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2" r:id="rId2"/>
    <p:sldMasterId id="2147483684" r:id="rId3"/>
  </p:sldMasterIdLst>
  <p:notesMasterIdLst>
    <p:notesMasterId r:id="rId22"/>
  </p:notesMasterIdLst>
  <p:sldIdLst>
    <p:sldId id="267" r:id="rId4"/>
    <p:sldId id="265" r:id="rId5"/>
    <p:sldId id="269" r:id="rId6"/>
    <p:sldId id="262" r:id="rId7"/>
    <p:sldId id="283" r:id="rId8"/>
    <p:sldId id="282" r:id="rId9"/>
    <p:sldId id="268" r:id="rId10"/>
    <p:sldId id="281" r:id="rId11"/>
    <p:sldId id="270" r:id="rId12"/>
    <p:sldId id="271" r:id="rId13"/>
    <p:sldId id="272" r:id="rId14"/>
    <p:sldId id="274" r:id="rId15"/>
    <p:sldId id="275" r:id="rId16"/>
    <p:sldId id="276" r:id="rId17"/>
    <p:sldId id="279" r:id="rId18"/>
    <p:sldId id="280" r:id="rId19"/>
    <p:sldId id="264" r:id="rId20"/>
    <p:sldId id="277"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AD2D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0" d="100"/>
          <a:sy n="60" d="100"/>
        </p:scale>
        <p:origin x="884"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10A5704-12D5-4138-A675-8B7695C5A70F}" type="datetimeFigureOut">
              <a:rPr lang="en-US" smtClean="0"/>
              <a:t>9/13/2023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C697516-6417-49C9-B049-93A24EF5D5D6}" type="slidenum">
              <a:rPr lang="en-US" smtClean="0"/>
              <a:t>‹#›</a:t>
            </a:fld>
            <a:endParaRPr lang="en-US"/>
          </a:p>
        </p:txBody>
      </p:sp>
    </p:spTree>
    <p:extLst>
      <p:ext uri="{BB962C8B-B14F-4D97-AF65-F5344CB8AC3E}">
        <p14:creationId xmlns:p14="http://schemas.microsoft.com/office/powerpoint/2010/main" val="12991718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1D4B2BC4-D2BC-4A58-A4C4-FB70929BCA21}" type="datetimeFigureOut">
              <a:rPr lang="en-US" smtClean="0"/>
              <a:t>9/13/2023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06836C0-B944-4FA2-9058-AF9664657D1D}" type="slidenum">
              <a:rPr lang="en-US" smtClean="0"/>
              <a:t>‹#›</a:t>
            </a:fld>
            <a:endParaRPr lang="en-US"/>
          </a:p>
        </p:txBody>
      </p:sp>
    </p:spTree>
    <p:extLst>
      <p:ext uri="{BB962C8B-B14F-4D97-AF65-F5344CB8AC3E}">
        <p14:creationId xmlns:p14="http://schemas.microsoft.com/office/powerpoint/2010/main" val="8731192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4B2BC4-D2BC-4A58-A4C4-FB70929BCA21}" type="datetimeFigureOut">
              <a:rPr lang="en-US" smtClean="0"/>
              <a:t>9/13/2023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06836C0-B944-4FA2-9058-AF9664657D1D}" type="slidenum">
              <a:rPr lang="en-US" smtClean="0"/>
              <a:t>‹#›</a:t>
            </a:fld>
            <a:endParaRPr lang="en-US"/>
          </a:p>
        </p:txBody>
      </p:sp>
    </p:spTree>
    <p:extLst>
      <p:ext uri="{BB962C8B-B14F-4D97-AF65-F5344CB8AC3E}">
        <p14:creationId xmlns:p14="http://schemas.microsoft.com/office/powerpoint/2010/main" val="6746055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4B2BC4-D2BC-4A58-A4C4-FB70929BCA21}" type="datetimeFigureOut">
              <a:rPr lang="en-US" smtClean="0"/>
              <a:t>9/13/2023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06836C0-B944-4FA2-9058-AF9664657D1D}" type="slidenum">
              <a:rPr lang="en-US" smtClean="0"/>
              <a:t>‹#›</a:t>
            </a:fld>
            <a:endParaRPr lang="en-US"/>
          </a:p>
        </p:txBody>
      </p:sp>
    </p:spTree>
    <p:extLst>
      <p:ext uri="{BB962C8B-B14F-4D97-AF65-F5344CB8AC3E}">
        <p14:creationId xmlns:p14="http://schemas.microsoft.com/office/powerpoint/2010/main" val="42237404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9/13/2023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77000679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9/13/2023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5114544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9/13/2023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39170862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9/13/2023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963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89191495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9/13/2023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609630"/>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79757089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9/13/2023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609630"/>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284307398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9/13/2023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609630"/>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59675967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9/13/2023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963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29865634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4B2BC4-D2BC-4A58-A4C4-FB70929BCA21}" type="datetimeFigureOut">
              <a:rPr lang="en-US" smtClean="0"/>
              <a:t>9/13/2023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06836C0-B944-4FA2-9058-AF9664657D1D}" type="slidenum">
              <a:rPr lang="en-US" smtClean="0"/>
              <a:t>‹#›</a:t>
            </a:fld>
            <a:endParaRPr lang="en-US"/>
          </a:p>
        </p:txBody>
      </p:sp>
    </p:spTree>
    <p:extLst>
      <p:ext uri="{BB962C8B-B14F-4D97-AF65-F5344CB8AC3E}">
        <p14:creationId xmlns:p14="http://schemas.microsoft.com/office/powerpoint/2010/main" val="354558392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9/13/2023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963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09120697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9/13/2023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68034539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9/13/2023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417898298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9/13/2023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26981600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9/13/2023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19497468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9/13/2023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807805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9/13/2023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963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79958264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9/13/2023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609630"/>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236488376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9/13/2023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609630"/>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7977260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9/13/2023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609630"/>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5035551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D4B2BC4-D2BC-4A58-A4C4-FB70929BCA21}" type="datetimeFigureOut">
              <a:rPr lang="en-US" smtClean="0"/>
              <a:t>9/13/2023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06836C0-B944-4FA2-9058-AF9664657D1D}" type="slidenum">
              <a:rPr lang="en-US" smtClean="0"/>
              <a:t>‹#›</a:t>
            </a:fld>
            <a:endParaRPr lang="en-US"/>
          </a:p>
        </p:txBody>
      </p:sp>
    </p:spTree>
    <p:extLst>
      <p:ext uri="{BB962C8B-B14F-4D97-AF65-F5344CB8AC3E}">
        <p14:creationId xmlns:p14="http://schemas.microsoft.com/office/powerpoint/2010/main" val="126253490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9/13/2023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963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86580869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9/13/2023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963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05519164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9/13/2023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4324395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9/13/2023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6853183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4B2BC4-D2BC-4A58-A4C4-FB70929BCA21}" type="datetimeFigureOut">
              <a:rPr lang="en-US" smtClean="0"/>
              <a:t>9/13/2023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06836C0-B944-4FA2-9058-AF9664657D1D}" type="slidenum">
              <a:rPr lang="en-US" smtClean="0"/>
              <a:t>‹#›</a:t>
            </a:fld>
            <a:endParaRPr lang="en-US"/>
          </a:p>
        </p:txBody>
      </p:sp>
    </p:spTree>
    <p:extLst>
      <p:ext uri="{BB962C8B-B14F-4D97-AF65-F5344CB8AC3E}">
        <p14:creationId xmlns:p14="http://schemas.microsoft.com/office/powerpoint/2010/main" val="11182663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4B2BC4-D2BC-4A58-A4C4-FB70929BCA21}" type="datetimeFigureOut">
              <a:rPr lang="en-US" smtClean="0"/>
              <a:t>9/13/2023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06836C0-B944-4FA2-9058-AF9664657D1D}" type="slidenum">
              <a:rPr lang="en-US" smtClean="0"/>
              <a:t>‹#›</a:t>
            </a:fld>
            <a:endParaRPr lang="en-US"/>
          </a:p>
        </p:txBody>
      </p:sp>
    </p:spTree>
    <p:extLst>
      <p:ext uri="{BB962C8B-B14F-4D97-AF65-F5344CB8AC3E}">
        <p14:creationId xmlns:p14="http://schemas.microsoft.com/office/powerpoint/2010/main" val="2429927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4B2BC4-D2BC-4A58-A4C4-FB70929BCA21}" type="datetimeFigureOut">
              <a:rPr lang="en-US" smtClean="0"/>
              <a:t>9/13/2023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06836C0-B944-4FA2-9058-AF9664657D1D}" type="slidenum">
              <a:rPr lang="en-US" smtClean="0"/>
              <a:t>‹#›</a:t>
            </a:fld>
            <a:endParaRPr lang="en-US"/>
          </a:p>
        </p:txBody>
      </p:sp>
    </p:spTree>
    <p:extLst>
      <p:ext uri="{BB962C8B-B14F-4D97-AF65-F5344CB8AC3E}">
        <p14:creationId xmlns:p14="http://schemas.microsoft.com/office/powerpoint/2010/main" val="29648898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4B2BC4-D2BC-4A58-A4C4-FB70929BCA21}" type="datetimeFigureOut">
              <a:rPr lang="en-US" smtClean="0"/>
              <a:t>9/13/2023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06836C0-B944-4FA2-9058-AF9664657D1D}" type="slidenum">
              <a:rPr lang="en-US" smtClean="0"/>
              <a:t>‹#›</a:t>
            </a:fld>
            <a:endParaRPr lang="en-US"/>
          </a:p>
        </p:txBody>
      </p:sp>
    </p:spTree>
    <p:extLst>
      <p:ext uri="{BB962C8B-B14F-4D97-AF65-F5344CB8AC3E}">
        <p14:creationId xmlns:p14="http://schemas.microsoft.com/office/powerpoint/2010/main" val="2017834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D4B2BC4-D2BC-4A58-A4C4-FB70929BCA21}" type="datetimeFigureOut">
              <a:rPr lang="en-US" smtClean="0"/>
              <a:t>9/13/2023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06836C0-B944-4FA2-9058-AF9664657D1D}" type="slidenum">
              <a:rPr lang="en-US" smtClean="0"/>
              <a:t>‹#›</a:t>
            </a:fld>
            <a:endParaRPr lang="en-US"/>
          </a:p>
        </p:txBody>
      </p:sp>
    </p:spTree>
    <p:extLst>
      <p:ext uri="{BB962C8B-B14F-4D97-AF65-F5344CB8AC3E}">
        <p14:creationId xmlns:p14="http://schemas.microsoft.com/office/powerpoint/2010/main" val="30367440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D4B2BC4-D2BC-4A58-A4C4-FB70929BCA21}" type="datetimeFigureOut">
              <a:rPr lang="en-US" smtClean="0"/>
              <a:t>9/13/2023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06836C0-B944-4FA2-9058-AF9664657D1D}" type="slidenum">
              <a:rPr lang="en-US" smtClean="0"/>
              <a:t>‹#›</a:t>
            </a:fld>
            <a:endParaRPr lang="en-US"/>
          </a:p>
        </p:txBody>
      </p:sp>
    </p:spTree>
    <p:extLst>
      <p:ext uri="{BB962C8B-B14F-4D97-AF65-F5344CB8AC3E}">
        <p14:creationId xmlns:p14="http://schemas.microsoft.com/office/powerpoint/2010/main" val="30174411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4B2BC4-D2BC-4A58-A4C4-FB70929BCA21}" type="datetimeFigureOut">
              <a:rPr lang="en-US" smtClean="0"/>
              <a:t>9/13/2023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06836C0-B944-4FA2-9058-AF9664657D1D}" type="slidenum">
              <a:rPr lang="en-US" smtClean="0"/>
              <a:t>‹#›</a:t>
            </a:fld>
            <a:endParaRPr lang="en-US"/>
          </a:p>
        </p:txBody>
      </p:sp>
    </p:spTree>
    <p:extLst>
      <p:ext uri="{BB962C8B-B14F-4D97-AF65-F5344CB8AC3E}">
        <p14:creationId xmlns:p14="http://schemas.microsoft.com/office/powerpoint/2010/main" val="45804275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pPr defTabSz="609630"/>
            <a:fld id="{1D8BD707-D9CF-40AE-B4C6-C98DA3205C09}" type="datetimeFigureOut">
              <a:rPr lang="en-US" smtClean="0">
                <a:solidFill>
                  <a:prstClr val="black">
                    <a:tint val="75000"/>
                  </a:prstClr>
                </a:solidFill>
              </a:rPr>
              <a:pPr defTabSz="609630"/>
              <a:t>9/13/2023</a:t>
            </a:fld>
            <a:endParaRPr lang="en-US">
              <a:solidFill>
                <a:prstClr val="black">
                  <a:tint val="75000"/>
                </a:prstClr>
              </a:solidFill>
            </a:endParaRPr>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pPr defTabSz="609630"/>
            <a:endParaRPr lang="en-US">
              <a:solidFill>
                <a:prstClr val="black">
                  <a:tint val="75000"/>
                </a:prstClr>
              </a:solidFill>
            </a:endParaRPr>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18405741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pPr defTabSz="609630"/>
            <a:fld id="{1D8BD707-D9CF-40AE-B4C6-C98DA3205C09}" type="datetimeFigureOut">
              <a:rPr lang="en-US" smtClean="0">
                <a:solidFill>
                  <a:prstClr val="black">
                    <a:tint val="75000"/>
                  </a:prstClr>
                </a:solidFill>
              </a:rPr>
              <a:pPr defTabSz="609630"/>
              <a:t>9/13/2023</a:t>
            </a:fld>
            <a:endParaRPr lang="en-US">
              <a:solidFill>
                <a:prstClr val="black">
                  <a:tint val="75000"/>
                </a:prstClr>
              </a:solidFill>
            </a:endParaRPr>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pPr defTabSz="609630"/>
            <a:endParaRPr lang="en-US">
              <a:solidFill>
                <a:prstClr val="black">
                  <a:tint val="75000"/>
                </a:prstClr>
              </a:solidFill>
            </a:endParaRPr>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4004307964"/>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svg"/><Relationship Id="rId2" Type="http://schemas.openxmlformats.org/officeDocument/2006/relationships/image" Target="../media/image1.jpeg"/><Relationship Id="rId1" Type="http://schemas.openxmlformats.org/officeDocument/2006/relationships/slideLayout" Target="../slideLayouts/slideLayout18.xml"/><Relationship Id="rId6" Type="http://schemas.openxmlformats.org/officeDocument/2006/relationships/image" Target="../media/image5.sv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svg"/><Relationship Id="rId4" Type="http://schemas.openxmlformats.org/officeDocument/2006/relationships/image" Target="../media/image3.sv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9.xml"/><Relationship Id="rId5" Type="http://schemas.openxmlformats.org/officeDocument/2006/relationships/image" Target="../media/image36.png"/><Relationship Id="rId4" Type="http://schemas.openxmlformats.org/officeDocument/2006/relationships/image" Target="../media/image33.jpg"/></Relationships>
</file>

<file path=ppt/slides/_rels/slide11.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35.png"/><Relationship Id="rId1" Type="http://schemas.openxmlformats.org/officeDocument/2006/relationships/slideLayout" Target="../slideLayouts/slideLayout29.xml"/><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35.png"/><Relationship Id="rId1" Type="http://schemas.openxmlformats.org/officeDocument/2006/relationships/slideLayout" Target="../slideLayouts/slideLayout29.xml"/><Relationship Id="rId4" Type="http://schemas.openxmlformats.org/officeDocument/2006/relationships/image" Target="../media/image37.png"/></Relationships>
</file>

<file path=ppt/slides/_rels/slide13.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35.png"/><Relationship Id="rId1" Type="http://schemas.openxmlformats.org/officeDocument/2006/relationships/slideLayout" Target="../slideLayouts/slideLayout29.xml"/><Relationship Id="rId4" Type="http://schemas.openxmlformats.org/officeDocument/2006/relationships/image" Target="../media/image38.jpg"/></Relationships>
</file>

<file path=ppt/slides/_rels/slide14.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9.xml"/></Relationships>
</file>

<file path=ppt/slides/_rels/slide15.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9.xml"/></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9.xml"/><Relationship Id="rId5" Type="http://schemas.openxmlformats.org/officeDocument/2006/relationships/image" Target="../media/image37.png"/><Relationship Id="rId4" Type="http://schemas.openxmlformats.org/officeDocument/2006/relationships/image" Target="../media/image33.jpg"/></Relationships>
</file>

<file path=ppt/slides/_rels/slide17.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50.svg"/><Relationship Id="rId3" Type="http://schemas.openxmlformats.org/officeDocument/2006/relationships/image" Target="../media/image40.svg"/><Relationship Id="rId7" Type="http://schemas.openxmlformats.org/officeDocument/2006/relationships/image" Target="../media/image44.svg"/><Relationship Id="rId12" Type="http://schemas.openxmlformats.org/officeDocument/2006/relationships/image" Target="../media/image49.png"/><Relationship Id="rId17" Type="http://schemas.openxmlformats.org/officeDocument/2006/relationships/image" Target="../media/image54.svg"/><Relationship Id="rId2" Type="http://schemas.openxmlformats.org/officeDocument/2006/relationships/image" Target="../media/image39.png"/><Relationship Id="rId16" Type="http://schemas.openxmlformats.org/officeDocument/2006/relationships/image" Target="../media/image53.png"/><Relationship Id="rId1" Type="http://schemas.openxmlformats.org/officeDocument/2006/relationships/slideLayout" Target="../slideLayouts/slideLayout7.xml"/><Relationship Id="rId6" Type="http://schemas.openxmlformats.org/officeDocument/2006/relationships/image" Target="../media/image43.png"/><Relationship Id="rId11" Type="http://schemas.openxmlformats.org/officeDocument/2006/relationships/image" Target="../media/image48.svg"/><Relationship Id="rId5" Type="http://schemas.openxmlformats.org/officeDocument/2006/relationships/image" Target="../media/image42.svg"/><Relationship Id="rId15" Type="http://schemas.openxmlformats.org/officeDocument/2006/relationships/image" Target="../media/image52.svg"/><Relationship Id="rId10" Type="http://schemas.openxmlformats.org/officeDocument/2006/relationships/image" Target="../media/image47.png"/><Relationship Id="rId4" Type="http://schemas.openxmlformats.org/officeDocument/2006/relationships/image" Target="../media/image41.png"/><Relationship Id="rId9" Type="http://schemas.openxmlformats.org/officeDocument/2006/relationships/image" Target="../media/image46.svg"/><Relationship Id="rId14" Type="http://schemas.openxmlformats.org/officeDocument/2006/relationships/image" Target="../media/image51.png"/></Relationships>
</file>

<file path=ppt/slides/_rels/slide18.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svg"/><Relationship Id="rId2" Type="http://schemas.openxmlformats.org/officeDocument/2006/relationships/image" Target="../media/image1.jpeg"/><Relationship Id="rId1" Type="http://schemas.openxmlformats.org/officeDocument/2006/relationships/slideLayout" Target="../slideLayouts/slideLayout18.xml"/><Relationship Id="rId6" Type="http://schemas.openxmlformats.org/officeDocument/2006/relationships/image" Target="../media/image5.sv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svg"/><Relationship Id="rId4" Type="http://schemas.openxmlformats.org/officeDocument/2006/relationships/image" Target="../media/image3.svg"/><Relationship Id="rId9" Type="http://schemas.openxmlformats.org/officeDocument/2006/relationships/image" Target="../media/image8.png"/></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3.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svg"/><Relationship Id="rId2" Type="http://schemas.openxmlformats.org/officeDocument/2006/relationships/image" Target="../media/image1.jpeg"/><Relationship Id="rId1" Type="http://schemas.openxmlformats.org/officeDocument/2006/relationships/slideLayout" Target="../slideLayouts/slideLayout18.xml"/><Relationship Id="rId6" Type="http://schemas.openxmlformats.org/officeDocument/2006/relationships/image" Target="../media/image5.sv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svg"/><Relationship Id="rId4" Type="http://schemas.openxmlformats.org/officeDocument/2006/relationships/image" Target="../media/image3.svg"/><Relationship Id="rId9" Type="http://schemas.openxmlformats.org/officeDocument/2006/relationships/image" Target="../media/image8.png"/></Relationships>
</file>

<file path=ppt/slides/_rels/slide4.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jpg"/><Relationship Id="rId7" Type="http://schemas.openxmlformats.org/officeDocument/2006/relationships/image" Target="../media/image20.pn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 Id="rId9" Type="http://schemas.openxmlformats.org/officeDocument/2006/relationships/image" Target="../media/image22.png"/></Relationships>
</file>

<file path=ppt/slides/_rels/slide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 Id="rId4" Type="http://schemas.openxmlformats.org/officeDocument/2006/relationships/image" Target="../media/image16.jpg"/></Relationships>
</file>

<file path=ppt/slides/_rels/slide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6.png"/><Relationship Id="rId1" Type="http://schemas.openxmlformats.org/officeDocument/2006/relationships/slideLayout" Target="../slideLayouts/slideLayout29.xml"/></Relationships>
</file>

<file path=ppt/slides/_rels/slide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9.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9.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32.png"/><Relationship Id="rId1" Type="http://schemas.openxmlformats.org/officeDocument/2006/relationships/slideLayout" Target="../slideLayouts/slideLayout29.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2"/>
          <a:srcRect t="4789" b="4789"/>
          <a:stretch>
            <a:fillRect/>
          </a:stretch>
        </a:blipFill>
        <a:effectLst/>
      </p:bgPr>
    </p:bg>
    <p:spTree>
      <p:nvGrpSpPr>
        <p:cNvPr id="1" name=""/>
        <p:cNvGrpSpPr/>
        <p:nvPr/>
      </p:nvGrpSpPr>
      <p:grpSpPr>
        <a:xfrm>
          <a:off x="0" y="0"/>
          <a:ext cx="0" cy="0"/>
          <a:chOff x="0" y="0"/>
          <a:chExt cx="0" cy="0"/>
        </a:xfrm>
      </p:grpSpPr>
      <p:grpSp>
        <p:nvGrpSpPr>
          <p:cNvPr id="2" name="Group 2"/>
          <p:cNvGrpSpPr/>
          <p:nvPr/>
        </p:nvGrpSpPr>
        <p:grpSpPr>
          <a:xfrm>
            <a:off x="2489036" y="422379"/>
            <a:ext cx="7236977" cy="4750937"/>
            <a:chOff x="0" y="0"/>
            <a:chExt cx="8183178" cy="5372100"/>
          </a:xfrm>
        </p:grpSpPr>
        <p:sp>
          <p:nvSpPr>
            <p:cNvPr id="3" name="Freeform 3"/>
            <p:cNvSpPr/>
            <p:nvPr/>
          </p:nvSpPr>
          <p:spPr>
            <a:xfrm>
              <a:off x="0" y="0"/>
              <a:ext cx="8183178" cy="5372100"/>
            </a:xfrm>
            <a:custGeom>
              <a:avLst/>
              <a:gdLst/>
              <a:ahLst/>
              <a:cxnLst/>
              <a:rect l="l" t="t" r="r" b="b"/>
              <a:pathLst>
                <a:path w="8183178" h="5372100">
                  <a:moveTo>
                    <a:pt x="6632508" y="0"/>
                  </a:moveTo>
                  <a:lnTo>
                    <a:pt x="1550670" y="0"/>
                  </a:lnTo>
                  <a:lnTo>
                    <a:pt x="0" y="2686050"/>
                  </a:lnTo>
                  <a:lnTo>
                    <a:pt x="1550670" y="5372100"/>
                  </a:lnTo>
                  <a:lnTo>
                    <a:pt x="6632508" y="5372100"/>
                  </a:lnTo>
                  <a:lnTo>
                    <a:pt x="8183178" y="2686050"/>
                  </a:lnTo>
                  <a:lnTo>
                    <a:pt x="6632508" y="0"/>
                  </a:lnTo>
                  <a:close/>
                </a:path>
              </a:pathLst>
            </a:custGeom>
            <a:solidFill>
              <a:srgbClr val="FFD6CE"/>
            </a:solidFill>
          </p:spPr>
          <p:txBody>
            <a:bodyPr/>
            <a:lstStyle/>
            <a:p>
              <a:endParaRPr lang="en-US"/>
            </a:p>
          </p:txBody>
        </p:sp>
      </p:grpSp>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5400000">
            <a:off x="5256242" y="-551854"/>
            <a:ext cx="1679517" cy="14433345"/>
          </a:xfrm>
          <a:prstGeom prst="rect">
            <a:avLst/>
          </a:prstGeom>
        </p:spPr>
      </p:pic>
      <p:pic>
        <p:nvPicPr>
          <p:cNvPr id="5" name="Picture 5"/>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979902" y="2030593"/>
            <a:ext cx="1829522" cy="1534511"/>
          </a:xfrm>
          <a:prstGeom prst="rect">
            <a:avLst/>
          </a:prstGeom>
        </p:spPr>
      </p:pic>
      <p:pic>
        <p:nvPicPr>
          <p:cNvPr id="6" name="Picture 6"/>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9835585" y="4489295"/>
            <a:ext cx="1791712" cy="2027397"/>
          </a:xfrm>
          <a:prstGeom prst="rect">
            <a:avLst/>
          </a:prstGeom>
        </p:spPr>
      </p:pic>
      <p:pic>
        <p:nvPicPr>
          <p:cNvPr id="7" name="Picture 7"/>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10800000">
            <a:off x="11145750" y="1006546"/>
            <a:ext cx="1361177" cy="1181501"/>
          </a:xfrm>
          <a:prstGeom prst="rect">
            <a:avLst/>
          </a:prstGeom>
        </p:spPr>
      </p:pic>
      <p:pic>
        <p:nvPicPr>
          <p:cNvPr id="8" name="Picture 8"/>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10800000">
            <a:off x="11145750" y="-239104"/>
            <a:ext cx="1361177" cy="1181501"/>
          </a:xfrm>
          <a:prstGeom prst="rect">
            <a:avLst/>
          </a:prstGeom>
        </p:spPr>
      </p:pic>
      <p:pic>
        <p:nvPicPr>
          <p:cNvPr id="9" name="Picture 9"/>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10800000">
            <a:off x="10050853" y="377047"/>
            <a:ext cx="1361177" cy="1181501"/>
          </a:xfrm>
          <a:prstGeom prst="rect">
            <a:avLst/>
          </a:prstGeom>
        </p:spPr>
      </p:pic>
      <p:pic>
        <p:nvPicPr>
          <p:cNvPr id="10" name="Picture 10"/>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10800000">
            <a:off x="10050853" y="1616346"/>
            <a:ext cx="1361177" cy="1181501"/>
          </a:xfrm>
          <a:prstGeom prst="rect">
            <a:avLst/>
          </a:prstGeom>
        </p:spPr>
      </p:pic>
      <p:pic>
        <p:nvPicPr>
          <p:cNvPr id="11" name="Picture 11"/>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803824" y="4710792"/>
            <a:ext cx="2514071" cy="175985"/>
          </a:xfrm>
          <a:prstGeom prst="rect">
            <a:avLst/>
          </a:prstGeom>
        </p:spPr>
      </p:pic>
      <p:pic>
        <p:nvPicPr>
          <p:cNvPr id="12" name="Picture 12"/>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1836275">
            <a:off x="2358468" y="164100"/>
            <a:ext cx="2514071" cy="175985"/>
          </a:xfrm>
          <a:prstGeom prst="rect">
            <a:avLst/>
          </a:prstGeom>
        </p:spPr>
      </p:pic>
      <p:sp>
        <p:nvSpPr>
          <p:cNvPr id="13" name="TextBox 13"/>
          <p:cNvSpPr txBox="1"/>
          <p:nvPr/>
        </p:nvSpPr>
        <p:spPr>
          <a:xfrm>
            <a:off x="3615503" y="942397"/>
            <a:ext cx="4984045" cy="4154984"/>
          </a:xfrm>
          <a:prstGeom prst="rect">
            <a:avLst/>
          </a:prstGeom>
        </p:spPr>
        <p:txBody>
          <a:bodyPr lIns="0" tIns="0" rIns="0" bIns="0" rtlCol="0" anchor="t">
            <a:spAutoFit/>
          </a:bodyPr>
          <a:lstStyle/>
          <a:p>
            <a:pPr algn="ctr" defTabSz="609630">
              <a:lnSpc>
                <a:spcPts val="8067"/>
              </a:lnSpc>
              <a:defRPr/>
            </a:pPr>
            <a:r>
              <a:rPr lang="en-US" sz="7334" dirty="0" err="1">
                <a:solidFill>
                  <a:srgbClr val="745345"/>
                </a:solidFill>
                <a:latin typeface="Time New Roman"/>
              </a:rPr>
              <a:t>Chào</a:t>
            </a:r>
            <a:r>
              <a:rPr lang="en-US" sz="7334" dirty="0">
                <a:solidFill>
                  <a:srgbClr val="745345"/>
                </a:solidFill>
                <a:latin typeface="Time New Roman"/>
              </a:rPr>
              <a:t> </a:t>
            </a:r>
            <a:r>
              <a:rPr lang="en-US" sz="7334" dirty="0" err="1">
                <a:solidFill>
                  <a:srgbClr val="745345"/>
                </a:solidFill>
                <a:latin typeface="Time New Roman"/>
              </a:rPr>
              <a:t>mừng</a:t>
            </a:r>
            <a:r>
              <a:rPr lang="en-US" sz="7334" dirty="0">
                <a:solidFill>
                  <a:srgbClr val="745345"/>
                </a:solidFill>
                <a:latin typeface="Time New Roman"/>
              </a:rPr>
              <a:t> </a:t>
            </a:r>
            <a:r>
              <a:rPr lang="en-US" sz="7334" dirty="0" err="1">
                <a:solidFill>
                  <a:srgbClr val="745345"/>
                </a:solidFill>
                <a:latin typeface="Time New Roman"/>
              </a:rPr>
              <a:t>các</a:t>
            </a:r>
            <a:r>
              <a:rPr lang="en-US" sz="7334" dirty="0">
                <a:solidFill>
                  <a:srgbClr val="745345"/>
                </a:solidFill>
                <a:latin typeface="Time New Roman"/>
              </a:rPr>
              <a:t> con </a:t>
            </a:r>
            <a:r>
              <a:rPr lang="en-US" sz="7334" dirty="0" err="1">
                <a:solidFill>
                  <a:srgbClr val="745345"/>
                </a:solidFill>
                <a:latin typeface="Time New Roman"/>
              </a:rPr>
              <a:t>đã</a:t>
            </a:r>
            <a:r>
              <a:rPr lang="en-US" sz="7334" dirty="0">
                <a:solidFill>
                  <a:srgbClr val="745345"/>
                </a:solidFill>
                <a:latin typeface="Time New Roman"/>
              </a:rPr>
              <a:t> </a:t>
            </a:r>
            <a:r>
              <a:rPr lang="en-US" sz="7334" dirty="0" err="1">
                <a:solidFill>
                  <a:srgbClr val="745345"/>
                </a:solidFill>
                <a:latin typeface="Time New Roman"/>
              </a:rPr>
              <a:t>đến</a:t>
            </a:r>
            <a:r>
              <a:rPr lang="en-US" sz="7334" dirty="0">
                <a:solidFill>
                  <a:srgbClr val="745345"/>
                </a:solidFill>
                <a:latin typeface="Time New Roman"/>
              </a:rPr>
              <a:t> </a:t>
            </a:r>
            <a:r>
              <a:rPr lang="en-US" sz="7334" dirty="0" err="1">
                <a:solidFill>
                  <a:srgbClr val="745345"/>
                </a:solidFill>
                <a:latin typeface="Time New Roman"/>
              </a:rPr>
              <a:t>với</a:t>
            </a:r>
            <a:r>
              <a:rPr lang="en-US" sz="7334" dirty="0">
                <a:solidFill>
                  <a:srgbClr val="745345"/>
                </a:solidFill>
                <a:latin typeface="Time New Roman"/>
              </a:rPr>
              <a:t> </a:t>
            </a:r>
            <a:r>
              <a:rPr lang="en-US" sz="7334" dirty="0" err="1">
                <a:solidFill>
                  <a:srgbClr val="745345"/>
                </a:solidFill>
                <a:latin typeface="Time New Roman"/>
              </a:rPr>
              <a:t>giờ</a:t>
            </a:r>
            <a:r>
              <a:rPr lang="en-US" sz="7334" dirty="0">
                <a:solidFill>
                  <a:srgbClr val="745345"/>
                </a:solidFill>
                <a:latin typeface="Time New Roman"/>
              </a:rPr>
              <a:t> KHTN</a:t>
            </a:r>
          </a:p>
        </p:txBody>
      </p:sp>
      <p:pic>
        <p:nvPicPr>
          <p:cNvPr id="14" name="Picture 9"/>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10800000">
            <a:off x="10152453" y="478647"/>
            <a:ext cx="1361177" cy="1181501"/>
          </a:xfrm>
          <a:prstGeom prst="rect">
            <a:avLst/>
          </a:prstGeom>
        </p:spPr>
      </p:pic>
      <p:sp>
        <p:nvSpPr>
          <p:cNvPr id="16" name="Rectangle 15"/>
          <p:cNvSpPr/>
          <p:nvPr/>
        </p:nvSpPr>
        <p:spPr>
          <a:xfrm>
            <a:off x="6476248" y="5229992"/>
            <a:ext cx="2274790" cy="769441"/>
          </a:xfrm>
          <a:prstGeom prst="rect">
            <a:avLst/>
          </a:prstGeom>
          <a:noFill/>
        </p:spPr>
        <p:txBody>
          <a:bodyPr wrap="none" lIns="91440" tIns="45720" rIns="91440" bIns="45720">
            <a:spAutoFit/>
          </a:bodyPr>
          <a:lstStyle/>
          <a:p>
            <a:pPr algn="ctr"/>
            <a:r>
              <a:rPr lang="en-US" sz="4400" b="0" cap="none" spc="0" dirty="0" err="1">
                <a:ln w="0"/>
                <a:solidFill>
                  <a:schemeClr val="accent1"/>
                </a:solidFill>
                <a:effectLst>
                  <a:outerShdw blurRad="38100" dist="25400" dir="5400000" algn="ctr" rotWithShape="0">
                    <a:srgbClr val="6E747A">
                      <a:alpha val="43000"/>
                    </a:srgbClr>
                  </a:outerShdw>
                </a:effectLst>
              </a:rPr>
              <a:t>Cô</a:t>
            </a:r>
            <a:r>
              <a:rPr lang="en-US" sz="4400" b="0" cap="none" spc="0" dirty="0">
                <a:ln w="0"/>
                <a:solidFill>
                  <a:schemeClr val="accent1"/>
                </a:solidFill>
                <a:effectLst>
                  <a:outerShdw blurRad="38100" dist="25400" dir="5400000" algn="ctr" rotWithShape="0">
                    <a:srgbClr val="6E747A">
                      <a:alpha val="43000"/>
                    </a:srgbClr>
                  </a:outerShdw>
                </a:effectLst>
              </a:rPr>
              <a:t> </a:t>
            </a:r>
            <a:r>
              <a:rPr lang="en-US" sz="4400" b="0" cap="none" spc="0" dirty="0" err="1">
                <a:ln w="0"/>
                <a:solidFill>
                  <a:schemeClr val="accent1"/>
                </a:solidFill>
                <a:effectLst>
                  <a:outerShdw blurRad="38100" dist="25400" dir="5400000" algn="ctr" rotWithShape="0">
                    <a:srgbClr val="6E747A">
                      <a:alpha val="43000"/>
                    </a:srgbClr>
                  </a:outerShdw>
                </a:effectLst>
              </a:rPr>
              <a:t>Tuyến</a:t>
            </a:r>
            <a:endParaRPr lang="en-US" sz="4400" b="0" cap="none" spc="0" dirty="0">
              <a:ln w="0"/>
              <a:solidFill>
                <a:schemeClr val="accent1"/>
              </a:solidFill>
              <a:effectLst>
                <a:outerShdw blurRad="38100" dist="25400" dir="5400000" algn="ctr" rotWithShape="0">
                  <a:srgbClr val="6E747A">
                    <a:alpha val="43000"/>
                  </a:srgbClr>
                </a:outerShdw>
              </a:effectLst>
            </a:endParaRPr>
          </a:p>
        </p:txBody>
      </p:sp>
    </p:spTree>
    <p:extLst>
      <p:ext uri="{BB962C8B-B14F-4D97-AF65-F5344CB8AC3E}">
        <p14:creationId xmlns:p14="http://schemas.microsoft.com/office/powerpoint/2010/main" val="108754479"/>
      </p:ext>
    </p:extLst>
  </p:cSld>
  <p:clrMapOvr>
    <a:masterClrMapping/>
  </p:clrMapOvr>
  <p:transition spd="slow">
    <p:randomBar dir="vert"/>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16176" y="1701684"/>
            <a:ext cx="3075824" cy="176788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3"/>
          <a:stretch>
            <a:fillRect/>
          </a:stretch>
        </p:blipFill>
        <p:spPr>
          <a:xfrm>
            <a:off x="1481600" y="380580"/>
            <a:ext cx="9549258" cy="712815"/>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561" y="4724400"/>
            <a:ext cx="2143125" cy="2133600"/>
          </a:xfrm>
          <a:prstGeom prst="rect">
            <a:avLst/>
          </a:prstGeom>
        </p:spPr>
      </p:pic>
      <p:sp>
        <p:nvSpPr>
          <p:cNvPr id="5" name="Cloud Callout 4"/>
          <p:cNvSpPr/>
          <p:nvPr/>
        </p:nvSpPr>
        <p:spPr>
          <a:xfrm>
            <a:off x="544714" y="1730653"/>
            <a:ext cx="5551286" cy="2569657"/>
          </a:xfrm>
          <a:prstGeom prst="cloudCallout">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err="1">
                <a:ln>
                  <a:noFill/>
                </a:ln>
                <a:solidFill>
                  <a:prstClr val="white"/>
                </a:solidFill>
                <a:effectLst/>
                <a:uLnTx/>
                <a:uFillTx/>
                <a:latin typeface="Calibri" panose="020F0502020204030204"/>
                <a:ea typeface="+mn-ea"/>
                <a:cs typeface="+mn-cs"/>
              </a:rPr>
              <a:t>Trong</a:t>
            </a:r>
            <a:r>
              <a:rPr kumimoji="0" lang="en-US" sz="2800" b="0" i="0" u="none" strike="noStrike" kern="0" cap="none" spc="0" normalizeH="0" noProof="0" dirty="0">
                <a:ln>
                  <a:noFill/>
                </a:ln>
                <a:solidFill>
                  <a:prstClr val="white"/>
                </a:solidFill>
                <a:effectLst/>
                <a:uLnTx/>
                <a:uFillTx/>
                <a:latin typeface="Calibri" panose="020F0502020204030204"/>
                <a:ea typeface="+mn-ea"/>
                <a:cs typeface="+mn-cs"/>
              </a:rPr>
              <a:t> </a:t>
            </a:r>
            <a:r>
              <a:rPr kumimoji="0" lang="en-US" sz="2800" b="0" i="0" u="none" strike="noStrike" kern="0" cap="none" spc="0" normalizeH="0" noProof="0" dirty="0" err="1">
                <a:ln>
                  <a:noFill/>
                </a:ln>
                <a:solidFill>
                  <a:prstClr val="white"/>
                </a:solidFill>
                <a:effectLst/>
                <a:uLnTx/>
                <a:uFillTx/>
                <a:latin typeface="Calibri" panose="020F0502020204030204"/>
                <a:ea typeface="+mn-ea"/>
                <a:cs typeface="+mn-cs"/>
              </a:rPr>
              <a:t>khi</a:t>
            </a:r>
            <a:r>
              <a:rPr kumimoji="0" lang="en-US" sz="2800" b="0" i="0" u="none" strike="noStrike" kern="0" cap="none" spc="0" normalizeH="0" noProof="0" dirty="0">
                <a:ln>
                  <a:noFill/>
                </a:ln>
                <a:solidFill>
                  <a:prstClr val="white"/>
                </a:solidFill>
                <a:effectLst/>
                <a:uLnTx/>
                <a:uFillTx/>
                <a:latin typeface="Calibri" panose="020F0502020204030204"/>
                <a:ea typeface="+mn-ea"/>
                <a:cs typeface="+mn-cs"/>
              </a:rPr>
              <a:t> </a:t>
            </a:r>
            <a:r>
              <a:rPr kumimoji="0" lang="en-US" sz="2800" b="0" i="0" u="none" strike="noStrike" kern="0" cap="none" spc="0" normalizeH="0" noProof="0" dirty="0" err="1">
                <a:ln>
                  <a:noFill/>
                </a:ln>
                <a:solidFill>
                  <a:prstClr val="white"/>
                </a:solidFill>
                <a:effectLst/>
                <a:uLnTx/>
                <a:uFillTx/>
                <a:latin typeface="Calibri" panose="020F0502020204030204"/>
                <a:ea typeface="+mn-ea"/>
                <a:cs typeface="+mn-cs"/>
              </a:rPr>
              <a:t>làm</a:t>
            </a:r>
            <a:r>
              <a:rPr kumimoji="0" lang="en-US" sz="2800" b="0" i="0" u="none" strike="noStrike" kern="0" cap="none" spc="0" normalizeH="0" noProof="0" dirty="0">
                <a:ln>
                  <a:noFill/>
                </a:ln>
                <a:solidFill>
                  <a:prstClr val="white"/>
                </a:solidFill>
                <a:effectLst/>
                <a:uLnTx/>
                <a:uFillTx/>
                <a:latin typeface="Calibri" panose="020F0502020204030204"/>
                <a:ea typeface="+mn-ea"/>
                <a:cs typeface="+mn-cs"/>
              </a:rPr>
              <a:t> </a:t>
            </a:r>
            <a:r>
              <a:rPr kumimoji="0" lang="en-US" sz="2800" b="0" i="0" u="none" strike="noStrike" kern="0" cap="none" spc="0" normalizeH="0" noProof="0" dirty="0" err="1">
                <a:ln>
                  <a:noFill/>
                </a:ln>
                <a:solidFill>
                  <a:prstClr val="white"/>
                </a:solidFill>
                <a:effectLst/>
                <a:uLnTx/>
                <a:uFillTx/>
                <a:latin typeface="Calibri" panose="020F0502020204030204"/>
                <a:ea typeface="+mn-ea"/>
                <a:cs typeface="+mn-cs"/>
              </a:rPr>
              <a:t>thực</a:t>
            </a:r>
            <a:r>
              <a:rPr kumimoji="0" lang="en-US" sz="2800" b="0" i="0" u="none" strike="noStrike" kern="0" cap="none" spc="0" normalizeH="0" noProof="0" dirty="0">
                <a:ln>
                  <a:noFill/>
                </a:ln>
                <a:solidFill>
                  <a:prstClr val="white"/>
                </a:solidFill>
                <a:effectLst/>
                <a:uLnTx/>
                <a:uFillTx/>
                <a:latin typeface="Calibri" panose="020F0502020204030204"/>
                <a:ea typeface="+mn-ea"/>
                <a:cs typeface="+mn-cs"/>
              </a:rPr>
              <a:t> </a:t>
            </a:r>
            <a:r>
              <a:rPr kumimoji="0" lang="en-US" sz="2800" b="0" i="0" u="none" strike="noStrike" kern="0" cap="none" spc="0" normalizeH="0" noProof="0" dirty="0" err="1">
                <a:ln>
                  <a:noFill/>
                </a:ln>
                <a:solidFill>
                  <a:prstClr val="white"/>
                </a:solidFill>
                <a:effectLst/>
                <a:uLnTx/>
                <a:uFillTx/>
                <a:latin typeface="Calibri" panose="020F0502020204030204"/>
                <a:ea typeface="+mn-ea"/>
                <a:cs typeface="+mn-cs"/>
              </a:rPr>
              <a:t>hành</a:t>
            </a:r>
            <a:r>
              <a:rPr kumimoji="0" lang="en-US" sz="2800" b="0" i="0" u="none" strike="noStrike" kern="0" cap="none" spc="0" normalizeH="0" noProof="0" dirty="0">
                <a:ln>
                  <a:noFill/>
                </a:ln>
                <a:solidFill>
                  <a:prstClr val="white"/>
                </a:solidFill>
                <a:effectLst/>
                <a:uLnTx/>
                <a:uFillTx/>
                <a:latin typeface="Calibri" panose="020F0502020204030204"/>
                <a:ea typeface="+mn-ea"/>
                <a:cs typeface="+mn-cs"/>
              </a:rPr>
              <a:t> </a:t>
            </a:r>
            <a:r>
              <a:rPr kumimoji="0" lang="en-US" sz="2800" b="0" i="0" u="none" strike="noStrike" kern="0" cap="none" spc="0" normalizeH="0" noProof="0" dirty="0" err="1">
                <a:ln>
                  <a:noFill/>
                </a:ln>
                <a:solidFill>
                  <a:prstClr val="white"/>
                </a:solidFill>
                <a:effectLst/>
                <a:uLnTx/>
                <a:uFillTx/>
                <a:latin typeface="Calibri" panose="020F0502020204030204"/>
                <a:ea typeface="+mn-ea"/>
                <a:cs typeface="+mn-cs"/>
              </a:rPr>
              <a:t>các</a:t>
            </a:r>
            <a:r>
              <a:rPr kumimoji="0" lang="en-US" sz="2800" b="0" i="0" u="none" strike="noStrike" kern="0" cap="none" spc="0" normalizeH="0" noProof="0" dirty="0">
                <a:ln>
                  <a:noFill/>
                </a:ln>
                <a:solidFill>
                  <a:prstClr val="white"/>
                </a:solidFill>
                <a:effectLst/>
                <a:uLnTx/>
                <a:uFillTx/>
                <a:latin typeface="Calibri" panose="020F0502020204030204"/>
                <a:ea typeface="+mn-ea"/>
                <a:cs typeface="+mn-cs"/>
              </a:rPr>
              <a:t> con </a:t>
            </a:r>
            <a:r>
              <a:rPr kumimoji="0" lang="en-US" sz="2800" b="0" i="0" u="none" strike="noStrike" kern="0" cap="none" spc="0" normalizeH="0" noProof="0" dirty="0" err="1">
                <a:ln>
                  <a:noFill/>
                </a:ln>
                <a:solidFill>
                  <a:prstClr val="white"/>
                </a:solidFill>
                <a:effectLst/>
                <a:uLnTx/>
                <a:uFillTx/>
                <a:latin typeface="Calibri" panose="020F0502020204030204"/>
                <a:ea typeface="+mn-ea"/>
                <a:cs typeface="+mn-cs"/>
              </a:rPr>
              <a:t>cần</a:t>
            </a:r>
            <a:r>
              <a:rPr kumimoji="0" lang="en-US" sz="2800" b="0" i="0" u="none" strike="noStrike" kern="0" cap="none" spc="0" normalizeH="0" noProof="0" dirty="0">
                <a:ln>
                  <a:noFill/>
                </a:ln>
                <a:solidFill>
                  <a:prstClr val="white"/>
                </a:solidFill>
                <a:effectLst/>
                <a:uLnTx/>
                <a:uFillTx/>
                <a:latin typeface="Calibri" panose="020F0502020204030204"/>
                <a:ea typeface="+mn-ea"/>
                <a:cs typeface="+mn-cs"/>
              </a:rPr>
              <a:t> </a:t>
            </a:r>
            <a:r>
              <a:rPr kumimoji="0" lang="en-US" sz="2800" b="0" i="0" u="none" strike="noStrike" kern="0" cap="none" spc="0" normalizeH="0" noProof="0" dirty="0" err="1">
                <a:ln>
                  <a:noFill/>
                </a:ln>
                <a:solidFill>
                  <a:prstClr val="white"/>
                </a:solidFill>
                <a:effectLst/>
                <a:uLnTx/>
                <a:uFillTx/>
                <a:latin typeface="Calibri" panose="020F0502020204030204"/>
                <a:ea typeface="+mn-ea"/>
                <a:cs typeface="+mn-cs"/>
              </a:rPr>
              <a:t>tuân</a:t>
            </a:r>
            <a:r>
              <a:rPr kumimoji="0" lang="en-US" sz="2800" b="0" i="0" u="none" strike="noStrike" kern="0" cap="none" spc="0" normalizeH="0" noProof="0" dirty="0">
                <a:ln>
                  <a:noFill/>
                </a:ln>
                <a:solidFill>
                  <a:prstClr val="white"/>
                </a:solidFill>
                <a:effectLst/>
                <a:uLnTx/>
                <a:uFillTx/>
                <a:latin typeface="Calibri" panose="020F0502020204030204"/>
                <a:ea typeface="+mn-ea"/>
                <a:cs typeface="+mn-cs"/>
              </a:rPr>
              <a:t> </a:t>
            </a:r>
            <a:r>
              <a:rPr kumimoji="0" lang="en-US" sz="2800" b="0" i="0" u="none" strike="noStrike" kern="0" cap="none" spc="0" normalizeH="0" noProof="0" dirty="0" err="1">
                <a:ln>
                  <a:noFill/>
                </a:ln>
                <a:solidFill>
                  <a:prstClr val="white"/>
                </a:solidFill>
                <a:effectLst/>
                <a:uLnTx/>
                <a:uFillTx/>
                <a:latin typeface="Calibri" panose="020F0502020204030204"/>
                <a:ea typeface="+mn-ea"/>
                <a:cs typeface="+mn-cs"/>
              </a:rPr>
              <a:t>thủ</a:t>
            </a:r>
            <a:r>
              <a:rPr kumimoji="0" lang="en-US" sz="2800" b="0" i="0" u="none" strike="noStrike" kern="0" cap="none" spc="0" normalizeH="0" noProof="0" dirty="0">
                <a:ln>
                  <a:noFill/>
                </a:ln>
                <a:solidFill>
                  <a:prstClr val="white"/>
                </a:solidFill>
                <a:effectLst/>
                <a:uLnTx/>
                <a:uFillTx/>
                <a:latin typeface="Calibri" panose="020F0502020204030204"/>
                <a:ea typeface="+mn-ea"/>
                <a:cs typeface="+mn-cs"/>
              </a:rPr>
              <a:t> </a:t>
            </a:r>
            <a:r>
              <a:rPr kumimoji="0" lang="en-US" sz="2800" b="0" i="0" u="none" strike="noStrike" kern="0" cap="none" spc="0" normalizeH="0" noProof="0" dirty="0" err="1">
                <a:ln>
                  <a:noFill/>
                </a:ln>
                <a:solidFill>
                  <a:prstClr val="white"/>
                </a:solidFill>
                <a:effectLst/>
                <a:uLnTx/>
                <a:uFillTx/>
                <a:latin typeface="Calibri" panose="020F0502020204030204"/>
                <a:ea typeface="+mn-ea"/>
                <a:cs typeface="+mn-cs"/>
              </a:rPr>
              <a:t>quy</a:t>
            </a:r>
            <a:r>
              <a:rPr kumimoji="0" lang="en-US" sz="2800" b="0" i="0" u="none" strike="noStrike" kern="0" cap="none" spc="0" normalizeH="0" noProof="0" dirty="0">
                <a:ln>
                  <a:noFill/>
                </a:ln>
                <a:solidFill>
                  <a:prstClr val="white"/>
                </a:solidFill>
                <a:effectLst/>
                <a:uLnTx/>
                <a:uFillTx/>
                <a:latin typeface="Calibri" panose="020F0502020204030204"/>
                <a:ea typeface="+mn-ea"/>
                <a:cs typeface="+mn-cs"/>
              </a:rPr>
              <a:t> </a:t>
            </a:r>
            <a:r>
              <a:rPr kumimoji="0" lang="en-US" sz="2800" b="0" i="0" u="none" strike="noStrike" kern="0" cap="none" spc="0" normalizeH="0" noProof="0" dirty="0" err="1">
                <a:ln>
                  <a:noFill/>
                </a:ln>
                <a:solidFill>
                  <a:prstClr val="white"/>
                </a:solidFill>
                <a:effectLst/>
                <a:uLnTx/>
                <a:uFillTx/>
                <a:latin typeface="Calibri" panose="020F0502020204030204"/>
                <a:ea typeface="+mn-ea"/>
                <a:cs typeface="+mn-cs"/>
              </a:rPr>
              <a:t>định</a:t>
            </a:r>
            <a:r>
              <a:rPr kumimoji="0" lang="en-US" sz="2800" b="0" i="0" u="none" strike="noStrike" kern="0" cap="none" spc="0" normalizeH="0" noProof="0" dirty="0">
                <a:ln>
                  <a:noFill/>
                </a:ln>
                <a:solidFill>
                  <a:prstClr val="white"/>
                </a:solidFill>
                <a:effectLst/>
                <a:uLnTx/>
                <a:uFillTx/>
                <a:latin typeface="Calibri" panose="020F0502020204030204"/>
                <a:ea typeface="+mn-ea"/>
                <a:cs typeface="+mn-cs"/>
              </a:rPr>
              <a:t> </a:t>
            </a:r>
            <a:r>
              <a:rPr kumimoji="0" lang="en-US" sz="2800" b="0" i="0" u="none" strike="noStrike" kern="0" cap="none" spc="0" normalizeH="0" noProof="0" dirty="0" err="1">
                <a:ln>
                  <a:noFill/>
                </a:ln>
                <a:solidFill>
                  <a:prstClr val="white"/>
                </a:solidFill>
                <a:effectLst/>
                <a:uLnTx/>
                <a:uFillTx/>
                <a:latin typeface="Calibri" panose="020F0502020204030204"/>
                <a:ea typeface="+mn-ea"/>
                <a:cs typeface="+mn-cs"/>
              </a:rPr>
              <a:t>nào</a:t>
            </a:r>
            <a:r>
              <a:rPr kumimoji="0" lang="en-US" sz="2800" b="0" i="0" u="none" strike="noStrike" kern="0" cap="none" spc="0" normalizeH="0" noProof="0" dirty="0">
                <a:ln>
                  <a:noFill/>
                </a:ln>
                <a:solidFill>
                  <a:prstClr val="white"/>
                </a:solidFill>
                <a:effectLst/>
                <a:uLnTx/>
                <a:uFillTx/>
                <a:latin typeface="Calibri" panose="020F0502020204030204"/>
                <a:ea typeface="+mn-ea"/>
                <a:cs typeface="+mn-cs"/>
              </a:rPr>
              <a:t>? </a:t>
            </a:r>
            <a:endParaRPr kumimoji="0" lang="en-US" sz="2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6" name="Rectangle 5"/>
          <p:cNvSpPr/>
          <p:nvPr/>
        </p:nvSpPr>
        <p:spPr>
          <a:xfrm>
            <a:off x="6168570" y="1419151"/>
            <a:ext cx="2796312" cy="2332946"/>
          </a:xfrm>
          <a:prstGeom prst="rect">
            <a:avLst/>
          </a:prstGeom>
          <a:solidFill>
            <a:srgbClr val="FFFF00"/>
          </a:solidFill>
        </p:spPr>
        <p:txBody>
          <a:bodyPr wrap="square">
            <a:spAutoFit/>
          </a:bodyPr>
          <a:lstStyle/>
          <a:p>
            <a:pPr>
              <a:lnSpc>
                <a:spcPct val="130000"/>
              </a:lnSpc>
            </a:pPr>
            <a:r>
              <a:rPr lang="en-US" sz="2800" b="0" i="0" dirty="0">
                <a:solidFill>
                  <a:srgbClr val="333333"/>
                </a:solidFill>
                <a:effectLst/>
                <a:latin typeface="Time New Roman"/>
              </a:rPr>
              <a:t>- </a:t>
            </a:r>
            <a:r>
              <a:rPr lang="vi-VN" sz="2800" b="0" i="0" dirty="0">
                <a:solidFill>
                  <a:srgbClr val="333333"/>
                </a:solidFill>
                <a:effectLst/>
                <a:latin typeface="Time New Roman"/>
              </a:rPr>
              <a:t>Chỉ tiến hành thí nghiệm khi có người hướng dẫn.</a:t>
            </a:r>
            <a:endParaRPr lang="en-US" sz="2800" dirty="0">
              <a:latin typeface="Time New Roman"/>
            </a:endParaRPr>
          </a:p>
        </p:txBody>
      </p:sp>
      <p:pic>
        <p:nvPicPr>
          <p:cNvPr id="7" name="Picture 6"/>
          <p:cNvPicPr>
            <a:picLocks noChangeAspect="1"/>
          </p:cNvPicPr>
          <p:nvPr/>
        </p:nvPicPr>
        <p:blipFill>
          <a:blip r:embed="rId5"/>
          <a:stretch>
            <a:fillRect/>
          </a:stretch>
        </p:blipFill>
        <p:spPr>
          <a:xfrm>
            <a:off x="9578724" y="4525054"/>
            <a:ext cx="2430239" cy="2295226"/>
          </a:xfrm>
          <a:prstGeom prst="rect">
            <a:avLst/>
          </a:prstGeom>
        </p:spPr>
      </p:pic>
      <p:sp>
        <p:nvSpPr>
          <p:cNvPr id="8" name="Rectangle 7"/>
          <p:cNvSpPr/>
          <p:nvPr/>
        </p:nvSpPr>
        <p:spPr>
          <a:xfrm>
            <a:off x="3411620" y="4807587"/>
            <a:ext cx="6167104" cy="1772793"/>
          </a:xfrm>
          <a:prstGeom prst="rect">
            <a:avLst/>
          </a:prstGeom>
          <a:solidFill>
            <a:srgbClr val="FFFF00"/>
          </a:solidFill>
        </p:spPr>
        <p:txBody>
          <a:bodyPr wrap="square">
            <a:spAutoFit/>
          </a:bodyPr>
          <a:lstStyle/>
          <a:p>
            <a:pPr>
              <a:lnSpc>
                <a:spcPct val="130000"/>
              </a:lnSpc>
            </a:pPr>
            <a:r>
              <a:rPr lang="en-US" sz="2800" b="0" i="0" dirty="0">
                <a:solidFill>
                  <a:srgbClr val="333333"/>
                </a:solidFill>
                <a:effectLst/>
                <a:latin typeface="Time New Roman"/>
              </a:rPr>
              <a:t>- </a:t>
            </a:r>
            <a:r>
              <a:rPr lang="vi-VN" sz="2800" b="0" i="0" dirty="0">
                <a:solidFill>
                  <a:srgbClr val="333333"/>
                </a:solidFill>
                <a:effectLst/>
                <a:latin typeface="Time New Roman"/>
              </a:rPr>
              <a:t>Không ăn uống, đùa nghịch trong phòng thí nghiệm; không nếm hoặc ngửi hóa chất. </a:t>
            </a:r>
            <a:endParaRPr lang="en-US" sz="2800" dirty="0">
              <a:latin typeface="Time New Roman"/>
            </a:endParaRPr>
          </a:p>
        </p:txBody>
      </p:sp>
    </p:spTree>
    <p:extLst>
      <p:ext uri="{BB962C8B-B14F-4D97-AF65-F5344CB8AC3E}">
        <p14:creationId xmlns:p14="http://schemas.microsoft.com/office/powerpoint/2010/main" val="867812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2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circle(in)">
                                      <p:cBhvr>
                                        <p:cTn id="1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481600" y="380580"/>
            <a:ext cx="9549258" cy="712815"/>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561" y="4724400"/>
            <a:ext cx="2143125" cy="2133600"/>
          </a:xfrm>
          <a:prstGeom prst="rect">
            <a:avLst/>
          </a:prstGeom>
        </p:spPr>
      </p:pic>
      <p:sp>
        <p:nvSpPr>
          <p:cNvPr id="5" name="Cloud Callout 4"/>
          <p:cNvSpPr/>
          <p:nvPr/>
        </p:nvSpPr>
        <p:spPr>
          <a:xfrm>
            <a:off x="544714" y="1730653"/>
            <a:ext cx="5551286" cy="2569657"/>
          </a:xfrm>
          <a:prstGeom prst="cloudCallout">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err="1">
                <a:ln>
                  <a:noFill/>
                </a:ln>
                <a:solidFill>
                  <a:prstClr val="white"/>
                </a:solidFill>
                <a:effectLst/>
                <a:uLnTx/>
                <a:uFillTx/>
                <a:latin typeface="Calibri" panose="020F0502020204030204"/>
                <a:ea typeface="+mn-ea"/>
                <a:cs typeface="+mn-cs"/>
              </a:rPr>
              <a:t>Trong</a:t>
            </a:r>
            <a:r>
              <a:rPr kumimoji="0" lang="en-US" sz="2800" b="0" i="0" u="none" strike="noStrike" kern="0" cap="none" spc="0" normalizeH="0" noProof="0" dirty="0">
                <a:ln>
                  <a:noFill/>
                </a:ln>
                <a:solidFill>
                  <a:prstClr val="white"/>
                </a:solidFill>
                <a:effectLst/>
                <a:uLnTx/>
                <a:uFillTx/>
                <a:latin typeface="Calibri" panose="020F0502020204030204"/>
                <a:ea typeface="+mn-ea"/>
                <a:cs typeface="+mn-cs"/>
              </a:rPr>
              <a:t> </a:t>
            </a:r>
            <a:r>
              <a:rPr kumimoji="0" lang="en-US" sz="2800" b="0" i="0" u="none" strike="noStrike" kern="0" cap="none" spc="0" normalizeH="0" noProof="0" dirty="0" err="1">
                <a:ln>
                  <a:noFill/>
                </a:ln>
                <a:solidFill>
                  <a:prstClr val="white"/>
                </a:solidFill>
                <a:effectLst/>
                <a:uLnTx/>
                <a:uFillTx/>
                <a:latin typeface="Calibri" panose="020F0502020204030204"/>
                <a:ea typeface="+mn-ea"/>
                <a:cs typeface="+mn-cs"/>
              </a:rPr>
              <a:t>khi</a:t>
            </a:r>
            <a:r>
              <a:rPr kumimoji="0" lang="en-US" sz="2800" b="0" i="0" u="none" strike="noStrike" kern="0" cap="none" spc="0" normalizeH="0" noProof="0" dirty="0">
                <a:ln>
                  <a:noFill/>
                </a:ln>
                <a:solidFill>
                  <a:prstClr val="white"/>
                </a:solidFill>
                <a:effectLst/>
                <a:uLnTx/>
                <a:uFillTx/>
                <a:latin typeface="Calibri" panose="020F0502020204030204"/>
                <a:ea typeface="+mn-ea"/>
                <a:cs typeface="+mn-cs"/>
              </a:rPr>
              <a:t> </a:t>
            </a:r>
            <a:r>
              <a:rPr kumimoji="0" lang="en-US" sz="2800" b="0" i="0" u="none" strike="noStrike" kern="0" cap="none" spc="0" normalizeH="0" noProof="0" dirty="0" err="1">
                <a:ln>
                  <a:noFill/>
                </a:ln>
                <a:solidFill>
                  <a:prstClr val="white"/>
                </a:solidFill>
                <a:effectLst/>
                <a:uLnTx/>
                <a:uFillTx/>
                <a:latin typeface="Calibri" panose="020F0502020204030204"/>
                <a:ea typeface="+mn-ea"/>
                <a:cs typeface="+mn-cs"/>
              </a:rPr>
              <a:t>làm</a:t>
            </a:r>
            <a:r>
              <a:rPr kumimoji="0" lang="en-US" sz="2800" b="0" i="0" u="none" strike="noStrike" kern="0" cap="none" spc="0" normalizeH="0" noProof="0" dirty="0">
                <a:ln>
                  <a:noFill/>
                </a:ln>
                <a:solidFill>
                  <a:prstClr val="white"/>
                </a:solidFill>
                <a:effectLst/>
                <a:uLnTx/>
                <a:uFillTx/>
                <a:latin typeface="Calibri" panose="020F0502020204030204"/>
                <a:ea typeface="+mn-ea"/>
                <a:cs typeface="+mn-cs"/>
              </a:rPr>
              <a:t> </a:t>
            </a:r>
            <a:r>
              <a:rPr kumimoji="0" lang="en-US" sz="2800" b="0" i="0" u="none" strike="noStrike" kern="0" cap="none" spc="0" normalizeH="0" noProof="0" dirty="0" err="1">
                <a:ln>
                  <a:noFill/>
                </a:ln>
                <a:solidFill>
                  <a:prstClr val="white"/>
                </a:solidFill>
                <a:effectLst/>
                <a:uLnTx/>
                <a:uFillTx/>
                <a:latin typeface="Calibri" panose="020F0502020204030204"/>
                <a:ea typeface="+mn-ea"/>
                <a:cs typeface="+mn-cs"/>
              </a:rPr>
              <a:t>thực</a:t>
            </a:r>
            <a:r>
              <a:rPr kumimoji="0" lang="en-US" sz="2800" b="0" i="0" u="none" strike="noStrike" kern="0" cap="none" spc="0" normalizeH="0" noProof="0" dirty="0">
                <a:ln>
                  <a:noFill/>
                </a:ln>
                <a:solidFill>
                  <a:prstClr val="white"/>
                </a:solidFill>
                <a:effectLst/>
                <a:uLnTx/>
                <a:uFillTx/>
                <a:latin typeface="Calibri" panose="020F0502020204030204"/>
                <a:ea typeface="+mn-ea"/>
                <a:cs typeface="+mn-cs"/>
              </a:rPr>
              <a:t> </a:t>
            </a:r>
            <a:r>
              <a:rPr kumimoji="0" lang="en-US" sz="2800" b="0" i="0" u="none" strike="noStrike" kern="0" cap="none" spc="0" normalizeH="0" noProof="0" dirty="0" err="1">
                <a:ln>
                  <a:noFill/>
                </a:ln>
                <a:solidFill>
                  <a:prstClr val="white"/>
                </a:solidFill>
                <a:effectLst/>
                <a:uLnTx/>
                <a:uFillTx/>
                <a:latin typeface="Calibri" panose="020F0502020204030204"/>
                <a:ea typeface="+mn-ea"/>
                <a:cs typeface="+mn-cs"/>
              </a:rPr>
              <a:t>hành</a:t>
            </a:r>
            <a:r>
              <a:rPr kumimoji="0" lang="en-US" sz="2800" b="0" i="0" u="none" strike="noStrike" kern="0" cap="none" spc="0" normalizeH="0" noProof="0" dirty="0">
                <a:ln>
                  <a:noFill/>
                </a:ln>
                <a:solidFill>
                  <a:prstClr val="white"/>
                </a:solidFill>
                <a:effectLst/>
                <a:uLnTx/>
                <a:uFillTx/>
                <a:latin typeface="Calibri" panose="020F0502020204030204"/>
                <a:ea typeface="+mn-ea"/>
                <a:cs typeface="+mn-cs"/>
              </a:rPr>
              <a:t> </a:t>
            </a:r>
            <a:r>
              <a:rPr kumimoji="0" lang="en-US" sz="2800" b="0" i="0" u="none" strike="noStrike" kern="0" cap="none" spc="0" normalizeH="0" noProof="0" dirty="0" err="1">
                <a:ln>
                  <a:noFill/>
                </a:ln>
                <a:solidFill>
                  <a:prstClr val="white"/>
                </a:solidFill>
                <a:effectLst/>
                <a:uLnTx/>
                <a:uFillTx/>
                <a:latin typeface="Calibri" panose="020F0502020204030204"/>
                <a:ea typeface="+mn-ea"/>
                <a:cs typeface="+mn-cs"/>
              </a:rPr>
              <a:t>các</a:t>
            </a:r>
            <a:r>
              <a:rPr kumimoji="0" lang="en-US" sz="2800" b="0" i="0" u="none" strike="noStrike" kern="0" cap="none" spc="0" normalizeH="0" noProof="0" dirty="0">
                <a:ln>
                  <a:noFill/>
                </a:ln>
                <a:solidFill>
                  <a:prstClr val="white"/>
                </a:solidFill>
                <a:effectLst/>
                <a:uLnTx/>
                <a:uFillTx/>
                <a:latin typeface="Calibri" panose="020F0502020204030204"/>
                <a:ea typeface="+mn-ea"/>
                <a:cs typeface="+mn-cs"/>
              </a:rPr>
              <a:t> con </a:t>
            </a:r>
            <a:r>
              <a:rPr kumimoji="0" lang="en-US" sz="2800" b="0" i="0" u="none" strike="noStrike" kern="0" cap="none" spc="0" normalizeH="0" noProof="0" dirty="0" err="1">
                <a:ln>
                  <a:noFill/>
                </a:ln>
                <a:solidFill>
                  <a:prstClr val="white"/>
                </a:solidFill>
                <a:effectLst/>
                <a:uLnTx/>
                <a:uFillTx/>
                <a:latin typeface="Calibri" panose="020F0502020204030204"/>
                <a:ea typeface="+mn-ea"/>
                <a:cs typeface="+mn-cs"/>
              </a:rPr>
              <a:t>cần</a:t>
            </a:r>
            <a:r>
              <a:rPr kumimoji="0" lang="en-US" sz="2800" b="0" i="0" u="none" strike="noStrike" kern="0" cap="none" spc="0" normalizeH="0" noProof="0" dirty="0">
                <a:ln>
                  <a:noFill/>
                </a:ln>
                <a:solidFill>
                  <a:prstClr val="white"/>
                </a:solidFill>
                <a:effectLst/>
                <a:uLnTx/>
                <a:uFillTx/>
                <a:latin typeface="Calibri" panose="020F0502020204030204"/>
                <a:ea typeface="+mn-ea"/>
                <a:cs typeface="+mn-cs"/>
              </a:rPr>
              <a:t> </a:t>
            </a:r>
            <a:r>
              <a:rPr kumimoji="0" lang="en-US" sz="2800" b="0" i="0" u="none" strike="noStrike" kern="0" cap="none" spc="0" normalizeH="0" noProof="0" dirty="0" err="1">
                <a:ln>
                  <a:noFill/>
                </a:ln>
                <a:solidFill>
                  <a:prstClr val="white"/>
                </a:solidFill>
                <a:effectLst/>
                <a:uLnTx/>
                <a:uFillTx/>
                <a:latin typeface="Calibri" panose="020F0502020204030204"/>
                <a:ea typeface="+mn-ea"/>
                <a:cs typeface="+mn-cs"/>
              </a:rPr>
              <a:t>tuân</a:t>
            </a:r>
            <a:r>
              <a:rPr kumimoji="0" lang="en-US" sz="2800" b="0" i="0" u="none" strike="noStrike" kern="0" cap="none" spc="0" normalizeH="0" noProof="0" dirty="0">
                <a:ln>
                  <a:noFill/>
                </a:ln>
                <a:solidFill>
                  <a:prstClr val="white"/>
                </a:solidFill>
                <a:effectLst/>
                <a:uLnTx/>
                <a:uFillTx/>
                <a:latin typeface="Calibri" panose="020F0502020204030204"/>
                <a:ea typeface="+mn-ea"/>
                <a:cs typeface="+mn-cs"/>
              </a:rPr>
              <a:t> </a:t>
            </a:r>
            <a:r>
              <a:rPr kumimoji="0" lang="en-US" sz="2800" b="0" i="0" u="none" strike="noStrike" kern="0" cap="none" spc="0" normalizeH="0" noProof="0" dirty="0" err="1">
                <a:ln>
                  <a:noFill/>
                </a:ln>
                <a:solidFill>
                  <a:prstClr val="white"/>
                </a:solidFill>
                <a:effectLst/>
                <a:uLnTx/>
                <a:uFillTx/>
                <a:latin typeface="Calibri" panose="020F0502020204030204"/>
                <a:ea typeface="+mn-ea"/>
                <a:cs typeface="+mn-cs"/>
              </a:rPr>
              <a:t>thủ</a:t>
            </a:r>
            <a:r>
              <a:rPr kumimoji="0" lang="en-US" sz="2800" b="0" i="0" u="none" strike="noStrike" kern="0" cap="none" spc="0" normalizeH="0" noProof="0" dirty="0">
                <a:ln>
                  <a:noFill/>
                </a:ln>
                <a:solidFill>
                  <a:prstClr val="white"/>
                </a:solidFill>
                <a:effectLst/>
                <a:uLnTx/>
                <a:uFillTx/>
                <a:latin typeface="Calibri" panose="020F0502020204030204"/>
                <a:ea typeface="+mn-ea"/>
                <a:cs typeface="+mn-cs"/>
              </a:rPr>
              <a:t> </a:t>
            </a:r>
            <a:r>
              <a:rPr kumimoji="0" lang="en-US" sz="2800" b="0" i="0" u="none" strike="noStrike" kern="0" cap="none" spc="0" normalizeH="0" noProof="0" dirty="0" err="1">
                <a:ln>
                  <a:noFill/>
                </a:ln>
                <a:solidFill>
                  <a:prstClr val="white"/>
                </a:solidFill>
                <a:effectLst/>
                <a:uLnTx/>
                <a:uFillTx/>
                <a:latin typeface="Calibri" panose="020F0502020204030204"/>
                <a:ea typeface="+mn-ea"/>
                <a:cs typeface="+mn-cs"/>
              </a:rPr>
              <a:t>quy</a:t>
            </a:r>
            <a:r>
              <a:rPr kumimoji="0" lang="en-US" sz="2800" b="0" i="0" u="none" strike="noStrike" kern="0" cap="none" spc="0" normalizeH="0" noProof="0" dirty="0">
                <a:ln>
                  <a:noFill/>
                </a:ln>
                <a:solidFill>
                  <a:prstClr val="white"/>
                </a:solidFill>
                <a:effectLst/>
                <a:uLnTx/>
                <a:uFillTx/>
                <a:latin typeface="Calibri" panose="020F0502020204030204"/>
                <a:ea typeface="+mn-ea"/>
                <a:cs typeface="+mn-cs"/>
              </a:rPr>
              <a:t> </a:t>
            </a:r>
            <a:r>
              <a:rPr kumimoji="0" lang="en-US" sz="2800" b="0" i="0" u="none" strike="noStrike" kern="0" cap="none" spc="0" normalizeH="0" noProof="0" dirty="0" err="1">
                <a:ln>
                  <a:noFill/>
                </a:ln>
                <a:solidFill>
                  <a:prstClr val="white"/>
                </a:solidFill>
                <a:effectLst/>
                <a:uLnTx/>
                <a:uFillTx/>
                <a:latin typeface="Calibri" panose="020F0502020204030204"/>
                <a:ea typeface="+mn-ea"/>
                <a:cs typeface="+mn-cs"/>
              </a:rPr>
              <a:t>định</a:t>
            </a:r>
            <a:r>
              <a:rPr kumimoji="0" lang="en-US" sz="2800" b="0" i="0" u="none" strike="noStrike" kern="0" cap="none" spc="0" normalizeH="0" noProof="0" dirty="0">
                <a:ln>
                  <a:noFill/>
                </a:ln>
                <a:solidFill>
                  <a:prstClr val="white"/>
                </a:solidFill>
                <a:effectLst/>
                <a:uLnTx/>
                <a:uFillTx/>
                <a:latin typeface="Calibri" panose="020F0502020204030204"/>
                <a:ea typeface="+mn-ea"/>
                <a:cs typeface="+mn-cs"/>
              </a:rPr>
              <a:t> </a:t>
            </a:r>
            <a:r>
              <a:rPr kumimoji="0" lang="en-US" sz="2800" b="0" i="0" u="none" strike="noStrike" kern="0" cap="none" spc="0" normalizeH="0" noProof="0" dirty="0" err="1">
                <a:ln>
                  <a:noFill/>
                </a:ln>
                <a:solidFill>
                  <a:prstClr val="white"/>
                </a:solidFill>
                <a:effectLst/>
                <a:uLnTx/>
                <a:uFillTx/>
                <a:latin typeface="Calibri" panose="020F0502020204030204"/>
                <a:ea typeface="+mn-ea"/>
                <a:cs typeface="+mn-cs"/>
              </a:rPr>
              <a:t>nào</a:t>
            </a:r>
            <a:r>
              <a:rPr kumimoji="0" lang="en-US" sz="2800" b="0" i="0" u="none" strike="noStrike" kern="0" cap="none" spc="0" normalizeH="0" noProof="0" dirty="0">
                <a:ln>
                  <a:noFill/>
                </a:ln>
                <a:solidFill>
                  <a:prstClr val="white"/>
                </a:solidFill>
                <a:effectLst/>
                <a:uLnTx/>
                <a:uFillTx/>
                <a:latin typeface="Calibri" panose="020F0502020204030204"/>
                <a:ea typeface="+mn-ea"/>
                <a:cs typeface="+mn-cs"/>
              </a:rPr>
              <a:t> </a:t>
            </a:r>
            <a:r>
              <a:rPr kumimoji="0" lang="en-US" sz="2800" b="0" i="0" u="none" strike="noStrike" kern="0" cap="none" spc="0" normalizeH="0" noProof="0" dirty="0" err="1">
                <a:ln>
                  <a:noFill/>
                </a:ln>
                <a:solidFill>
                  <a:prstClr val="white"/>
                </a:solidFill>
                <a:effectLst/>
                <a:uLnTx/>
                <a:uFillTx/>
                <a:latin typeface="Calibri" panose="020F0502020204030204"/>
                <a:ea typeface="+mn-ea"/>
                <a:cs typeface="+mn-cs"/>
              </a:rPr>
              <a:t>nữa</a:t>
            </a:r>
            <a:r>
              <a:rPr kumimoji="0" lang="en-US" sz="2800" b="0" i="0" u="none" strike="noStrike" kern="0" cap="none" spc="0" normalizeH="0" noProof="0" dirty="0">
                <a:ln>
                  <a:noFill/>
                </a:ln>
                <a:solidFill>
                  <a:prstClr val="white"/>
                </a:solidFill>
                <a:effectLst/>
                <a:uLnTx/>
                <a:uFillTx/>
                <a:latin typeface="Calibri" panose="020F0502020204030204"/>
                <a:ea typeface="+mn-ea"/>
                <a:cs typeface="+mn-cs"/>
              </a:rPr>
              <a:t>? </a:t>
            </a:r>
            <a:endParaRPr kumimoji="0" lang="en-US" sz="2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6" name="Rectangle 5"/>
          <p:cNvSpPr/>
          <p:nvPr/>
        </p:nvSpPr>
        <p:spPr>
          <a:xfrm>
            <a:off x="5036457" y="4904803"/>
            <a:ext cx="7155543" cy="1772793"/>
          </a:xfrm>
          <a:prstGeom prst="rect">
            <a:avLst/>
          </a:prstGeom>
          <a:solidFill>
            <a:srgbClr val="FFFF00"/>
          </a:solidFill>
        </p:spPr>
        <p:txBody>
          <a:bodyPr wrap="square">
            <a:spAutoFit/>
          </a:bodyPr>
          <a:lstStyle/>
          <a:p>
            <a:pPr>
              <a:lnSpc>
                <a:spcPct val="130000"/>
              </a:lnSpc>
            </a:pPr>
            <a:r>
              <a:rPr lang="en-US" sz="2800" b="0" i="0" dirty="0">
                <a:solidFill>
                  <a:srgbClr val="333333"/>
                </a:solidFill>
                <a:effectLst/>
                <a:latin typeface="Time New Roman"/>
              </a:rPr>
              <a:t>- </a:t>
            </a:r>
            <a:r>
              <a:rPr lang="vi-VN" sz="2800" b="0" i="0" dirty="0">
                <a:solidFill>
                  <a:srgbClr val="333333"/>
                </a:solidFill>
                <a:effectLst/>
                <a:latin typeface="Time New Roman"/>
              </a:rPr>
              <a:t>Nhận biết các vật liệu nguy hiểm trước khi làm thí nghiệm (vật sắc nhọn, chất dễ cháy nổ, chất độc, nguồn điện nguy hiểm,...)</a:t>
            </a:r>
            <a:endParaRPr lang="en-US" sz="2800" dirty="0">
              <a:latin typeface="Time New Roman"/>
            </a:endParaRPr>
          </a:p>
        </p:txBody>
      </p:sp>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l="61695" t="38994" r="7526" b="11752"/>
          <a:stretch/>
        </p:blipFill>
        <p:spPr>
          <a:xfrm>
            <a:off x="7271657" y="1455768"/>
            <a:ext cx="3759201" cy="3236621"/>
          </a:xfrm>
          <a:prstGeom prst="rect">
            <a:avLst/>
          </a:prstGeom>
        </p:spPr>
      </p:pic>
    </p:spTree>
    <p:extLst>
      <p:ext uri="{BB962C8B-B14F-4D97-AF65-F5344CB8AC3E}">
        <p14:creationId xmlns:p14="http://schemas.microsoft.com/office/powerpoint/2010/main" val="1536366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481600" y="380580"/>
            <a:ext cx="9549258" cy="712815"/>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561" y="4724400"/>
            <a:ext cx="2143125" cy="2133600"/>
          </a:xfrm>
          <a:prstGeom prst="rect">
            <a:avLst/>
          </a:prstGeom>
        </p:spPr>
      </p:pic>
      <p:sp>
        <p:nvSpPr>
          <p:cNvPr id="5" name="Cloud Callout 4"/>
          <p:cNvSpPr/>
          <p:nvPr/>
        </p:nvSpPr>
        <p:spPr>
          <a:xfrm>
            <a:off x="544714" y="1730653"/>
            <a:ext cx="5551286" cy="2569657"/>
          </a:xfrm>
          <a:prstGeom prst="cloudCallout">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err="1">
                <a:ln>
                  <a:noFill/>
                </a:ln>
                <a:solidFill>
                  <a:prstClr val="white"/>
                </a:solidFill>
                <a:effectLst/>
                <a:uLnTx/>
                <a:uFillTx/>
                <a:latin typeface="Calibri" panose="020F0502020204030204"/>
                <a:ea typeface="+mn-ea"/>
                <a:cs typeface="+mn-cs"/>
              </a:rPr>
              <a:t>Sau</a:t>
            </a:r>
            <a:r>
              <a:rPr kumimoji="0" lang="en-US" sz="2800" b="0" i="0" u="none" strike="noStrike" kern="0" cap="none" spc="0" normalizeH="0" noProof="0" dirty="0">
                <a:ln>
                  <a:noFill/>
                </a:ln>
                <a:solidFill>
                  <a:prstClr val="white"/>
                </a:solidFill>
                <a:effectLst/>
                <a:uLnTx/>
                <a:uFillTx/>
                <a:latin typeface="Calibri" panose="020F0502020204030204"/>
                <a:ea typeface="+mn-ea"/>
                <a:cs typeface="+mn-cs"/>
              </a:rPr>
              <a:t> </a:t>
            </a:r>
            <a:r>
              <a:rPr kumimoji="0" lang="en-US" sz="2800" b="0" i="0" u="none" strike="noStrike" kern="0" cap="none" spc="0" normalizeH="0" noProof="0" dirty="0" err="1">
                <a:ln>
                  <a:noFill/>
                </a:ln>
                <a:solidFill>
                  <a:prstClr val="white"/>
                </a:solidFill>
                <a:effectLst/>
                <a:uLnTx/>
                <a:uFillTx/>
                <a:latin typeface="Calibri" panose="020F0502020204030204"/>
                <a:ea typeface="+mn-ea"/>
                <a:cs typeface="+mn-cs"/>
              </a:rPr>
              <a:t>khi</a:t>
            </a:r>
            <a:r>
              <a:rPr kumimoji="0" lang="en-US" sz="2800" b="0" i="0" u="none" strike="noStrike" kern="0" cap="none" spc="0" normalizeH="0" noProof="0" dirty="0">
                <a:ln>
                  <a:noFill/>
                </a:ln>
                <a:solidFill>
                  <a:prstClr val="white"/>
                </a:solidFill>
                <a:effectLst/>
                <a:uLnTx/>
                <a:uFillTx/>
                <a:latin typeface="Calibri" panose="020F0502020204030204"/>
                <a:ea typeface="+mn-ea"/>
                <a:cs typeface="+mn-cs"/>
              </a:rPr>
              <a:t> </a:t>
            </a:r>
            <a:r>
              <a:rPr kumimoji="0" lang="en-US" sz="2800" b="0" i="0" u="none" strike="noStrike" kern="0" cap="none" spc="0" normalizeH="0" noProof="0" dirty="0" err="1">
                <a:ln>
                  <a:noFill/>
                </a:ln>
                <a:solidFill>
                  <a:prstClr val="white"/>
                </a:solidFill>
                <a:effectLst/>
                <a:uLnTx/>
                <a:uFillTx/>
                <a:latin typeface="Calibri" panose="020F0502020204030204"/>
                <a:ea typeface="+mn-ea"/>
                <a:cs typeface="+mn-cs"/>
              </a:rPr>
              <a:t>làm</a:t>
            </a:r>
            <a:r>
              <a:rPr kumimoji="0" lang="en-US" sz="2800" b="0" i="0" u="none" strike="noStrike" kern="0" cap="none" spc="0" normalizeH="0" noProof="0" dirty="0">
                <a:ln>
                  <a:noFill/>
                </a:ln>
                <a:solidFill>
                  <a:prstClr val="white"/>
                </a:solidFill>
                <a:effectLst/>
                <a:uLnTx/>
                <a:uFillTx/>
                <a:latin typeface="Calibri" panose="020F0502020204030204"/>
                <a:ea typeface="+mn-ea"/>
                <a:cs typeface="+mn-cs"/>
              </a:rPr>
              <a:t> </a:t>
            </a:r>
            <a:r>
              <a:rPr kumimoji="0" lang="en-US" sz="2800" b="0" i="0" u="none" strike="noStrike" kern="0" cap="none" spc="0" normalizeH="0" noProof="0" dirty="0" err="1">
                <a:ln>
                  <a:noFill/>
                </a:ln>
                <a:solidFill>
                  <a:prstClr val="white"/>
                </a:solidFill>
                <a:effectLst/>
                <a:uLnTx/>
                <a:uFillTx/>
                <a:latin typeface="Calibri" panose="020F0502020204030204"/>
                <a:ea typeface="+mn-ea"/>
                <a:cs typeface="+mn-cs"/>
              </a:rPr>
              <a:t>thực</a:t>
            </a:r>
            <a:r>
              <a:rPr kumimoji="0" lang="en-US" sz="2800" b="0" i="0" u="none" strike="noStrike" kern="0" cap="none" spc="0" normalizeH="0" noProof="0" dirty="0">
                <a:ln>
                  <a:noFill/>
                </a:ln>
                <a:solidFill>
                  <a:prstClr val="white"/>
                </a:solidFill>
                <a:effectLst/>
                <a:uLnTx/>
                <a:uFillTx/>
                <a:latin typeface="Calibri" panose="020F0502020204030204"/>
                <a:ea typeface="+mn-ea"/>
                <a:cs typeface="+mn-cs"/>
              </a:rPr>
              <a:t> </a:t>
            </a:r>
            <a:r>
              <a:rPr kumimoji="0" lang="en-US" sz="2800" b="0" i="0" u="none" strike="noStrike" kern="0" cap="none" spc="0" normalizeH="0" noProof="0" dirty="0" err="1">
                <a:ln>
                  <a:noFill/>
                </a:ln>
                <a:solidFill>
                  <a:prstClr val="white"/>
                </a:solidFill>
                <a:effectLst/>
                <a:uLnTx/>
                <a:uFillTx/>
                <a:latin typeface="Calibri" panose="020F0502020204030204"/>
                <a:ea typeface="+mn-ea"/>
                <a:cs typeface="+mn-cs"/>
              </a:rPr>
              <a:t>hành</a:t>
            </a:r>
            <a:r>
              <a:rPr kumimoji="0" lang="en-US" sz="2800" b="0" i="0" u="none" strike="noStrike" kern="0" cap="none" spc="0" normalizeH="0" noProof="0" dirty="0">
                <a:ln>
                  <a:noFill/>
                </a:ln>
                <a:solidFill>
                  <a:prstClr val="white"/>
                </a:solidFill>
                <a:effectLst/>
                <a:uLnTx/>
                <a:uFillTx/>
                <a:latin typeface="Calibri" panose="020F0502020204030204"/>
                <a:ea typeface="+mn-ea"/>
                <a:cs typeface="+mn-cs"/>
              </a:rPr>
              <a:t> </a:t>
            </a:r>
            <a:r>
              <a:rPr kumimoji="0" lang="en-US" sz="2800" b="0" i="0" u="none" strike="noStrike" kern="0" cap="none" spc="0" normalizeH="0" noProof="0" dirty="0" err="1">
                <a:ln>
                  <a:noFill/>
                </a:ln>
                <a:solidFill>
                  <a:prstClr val="white"/>
                </a:solidFill>
                <a:effectLst/>
                <a:uLnTx/>
                <a:uFillTx/>
                <a:latin typeface="Calibri" panose="020F0502020204030204"/>
                <a:ea typeface="+mn-ea"/>
                <a:cs typeface="+mn-cs"/>
              </a:rPr>
              <a:t>các</a:t>
            </a:r>
            <a:r>
              <a:rPr kumimoji="0" lang="en-US" sz="2800" b="0" i="0" u="none" strike="noStrike" kern="0" cap="none" spc="0" normalizeH="0" noProof="0" dirty="0">
                <a:ln>
                  <a:noFill/>
                </a:ln>
                <a:solidFill>
                  <a:prstClr val="white"/>
                </a:solidFill>
                <a:effectLst/>
                <a:uLnTx/>
                <a:uFillTx/>
                <a:latin typeface="Calibri" panose="020F0502020204030204"/>
                <a:ea typeface="+mn-ea"/>
                <a:cs typeface="+mn-cs"/>
              </a:rPr>
              <a:t> con </a:t>
            </a:r>
            <a:r>
              <a:rPr kumimoji="0" lang="en-US" sz="2800" b="0" i="0" u="none" strike="noStrike" kern="0" cap="none" spc="0" normalizeH="0" noProof="0" dirty="0" err="1">
                <a:ln>
                  <a:noFill/>
                </a:ln>
                <a:solidFill>
                  <a:prstClr val="white"/>
                </a:solidFill>
                <a:effectLst/>
                <a:uLnTx/>
                <a:uFillTx/>
                <a:latin typeface="Calibri" panose="020F0502020204030204"/>
                <a:ea typeface="+mn-ea"/>
                <a:cs typeface="+mn-cs"/>
              </a:rPr>
              <a:t>cần</a:t>
            </a:r>
            <a:r>
              <a:rPr kumimoji="0" lang="en-US" sz="2800" b="0" i="0" u="none" strike="noStrike" kern="0" cap="none" spc="0" normalizeH="0" noProof="0" dirty="0">
                <a:ln>
                  <a:noFill/>
                </a:ln>
                <a:solidFill>
                  <a:prstClr val="white"/>
                </a:solidFill>
                <a:effectLst/>
                <a:uLnTx/>
                <a:uFillTx/>
                <a:latin typeface="Calibri" panose="020F0502020204030204"/>
                <a:ea typeface="+mn-ea"/>
                <a:cs typeface="+mn-cs"/>
              </a:rPr>
              <a:t> </a:t>
            </a:r>
            <a:r>
              <a:rPr kumimoji="0" lang="en-US" sz="2800" b="0" i="0" u="none" strike="noStrike" kern="0" cap="none" spc="0" normalizeH="0" noProof="0" dirty="0" err="1">
                <a:ln>
                  <a:noFill/>
                </a:ln>
                <a:solidFill>
                  <a:prstClr val="white"/>
                </a:solidFill>
                <a:effectLst/>
                <a:uLnTx/>
                <a:uFillTx/>
                <a:latin typeface="Calibri" panose="020F0502020204030204"/>
                <a:ea typeface="+mn-ea"/>
                <a:cs typeface="+mn-cs"/>
              </a:rPr>
              <a:t>tuân</a:t>
            </a:r>
            <a:r>
              <a:rPr kumimoji="0" lang="en-US" sz="2800" b="0" i="0" u="none" strike="noStrike" kern="0" cap="none" spc="0" normalizeH="0" noProof="0" dirty="0">
                <a:ln>
                  <a:noFill/>
                </a:ln>
                <a:solidFill>
                  <a:prstClr val="white"/>
                </a:solidFill>
                <a:effectLst/>
                <a:uLnTx/>
                <a:uFillTx/>
                <a:latin typeface="Calibri" panose="020F0502020204030204"/>
                <a:ea typeface="+mn-ea"/>
                <a:cs typeface="+mn-cs"/>
              </a:rPr>
              <a:t> </a:t>
            </a:r>
            <a:r>
              <a:rPr kumimoji="0" lang="en-US" sz="2800" b="0" i="0" u="none" strike="noStrike" kern="0" cap="none" spc="0" normalizeH="0" noProof="0" dirty="0" err="1">
                <a:ln>
                  <a:noFill/>
                </a:ln>
                <a:solidFill>
                  <a:prstClr val="white"/>
                </a:solidFill>
                <a:effectLst/>
                <a:uLnTx/>
                <a:uFillTx/>
                <a:latin typeface="Calibri" panose="020F0502020204030204"/>
                <a:ea typeface="+mn-ea"/>
                <a:cs typeface="+mn-cs"/>
              </a:rPr>
              <a:t>thủ</a:t>
            </a:r>
            <a:r>
              <a:rPr kumimoji="0" lang="en-US" sz="2800" b="0" i="0" u="none" strike="noStrike" kern="0" cap="none" spc="0" normalizeH="0" noProof="0" dirty="0">
                <a:ln>
                  <a:noFill/>
                </a:ln>
                <a:solidFill>
                  <a:prstClr val="white"/>
                </a:solidFill>
                <a:effectLst/>
                <a:uLnTx/>
                <a:uFillTx/>
                <a:latin typeface="Calibri" panose="020F0502020204030204"/>
                <a:ea typeface="+mn-ea"/>
                <a:cs typeface="+mn-cs"/>
              </a:rPr>
              <a:t> </a:t>
            </a:r>
            <a:r>
              <a:rPr kumimoji="0" lang="en-US" sz="2800" b="0" i="0" u="none" strike="noStrike" kern="0" cap="none" spc="0" normalizeH="0" noProof="0" dirty="0" err="1">
                <a:ln>
                  <a:noFill/>
                </a:ln>
                <a:solidFill>
                  <a:prstClr val="white"/>
                </a:solidFill>
                <a:effectLst/>
                <a:uLnTx/>
                <a:uFillTx/>
                <a:latin typeface="Calibri" panose="020F0502020204030204"/>
                <a:ea typeface="+mn-ea"/>
                <a:cs typeface="+mn-cs"/>
              </a:rPr>
              <a:t>quy</a:t>
            </a:r>
            <a:r>
              <a:rPr kumimoji="0" lang="en-US" sz="2800" b="0" i="0" u="none" strike="noStrike" kern="0" cap="none" spc="0" normalizeH="0" noProof="0" dirty="0">
                <a:ln>
                  <a:noFill/>
                </a:ln>
                <a:solidFill>
                  <a:prstClr val="white"/>
                </a:solidFill>
                <a:effectLst/>
                <a:uLnTx/>
                <a:uFillTx/>
                <a:latin typeface="Calibri" panose="020F0502020204030204"/>
                <a:ea typeface="+mn-ea"/>
                <a:cs typeface="+mn-cs"/>
              </a:rPr>
              <a:t> </a:t>
            </a:r>
            <a:r>
              <a:rPr kumimoji="0" lang="en-US" sz="2800" b="0" i="0" u="none" strike="noStrike" kern="0" cap="none" spc="0" normalizeH="0" noProof="0" dirty="0" err="1">
                <a:ln>
                  <a:noFill/>
                </a:ln>
                <a:solidFill>
                  <a:prstClr val="white"/>
                </a:solidFill>
                <a:effectLst/>
                <a:uLnTx/>
                <a:uFillTx/>
                <a:latin typeface="Calibri" panose="020F0502020204030204"/>
                <a:ea typeface="+mn-ea"/>
                <a:cs typeface="+mn-cs"/>
              </a:rPr>
              <a:t>định</a:t>
            </a:r>
            <a:r>
              <a:rPr kumimoji="0" lang="en-US" sz="2800" b="0" i="0" u="none" strike="noStrike" kern="0" cap="none" spc="0" normalizeH="0" noProof="0" dirty="0">
                <a:ln>
                  <a:noFill/>
                </a:ln>
                <a:solidFill>
                  <a:prstClr val="white"/>
                </a:solidFill>
                <a:effectLst/>
                <a:uLnTx/>
                <a:uFillTx/>
                <a:latin typeface="Calibri" panose="020F0502020204030204"/>
                <a:ea typeface="+mn-ea"/>
                <a:cs typeface="+mn-cs"/>
              </a:rPr>
              <a:t>? </a:t>
            </a:r>
            <a:endParaRPr kumimoji="0" lang="en-US" sz="2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6" name="Rectangle 5"/>
          <p:cNvSpPr/>
          <p:nvPr/>
        </p:nvSpPr>
        <p:spPr>
          <a:xfrm>
            <a:off x="4702629" y="4481740"/>
            <a:ext cx="7445829" cy="2332946"/>
          </a:xfrm>
          <a:prstGeom prst="rect">
            <a:avLst/>
          </a:prstGeom>
          <a:solidFill>
            <a:srgbClr val="FFFF00"/>
          </a:solidFill>
        </p:spPr>
        <p:txBody>
          <a:bodyPr wrap="square">
            <a:spAutoFit/>
          </a:bodyPr>
          <a:lstStyle/>
          <a:p>
            <a:pPr>
              <a:lnSpc>
                <a:spcPct val="130000"/>
              </a:lnSpc>
            </a:pPr>
            <a:r>
              <a:rPr lang="en-US" sz="2800" b="0" i="0" dirty="0">
                <a:solidFill>
                  <a:srgbClr val="333333"/>
                </a:solidFill>
                <a:effectLst/>
                <a:latin typeface="Time New Roman"/>
              </a:rPr>
              <a:t>- </a:t>
            </a:r>
            <a:r>
              <a:rPr lang="vi-VN" sz="2800" b="0" i="0" dirty="0">
                <a:solidFill>
                  <a:srgbClr val="333333"/>
                </a:solidFill>
                <a:effectLst/>
                <a:latin typeface="Time New Roman"/>
              </a:rPr>
              <a:t>Sau khi làm xong thí nghiệm, thu gom chất thải để đúng nơi quy định, lau dọn sạch sẽ chỗ làm việc; sắp xếp dụng cụ gọn gàng, đúng chỗ; rửa sạch tay bằng xà phòng.</a:t>
            </a:r>
            <a:endParaRPr lang="en-US" sz="2800" dirty="0">
              <a:latin typeface="Time New Roman"/>
            </a:endParaRPr>
          </a:p>
        </p:txBody>
      </p:sp>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l="62482" t="44637" b="9957"/>
          <a:stretch/>
        </p:blipFill>
        <p:spPr>
          <a:xfrm>
            <a:off x="7431314" y="1376423"/>
            <a:ext cx="4383315" cy="2984026"/>
          </a:xfrm>
          <a:prstGeom prst="rect">
            <a:avLst/>
          </a:prstGeom>
        </p:spPr>
      </p:pic>
    </p:spTree>
    <p:extLst>
      <p:ext uri="{BB962C8B-B14F-4D97-AF65-F5344CB8AC3E}">
        <p14:creationId xmlns:p14="http://schemas.microsoft.com/office/powerpoint/2010/main" val="2059957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481600" y="380580"/>
            <a:ext cx="9549258" cy="712815"/>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561" y="4724400"/>
            <a:ext cx="2143125" cy="2133600"/>
          </a:xfrm>
          <a:prstGeom prst="rect">
            <a:avLst/>
          </a:prstGeom>
        </p:spPr>
      </p:pic>
      <p:sp>
        <p:nvSpPr>
          <p:cNvPr id="5" name="Cloud Callout 4"/>
          <p:cNvSpPr/>
          <p:nvPr/>
        </p:nvSpPr>
        <p:spPr>
          <a:xfrm>
            <a:off x="160229" y="1042773"/>
            <a:ext cx="6096000" cy="3327853"/>
          </a:xfrm>
          <a:prstGeom prst="cloudCallout">
            <a:avLst/>
          </a:prstGeom>
          <a:solidFill>
            <a:srgbClr val="FFFF00"/>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dirty="0" err="1">
                <a:ln>
                  <a:noFill/>
                </a:ln>
                <a:effectLst/>
                <a:uLnTx/>
                <a:uFillTx/>
                <a:latin typeface="Calibri" panose="020F0502020204030204"/>
                <a:ea typeface="+mn-ea"/>
                <a:cs typeface="+mn-cs"/>
              </a:rPr>
              <a:t>Tại</a:t>
            </a:r>
            <a:r>
              <a:rPr kumimoji="0" lang="en-US" sz="3600" b="0" i="0" u="none" strike="noStrike" kern="0" cap="none" spc="0" normalizeH="0" noProof="0" dirty="0">
                <a:ln>
                  <a:noFill/>
                </a:ln>
                <a:effectLst/>
                <a:uLnTx/>
                <a:uFillTx/>
                <a:latin typeface="Calibri" panose="020F0502020204030204"/>
                <a:ea typeface="+mn-ea"/>
                <a:cs typeface="+mn-cs"/>
              </a:rPr>
              <a:t> </a:t>
            </a:r>
            <a:r>
              <a:rPr kumimoji="0" lang="en-US" sz="3600" b="0" i="0" u="none" strike="noStrike" kern="0" cap="none" spc="0" normalizeH="0" noProof="0" dirty="0" err="1">
                <a:ln>
                  <a:noFill/>
                </a:ln>
                <a:effectLst/>
                <a:uLnTx/>
                <a:uFillTx/>
                <a:latin typeface="Calibri" panose="020F0502020204030204"/>
                <a:ea typeface="+mn-ea"/>
                <a:cs typeface="+mn-cs"/>
              </a:rPr>
              <a:t>sao</a:t>
            </a:r>
            <a:r>
              <a:rPr kumimoji="0" lang="en-US" sz="3600" b="0" i="0" u="none" strike="noStrike" kern="0" cap="none" spc="0" normalizeH="0" noProof="0" dirty="0">
                <a:ln>
                  <a:noFill/>
                </a:ln>
                <a:effectLst/>
                <a:uLnTx/>
                <a:uFillTx/>
                <a:latin typeface="Calibri" panose="020F0502020204030204"/>
                <a:ea typeface="+mn-ea"/>
                <a:cs typeface="+mn-cs"/>
              </a:rPr>
              <a:t> </a:t>
            </a:r>
            <a:r>
              <a:rPr kumimoji="0" lang="en-US" sz="3600" b="0" i="0" u="none" strike="noStrike" kern="0" cap="none" spc="0" normalizeH="0" noProof="0" dirty="0" err="1">
                <a:ln>
                  <a:noFill/>
                </a:ln>
                <a:effectLst/>
                <a:uLnTx/>
                <a:uFillTx/>
                <a:latin typeface="Calibri" panose="020F0502020204030204"/>
                <a:ea typeface="+mn-ea"/>
                <a:cs typeface="+mn-cs"/>
              </a:rPr>
              <a:t>chúng</a:t>
            </a:r>
            <a:r>
              <a:rPr kumimoji="0" lang="en-US" sz="3600" b="0" i="0" u="none" strike="noStrike" kern="0" cap="none" spc="0" normalizeH="0" noProof="0" dirty="0">
                <a:ln>
                  <a:noFill/>
                </a:ln>
                <a:effectLst/>
                <a:uLnTx/>
                <a:uFillTx/>
                <a:latin typeface="Calibri" panose="020F0502020204030204"/>
                <a:ea typeface="+mn-ea"/>
                <a:cs typeface="+mn-cs"/>
              </a:rPr>
              <a:t> ta </a:t>
            </a:r>
            <a:r>
              <a:rPr kumimoji="0" lang="en-US" sz="3600" b="0" i="0" u="none" strike="noStrike" kern="0" cap="none" spc="0" normalizeH="0" noProof="0" dirty="0" err="1">
                <a:ln>
                  <a:noFill/>
                </a:ln>
                <a:effectLst/>
                <a:uLnTx/>
                <a:uFillTx/>
                <a:latin typeface="Calibri" panose="020F0502020204030204"/>
                <a:ea typeface="+mn-ea"/>
                <a:cs typeface="+mn-cs"/>
              </a:rPr>
              <a:t>cần</a:t>
            </a:r>
            <a:r>
              <a:rPr kumimoji="0" lang="en-US" sz="3600" b="0" i="0" u="none" strike="noStrike" kern="0" cap="none" spc="0" normalizeH="0" noProof="0" dirty="0">
                <a:ln>
                  <a:noFill/>
                </a:ln>
                <a:effectLst/>
                <a:uLnTx/>
                <a:uFillTx/>
                <a:latin typeface="Calibri" panose="020F0502020204030204"/>
                <a:ea typeface="+mn-ea"/>
                <a:cs typeface="+mn-cs"/>
              </a:rPr>
              <a:t> </a:t>
            </a:r>
            <a:r>
              <a:rPr kumimoji="0" lang="en-US" sz="3600" b="0" i="0" u="none" strike="noStrike" kern="0" cap="none" spc="0" normalizeH="0" noProof="0" dirty="0" err="1">
                <a:ln>
                  <a:noFill/>
                </a:ln>
                <a:effectLst/>
                <a:uLnTx/>
                <a:uFillTx/>
                <a:latin typeface="Calibri" panose="020F0502020204030204"/>
                <a:ea typeface="+mn-ea"/>
                <a:cs typeface="+mn-cs"/>
              </a:rPr>
              <a:t>tuân</a:t>
            </a:r>
            <a:r>
              <a:rPr kumimoji="0" lang="en-US" sz="3600" b="0" i="0" u="none" strike="noStrike" kern="0" cap="none" spc="0" normalizeH="0" noProof="0" dirty="0">
                <a:ln>
                  <a:noFill/>
                </a:ln>
                <a:effectLst/>
                <a:uLnTx/>
                <a:uFillTx/>
                <a:latin typeface="Calibri" panose="020F0502020204030204"/>
                <a:ea typeface="+mn-ea"/>
                <a:cs typeface="+mn-cs"/>
              </a:rPr>
              <a:t> </a:t>
            </a:r>
            <a:r>
              <a:rPr kumimoji="0" lang="en-US" sz="3600" b="0" i="0" u="none" strike="noStrike" kern="0" cap="none" spc="0" normalizeH="0" noProof="0" dirty="0" err="1">
                <a:ln>
                  <a:noFill/>
                </a:ln>
                <a:effectLst/>
                <a:uLnTx/>
                <a:uFillTx/>
                <a:latin typeface="Calibri" panose="020F0502020204030204"/>
                <a:ea typeface="+mn-ea"/>
                <a:cs typeface="+mn-cs"/>
              </a:rPr>
              <a:t>thủ</a:t>
            </a:r>
            <a:r>
              <a:rPr kumimoji="0" lang="en-US" sz="3600" b="0" i="0" u="none" strike="noStrike" kern="0" cap="none" spc="0" normalizeH="0" noProof="0" dirty="0">
                <a:ln>
                  <a:noFill/>
                </a:ln>
                <a:effectLst/>
                <a:uLnTx/>
                <a:uFillTx/>
                <a:latin typeface="Calibri" panose="020F0502020204030204"/>
                <a:ea typeface="+mn-ea"/>
                <a:cs typeface="+mn-cs"/>
              </a:rPr>
              <a:t> </a:t>
            </a:r>
            <a:r>
              <a:rPr kumimoji="0" lang="en-US" sz="3600" b="0" i="0" u="none" strike="noStrike" kern="0" cap="none" spc="0" normalizeH="0" noProof="0" dirty="0" err="1">
                <a:ln>
                  <a:noFill/>
                </a:ln>
                <a:effectLst/>
                <a:uLnTx/>
                <a:uFillTx/>
                <a:latin typeface="Calibri" panose="020F0502020204030204"/>
                <a:ea typeface="+mn-ea"/>
                <a:cs typeface="+mn-cs"/>
              </a:rPr>
              <a:t>những</a:t>
            </a:r>
            <a:r>
              <a:rPr kumimoji="0" lang="en-US" sz="3600" b="0" i="0" u="none" strike="noStrike" kern="0" cap="none" spc="0" normalizeH="0" noProof="0" dirty="0">
                <a:ln>
                  <a:noFill/>
                </a:ln>
                <a:effectLst/>
                <a:uLnTx/>
                <a:uFillTx/>
                <a:latin typeface="Calibri" panose="020F0502020204030204"/>
                <a:ea typeface="+mn-ea"/>
                <a:cs typeface="+mn-cs"/>
              </a:rPr>
              <a:t> </a:t>
            </a:r>
            <a:r>
              <a:rPr kumimoji="0" lang="en-US" sz="3600" b="0" i="0" u="none" strike="noStrike" kern="0" cap="none" spc="0" normalizeH="0" noProof="0" dirty="0" err="1">
                <a:ln>
                  <a:noFill/>
                </a:ln>
                <a:effectLst/>
                <a:uLnTx/>
                <a:uFillTx/>
                <a:latin typeface="Calibri" panose="020F0502020204030204"/>
                <a:ea typeface="+mn-ea"/>
                <a:cs typeface="+mn-cs"/>
              </a:rPr>
              <a:t>nội</a:t>
            </a:r>
            <a:r>
              <a:rPr kumimoji="0" lang="en-US" sz="3600" b="0" i="0" u="none" strike="noStrike" kern="0" cap="none" spc="0" normalizeH="0" noProof="0" dirty="0">
                <a:ln>
                  <a:noFill/>
                </a:ln>
                <a:effectLst/>
                <a:uLnTx/>
                <a:uFillTx/>
                <a:latin typeface="Calibri" panose="020F0502020204030204"/>
                <a:ea typeface="+mn-ea"/>
                <a:cs typeface="+mn-cs"/>
              </a:rPr>
              <a:t> </a:t>
            </a:r>
            <a:r>
              <a:rPr kumimoji="0" lang="en-US" sz="3600" b="0" i="0" u="none" strike="noStrike" kern="0" cap="none" spc="0" normalizeH="0" noProof="0" dirty="0" err="1">
                <a:ln>
                  <a:noFill/>
                </a:ln>
                <a:effectLst/>
                <a:uLnTx/>
                <a:uFillTx/>
                <a:latin typeface="Calibri" panose="020F0502020204030204"/>
                <a:ea typeface="+mn-ea"/>
                <a:cs typeface="+mn-cs"/>
              </a:rPr>
              <a:t>quy</a:t>
            </a:r>
            <a:r>
              <a:rPr kumimoji="0" lang="en-US" sz="3600" b="0" i="0" u="none" strike="noStrike" kern="0" cap="none" spc="0" normalizeH="0" noProof="0" dirty="0">
                <a:ln>
                  <a:noFill/>
                </a:ln>
                <a:effectLst/>
                <a:uLnTx/>
                <a:uFillTx/>
                <a:latin typeface="Calibri" panose="020F0502020204030204"/>
                <a:ea typeface="+mn-ea"/>
                <a:cs typeface="+mn-cs"/>
              </a:rPr>
              <a:t>, </a:t>
            </a:r>
            <a:r>
              <a:rPr kumimoji="0" lang="en-US" sz="3600" b="0" i="0" u="none" strike="noStrike" kern="0" cap="none" spc="0" normalizeH="0" noProof="0" dirty="0" err="1">
                <a:ln>
                  <a:noFill/>
                </a:ln>
                <a:effectLst/>
                <a:uLnTx/>
                <a:uFillTx/>
                <a:latin typeface="Calibri" panose="020F0502020204030204"/>
                <a:ea typeface="+mn-ea"/>
                <a:cs typeface="+mn-cs"/>
              </a:rPr>
              <a:t>quy</a:t>
            </a:r>
            <a:r>
              <a:rPr kumimoji="0" lang="en-US" sz="3600" b="0" i="0" u="none" strike="noStrike" kern="0" cap="none" spc="0" normalizeH="0" noProof="0" dirty="0">
                <a:ln>
                  <a:noFill/>
                </a:ln>
                <a:effectLst/>
                <a:uLnTx/>
                <a:uFillTx/>
                <a:latin typeface="Calibri" panose="020F0502020204030204"/>
                <a:ea typeface="+mn-ea"/>
                <a:cs typeface="+mn-cs"/>
              </a:rPr>
              <a:t> </a:t>
            </a:r>
            <a:r>
              <a:rPr kumimoji="0" lang="en-US" sz="3600" b="0" i="0" u="none" strike="noStrike" kern="0" cap="none" spc="0" normalizeH="0" noProof="0" dirty="0" err="1">
                <a:ln>
                  <a:noFill/>
                </a:ln>
                <a:effectLst/>
                <a:uLnTx/>
                <a:uFillTx/>
                <a:latin typeface="Calibri" panose="020F0502020204030204"/>
                <a:ea typeface="+mn-ea"/>
                <a:cs typeface="+mn-cs"/>
              </a:rPr>
              <a:t>định</a:t>
            </a:r>
            <a:r>
              <a:rPr kumimoji="0" lang="en-US" sz="3600" b="0" i="0" u="none" strike="noStrike" kern="0" cap="none" spc="0" normalizeH="0" noProof="0" dirty="0">
                <a:ln>
                  <a:noFill/>
                </a:ln>
                <a:effectLst/>
                <a:uLnTx/>
                <a:uFillTx/>
                <a:latin typeface="Calibri" panose="020F0502020204030204"/>
                <a:ea typeface="+mn-ea"/>
                <a:cs typeface="+mn-cs"/>
              </a:rPr>
              <a:t> </a:t>
            </a:r>
            <a:r>
              <a:rPr kumimoji="0" lang="en-US" sz="3600" b="0" i="0" u="none" strike="noStrike" kern="0" cap="none" spc="0" normalizeH="0" noProof="0" dirty="0" err="1">
                <a:ln>
                  <a:noFill/>
                </a:ln>
                <a:effectLst/>
                <a:uLnTx/>
                <a:uFillTx/>
                <a:latin typeface="Calibri" panose="020F0502020204030204"/>
                <a:ea typeface="+mn-ea"/>
                <a:cs typeface="+mn-cs"/>
              </a:rPr>
              <a:t>của</a:t>
            </a:r>
            <a:r>
              <a:rPr kumimoji="0" lang="en-US" sz="3600" b="0" i="0" u="none" strike="noStrike" kern="0" cap="none" spc="0" normalizeH="0" noProof="0" dirty="0">
                <a:ln>
                  <a:noFill/>
                </a:ln>
                <a:effectLst/>
                <a:uLnTx/>
                <a:uFillTx/>
                <a:latin typeface="Calibri" panose="020F0502020204030204"/>
                <a:ea typeface="+mn-ea"/>
                <a:cs typeface="+mn-cs"/>
              </a:rPr>
              <a:t> </a:t>
            </a:r>
            <a:r>
              <a:rPr kumimoji="0" lang="en-US" sz="3600" b="0" i="0" u="none" strike="noStrike" kern="0" cap="none" spc="0" normalizeH="0" noProof="0" dirty="0" err="1">
                <a:ln>
                  <a:noFill/>
                </a:ln>
                <a:effectLst/>
                <a:uLnTx/>
                <a:uFillTx/>
                <a:latin typeface="Calibri" panose="020F0502020204030204"/>
                <a:ea typeface="+mn-ea"/>
                <a:cs typeface="+mn-cs"/>
              </a:rPr>
              <a:t>phòng</a:t>
            </a:r>
            <a:r>
              <a:rPr kumimoji="0" lang="en-US" sz="3600" b="0" i="0" u="none" strike="noStrike" kern="0" cap="none" spc="0" normalizeH="0" noProof="0" dirty="0">
                <a:ln>
                  <a:noFill/>
                </a:ln>
                <a:effectLst/>
                <a:uLnTx/>
                <a:uFillTx/>
                <a:latin typeface="Calibri" panose="020F0502020204030204"/>
                <a:ea typeface="+mn-ea"/>
                <a:cs typeface="+mn-cs"/>
              </a:rPr>
              <a:t> </a:t>
            </a:r>
            <a:r>
              <a:rPr kumimoji="0" lang="en-US" sz="3600" b="0" i="0" u="none" strike="noStrike" kern="0" cap="none" spc="0" normalizeH="0" noProof="0" dirty="0" err="1">
                <a:ln>
                  <a:noFill/>
                </a:ln>
                <a:effectLst/>
                <a:uLnTx/>
                <a:uFillTx/>
                <a:latin typeface="Calibri" panose="020F0502020204030204"/>
                <a:ea typeface="+mn-ea"/>
                <a:cs typeface="+mn-cs"/>
              </a:rPr>
              <a:t>thực</a:t>
            </a:r>
            <a:r>
              <a:rPr kumimoji="0" lang="en-US" sz="3600" b="0" i="0" u="none" strike="noStrike" kern="0" cap="none" spc="0" normalizeH="0" noProof="0" dirty="0">
                <a:ln>
                  <a:noFill/>
                </a:ln>
                <a:effectLst/>
                <a:uLnTx/>
                <a:uFillTx/>
                <a:latin typeface="Calibri" panose="020F0502020204030204"/>
                <a:ea typeface="+mn-ea"/>
                <a:cs typeface="+mn-cs"/>
              </a:rPr>
              <a:t> </a:t>
            </a:r>
            <a:r>
              <a:rPr kumimoji="0" lang="en-US" sz="3600" b="0" i="0" u="none" strike="noStrike" kern="0" cap="none" spc="0" normalizeH="0" noProof="0" dirty="0" err="1">
                <a:ln>
                  <a:noFill/>
                </a:ln>
                <a:effectLst/>
                <a:uLnTx/>
                <a:uFillTx/>
                <a:latin typeface="Calibri" panose="020F0502020204030204"/>
                <a:ea typeface="+mn-ea"/>
                <a:cs typeface="+mn-cs"/>
              </a:rPr>
              <a:t>hành</a:t>
            </a:r>
            <a:r>
              <a:rPr kumimoji="0" lang="en-US" sz="3600" b="0" i="0" u="none" strike="noStrike" kern="0" cap="none" spc="0" normalizeH="0" noProof="0" dirty="0">
                <a:ln>
                  <a:noFill/>
                </a:ln>
                <a:effectLst/>
                <a:uLnTx/>
                <a:uFillTx/>
                <a:latin typeface="Calibri" panose="020F0502020204030204"/>
                <a:ea typeface="+mn-ea"/>
                <a:cs typeface="+mn-cs"/>
              </a:rPr>
              <a:t>? </a:t>
            </a:r>
            <a:endParaRPr kumimoji="0" lang="en-US" sz="3600" b="0" i="0" u="none" strike="noStrike" kern="0" cap="none" spc="0" normalizeH="0" baseline="0" noProof="0" dirty="0">
              <a:ln>
                <a:noFill/>
              </a:ln>
              <a:effectLst/>
              <a:uLnTx/>
              <a:uFillTx/>
              <a:latin typeface="Calibri" panose="020F0502020204030204"/>
              <a:ea typeface="+mn-ea"/>
              <a:cs typeface="+mn-cs"/>
            </a:endParaRPr>
          </a:p>
        </p:txBody>
      </p:sp>
      <p:sp>
        <p:nvSpPr>
          <p:cNvPr id="6" name="Rectangle 5"/>
          <p:cNvSpPr/>
          <p:nvPr/>
        </p:nvSpPr>
        <p:spPr>
          <a:xfrm>
            <a:off x="3408217" y="4481740"/>
            <a:ext cx="8740241" cy="2332946"/>
          </a:xfrm>
          <a:prstGeom prst="rect">
            <a:avLst/>
          </a:prstGeom>
          <a:solidFill>
            <a:schemeClr val="accent6">
              <a:lumMod val="40000"/>
              <a:lumOff val="60000"/>
            </a:schemeClr>
          </a:solidFill>
        </p:spPr>
        <p:txBody>
          <a:bodyPr wrap="square">
            <a:spAutoFit/>
          </a:bodyPr>
          <a:lstStyle/>
          <a:p>
            <a:pPr>
              <a:lnSpc>
                <a:spcPct val="130000"/>
              </a:lnSpc>
            </a:pPr>
            <a:r>
              <a:rPr lang="en-US" sz="2800" b="0" i="0" dirty="0" err="1">
                <a:solidFill>
                  <a:srgbClr val="333333"/>
                </a:solidFill>
                <a:effectLst/>
                <a:latin typeface="Time New Roman"/>
              </a:rPr>
              <a:t>Chúng</a:t>
            </a:r>
            <a:r>
              <a:rPr lang="en-US" sz="2800" b="0" i="0" dirty="0">
                <a:solidFill>
                  <a:srgbClr val="333333"/>
                </a:solidFill>
                <a:effectLst/>
                <a:latin typeface="Time New Roman"/>
              </a:rPr>
              <a:t> ta </a:t>
            </a:r>
            <a:r>
              <a:rPr lang="en-US" sz="2800" b="0" i="0" dirty="0" err="1">
                <a:solidFill>
                  <a:srgbClr val="333333"/>
                </a:solidFill>
                <a:effectLst/>
                <a:latin typeface="Time New Roman"/>
              </a:rPr>
              <a:t>phải</a:t>
            </a:r>
            <a:r>
              <a:rPr lang="en-US" sz="2800" b="0" i="0" dirty="0">
                <a:solidFill>
                  <a:srgbClr val="333333"/>
                </a:solidFill>
                <a:effectLst/>
                <a:latin typeface="Time New Roman"/>
              </a:rPr>
              <a:t> </a:t>
            </a:r>
            <a:r>
              <a:rPr lang="en-US" sz="2800" b="0" i="0" dirty="0" err="1">
                <a:solidFill>
                  <a:srgbClr val="333333"/>
                </a:solidFill>
                <a:effectLst/>
                <a:latin typeface="Time New Roman"/>
              </a:rPr>
              <a:t>thực</a:t>
            </a:r>
            <a:r>
              <a:rPr lang="en-US" sz="2800" b="0" i="0" dirty="0">
                <a:solidFill>
                  <a:srgbClr val="333333"/>
                </a:solidFill>
                <a:effectLst/>
                <a:latin typeface="Time New Roman"/>
              </a:rPr>
              <a:t> </a:t>
            </a:r>
            <a:r>
              <a:rPr lang="en-US" sz="2800" b="0" i="0" dirty="0" err="1">
                <a:solidFill>
                  <a:srgbClr val="333333"/>
                </a:solidFill>
                <a:effectLst/>
                <a:latin typeface="Time New Roman"/>
              </a:rPr>
              <a:t>hiện</a:t>
            </a:r>
            <a:r>
              <a:rPr lang="en-US" sz="2800" b="0" i="0" dirty="0">
                <a:solidFill>
                  <a:srgbClr val="333333"/>
                </a:solidFill>
                <a:effectLst/>
                <a:latin typeface="Time New Roman"/>
              </a:rPr>
              <a:t> </a:t>
            </a:r>
            <a:r>
              <a:rPr lang="en-US" sz="2800" b="0" i="0" dirty="0" err="1">
                <a:solidFill>
                  <a:srgbClr val="333333"/>
                </a:solidFill>
                <a:effectLst/>
                <a:latin typeface="Time New Roman"/>
              </a:rPr>
              <a:t>đúng</a:t>
            </a:r>
            <a:r>
              <a:rPr lang="en-US" sz="2800" b="0" i="0" dirty="0">
                <a:solidFill>
                  <a:srgbClr val="333333"/>
                </a:solidFill>
                <a:effectLst/>
                <a:latin typeface="Time New Roman"/>
              </a:rPr>
              <a:t> </a:t>
            </a:r>
            <a:r>
              <a:rPr lang="en-US" sz="2800" b="0" i="0" dirty="0" err="1">
                <a:solidFill>
                  <a:srgbClr val="333333"/>
                </a:solidFill>
                <a:effectLst/>
                <a:latin typeface="Time New Roman"/>
              </a:rPr>
              <a:t>và</a:t>
            </a:r>
            <a:r>
              <a:rPr lang="en-US" sz="2800" b="0" i="0" dirty="0">
                <a:solidFill>
                  <a:srgbClr val="333333"/>
                </a:solidFill>
                <a:effectLst/>
                <a:latin typeface="Time New Roman"/>
              </a:rPr>
              <a:t> </a:t>
            </a:r>
            <a:r>
              <a:rPr lang="en-US" sz="2800" b="0" i="0" dirty="0" err="1">
                <a:solidFill>
                  <a:srgbClr val="333333"/>
                </a:solidFill>
                <a:effectLst/>
                <a:latin typeface="Time New Roman"/>
              </a:rPr>
              <a:t>đầy</a:t>
            </a:r>
            <a:r>
              <a:rPr lang="en-US" sz="2800" b="0" i="0" dirty="0">
                <a:solidFill>
                  <a:srgbClr val="333333"/>
                </a:solidFill>
                <a:effectLst/>
                <a:latin typeface="Time New Roman"/>
              </a:rPr>
              <a:t> </a:t>
            </a:r>
            <a:r>
              <a:rPr lang="en-US" sz="2800" b="0" i="0" dirty="0" err="1">
                <a:solidFill>
                  <a:srgbClr val="333333"/>
                </a:solidFill>
                <a:effectLst/>
                <a:latin typeface="Time New Roman"/>
              </a:rPr>
              <a:t>đủ</a:t>
            </a:r>
            <a:r>
              <a:rPr lang="en-US" sz="2800" b="0" i="0" dirty="0">
                <a:solidFill>
                  <a:srgbClr val="333333"/>
                </a:solidFill>
                <a:effectLst/>
                <a:latin typeface="Time New Roman"/>
              </a:rPr>
              <a:t> </a:t>
            </a:r>
            <a:r>
              <a:rPr lang="en-US" sz="2800" b="0" i="0" dirty="0" err="1">
                <a:solidFill>
                  <a:srgbClr val="333333"/>
                </a:solidFill>
                <a:effectLst/>
                <a:latin typeface="Time New Roman"/>
              </a:rPr>
              <a:t>các</a:t>
            </a:r>
            <a:r>
              <a:rPr lang="en-US" sz="2800" b="0" i="0" dirty="0">
                <a:solidFill>
                  <a:srgbClr val="333333"/>
                </a:solidFill>
                <a:effectLst/>
                <a:latin typeface="Time New Roman"/>
              </a:rPr>
              <a:t> </a:t>
            </a:r>
            <a:r>
              <a:rPr lang="en-US" sz="2800" b="0" i="0" dirty="0" err="1">
                <a:solidFill>
                  <a:srgbClr val="333333"/>
                </a:solidFill>
                <a:effectLst/>
                <a:latin typeface="Time New Roman"/>
              </a:rPr>
              <a:t>quy</a:t>
            </a:r>
            <a:r>
              <a:rPr lang="en-US" sz="2800" b="0" i="0" dirty="0">
                <a:solidFill>
                  <a:srgbClr val="333333"/>
                </a:solidFill>
                <a:effectLst/>
                <a:latin typeface="Time New Roman"/>
              </a:rPr>
              <a:t> </a:t>
            </a:r>
            <a:r>
              <a:rPr lang="en-US" sz="2800" b="0" i="0" dirty="0" err="1">
                <a:solidFill>
                  <a:srgbClr val="333333"/>
                </a:solidFill>
                <a:effectLst/>
                <a:latin typeface="Time New Roman"/>
              </a:rPr>
              <a:t>định</a:t>
            </a:r>
            <a:r>
              <a:rPr lang="en-US" sz="2800" b="0" i="0" dirty="0">
                <a:solidFill>
                  <a:srgbClr val="333333"/>
                </a:solidFill>
                <a:effectLst/>
                <a:latin typeface="Time New Roman"/>
              </a:rPr>
              <a:t> </a:t>
            </a:r>
            <a:r>
              <a:rPr lang="en-US" sz="2800" b="0" i="0" dirty="0" err="1">
                <a:solidFill>
                  <a:srgbClr val="333333"/>
                </a:solidFill>
                <a:effectLst/>
                <a:latin typeface="Time New Roman"/>
              </a:rPr>
              <a:t>của</a:t>
            </a:r>
            <a:r>
              <a:rPr lang="en-US" sz="2800" b="0" i="0" dirty="0">
                <a:solidFill>
                  <a:srgbClr val="333333"/>
                </a:solidFill>
                <a:effectLst/>
                <a:latin typeface="Time New Roman"/>
              </a:rPr>
              <a:t> </a:t>
            </a:r>
            <a:r>
              <a:rPr lang="en-US" sz="2800" b="0" i="0" dirty="0" err="1">
                <a:solidFill>
                  <a:srgbClr val="333333"/>
                </a:solidFill>
                <a:effectLst/>
                <a:latin typeface="Time New Roman"/>
              </a:rPr>
              <a:t>phòng</a:t>
            </a:r>
            <a:r>
              <a:rPr lang="en-US" sz="2800" b="0" i="0" dirty="0">
                <a:solidFill>
                  <a:srgbClr val="333333"/>
                </a:solidFill>
                <a:effectLst/>
                <a:latin typeface="Time New Roman"/>
              </a:rPr>
              <a:t> </a:t>
            </a:r>
            <a:r>
              <a:rPr lang="en-US" sz="2800" b="0" i="0" dirty="0" err="1">
                <a:solidFill>
                  <a:srgbClr val="333333"/>
                </a:solidFill>
                <a:effectLst/>
                <a:latin typeface="Time New Roman"/>
              </a:rPr>
              <a:t>thực</a:t>
            </a:r>
            <a:r>
              <a:rPr lang="en-US" sz="2800" b="0" i="0" dirty="0">
                <a:solidFill>
                  <a:srgbClr val="333333"/>
                </a:solidFill>
                <a:effectLst/>
                <a:latin typeface="Time New Roman"/>
              </a:rPr>
              <a:t> </a:t>
            </a:r>
            <a:r>
              <a:rPr lang="en-US" sz="2800" b="0" i="0" dirty="0" err="1">
                <a:solidFill>
                  <a:srgbClr val="333333"/>
                </a:solidFill>
                <a:effectLst/>
                <a:latin typeface="Time New Roman"/>
              </a:rPr>
              <a:t>hành</a:t>
            </a:r>
            <a:r>
              <a:rPr lang="en-US" sz="2800" b="0" i="0" dirty="0">
                <a:solidFill>
                  <a:srgbClr val="333333"/>
                </a:solidFill>
                <a:effectLst/>
                <a:latin typeface="Time New Roman"/>
              </a:rPr>
              <a:t> </a:t>
            </a:r>
            <a:r>
              <a:rPr lang="en-US" sz="2800" b="0" i="0" dirty="0" err="1">
                <a:solidFill>
                  <a:srgbClr val="333333"/>
                </a:solidFill>
                <a:effectLst/>
                <a:latin typeface="Time New Roman"/>
              </a:rPr>
              <a:t>để</a:t>
            </a:r>
            <a:r>
              <a:rPr lang="en-US" sz="2800" b="0" i="0" dirty="0">
                <a:solidFill>
                  <a:srgbClr val="333333"/>
                </a:solidFill>
                <a:effectLst/>
                <a:latin typeface="Time New Roman"/>
              </a:rPr>
              <a:t> </a:t>
            </a:r>
            <a:r>
              <a:rPr lang="en-US" sz="2800" b="0" i="0" dirty="0" err="1">
                <a:solidFill>
                  <a:srgbClr val="333333"/>
                </a:solidFill>
                <a:effectLst/>
                <a:latin typeface="Time New Roman"/>
              </a:rPr>
              <a:t>có</a:t>
            </a:r>
            <a:r>
              <a:rPr lang="en-US" sz="2800" b="0" i="0" dirty="0">
                <a:solidFill>
                  <a:srgbClr val="333333"/>
                </a:solidFill>
                <a:effectLst/>
                <a:latin typeface="Time New Roman"/>
              </a:rPr>
              <a:t> </a:t>
            </a:r>
            <a:r>
              <a:rPr lang="en-US" sz="2800" b="0" i="0" dirty="0" err="1">
                <a:solidFill>
                  <a:srgbClr val="333333"/>
                </a:solidFill>
                <a:effectLst/>
                <a:latin typeface="Time New Roman"/>
              </a:rPr>
              <a:t>thể</a:t>
            </a:r>
            <a:r>
              <a:rPr lang="en-US" sz="2800" b="0" i="0" dirty="0">
                <a:solidFill>
                  <a:srgbClr val="333333"/>
                </a:solidFill>
                <a:effectLst/>
                <a:latin typeface="Time New Roman"/>
              </a:rPr>
              <a:t> </a:t>
            </a:r>
            <a:r>
              <a:rPr lang="en-US" sz="2800" b="0" i="0" dirty="0" err="1">
                <a:solidFill>
                  <a:srgbClr val="333333"/>
                </a:solidFill>
                <a:effectLst/>
                <a:latin typeface="Time New Roman"/>
              </a:rPr>
              <a:t>nhận</a:t>
            </a:r>
            <a:r>
              <a:rPr lang="en-US" sz="2800" b="0" i="0" dirty="0">
                <a:solidFill>
                  <a:srgbClr val="333333"/>
                </a:solidFill>
                <a:effectLst/>
                <a:latin typeface="Time New Roman"/>
              </a:rPr>
              <a:t> </a:t>
            </a:r>
            <a:r>
              <a:rPr lang="en-US" sz="2800" b="0" i="0" dirty="0" err="1">
                <a:solidFill>
                  <a:srgbClr val="333333"/>
                </a:solidFill>
                <a:effectLst/>
                <a:latin typeface="Time New Roman"/>
              </a:rPr>
              <a:t>biết</a:t>
            </a:r>
            <a:r>
              <a:rPr lang="en-US" sz="2800" b="0" i="0" dirty="0">
                <a:solidFill>
                  <a:srgbClr val="333333"/>
                </a:solidFill>
                <a:effectLst/>
                <a:latin typeface="Time New Roman"/>
              </a:rPr>
              <a:t> </a:t>
            </a:r>
            <a:r>
              <a:rPr lang="en-US" sz="2800" b="0" i="0" dirty="0" err="1">
                <a:solidFill>
                  <a:srgbClr val="333333"/>
                </a:solidFill>
                <a:effectLst/>
                <a:latin typeface="Time New Roman"/>
              </a:rPr>
              <a:t>các</a:t>
            </a:r>
            <a:r>
              <a:rPr lang="en-US" sz="2800" b="0" i="0" dirty="0">
                <a:solidFill>
                  <a:srgbClr val="333333"/>
                </a:solidFill>
                <a:effectLst/>
                <a:latin typeface="Time New Roman"/>
              </a:rPr>
              <a:t> </a:t>
            </a:r>
            <a:r>
              <a:rPr lang="en-US" sz="2800" b="0" i="0" dirty="0" err="1">
                <a:solidFill>
                  <a:srgbClr val="333333"/>
                </a:solidFill>
                <a:effectLst/>
                <a:latin typeface="Time New Roman"/>
              </a:rPr>
              <a:t>nguy</a:t>
            </a:r>
            <a:r>
              <a:rPr lang="en-US" sz="2800" b="0" i="0" dirty="0">
                <a:solidFill>
                  <a:srgbClr val="333333"/>
                </a:solidFill>
                <a:effectLst/>
                <a:latin typeface="Time New Roman"/>
              </a:rPr>
              <a:t> </a:t>
            </a:r>
            <a:r>
              <a:rPr lang="en-US" sz="2800" b="0" i="0" dirty="0" err="1">
                <a:solidFill>
                  <a:srgbClr val="333333"/>
                </a:solidFill>
                <a:effectLst/>
                <a:latin typeface="Time New Roman"/>
              </a:rPr>
              <a:t>hiểm</a:t>
            </a:r>
            <a:r>
              <a:rPr lang="en-US" sz="2800" b="0" i="0" dirty="0">
                <a:solidFill>
                  <a:srgbClr val="333333"/>
                </a:solidFill>
                <a:effectLst/>
                <a:latin typeface="Time New Roman"/>
              </a:rPr>
              <a:t>, </a:t>
            </a:r>
            <a:r>
              <a:rPr lang="en-US" sz="2800" b="0" i="0" dirty="0" err="1">
                <a:solidFill>
                  <a:srgbClr val="333333"/>
                </a:solidFill>
                <a:effectLst/>
                <a:latin typeface="Time New Roman"/>
              </a:rPr>
              <a:t>phòng</a:t>
            </a:r>
            <a:r>
              <a:rPr lang="en-US" sz="2800" b="0" i="0" dirty="0">
                <a:solidFill>
                  <a:srgbClr val="333333"/>
                </a:solidFill>
                <a:effectLst/>
                <a:latin typeface="Time New Roman"/>
              </a:rPr>
              <a:t> </a:t>
            </a:r>
            <a:r>
              <a:rPr lang="en-US" sz="2800" b="0" i="0" dirty="0" err="1">
                <a:solidFill>
                  <a:srgbClr val="333333"/>
                </a:solidFill>
                <a:effectLst/>
                <a:latin typeface="Time New Roman"/>
              </a:rPr>
              <a:t>tránh</a:t>
            </a:r>
            <a:r>
              <a:rPr lang="en-US" sz="2800" b="0" i="0" dirty="0">
                <a:solidFill>
                  <a:srgbClr val="333333"/>
                </a:solidFill>
                <a:effectLst/>
                <a:latin typeface="Time New Roman"/>
              </a:rPr>
              <a:t> </a:t>
            </a:r>
            <a:r>
              <a:rPr lang="en-US" sz="2800" b="0" i="0" dirty="0" err="1">
                <a:solidFill>
                  <a:srgbClr val="333333"/>
                </a:solidFill>
                <a:effectLst/>
                <a:latin typeface="Time New Roman"/>
              </a:rPr>
              <a:t>các</a:t>
            </a:r>
            <a:r>
              <a:rPr lang="en-US" sz="2800" b="0" i="0" dirty="0">
                <a:solidFill>
                  <a:srgbClr val="333333"/>
                </a:solidFill>
                <a:effectLst/>
                <a:latin typeface="Time New Roman"/>
              </a:rPr>
              <a:t> </a:t>
            </a:r>
            <a:r>
              <a:rPr lang="en-US" sz="2800" b="0" i="0" dirty="0" err="1">
                <a:solidFill>
                  <a:srgbClr val="333333"/>
                </a:solidFill>
                <a:effectLst/>
                <a:latin typeface="Time New Roman"/>
              </a:rPr>
              <a:t>rủi</a:t>
            </a:r>
            <a:r>
              <a:rPr lang="en-US" sz="2800" b="0" i="0" dirty="0">
                <a:solidFill>
                  <a:srgbClr val="333333"/>
                </a:solidFill>
                <a:effectLst/>
                <a:latin typeface="Time New Roman"/>
              </a:rPr>
              <a:t> </a:t>
            </a:r>
            <a:r>
              <a:rPr lang="en-US" sz="2800" b="0" i="0" dirty="0" err="1">
                <a:solidFill>
                  <a:srgbClr val="333333"/>
                </a:solidFill>
                <a:effectLst/>
                <a:latin typeface="Time New Roman"/>
              </a:rPr>
              <a:t>ro</a:t>
            </a:r>
            <a:r>
              <a:rPr lang="en-US" sz="2800" b="0" i="0" dirty="0">
                <a:solidFill>
                  <a:srgbClr val="333333"/>
                </a:solidFill>
                <a:effectLst/>
                <a:latin typeface="Time New Roman"/>
              </a:rPr>
              <a:t>, </a:t>
            </a:r>
            <a:r>
              <a:rPr lang="en-US" sz="2800" b="0" i="0" dirty="0" err="1">
                <a:solidFill>
                  <a:srgbClr val="333333"/>
                </a:solidFill>
                <a:effectLst/>
                <a:latin typeface="Time New Roman"/>
              </a:rPr>
              <a:t>khi</a:t>
            </a:r>
            <a:r>
              <a:rPr lang="en-US" sz="2800" b="0" i="0" dirty="0">
                <a:solidFill>
                  <a:srgbClr val="333333"/>
                </a:solidFill>
                <a:effectLst/>
                <a:latin typeface="Time New Roman"/>
              </a:rPr>
              <a:t> </a:t>
            </a:r>
            <a:r>
              <a:rPr lang="en-US" sz="2800" b="0" i="0" dirty="0" err="1">
                <a:solidFill>
                  <a:srgbClr val="333333"/>
                </a:solidFill>
                <a:effectLst/>
                <a:latin typeface="Time New Roman"/>
              </a:rPr>
              <a:t>làm</a:t>
            </a:r>
            <a:r>
              <a:rPr lang="en-US" sz="2800" b="0" i="0" dirty="0">
                <a:solidFill>
                  <a:srgbClr val="333333"/>
                </a:solidFill>
                <a:effectLst/>
                <a:latin typeface="Time New Roman"/>
              </a:rPr>
              <a:t> </a:t>
            </a:r>
            <a:r>
              <a:rPr lang="en-US" sz="2800" b="0" i="0" dirty="0" err="1">
                <a:solidFill>
                  <a:srgbClr val="333333"/>
                </a:solidFill>
                <a:effectLst/>
                <a:latin typeface="Time New Roman"/>
              </a:rPr>
              <a:t>việc</a:t>
            </a:r>
            <a:r>
              <a:rPr lang="en-US" sz="2800" b="0" i="0" dirty="0">
                <a:solidFill>
                  <a:srgbClr val="333333"/>
                </a:solidFill>
                <a:effectLst/>
                <a:latin typeface="Time New Roman"/>
              </a:rPr>
              <a:t> </a:t>
            </a:r>
            <a:r>
              <a:rPr lang="en-US" sz="2800" b="0" i="0" dirty="0" err="1">
                <a:solidFill>
                  <a:srgbClr val="333333"/>
                </a:solidFill>
                <a:effectLst/>
                <a:latin typeface="Time New Roman"/>
              </a:rPr>
              <a:t>trong</a:t>
            </a:r>
            <a:r>
              <a:rPr lang="en-US" sz="2800" b="0" i="0" dirty="0">
                <a:solidFill>
                  <a:srgbClr val="333333"/>
                </a:solidFill>
                <a:effectLst/>
                <a:latin typeface="Time New Roman"/>
              </a:rPr>
              <a:t> </a:t>
            </a:r>
            <a:r>
              <a:rPr lang="en-US" sz="2800" b="0" i="0" dirty="0" err="1">
                <a:solidFill>
                  <a:srgbClr val="333333"/>
                </a:solidFill>
                <a:effectLst/>
                <a:latin typeface="Time New Roman"/>
              </a:rPr>
              <a:t>phòng</a:t>
            </a:r>
            <a:r>
              <a:rPr lang="en-US" sz="2800" b="0" i="0" dirty="0">
                <a:solidFill>
                  <a:srgbClr val="333333"/>
                </a:solidFill>
                <a:effectLst/>
                <a:latin typeface="Time New Roman"/>
              </a:rPr>
              <a:t> </a:t>
            </a:r>
            <a:r>
              <a:rPr lang="en-US" sz="2800" b="0" i="0" dirty="0" err="1">
                <a:solidFill>
                  <a:srgbClr val="333333"/>
                </a:solidFill>
                <a:effectLst/>
                <a:latin typeface="Time New Roman"/>
              </a:rPr>
              <a:t>thực</a:t>
            </a:r>
            <a:r>
              <a:rPr lang="en-US" sz="2800" b="0" i="0" dirty="0">
                <a:solidFill>
                  <a:srgbClr val="333333"/>
                </a:solidFill>
                <a:effectLst/>
                <a:latin typeface="Time New Roman"/>
              </a:rPr>
              <a:t> </a:t>
            </a:r>
            <a:r>
              <a:rPr lang="en-US" sz="2800" b="0" i="0" dirty="0" err="1">
                <a:solidFill>
                  <a:srgbClr val="333333"/>
                </a:solidFill>
                <a:effectLst/>
                <a:latin typeface="Time New Roman"/>
              </a:rPr>
              <a:t>hành</a:t>
            </a:r>
            <a:r>
              <a:rPr lang="en-US" sz="2800" b="0" i="0" dirty="0">
                <a:solidFill>
                  <a:srgbClr val="333333"/>
                </a:solidFill>
                <a:effectLst/>
                <a:latin typeface="Time New Roman"/>
              </a:rPr>
              <a:t>, </a:t>
            </a:r>
            <a:r>
              <a:rPr lang="en-US" sz="2800" b="0" i="0" dirty="0" err="1">
                <a:solidFill>
                  <a:srgbClr val="333333"/>
                </a:solidFill>
                <a:effectLst/>
                <a:latin typeface="Time New Roman"/>
              </a:rPr>
              <a:t>bảo</a:t>
            </a:r>
            <a:r>
              <a:rPr lang="en-US" sz="2800" b="0" i="0" dirty="0">
                <a:solidFill>
                  <a:srgbClr val="333333"/>
                </a:solidFill>
                <a:effectLst/>
                <a:latin typeface="Time New Roman"/>
              </a:rPr>
              <a:t> </a:t>
            </a:r>
            <a:r>
              <a:rPr lang="en-US" sz="2800" b="0" i="0" dirty="0" err="1">
                <a:solidFill>
                  <a:srgbClr val="333333"/>
                </a:solidFill>
                <a:effectLst/>
                <a:latin typeface="Time New Roman"/>
              </a:rPr>
              <a:t>vệ</a:t>
            </a:r>
            <a:r>
              <a:rPr lang="en-US" sz="2800" b="0" i="0" dirty="0">
                <a:solidFill>
                  <a:srgbClr val="333333"/>
                </a:solidFill>
                <a:effectLst/>
                <a:latin typeface="Time New Roman"/>
              </a:rPr>
              <a:t> </a:t>
            </a:r>
            <a:r>
              <a:rPr lang="en-US" sz="2800" b="0" i="0" dirty="0" err="1">
                <a:solidFill>
                  <a:srgbClr val="333333"/>
                </a:solidFill>
                <a:effectLst/>
                <a:latin typeface="Time New Roman"/>
              </a:rPr>
              <a:t>sức</a:t>
            </a:r>
            <a:r>
              <a:rPr lang="en-US" sz="2800" b="0" i="0" dirty="0">
                <a:solidFill>
                  <a:srgbClr val="333333"/>
                </a:solidFill>
                <a:effectLst/>
                <a:latin typeface="Time New Roman"/>
              </a:rPr>
              <a:t> </a:t>
            </a:r>
            <a:r>
              <a:rPr lang="en-US" sz="2800" b="0" i="0" dirty="0" err="1">
                <a:solidFill>
                  <a:srgbClr val="333333"/>
                </a:solidFill>
                <a:effectLst/>
                <a:latin typeface="Time New Roman"/>
              </a:rPr>
              <a:t>khỏe</a:t>
            </a:r>
            <a:r>
              <a:rPr lang="en-US" sz="2800" b="0" i="0" dirty="0">
                <a:solidFill>
                  <a:srgbClr val="333333"/>
                </a:solidFill>
                <a:effectLst/>
                <a:latin typeface="Time New Roman"/>
              </a:rPr>
              <a:t> </a:t>
            </a:r>
            <a:r>
              <a:rPr lang="en-US" sz="2800" b="0" i="0" dirty="0" err="1">
                <a:solidFill>
                  <a:srgbClr val="333333"/>
                </a:solidFill>
                <a:effectLst/>
                <a:latin typeface="Time New Roman"/>
              </a:rPr>
              <a:t>bản</a:t>
            </a:r>
            <a:r>
              <a:rPr lang="en-US" sz="2800" b="0" i="0" dirty="0">
                <a:solidFill>
                  <a:srgbClr val="333333"/>
                </a:solidFill>
                <a:effectLst/>
                <a:latin typeface="Time New Roman"/>
              </a:rPr>
              <a:t> </a:t>
            </a:r>
            <a:r>
              <a:rPr lang="en-US" sz="2800" b="0" i="0" dirty="0" err="1">
                <a:solidFill>
                  <a:srgbClr val="333333"/>
                </a:solidFill>
                <a:effectLst/>
                <a:latin typeface="Time New Roman"/>
              </a:rPr>
              <a:t>thân</a:t>
            </a:r>
            <a:r>
              <a:rPr lang="en-US" sz="2800" b="0" i="0" dirty="0">
                <a:solidFill>
                  <a:srgbClr val="333333"/>
                </a:solidFill>
                <a:effectLst/>
                <a:latin typeface="Time New Roman"/>
              </a:rPr>
              <a:t> </a:t>
            </a:r>
            <a:r>
              <a:rPr lang="en-US" sz="2800" b="0" i="0" dirty="0" err="1">
                <a:solidFill>
                  <a:srgbClr val="333333"/>
                </a:solidFill>
                <a:effectLst/>
                <a:latin typeface="Time New Roman"/>
              </a:rPr>
              <a:t>và</a:t>
            </a:r>
            <a:r>
              <a:rPr lang="en-US" sz="2800" b="0" i="0" dirty="0">
                <a:solidFill>
                  <a:srgbClr val="333333"/>
                </a:solidFill>
                <a:effectLst/>
                <a:latin typeface="Time New Roman"/>
              </a:rPr>
              <a:t> </a:t>
            </a:r>
            <a:r>
              <a:rPr lang="en-US" sz="2800" b="0" i="0" dirty="0" err="1">
                <a:solidFill>
                  <a:srgbClr val="333333"/>
                </a:solidFill>
                <a:effectLst/>
                <a:latin typeface="Time New Roman"/>
              </a:rPr>
              <a:t>mọi</a:t>
            </a:r>
            <a:r>
              <a:rPr lang="en-US" sz="2800" b="0" i="0" dirty="0">
                <a:solidFill>
                  <a:srgbClr val="333333"/>
                </a:solidFill>
                <a:effectLst/>
                <a:latin typeface="Time New Roman"/>
              </a:rPr>
              <a:t> </a:t>
            </a:r>
            <a:r>
              <a:rPr lang="en-US" sz="2800" b="0" i="0" dirty="0" err="1">
                <a:solidFill>
                  <a:srgbClr val="333333"/>
                </a:solidFill>
                <a:effectLst/>
                <a:latin typeface="Time New Roman"/>
              </a:rPr>
              <a:t>người</a:t>
            </a:r>
            <a:r>
              <a:rPr lang="en-US" sz="2800" b="0" i="0" dirty="0">
                <a:solidFill>
                  <a:srgbClr val="333333"/>
                </a:solidFill>
                <a:effectLst/>
                <a:latin typeface="Time New Roman"/>
              </a:rPr>
              <a:t>.</a:t>
            </a:r>
            <a:endParaRPr lang="en-US" sz="2800" dirty="0">
              <a:latin typeface="Time New Roman"/>
            </a:endParaRPr>
          </a:p>
        </p:txBody>
      </p:sp>
      <p:pic>
        <p:nvPicPr>
          <p:cNvPr id="8" name="Picture 7">
            <a:extLst>
              <a:ext uri="{FF2B5EF4-FFF2-40B4-BE49-F238E27FC236}">
                <a16:creationId xmlns:a16="http://schemas.microsoft.com/office/drawing/2014/main" id="{69FD2130-C7CB-42DF-9D67-37381BF4FF8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42628" y="1242911"/>
            <a:ext cx="4618988" cy="3127715"/>
          </a:xfrm>
          <a:prstGeom prst="rect">
            <a:avLst/>
          </a:prstGeom>
        </p:spPr>
      </p:pic>
    </p:spTree>
    <p:extLst>
      <p:ext uri="{BB962C8B-B14F-4D97-AF65-F5344CB8AC3E}">
        <p14:creationId xmlns:p14="http://schemas.microsoft.com/office/powerpoint/2010/main" val="4128304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p:cNvGrpSpPr/>
          <p:nvPr/>
        </p:nvGrpSpPr>
        <p:grpSpPr>
          <a:xfrm>
            <a:off x="145142" y="1341147"/>
            <a:ext cx="10464801" cy="5373779"/>
            <a:chOff x="116112" y="1207173"/>
            <a:chExt cx="10464801" cy="5373779"/>
          </a:xfrm>
        </p:grpSpPr>
        <p:sp>
          <p:nvSpPr>
            <p:cNvPr id="4" name="Rectangle 3"/>
            <p:cNvSpPr/>
            <p:nvPr/>
          </p:nvSpPr>
          <p:spPr>
            <a:xfrm>
              <a:off x="145142" y="1207173"/>
              <a:ext cx="10435771" cy="5373779"/>
            </a:xfrm>
            <a:prstGeom prst="rect">
              <a:avLst/>
            </a:prstGeom>
            <a:solidFill>
              <a:schemeClr val="accent6">
                <a:lumMod val="20000"/>
                <a:lumOff val="80000"/>
              </a:schemeClr>
            </a:solidFill>
          </p:spPr>
          <p:txBody>
            <a:bodyPr wrap="square">
              <a:spAutoFit/>
            </a:bodyPr>
            <a:lstStyle/>
            <a:p>
              <a:pPr>
                <a:lnSpc>
                  <a:spcPct val="130000"/>
                </a:lnSpc>
              </a:pPr>
              <a:r>
                <a:rPr lang="vi-VN" sz="2400" dirty="0"/>
                <a:t>a. Thực hiện theo chỉ dẫn của giáo viên. Báo cáo với giáo viên ngay nếu thấy mối nguy hiểm (một sự cố bất thường, làm nứt, vỡ dụng cụ thủy tinh, đổ tràn hóa chất ra bàn,...).</a:t>
              </a:r>
            </a:p>
            <a:p>
              <a:pPr>
                <a:lnSpc>
                  <a:spcPct val="130000"/>
                </a:lnSpc>
              </a:pPr>
              <a:r>
                <a:rPr lang="vi-VN" sz="2400" dirty="0"/>
                <a:t>b. Dùng tay kiểm tra mức độ nóng của vật khi đang đun.</a:t>
              </a:r>
            </a:p>
            <a:p>
              <a:pPr>
                <a:lnSpc>
                  <a:spcPct val="130000"/>
                </a:lnSpc>
              </a:pPr>
              <a:r>
                <a:rPr lang="vi-VN" sz="2400" dirty="0"/>
                <a:t>c. Ngửi hoặc nếm để tìm hiểu xem hóa chất có mùi, vị lạ không.</a:t>
              </a:r>
              <a:endParaRPr lang="en-US" sz="2400" dirty="0"/>
            </a:p>
            <a:p>
              <a:pPr>
                <a:lnSpc>
                  <a:spcPct val="130000"/>
                </a:lnSpc>
              </a:pPr>
              <a:r>
                <a:rPr lang="vi-VN" sz="2400" dirty="0"/>
                <a:t>d. Đọc kĩ nhãn ghi trên mỗi lọ chứa hóa chất. Cẩn thận khi làm thí nghiệm với các hóa chất có tính ăn mòn. Rửa tay kĩ sau khi xử lí hóa chất.</a:t>
              </a:r>
            </a:p>
            <a:p>
              <a:pPr>
                <a:lnSpc>
                  <a:spcPct val="130000"/>
                </a:lnSpc>
              </a:pPr>
              <a:r>
                <a:rPr lang="vi-VN" sz="2400" dirty="0"/>
                <a:t>e. </a:t>
              </a:r>
              <a:r>
                <a:rPr lang="en-US" sz="2400" dirty="0" err="1">
                  <a:latin typeface="Arial" panose="020B0604020202020204" pitchFamily="34" charset="0"/>
                  <a:cs typeface="Arial" panose="020B0604020202020204" pitchFamily="34" charset="0"/>
                </a:rPr>
                <a:t>Cẩn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thận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khi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cầm</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dụng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cụ</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thủy</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tinh</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dao</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và</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các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dụng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cụ</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sắc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nhọn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khác</a:t>
              </a:r>
              <a:r>
                <a:rPr lang="en-US" sz="2400" dirty="0">
                  <a:latin typeface="Arial" panose="020B0604020202020204" pitchFamily="34" charset="0"/>
                  <a:cs typeface="Arial" panose="020B0604020202020204" pitchFamily="34" charset="0"/>
                </a:rPr>
                <a:t>.</a:t>
              </a:r>
            </a:p>
            <a:p>
              <a:pPr>
                <a:lnSpc>
                  <a:spcPct val="130000"/>
                </a:lnSpc>
              </a:pPr>
              <a:r>
                <a:rPr lang="en-US" sz="2400" dirty="0">
                  <a:latin typeface="Arial" panose="020B0604020202020204" pitchFamily="34" charset="0"/>
                  <a:cs typeface="Arial" panose="020B0604020202020204" pitchFamily="34" charset="0"/>
                </a:rPr>
                <a:t>g</a:t>
              </a:r>
              <a:r>
                <a:rPr lang="en-US" sz="2400" dirty="0"/>
                <a:t>. </a:t>
              </a:r>
              <a:r>
                <a:rPr lang="vi-VN" sz="2400" dirty="0"/>
                <a:t>Luôn rửa tay bằng xà phòng sau khi chạm vào thực vật hoặc động vật.</a:t>
              </a:r>
            </a:p>
            <a:p>
              <a:pPr>
                <a:lnSpc>
                  <a:spcPct val="130000"/>
                </a:lnSpc>
              </a:pPr>
              <a:r>
                <a:rPr lang="vi-VN" sz="2400" dirty="0"/>
                <a:t>f. Dọn dẹp và cất thiết bị sau khi hoàn thành thí nghiệm. Bỏ chất thải thí nghiệm vào đúng nơi quy định.</a:t>
              </a:r>
              <a:endParaRPr lang="en-US" sz="2400" dirty="0"/>
            </a:p>
          </p:txBody>
        </p:sp>
        <p:cxnSp>
          <p:nvCxnSpPr>
            <p:cNvPr id="12" name="Straight Connector 11"/>
            <p:cNvCxnSpPr/>
            <p:nvPr/>
          </p:nvCxnSpPr>
          <p:spPr>
            <a:xfrm flipV="1">
              <a:off x="145142" y="2612571"/>
              <a:ext cx="10435771" cy="3213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145142" y="3202912"/>
              <a:ext cx="1024708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145142" y="3661078"/>
              <a:ext cx="1024708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116112" y="4582359"/>
              <a:ext cx="1024708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145142" y="5508168"/>
              <a:ext cx="1024708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145142" y="5061330"/>
              <a:ext cx="10247086" cy="0"/>
            </a:xfrm>
            <a:prstGeom prst="line">
              <a:avLst/>
            </a:prstGeom>
          </p:spPr>
          <p:style>
            <a:lnRef idx="1">
              <a:schemeClr val="accent1"/>
            </a:lnRef>
            <a:fillRef idx="0">
              <a:schemeClr val="accent1"/>
            </a:fillRef>
            <a:effectRef idx="0">
              <a:schemeClr val="accent1"/>
            </a:effectRef>
            <a:fontRef idx="minor">
              <a:schemeClr val="tx1"/>
            </a:fontRef>
          </p:style>
        </p:cxnSp>
      </p:grpSp>
      <p:sp>
        <p:nvSpPr>
          <p:cNvPr id="3" name="Rectangle 2"/>
          <p:cNvSpPr/>
          <p:nvPr/>
        </p:nvSpPr>
        <p:spPr>
          <a:xfrm>
            <a:off x="1410041" y="233690"/>
            <a:ext cx="10126682" cy="769441"/>
          </a:xfrm>
          <a:prstGeom prst="rect">
            <a:avLst/>
          </a:prstGeom>
          <a:solidFill>
            <a:schemeClr val="accent6">
              <a:lumMod val="20000"/>
              <a:lumOff val="80000"/>
            </a:schemeClr>
          </a:solidFill>
        </p:spPr>
        <p:txBody>
          <a:bodyPr wrap="none" lIns="91440" tIns="45720" rIns="91440" bIns="45720">
            <a:spAutoFit/>
          </a:bodyPr>
          <a:lstStyle/>
          <a:p>
            <a:pPr algn="ctr"/>
            <a:r>
              <a:rPr lang="en-US" sz="4400" i="1" dirty="0" err="1">
                <a:ln w="0"/>
                <a:solidFill>
                  <a:schemeClr val="accent1"/>
                </a:solidFill>
                <a:effectLst>
                  <a:outerShdw blurRad="38100" dist="25400" dir="5400000" algn="ctr" rotWithShape="0">
                    <a:srgbClr val="6E747A">
                      <a:alpha val="43000"/>
                    </a:srgbClr>
                  </a:outerShdw>
                </a:effectLst>
              </a:rPr>
              <a:t>Đâu</a:t>
            </a:r>
            <a:r>
              <a:rPr lang="en-US" sz="4400" i="1" dirty="0">
                <a:ln w="0"/>
                <a:solidFill>
                  <a:schemeClr val="accent1"/>
                </a:solidFill>
                <a:effectLst>
                  <a:outerShdw blurRad="38100" dist="25400" dir="5400000" algn="ctr" rotWithShape="0">
                    <a:srgbClr val="6E747A">
                      <a:alpha val="43000"/>
                    </a:srgbClr>
                  </a:outerShdw>
                </a:effectLst>
              </a:rPr>
              <a:t> </a:t>
            </a:r>
            <a:r>
              <a:rPr lang="en-US" sz="4400" i="1" dirty="0" err="1">
                <a:ln w="0"/>
                <a:solidFill>
                  <a:schemeClr val="accent1"/>
                </a:solidFill>
                <a:effectLst>
                  <a:outerShdw blurRad="38100" dist="25400" dir="5400000" algn="ctr" rotWithShape="0">
                    <a:srgbClr val="6E747A">
                      <a:alpha val="43000"/>
                    </a:srgbClr>
                  </a:outerShdw>
                </a:effectLst>
              </a:rPr>
              <a:t>là</a:t>
            </a:r>
            <a:r>
              <a:rPr lang="en-US" sz="4400" i="1" dirty="0">
                <a:ln w="0"/>
                <a:solidFill>
                  <a:schemeClr val="accent1"/>
                </a:solidFill>
                <a:effectLst>
                  <a:outerShdw blurRad="38100" dist="25400" dir="5400000" algn="ctr" rotWithShape="0">
                    <a:srgbClr val="6E747A">
                      <a:alpha val="43000"/>
                    </a:srgbClr>
                  </a:outerShdw>
                </a:effectLst>
              </a:rPr>
              <a:t> </a:t>
            </a:r>
            <a:r>
              <a:rPr lang="en-US" sz="4400" i="1" dirty="0" err="1">
                <a:ln w="0"/>
                <a:solidFill>
                  <a:schemeClr val="accent1"/>
                </a:solidFill>
                <a:effectLst>
                  <a:outerShdw blurRad="38100" dist="25400" dir="5400000" algn="ctr" rotWithShape="0">
                    <a:srgbClr val="6E747A">
                      <a:alpha val="43000"/>
                    </a:srgbClr>
                  </a:outerShdw>
                </a:effectLst>
              </a:rPr>
              <a:t>hành</a:t>
            </a:r>
            <a:r>
              <a:rPr lang="en-US" sz="4400" i="1" dirty="0">
                <a:ln w="0"/>
                <a:solidFill>
                  <a:schemeClr val="accent1"/>
                </a:solidFill>
                <a:effectLst>
                  <a:outerShdw blurRad="38100" dist="25400" dir="5400000" algn="ctr" rotWithShape="0">
                    <a:srgbClr val="6E747A">
                      <a:alpha val="43000"/>
                    </a:srgbClr>
                  </a:outerShdw>
                </a:effectLst>
              </a:rPr>
              <a:t> </a:t>
            </a:r>
            <a:r>
              <a:rPr lang="en-US" sz="4400" i="1" dirty="0" err="1">
                <a:ln w="0"/>
                <a:solidFill>
                  <a:schemeClr val="accent1"/>
                </a:solidFill>
                <a:effectLst>
                  <a:outerShdw blurRad="38100" dist="25400" dir="5400000" algn="ctr" rotWithShape="0">
                    <a:srgbClr val="6E747A">
                      <a:alpha val="43000"/>
                    </a:srgbClr>
                  </a:outerShdw>
                </a:effectLst>
              </a:rPr>
              <a:t>động</a:t>
            </a:r>
            <a:r>
              <a:rPr lang="en-US" sz="4400" i="1" dirty="0">
                <a:ln w="0"/>
                <a:solidFill>
                  <a:schemeClr val="accent1"/>
                </a:solidFill>
                <a:effectLst>
                  <a:outerShdw blurRad="38100" dist="25400" dir="5400000" algn="ctr" rotWithShape="0">
                    <a:srgbClr val="6E747A">
                      <a:alpha val="43000"/>
                    </a:srgbClr>
                  </a:outerShdw>
                </a:effectLst>
              </a:rPr>
              <a:t> An </a:t>
            </a:r>
            <a:r>
              <a:rPr lang="en-US" sz="4400" i="1" dirty="0" err="1">
                <a:ln w="0"/>
                <a:solidFill>
                  <a:schemeClr val="accent1"/>
                </a:solidFill>
                <a:effectLst>
                  <a:outerShdw blurRad="38100" dist="25400" dir="5400000" algn="ctr" rotWithShape="0">
                    <a:srgbClr val="6E747A">
                      <a:alpha val="43000"/>
                    </a:srgbClr>
                  </a:outerShdw>
                </a:effectLst>
              </a:rPr>
              <a:t>toàn</a:t>
            </a:r>
            <a:r>
              <a:rPr lang="en-US" sz="4400" i="1" dirty="0">
                <a:ln w="0"/>
                <a:solidFill>
                  <a:schemeClr val="accent1"/>
                </a:solidFill>
                <a:effectLst>
                  <a:outerShdw blurRad="38100" dist="25400" dir="5400000" algn="ctr" rotWithShape="0">
                    <a:srgbClr val="6E747A">
                      <a:alpha val="43000"/>
                    </a:srgbClr>
                  </a:outerShdw>
                </a:effectLst>
              </a:rPr>
              <a:t>? </a:t>
            </a:r>
            <a:r>
              <a:rPr lang="en-US" sz="4400" i="1" dirty="0" err="1">
                <a:ln w="0"/>
                <a:solidFill>
                  <a:schemeClr val="accent1"/>
                </a:solidFill>
                <a:effectLst>
                  <a:outerShdw blurRad="38100" dist="25400" dir="5400000" algn="ctr" rotWithShape="0">
                    <a:srgbClr val="6E747A">
                      <a:alpha val="43000"/>
                    </a:srgbClr>
                  </a:outerShdw>
                </a:effectLst>
              </a:rPr>
              <a:t>Không</a:t>
            </a:r>
            <a:r>
              <a:rPr lang="en-US" sz="4400" i="1" dirty="0">
                <a:ln w="0"/>
                <a:solidFill>
                  <a:schemeClr val="accent1"/>
                </a:solidFill>
                <a:effectLst>
                  <a:outerShdw blurRad="38100" dist="25400" dir="5400000" algn="ctr" rotWithShape="0">
                    <a:srgbClr val="6E747A">
                      <a:alpha val="43000"/>
                    </a:srgbClr>
                  </a:outerShdw>
                </a:effectLst>
              </a:rPr>
              <a:t> an </a:t>
            </a:r>
            <a:r>
              <a:rPr lang="en-US" sz="4400" i="1" dirty="0" err="1">
                <a:ln w="0"/>
                <a:solidFill>
                  <a:schemeClr val="accent1"/>
                </a:solidFill>
                <a:effectLst>
                  <a:outerShdw blurRad="38100" dist="25400" dir="5400000" algn="ctr" rotWithShape="0">
                    <a:srgbClr val="6E747A">
                      <a:alpha val="43000"/>
                    </a:srgbClr>
                  </a:outerShdw>
                </a:effectLst>
              </a:rPr>
              <a:t>toàn</a:t>
            </a:r>
            <a:r>
              <a:rPr lang="en-US" sz="4400" i="1" dirty="0">
                <a:ln w="0"/>
                <a:solidFill>
                  <a:schemeClr val="accent1"/>
                </a:solidFill>
                <a:effectLst>
                  <a:outerShdw blurRad="38100" dist="25400" dir="5400000" algn="ctr" rotWithShape="0">
                    <a:srgbClr val="6E747A">
                      <a:alpha val="43000"/>
                    </a:srgbClr>
                  </a:outerShdw>
                </a:effectLst>
              </a:rPr>
              <a:t>?</a:t>
            </a:r>
            <a:endParaRPr lang="en-US" sz="4400" b="0" i="1" cap="none" spc="0" dirty="0">
              <a:ln w="0"/>
              <a:solidFill>
                <a:schemeClr val="accent1"/>
              </a:solidFill>
              <a:effectLst>
                <a:outerShdw blurRad="38100" dist="25400" dir="5400000" algn="ctr" rotWithShape="0">
                  <a:srgbClr val="6E747A">
                    <a:alpha val="43000"/>
                  </a:srgbClr>
                </a:outerShdw>
              </a:effectLst>
            </a:endParaRPr>
          </a:p>
        </p:txBody>
      </p:sp>
      <p:sp>
        <p:nvSpPr>
          <p:cNvPr id="5" name="TextBox 4"/>
          <p:cNvSpPr txBox="1"/>
          <p:nvPr/>
        </p:nvSpPr>
        <p:spPr>
          <a:xfrm>
            <a:off x="10609943" y="1461296"/>
            <a:ext cx="1349828" cy="461665"/>
          </a:xfrm>
          <a:prstGeom prst="rect">
            <a:avLst/>
          </a:prstGeom>
          <a:solidFill>
            <a:srgbClr val="FFFF00"/>
          </a:solidFill>
        </p:spPr>
        <p:txBody>
          <a:bodyPr wrap="square" rtlCol="0">
            <a:spAutoFit/>
          </a:bodyPr>
          <a:lstStyle/>
          <a:p>
            <a:r>
              <a:rPr lang="en-US" sz="2400" dirty="0">
                <a:latin typeface="Time New Roman"/>
              </a:rPr>
              <a:t>An </a:t>
            </a:r>
            <a:r>
              <a:rPr lang="en-US" sz="2400" dirty="0" err="1">
                <a:latin typeface="Time New Roman"/>
              </a:rPr>
              <a:t>toàn</a:t>
            </a:r>
            <a:endParaRPr lang="en-US" sz="2400" dirty="0">
              <a:latin typeface="Time New Roman"/>
            </a:endParaRPr>
          </a:p>
        </p:txBody>
      </p:sp>
      <p:sp>
        <p:nvSpPr>
          <p:cNvPr id="6" name="TextBox 5"/>
          <p:cNvSpPr txBox="1"/>
          <p:nvPr/>
        </p:nvSpPr>
        <p:spPr>
          <a:xfrm>
            <a:off x="10638973" y="3954006"/>
            <a:ext cx="1349828" cy="461665"/>
          </a:xfrm>
          <a:prstGeom prst="rect">
            <a:avLst/>
          </a:prstGeom>
          <a:solidFill>
            <a:srgbClr val="FFFF00"/>
          </a:solidFill>
        </p:spPr>
        <p:txBody>
          <a:bodyPr wrap="square" rtlCol="0">
            <a:spAutoFit/>
          </a:bodyPr>
          <a:lstStyle/>
          <a:p>
            <a:r>
              <a:rPr lang="en-US" sz="2400" dirty="0">
                <a:latin typeface="Time New Roman"/>
              </a:rPr>
              <a:t>An </a:t>
            </a:r>
            <a:r>
              <a:rPr lang="en-US" sz="2400" dirty="0" err="1">
                <a:latin typeface="Time New Roman"/>
              </a:rPr>
              <a:t>toàn</a:t>
            </a:r>
            <a:endParaRPr lang="en-US" sz="2400" dirty="0">
              <a:latin typeface="Time New Roman"/>
            </a:endParaRPr>
          </a:p>
        </p:txBody>
      </p:sp>
      <p:sp>
        <p:nvSpPr>
          <p:cNvPr id="7" name="TextBox 6"/>
          <p:cNvSpPr txBox="1"/>
          <p:nvPr/>
        </p:nvSpPr>
        <p:spPr>
          <a:xfrm>
            <a:off x="10609943" y="5286842"/>
            <a:ext cx="1349828" cy="461665"/>
          </a:xfrm>
          <a:prstGeom prst="rect">
            <a:avLst/>
          </a:prstGeom>
          <a:solidFill>
            <a:srgbClr val="FFFF00"/>
          </a:solidFill>
        </p:spPr>
        <p:txBody>
          <a:bodyPr wrap="square" rtlCol="0">
            <a:spAutoFit/>
          </a:bodyPr>
          <a:lstStyle/>
          <a:p>
            <a:r>
              <a:rPr lang="en-US" sz="2400" dirty="0">
                <a:latin typeface="Time New Roman"/>
              </a:rPr>
              <a:t>An </a:t>
            </a:r>
            <a:r>
              <a:rPr lang="en-US" sz="2400" dirty="0" err="1">
                <a:latin typeface="Time New Roman"/>
              </a:rPr>
              <a:t>toàn</a:t>
            </a:r>
            <a:endParaRPr lang="en-US" sz="2400" dirty="0">
              <a:latin typeface="Time New Roman"/>
            </a:endParaRPr>
          </a:p>
        </p:txBody>
      </p:sp>
      <p:sp>
        <p:nvSpPr>
          <p:cNvPr id="8" name="TextBox 7"/>
          <p:cNvSpPr txBox="1"/>
          <p:nvPr/>
        </p:nvSpPr>
        <p:spPr>
          <a:xfrm>
            <a:off x="10609943" y="5937511"/>
            <a:ext cx="1349828" cy="461665"/>
          </a:xfrm>
          <a:prstGeom prst="rect">
            <a:avLst/>
          </a:prstGeom>
          <a:solidFill>
            <a:srgbClr val="FFFF00"/>
          </a:solidFill>
        </p:spPr>
        <p:txBody>
          <a:bodyPr wrap="square" rtlCol="0">
            <a:spAutoFit/>
          </a:bodyPr>
          <a:lstStyle/>
          <a:p>
            <a:r>
              <a:rPr lang="en-US" sz="2400" dirty="0">
                <a:latin typeface="Time New Roman"/>
              </a:rPr>
              <a:t>An </a:t>
            </a:r>
            <a:r>
              <a:rPr lang="en-US" sz="2400" dirty="0" err="1">
                <a:latin typeface="Time New Roman"/>
              </a:rPr>
              <a:t>toàn</a:t>
            </a:r>
            <a:endParaRPr lang="en-US" sz="2400" dirty="0">
              <a:latin typeface="Time New Roman"/>
            </a:endParaRPr>
          </a:p>
        </p:txBody>
      </p:sp>
      <p:sp>
        <p:nvSpPr>
          <p:cNvPr id="9" name="TextBox 8"/>
          <p:cNvSpPr txBox="1"/>
          <p:nvPr/>
        </p:nvSpPr>
        <p:spPr>
          <a:xfrm>
            <a:off x="8737602" y="2752746"/>
            <a:ext cx="1901371" cy="400110"/>
          </a:xfrm>
          <a:prstGeom prst="rect">
            <a:avLst/>
          </a:prstGeom>
          <a:solidFill>
            <a:srgbClr val="FF0000"/>
          </a:solidFill>
        </p:spPr>
        <p:txBody>
          <a:bodyPr wrap="square" rtlCol="0">
            <a:spAutoFit/>
          </a:bodyPr>
          <a:lstStyle/>
          <a:p>
            <a:r>
              <a:rPr lang="en-US" sz="2000" dirty="0" err="1">
                <a:solidFill>
                  <a:schemeClr val="bg1"/>
                </a:solidFill>
                <a:latin typeface="Time New Roman"/>
              </a:rPr>
              <a:t>Không</a:t>
            </a:r>
            <a:r>
              <a:rPr lang="en-US" sz="2000" dirty="0">
                <a:solidFill>
                  <a:schemeClr val="bg1"/>
                </a:solidFill>
                <a:latin typeface="Time New Roman"/>
              </a:rPr>
              <a:t> An </a:t>
            </a:r>
            <a:r>
              <a:rPr lang="en-US" sz="2000" dirty="0" err="1">
                <a:solidFill>
                  <a:schemeClr val="bg1"/>
                </a:solidFill>
                <a:latin typeface="Time New Roman"/>
              </a:rPr>
              <a:t>toàn</a:t>
            </a:r>
            <a:endParaRPr lang="en-US" sz="2000" dirty="0">
              <a:solidFill>
                <a:schemeClr val="bg1"/>
              </a:solidFill>
              <a:latin typeface="Time New Roman"/>
            </a:endParaRPr>
          </a:p>
        </p:txBody>
      </p:sp>
      <p:sp>
        <p:nvSpPr>
          <p:cNvPr id="10" name="TextBox 9"/>
          <p:cNvSpPr txBox="1"/>
          <p:nvPr/>
        </p:nvSpPr>
        <p:spPr>
          <a:xfrm>
            <a:off x="8940799" y="3348215"/>
            <a:ext cx="1901371" cy="400110"/>
          </a:xfrm>
          <a:prstGeom prst="rect">
            <a:avLst/>
          </a:prstGeom>
          <a:solidFill>
            <a:srgbClr val="FF0000"/>
          </a:solidFill>
        </p:spPr>
        <p:txBody>
          <a:bodyPr wrap="square" rtlCol="0">
            <a:spAutoFit/>
          </a:bodyPr>
          <a:lstStyle/>
          <a:p>
            <a:r>
              <a:rPr lang="en-US" sz="2000" dirty="0" err="1">
                <a:solidFill>
                  <a:schemeClr val="bg1"/>
                </a:solidFill>
                <a:latin typeface="Time New Roman"/>
              </a:rPr>
              <a:t>Không</a:t>
            </a:r>
            <a:r>
              <a:rPr lang="en-US" sz="2000" dirty="0">
                <a:solidFill>
                  <a:schemeClr val="bg1"/>
                </a:solidFill>
                <a:latin typeface="Time New Roman"/>
              </a:rPr>
              <a:t> An </a:t>
            </a:r>
            <a:r>
              <a:rPr lang="en-US" sz="2000" dirty="0" err="1">
                <a:solidFill>
                  <a:schemeClr val="bg1"/>
                </a:solidFill>
                <a:latin typeface="Time New Roman"/>
              </a:rPr>
              <a:t>toàn</a:t>
            </a:r>
            <a:endParaRPr lang="en-US" sz="2000" dirty="0">
              <a:solidFill>
                <a:schemeClr val="bg1"/>
              </a:solidFill>
              <a:latin typeface="Time New Roman"/>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1516"/>
            <a:ext cx="1212895" cy="1175657"/>
          </a:xfrm>
          <a:prstGeom prst="rect">
            <a:avLst/>
          </a:prstGeom>
        </p:spPr>
        <p:style>
          <a:lnRef idx="1">
            <a:schemeClr val="accent1"/>
          </a:lnRef>
          <a:fillRef idx="2">
            <a:schemeClr val="accent1"/>
          </a:fillRef>
          <a:effectRef idx="1">
            <a:schemeClr val="accent1"/>
          </a:effectRef>
          <a:fontRef idx="minor">
            <a:schemeClr val="dk1"/>
          </a:fontRef>
        </p:style>
      </p:pic>
      <p:sp>
        <p:nvSpPr>
          <p:cNvPr id="18" name="TextBox 17"/>
          <p:cNvSpPr txBox="1"/>
          <p:nvPr/>
        </p:nvSpPr>
        <p:spPr>
          <a:xfrm>
            <a:off x="10609943" y="4727502"/>
            <a:ext cx="1349828" cy="461665"/>
          </a:xfrm>
          <a:prstGeom prst="rect">
            <a:avLst/>
          </a:prstGeom>
          <a:solidFill>
            <a:srgbClr val="FFFF00"/>
          </a:solidFill>
        </p:spPr>
        <p:txBody>
          <a:bodyPr wrap="square" rtlCol="0">
            <a:spAutoFit/>
          </a:bodyPr>
          <a:lstStyle/>
          <a:p>
            <a:r>
              <a:rPr lang="en-US" sz="2400" dirty="0">
                <a:latin typeface="Time New Roman"/>
              </a:rPr>
              <a:t>An </a:t>
            </a:r>
            <a:r>
              <a:rPr lang="en-US" sz="2400" dirty="0" err="1">
                <a:latin typeface="Time New Roman"/>
              </a:rPr>
              <a:t>toàn</a:t>
            </a:r>
            <a:endParaRPr lang="en-US" sz="2400" dirty="0">
              <a:latin typeface="Time New Roman"/>
            </a:endParaRPr>
          </a:p>
        </p:txBody>
      </p:sp>
    </p:spTree>
    <p:extLst>
      <p:ext uri="{BB962C8B-B14F-4D97-AF65-F5344CB8AC3E}">
        <p14:creationId xmlns:p14="http://schemas.microsoft.com/office/powerpoint/2010/main" val="3351034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down)">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down)">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wipe(down)">
                                      <p:cBhvr>
                                        <p:cTn id="27" dur="500"/>
                                        <p:tgtEl>
                                          <p:spTgt spid="1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wipe(down)">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wipe(down)">
                                      <p:cBhvr>
                                        <p:cTn id="3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617336" y="25313"/>
            <a:ext cx="10126682" cy="769441"/>
          </a:xfrm>
          <a:prstGeom prst="rect">
            <a:avLst/>
          </a:prstGeom>
          <a:solidFill>
            <a:srgbClr val="FFFF00"/>
          </a:solidFill>
        </p:spPr>
        <p:txBody>
          <a:bodyPr wrap="none" lIns="91440" tIns="45720" rIns="91440" bIns="45720">
            <a:spAutoFit/>
          </a:bodyPr>
          <a:lstStyle/>
          <a:p>
            <a:pPr algn="ctr"/>
            <a:r>
              <a:rPr lang="en-US" sz="4400" i="1" dirty="0" err="1">
                <a:ln w="0"/>
                <a:solidFill>
                  <a:schemeClr val="accent1"/>
                </a:solidFill>
                <a:effectLst>
                  <a:outerShdw blurRad="38100" dist="25400" dir="5400000" algn="ctr" rotWithShape="0">
                    <a:srgbClr val="6E747A">
                      <a:alpha val="43000"/>
                    </a:srgbClr>
                  </a:outerShdw>
                </a:effectLst>
              </a:rPr>
              <a:t>Đâu</a:t>
            </a:r>
            <a:r>
              <a:rPr lang="en-US" sz="4400" i="1" dirty="0">
                <a:ln w="0"/>
                <a:solidFill>
                  <a:schemeClr val="accent1"/>
                </a:solidFill>
                <a:effectLst>
                  <a:outerShdw blurRad="38100" dist="25400" dir="5400000" algn="ctr" rotWithShape="0">
                    <a:srgbClr val="6E747A">
                      <a:alpha val="43000"/>
                    </a:srgbClr>
                  </a:outerShdw>
                </a:effectLst>
              </a:rPr>
              <a:t> </a:t>
            </a:r>
            <a:r>
              <a:rPr lang="en-US" sz="4400" i="1" dirty="0" err="1">
                <a:ln w="0"/>
                <a:solidFill>
                  <a:schemeClr val="accent1"/>
                </a:solidFill>
                <a:effectLst>
                  <a:outerShdw blurRad="38100" dist="25400" dir="5400000" algn="ctr" rotWithShape="0">
                    <a:srgbClr val="6E747A">
                      <a:alpha val="43000"/>
                    </a:srgbClr>
                  </a:outerShdw>
                </a:effectLst>
              </a:rPr>
              <a:t>là</a:t>
            </a:r>
            <a:r>
              <a:rPr lang="en-US" sz="4400" i="1" dirty="0">
                <a:ln w="0"/>
                <a:solidFill>
                  <a:schemeClr val="accent1"/>
                </a:solidFill>
                <a:effectLst>
                  <a:outerShdw blurRad="38100" dist="25400" dir="5400000" algn="ctr" rotWithShape="0">
                    <a:srgbClr val="6E747A">
                      <a:alpha val="43000"/>
                    </a:srgbClr>
                  </a:outerShdw>
                </a:effectLst>
              </a:rPr>
              <a:t> </a:t>
            </a:r>
            <a:r>
              <a:rPr lang="en-US" sz="4400" i="1" dirty="0" err="1">
                <a:ln w="0"/>
                <a:solidFill>
                  <a:schemeClr val="accent1"/>
                </a:solidFill>
                <a:effectLst>
                  <a:outerShdw blurRad="38100" dist="25400" dir="5400000" algn="ctr" rotWithShape="0">
                    <a:srgbClr val="6E747A">
                      <a:alpha val="43000"/>
                    </a:srgbClr>
                  </a:outerShdw>
                </a:effectLst>
              </a:rPr>
              <a:t>hành</a:t>
            </a:r>
            <a:r>
              <a:rPr lang="en-US" sz="4400" i="1" dirty="0">
                <a:ln w="0"/>
                <a:solidFill>
                  <a:schemeClr val="accent1"/>
                </a:solidFill>
                <a:effectLst>
                  <a:outerShdw blurRad="38100" dist="25400" dir="5400000" algn="ctr" rotWithShape="0">
                    <a:srgbClr val="6E747A">
                      <a:alpha val="43000"/>
                    </a:srgbClr>
                  </a:outerShdw>
                </a:effectLst>
              </a:rPr>
              <a:t> </a:t>
            </a:r>
            <a:r>
              <a:rPr lang="en-US" sz="4400" i="1" dirty="0" err="1">
                <a:ln w="0"/>
                <a:solidFill>
                  <a:schemeClr val="accent1"/>
                </a:solidFill>
                <a:effectLst>
                  <a:outerShdw blurRad="38100" dist="25400" dir="5400000" algn="ctr" rotWithShape="0">
                    <a:srgbClr val="6E747A">
                      <a:alpha val="43000"/>
                    </a:srgbClr>
                  </a:outerShdw>
                </a:effectLst>
              </a:rPr>
              <a:t>động</a:t>
            </a:r>
            <a:r>
              <a:rPr lang="en-US" sz="4400" i="1" dirty="0">
                <a:ln w="0"/>
                <a:solidFill>
                  <a:schemeClr val="accent1"/>
                </a:solidFill>
                <a:effectLst>
                  <a:outerShdw blurRad="38100" dist="25400" dir="5400000" algn="ctr" rotWithShape="0">
                    <a:srgbClr val="6E747A">
                      <a:alpha val="43000"/>
                    </a:srgbClr>
                  </a:outerShdw>
                </a:effectLst>
              </a:rPr>
              <a:t> An </a:t>
            </a:r>
            <a:r>
              <a:rPr lang="en-US" sz="4400" i="1" dirty="0" err="1">
                <a:ln w="0"/>
                <a:solidFill>
                  <a:schemeClr val="accent1"/>
                </a:solidFill>
                <a:effectLst>
                  <a:outerShdw blurRad="38100" dist="25400" dir="5400000" algn="ctr" rotWithShape="0">
                    <a:srgbClr val="6E747A">
                      <a:alpha val="43000"/>
                    </a:srgbClr>
                  </a:outerShdw>
                </a:effectLst>
              </a:rPr>
              <a:t>toàn</a:t>
            </a:r>
            <a:r>
              <a:rPr lang="en-US" sz="4400" i="1" dirty="0">
                <a:ln w="0"/>
                <a:solidFill>
                  <a:schemeClr val="accent1"/>
                </a:solidFill>
                <a:effectLst>
                  <a:outerShdw blurRad="38100" dist="25400" dir="5400000" algn="ctr" rotWithShape="0">
                    <a:srgbClr val="6E747A">
                      <a:alpha val="43000"/>
                    </a:srgbClr>
                  </a:outerShdw>
                </a:effectLst>
              </a:rPr>
              <a:t>? </a:t>
            </a:r>
            <a:r>
              <a:rPr lang="en-US" sz="4400" i="1" dirty="0" err="1">
                <a:ln w="0"/>
                <a:solidFill>
                  <a:schemeClr val="accent1"/>
                </a:solidFill>
                <a:effectLst>
                  <a:outerShdw blurRad="38100" dist="25400" dir="5400000" algn="ctr" rotWithShape="0">
                    <a:srgbClr val="6E747A">
                      <a:alpha val="43000"/>
                    </a:srgbClr>
                  </a:outerShdw>
                </a:effectLst>
              </a:rPr>
              <a:t>Không</a:t>
            </a:r>
            <a:r>
              <a:rPr lang="en-US" sz="4400" i="1" dirty="0">
                <a:ln w="0"/>
                <a:solidFill>
                  <a:schemeClr val="accent1"/>
                </a:solidFill>
                <a:effectLst>
                  <a:outerShdw blurRad="38100" dist="25400" dir="5400000" algn="ctr" rotWithShape="0">
                    <a:srgbClr val="6E747A">
                      <a:alpha val="43000"/>
                    </a:srgbClr>
                  </a:outerShdw>
                </a:effectLst>
              </a:rPr>
              <a:t> an </a:t>
            </a:r>
            <a:r>
              <a:rPr lang="en-US" sz="4400" i="1" dirty="0" err="1">
                <a:ln w="0"/>
                <a:solidFill>
                  <a:schemeClr val="accent1"/>
                </a:solidFill>
                <a:effectLst>
                  <a:outerShdw blurRad="38100" dist="25400" dir="5400000" algn="ctr" rotWithShape="0">
                    <a:srgbClr val="6E747A">
                      <a:alpha val="43000"/>
                    </a:srgbClr>
                  </a:outerShdw>
                </a:effectLst>
              </a:rPr>
              <a:t>toàn</a:t>
            </a:r>
            <a:r>
              <a:rPr lang="en-US" sz="4400" i="1" dirty="0">
                <a:ln w="0"/>
                <a:solidFill>
                  <a:schemeClr val="accent1"/>
                </a:solidFill>
                <a:effectLst>
                  <a:outerShdw blurRad="38100" dist="25400" dir="5400000" algn="ctr" rotWithShape="0">
                    <a:srgbClr val="6E747A">
                      <a:alpha val="43000"/>
                    </a:srgbClr>
                  </a:outerShdw>
                </a:effectLst>
              </a:rPr>
              <a:t>?</a:t>
            </a:r>
            <a:endParaRPr lang="en-US" sz="4400" b="0" i="1" cap="none" spc="0" dirty="0">
              <a:ln w="0"/>
              <a:solidFill>
                <a:schemeClr val="accent1"/>
              </a:solidFill>
              <a:effectLst>
                <a:outerShdw blurRad="38100" dist="25400" dir="5400000" algn="ctr" rotWithShape="0">
                  <a:srgbClr val="6E747A">
                    <a:alpha val="43000"/>
                  </a:srgbClr>
                </a:outerShdw>
              </a:effectLst>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1516"/>
            <a:ext cx="1212895" cy="1175657"/>
          </a:xfrm>
          <a:prstGeom prst="rect">
            <a:avLst/>
          </a:prstGeom>
        </p:spPr>
        <p:style>
          <a:lnRef idx="1">
            <a:schemeClr val="accent1"/>
          </a:lnRef>
          <a:fillRef idx="2">
            <a:schemeClr val="accent1"/>
          </a:fillRef>
          <a:effectRef idx="1">
            <a:schemeClr val="accent1"/>
          </a:effectRef>
          <a:fontRef idx="minor">
            <a:schemeClr val="dk1"/>
          </a:fontRef>
        </p:style>
      </p:pic>
      <p:graphicFrame>
        <p:nvGraphicFramePr>
          <p:cNvPr id="11" name="Table 10"/>
          <p:cNvGraphicFramePr>
            <a:graphicFrameLocks noGrp="1"/>
          </p:cNvGraphicFramePr>
          <p:nvPr>
            <p:extLst>
              <p:ext uri="{D42A27DB-BD31-4B8C-83A1-F6EECF244321}">
                <p14:modId xmlns:p14="http://schemas.microsoft.com/office/powerpoint/2010/main" val="829125302"/>
              </p:ext>
            </p:extLst>
          </p:nvPr>
        </p:nvGraphicFramePr>
        <p:xfrm>
          <a:off x="0" y="1003131"/>
          <a:ext cx="12148459" cy="5918125"/>
        </p:xfrm>
        <a:graphic>
          <a:graphicData uri="http://schemas.openxmlformats.org/drawingml/2006/table">
            <a:tbl>
              <a:tblPr firstRow="1" bandRow="1">
                <a:tableStyleId>{93296810-A885-4BE3-A3E7-6D5BEEA58F35}</a:tableStyleId>
              </a:tblPr>
              <a:tblGrid>
                <a:gridCol w="8244114">
                  <a:extLst>
                    <a:ext uri="{9D8B030D-6E8A-4147-A177-3AD203B41FA5}">
                      <a16:colId xmlns:a16="http://schemas.microsoft.com/office/drawing/2014/main" val="2170292819"/>
                    </a:ext>
                  </a:extLst>
                </a:gridCol>
                <a:gridCol w="2408682">
                  <a:extLst>
                    <a:ext uri="{9D8B030D-6E8A-4147-A177-3AD203B41FA5}">
                      <a16:colId xmlns:a16="http://schemas.microsoft.com/office/drawing/2014/main" val="2819947705"/>
                    </a:ext>
                  </a:extLst>
                </a:gridCol>
                <a:gridCol w="1495663">
                  <a:extLst>
                    <a:ext uri="{9D8B030D-6E8A-4147-A177-3AD203B41FA5}">
                      <a16:colId xmlns:a16="http://schemas.microsoft.com/office/drawing/2014/main" val="1719908793"/>
                    </a:ext>
                  </a:extLst>
                </a:gridCol>
              </a:tblGrid>
              <a:tr h="773484">
                <a:tc>
                  <a:txBody>
                    <a:bodyPr/>
                    <a:lstStyle/>
                    <a:p>
                      <a:pPr algn="ctr"/>
                      <a:r>
                        <a:rPr lang="en-US" sz="2400" dirty="0" err="1">
                          <a:latin typeface="Arial" panose="020B0604020202020204" pitchFamily="34" charset="0"/>
                          <a:cs typeface="Arial" panose="020B0604020202020204" pitchFamily="34" charset="0"/>
                        </a:rPr>
                        <a:t>Hành</a:t>
                      </a:r>
                      <a:r>
                        <a:rPr lang="en-US" sz="2400" baseline="0" dirty="0">
                          <a:latin typeface="Arial" panose="020B0604020202020204" pitchFamily="34" charset="0"/>
                          <a:cs typeface="Arial" panose="020B0604020202020204" pitchFamily="34" charset="0"/>
                        </a:rPr>
                        <a:t> </a:t>
                      </a:r>
                      <a:r>
                        <a:rPr lang="en-US" sz="2400" baseline="0" dirty="0" err="1">
                          <a:latin typeface="Arial" panose="020B0604020202020204" pitchFamily="34" charset="0"/>
                          <a:cs typeface="Arial" panose="020B0604020202020204" pitchFamily="34" charset="0"/>
                        </a:rPr>
                        <a:t>động</a:t>
                      </a:r>
                      <a:endParaRPr lang="en-US" sz="2400" dirty="0">
                        <a:latin typeface="Arial" panose="020B0604020202020204" pitchFamily="34" charset="0"/>
                        <a:cs typeface="Arial" panose="020B0604020202020204" pitchFamily="34" charset="0"/>
                      </a:endParaRPr>
                    </a:p>
                  </a:txBody>
                  <a:tcPr/>
                </a:tc>
                <a:tc>
                  <a:txBody>
                    <a:bodyPr/>
                    <a:lstStyle/>
                    <a:p>
                      <a:pPr marL="0" marR="0" indent="0" algn="ctr" defTabSz="609630" rtl="0" eaLnBrk="1" fontAlgn="auto" latinLnBrk="0" hangingPunct="1">
                        <a:lnSpc>
                          <a:spcPct val="100000"/>
                        </a:lnSpc>
                        <a:spcBef>
                          <a:spcPts val="0"/>
                        </a:spcBef>
                        <a:spcAft>
                          <a:spcPts val="0"/>
                        </a:spcAft>
                        <a:buClrTx/>
                        <a:buSzTx/>
                        <a:buFontTx/>
                        <a:buNone/>
                        <a:tabLst/>
                        <a:defRPr/>
                      </a:pPr>
                      <a:r>
                        <a:rPr lang="en-US" sz="2400" dirty="0" err="1">
                          <a:solidFill>
                            <a:schemeClr val="bg1"/>
                          </a:solidFill>
                          <a:latin typeface="Arial" panose="020B0604020202020204" pitchFamily="34" charset="0"/>
                          <a:cs typeface="Arial" panose="020B0604020202020204" pitchFamily="34" charset="0"/>
                        </a:rPr>
                        <a:t>Không</a:t>
                      </a:r>
                      <a:r>
                        <a:rPr lang="en-US" sz="2400" dirty="0">
                          <a:solidFill>
                            <a:schemeClr val="bg1"/>
                          </a:solidFill>
                          <a:latin typeface="Arial" panose="020B0604020202020204" pitchFamily="34" charset="0"/>
                          <a:cs typeface="Arial" panose="020B0604020202020204" pitchFamily="34" charset="0"/>
                        </a:rPr>
                        <a:t> An </a:t>
                      </a:r>
                      <a:r>
                        <a:rPr lang="en-US" sz="2400" dirty="0" err="1">
                          <a:solidFill>
                            <a:schemeClr val="bg1"/>
                          </a:solidFill>
                          <a:latin typeface="Arial" panose="020B0604020202020204" pitchFamily="34" charset="0"/>
                          <a:cs typeface="Arial" panose="020B0604020202020204" pitchFamily="34" charset="0"/>
                        </a:rPr>
                        <a:t>toàn</a:t>
                      </a:r>
                      <a:endParaRPr lang="en-US" sz="2400" dirty="0">
                        <a:solidFill>
                          <a:schemeClr val="bg1"/>
                        </a:solidFill>
                        <a:latin typeface="Arial" panose="020B0604020202020204" pitchFamily="34" charset="0"/>
                        <a:cs typeface="Arial" panose="020B0604020202020204" pitchFamily="34" charset="0"/>
                      </a:endParaRPr>
                    </a:p>
                    <a:p>
                      <a:pPr algn="ctr"/>
                      <a:endParaRPr lang="en-US" sz="2400" dirty="0">
                        <a:latin typeface="Arial" panose="020B0604020202020204" pitchFamily="34" charset="0"/>
                        <a:cs typeface="Arial" panose="020B0604020202020204" pitchFamily="34" charset="0"/>
                      </a:endParaRPr>
                    </a:p>
                  </a:txBody>
                  <a:tcPr/>
                </a:tc>
                <a:tc>
                  <a:txBody>
                    <a:bodyPr/>
                    <a:lstStyle/>
                    <a:p>
                      <a:pPr marL="0" marR="0" indent="0" algn="ctr" defTabSz="609630" rtl="0" eaLnBrk="1" fontAlgn="auto" latinLnBrk="0" hangingPunct="1">
                        <a:lnSpc>
                          <a:spcPct val="100000"/>
                        </a:lnSpc>
                        <a:spcBef>
                          <a:spcPts val="0"/>
                        </a:spcBef>
                        <a:spcAft>
                          <a:spcPts val="0"/>
                        </a:spcAft>
                        <a:buClrTx/>
                        <a:buSzTx/>
                        <a:buFontTx/>
                        <a:buNone/>
                        <a:tabLst/>
                        <a:defRPr/>
                      </a:pPr>
                      <a:r>
                        <a:rPr lang="en-US" sz="2400" dirty="0">
                          <a:latin typeface="Arial" panose="020B0604020202020204" pitchFamily="34" charset="0"/>
                          <a:cs typeface="Arial" panose="020B0604020202020204" pitchFamily="34" charset="0"/>
                        </a:rPr>
                        <a:t>An </a:t>
                      </a:r>
                      <a:r>
                        <a:rPr lang="en-US" sz="2400" dirty="0" err="1">
                          <a:latin typeface="Arial" panose="020B0604020202020204" pitchFamily="34" charset="0"/>
                          <a:cs typeface="Arial" panose="020B0604020202020204" pitchFamily="34" charset="0"/>
                        </a:rPr>
                        <a:t>toàn</a:t>
                      </a:r>
                      <a:endParaRPr lang="en-US" sz="2400" dirty="0">
                        <a:latin typeface="Arial" panose="020B0604020202020204" pitchFamily="34" charset="0"/>
                        <a:cs typeface="Arial" panose="020B0604020202020204" pitchFamily="34" charset="0"/>
                      </a:endParaRPr>
                    </a:p>
                    <a:p>
                      <a:pPr algn="ctr"/>
                      <a:endParaRPr lang="en-US" sz="24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2693230754"/>
                  </a:ext>
                </a:extLst>
              </a:tr>
              <a:tr h="614567">
                <a:tc>
                  <a:txBody>
                    <a:bodyPr/>
                    <a:lstStyle/>
                    <a:p>
                      <a:pPr algn="l"/>
                      <a:r>
                        <a:rPr lang="vi-VN" sz="2400" dirty="0">
                          <a:latin typeface="Arial" panose="020B0604020202020204" pitchFamily="34" charset="0"/>
                          <a:cs typeface="Arial" panose="020B0604020202020204" pitchFamily="34" charset="0"/>
                        </a:rPr>
                        <a:t>a. </a:t>
                      </a:r>
                      <a:r>
                        <a:rPr lang="en-US" sz="2400" dirty="0" err="1">
                          <a:latin typeface="Arial" panose="020B0604020202020204" pitchFamily="34" charset="0"/>
                          <a:cs typeface="Arial" panose="020B0604020202020204" pitchFamily="34" charset="0"/>
                        </a:rPr>
                        <a:t>Không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nếm</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các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chất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độc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hại</a:t>
                      </a:r>
                      <a:r>
                        <a:rPr lang="en-US" sz="2400" dirty="0">
                          <a:latin typeface="Arial" panose="020B0604020202020204" pitchFamily="34" charset="0"/>
                          <a:cs typeface="Arial" panose="020B0604020202020204" pitchFamily="34" charset="0"/>
                        </a:rPr>
                        <a:t>.</a:t>
                      </a:r>
                    </a:p>
                  </a:txBody>
                  <a:tcPr/>
                </a:tc>
                <a:tc>
                  <a:txBody>
                    <a:bodyPr/>
                    <a:lstStyle/>
                    <a:p>
                      <a:pPr algn="ctr"/>
                      <a:endParaRPr lang="en-US" sz="2400" dirty="0">
                        <a:latin typeface="Arial" panose="020B0604020202020204" pitchFamily="34" charset="0"/>
                        <a:cs typeface="Arial" panose="020B0604020202020204" pitchFamily="34" charset="0"/>
                      </a:endParaRPr>
                    </a:p>
                  </a:txBody>
                  <a:tcPr/>
                </a:tc>
                <a:tc>
                  <a:txBody>
                    <a:bodyPr/>
                    <a:lstStyle/>
                    <a:p>
                      <a:pPr marL="0" marR="0" indent="0" algn="ctr" defTabSz="609630" rtl="0" eaLnBrk="1" fontAlgn="auto" latinLnBrk="0" hangingPunct="1">
                        <a:lnSpc>
                          <a:spcPct val="100000"/>
                        </a:lnSpc>
                        <a:spcBef>
                          <a:spcPts val="0"/>
                        </a:spcBef>
                        <a:spcAft>
                          <a:spcPts val="0"/>
                        </a:spcAft>
                        <a:buClrTx/>
                        <a:buSzTx/>
                        <a:buFontTx/>
                        <a:buNone/>
                        <a:tabLst/>
                        <a:defRPr/>
                      </a:pPr>
                      <a:endParaRPr lang="en-US" sz="24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4257663616"/>
                  </a:ext>
                </a:extLst>
              </a:tr>
              <a:tr h="518385">
                <a:tc>
                  <a:txBody>
                    <a:bodyPr/>
                    <a:lstStyle/>
                    <a:p>
                      <a:pPr algn="l"/>
                      <a:r>
                        <a:rPr lang="en-US" sz="2400" dirty="0">
                          <a:latin typeface="Arial" panose="020B0604020202020204" pitchFamily="34" charset="0"/>
                          <a:cs typeface="Arial" panose="020B0604020202020204" pitchFamily="34" charset="0"/>
                        </a:rPr>
                        <a:t>b. </a:t>
                      </a:r>
                      <a:r>
                        <a:rPr lang="en-US" sz="2400" dirty="0" err="1">
                          <a:latin typeface="Arial" panose="020B0604020202020204" pitchFamily="34" charset="0"/>
                          <a:cs typeface="Arial" panose="020B0604020202020204" pitchFamily="34" charset="0"/>
                        </a:rPr>
                        <a:t>Không</a:t>
                      </a:r>
                      <a:r>
                        <a:rPr lang="en-US" sz="2400" baseline="0" dirty="0">
                          <a:latin typeface="Arial" panose="020B0604020202020204" pitchFamily="34" charset="0"/>
                          <a:cs typeface="Arial" panose="020B0604020202020204" pitchFamily="34" charset="0"/>
                        </a:rPr>
                        <a:t> </a:t>
                      </a:r>
                      <a:r>
                        <a:rPr lang="en-US" sz="2400" baseline="0" dirty="0" err="1">
                          <a:latin typeface="Arial" panose="020B0604020202020204" pitchFamily="34" charset="0"/>
                          <a:cs typeface="Arial" panose="020B0604020202020204" pitchFamily="34" charset="0"/>
                        </a:rPr>
                        <a:t>đùa</a:t>
                      </a:r>
                      <a:r>
                        <a:rPr lang="en-US" sz="2400" baseline="0" dirty="0">
                          <a:latin typeface="Arial" panose="020B0604020202020204" pitchFamily="34" charset="0"/>
                          <a:cs typeface="Arial" panose="020B0604020202020204" pitchFamily="34" charset="0"/>
                        </a:rPr>
                        <a:t> </a:t>
                      </a:r>
                      <a:r>
                        <a:rPr lang="en-US" sz="2400" baseline="0" dirty="0" err="1">
                          <a:latin typeface="Arial" panose="020B0604020202020204" pitchFamily="34" charset="0"/>
                          <a:cs typeface="Arial" panose="020B0604020202020204" pitchFamily="34" charset="0"/>
                        </a:rPr>
                        <a:t>nghịch</a:t>
                      </a:r>
                      <a:r>
                        <a:rPr lang="en-US" sz="2400" baseline="0" dirty="0">
                          <a:latin typeface="Arial" panose="020B0604020202020204" pitchFamily="34" charset="0"/>
                          <a:cs typeface="Arial" panose="020B0604020202020204" pitchFamily="34" charset="0"/>
                        </a:rPr>
                        <a:t> </a:t>
                      </a:r>
                      <a:r>
                        <a:rPr lang="en-US" sz="2400" baseline="0" dirty="0" err="1">
                          <a:latin typeface="Arial" panose="020B0604020202020204" pitchFamily="34" charset="0"/>
                          <a:cs typeface="Arial" panose="020B0604020202020204" pitchFamily="34" charset="0"/>
                        </a:rPr>
                        <a:t>khi</a:t>
                      </a:r>
                      <a:r>
                        <a:rPr lang="en-US" sz="2400" baseline="0" dirty="0">
                          <a:latin typeface="Arial" panose="020B0604020202020204" pitchFamily="34" charset="0"/>
                          <a:cs typeface="Arial" panose="020B0604020202020204" pitchFamily="34" charset="0"/>
                        </a:rPr>
                        <a:t> </a:t>
                      </a:r>
                      <a:r>
                        <a:rPr lang="en-US" sz="2400" baseline="0" dirty="0" err="1">
                          <a:latin typeface="Arial" panose="020B0604020202020204" pitchFamily="34" charset="0"/>
                          <a:cs typeface="Arial" panose="020B0604020202020204" pitchFamily="34" charset="0"/>
                        </a:rPr>
                        <a:t>làm</a:t>
                      </a:r>
                      <a:r>
                        <a:rPr lang="en-US" sz="2400" baseline="0" dirty="0">
                          <a:latin typeface="Arial" panose="020B0604020202020204" pitchFamily="34" charset="0"/>
                          <a:cs typeface="Arial" panose="020B0604020202020204" pitchFamily="34" charset="0"/>
                        </a:rPr>
                        <a:t> </a:t>
                      </a:r>
                      <a:r>
                        <a:rPr lang="en-US" sz="2400" baseline="0" dirty="0" err="1">
                          <a:latin typeface="Arial" panose="020B0604020202020204" pitchFamily="34" charset="0"/>
                          <a:cs typeface="Arial" panose="020B0604020202020204" pitchFamily="34" charset="0"/>
                        </a:rPr>
                        <a:t>thí</a:t>
                      </a:r>
                      <a:r>
                        <a:rPr lang="en-US" sz="2400" baseline="0" dirty="0">
                          <a:latin typeface="Arial" panose="020B0604020202020204" pitchFamily="34" charset="0"/>
                          <a:cs typeface="Arial" panose="020B0604020202020204" pitchFamily="34" charset="0"/>
                        </a:rPr>
                        <a:t> </a:t>
                      </a:r>
                      <a:r>
                        <a:rPr lang="en-US" sz="2400" baseline="0" dirty="0" err="1">
                          <a:latin typeface="Arial" panose="020B0604020202020204" pitchFamily="34" charset="0"/>
                          <a:cs typeface="Arial" panose="020B0604020202020204" pitchFamily="34" charset="0"/>
                        </a:rPr>
                        <a:t>nghiệm</a:t>
                      </a:r>
                      <a:r>
                        <a:rPr lang="en-US" sz="2400" baseline="0" dirty="0">
                          <a:latin typeface="Arial" panose="020B0604020202020204" pitchFamily="34" charset="0"/>
                          <a:cs typeface="Arial" panose="020B0604020202020204" pitchFamily="34" charset="0"/>
                        </a:rPr>
                        <a:t>.</a:t>
                      </a:r>
                      <a:endParaRPr lang="en-US" sz="2400" dirty="0">
                        <a:latin typeface="Arial" panose="020B0604020202020204" pitchFamily="34" charset="0"/>
                        <a:cs typeface="Arial" panose="020B0604020202020204" pitchFamily="34" charset="0"/>
                      </a:endParaRPr>
                    </a:p>
                  </a:txBody>
                  <a:tcPr/>
                </a:tc>
                <a:tc>
                  <a:txBody>
                    <a:bodyPr/>
                    <a:lstStyle/>
                    <a:p>
                      <a:pPr algn="ctr"/>
                      <a:endParaRPr lang="en-US" sz="2400">
                        <a:latin typeface="Arial" panose="020B0604020202020204" pitchFamily="34" charset="0"/>
                        <a:cs typeface="Arial" panose="020B0604020202020204" pitchFamily="34" charset="0"/>
                      </a:endParaRPr>
                    </a:p>
                  </a:txBody>
                  <a:tcPr/>
                </a:tc>
                <a:tc>
                  <a:txBody>
                    <a:bodyPr/>
                    <a:lstStyle/>
                    <a:p>
                      <a:pPr algn="ctr"/>
                      <a:endParaRPr lang="en-US" sz="24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3091499165"/>
                  </a:ext>
                </a:extLst>
              </a:tr>
              <a:tr h="509871">
                <a:tc>
                  <a:txBody>
                    <a:bodyPr/>
                    <a:lstStyle/>
                    <a:p>
                      <a:pPr algn="l"/>
                      <a:r>
                        <a:rPr lang="en-US" sz="2400" dirty="0">
                          <a:latin typeface="Arial" panose="020B0604020202020204" pitchFamily="34" charset="0"/>
                          <a:cs typeface="Arial" panose="020B0604020202020204" pitchFamily="34" charset="0"/>
                        </a:rPr>
                        <a:t>c. </a:t>
                      </a:r>
                      <a:r>
                        <a:rPr lang="en-US" sz="2400" dirty="0" err="1">
                          <a:latin typeface="Arial" panose="020B0604020202020204" pitchFamily="34" charset="0"/>
                          <a:cs typeface="Arial" panose="020B0604020202020204" pitchFamily="34" charset="0"/>
                        </a:rPr>
                        <a:t>Mặc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đồ</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bảo</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hộ</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đeo</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kính</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khẩu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trang</a:t>
                      </a:r>
                      <a:endParaRPr lang="en-US" sz="2400" dirty="0">
                        <a:latin typeface="Arial" panose="020B0604020202020204" pitchFamily="34" charset="0"/>
                        <a:cs typeface="Arial" panose="020B0604020202020204" pitchFamily="34" charset="0"/>
                      </a:endParaRPr>
                    </a:p>
                  </a:txBody>
                  <a:tcPr/>
                </a:tc>
                <a:tc>
                  <a:txBody>
                    <a:bodyPr/>
                    <a:lstStyle/>
                    <a:p>
                      <a:pPr algn="ctr"/>
                      <a:endParaRPr lang="en-US" sz="2400">
                        <a:latin typeface="Arial" panose="020B0604020202020204" pitchFamily="34" charset="0"/>
                        <a:cs typeface="Arial" panose="020B0604020202020204" pitchFamily="34" charset="0"/>
                      </a:endParaRPr>
                    </a:p>
                  </a:txBody>
                  <a:tcPr/>
                </a:tc>
                <a:tc>
                  <a:txBody>
                    <a:bodyPr/>
                    <a:lstStyle/>
                    <a:p>
                      <a:pPr algn="ctr"/>
                      <a:endParaRPr lang="en-US" sz="24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20675758"/>
                  </a:ext>
                </a:extLst>
              </a:tr>
              <a:tr h="754743">
                <a:tc>
                  <a:txBody>
                    <a:bodyPr/>
                    <a:lstStyle/>
                    <a:p>
                      <a:pPr algn="l"/>
                      <a:r>
                        <a:rPr lang="en-US" sz="2400" dirty="0">
                          <a:latin typeface="Arial" panose="020B0604020202020204" pitchFamily="34" charset="0"/>
                          <a:cs typeface="Arial" panose="020B0604020202020204" pitchFamily="34" charset="0"/>
                        </a:rPr>
                        <a:t>d. Thu </a:t>
                      </a:r>
                      <a:r>
                        <a:rPr lang="en-US" sz="2400" dirty="0" err="1">
                          <a:latin typeface="Arial" panose="020B0604020202020204" pitchFamily="34" charset="0"/>
                          <a:cs typeface="Arial" panose="020B0604020202020204" pitchFamily="34" charset="0"/>
                        </a:rPr>
                        <a:t>dọn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phòng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thực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hành</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rửa</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sạch</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tay</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sau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khi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đã</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thực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hành</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xong</a:t>
                      </a:r>
                      <a:r>
                        <a:rPr lang="en-US" sz="2400" dirty="0">
                          <a:latin typeface="Arial" panose="020B0604020202020204" pitchFamily="34" charset="0"/>
                          <a:cs typeface="Arial" panose="020B0604020202020204" pitchFamily="34" charset="0"/>
                        </a:rPr>
                        <a:t>.</a:t>
                      </a:r>
                    </a:p>
                  </a:txBody>
                  <a:tcPr/>
                </a:tc>
                <a:tc>
                  <a:txBody>
                    <a:bodyPr/>
                    <a:lstStyle/>
                    <a:p>
                      <a:pPr algn="ctr"/>
                      <a:endParaRPr lang="en-US" sz="2400" dirty="0">
                        <a:latin typeface="Arial" panose="020B0604020202020204" pitchFamily="34" charset="0"/>
                        <a:cs typeface="Arial" panose="020B0604020202020204" pitchFamily="34" charset="0"/>
                      </a:endParaRPr>
                    </a:p>
                  </a:txBody>
                  <a:tcPr/>
                </a:tc>
                <a:tc>
                  <a:txBody>
                    <a:bodyPr/>
                    <a:lstStyle/>
                    <a:p>
                      <a:pPr algn="ctr"/>
                      <a:endParaRPr lang="en-US" sz="24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33582825"/>
                  </a:ext>
                </a:extLst>
              </a:tr>
              <a:tr h="641160">
                <a:tc>
                  <a:txBody>
                    <a:bodyPr/>
                    <a:lstStyle/>
                    <a:p>
                      <a:pPr algn="l"/>
                      <a:r>
                        <a:rPr lang="en-US" sz="2400" dirty="0">
                          <a:latin typeface="Arial" panose="020B0604020202020204" pitchFamily="34" charset="0"/>
                          <a:cs typeface="Arial" panose="020B0604020202020204" pitchFamily="34" charset="0"/>
                        </a:rPr>
                        <a:t>e. </a:t>
                      </a:r>
                      <a:r>
                        <a:rPr lang="vi-VN" sz="2400" dirty="0">
                          <a:latin typeface="+mn-lt"/>
                          <a:cs typeface="Arial" panose="020B0604020202020204" pitchFamily="34" charset="0"/>
                        </a:rPr>
                        <a:t>Pha chế các hóa chất ngẫu nhiên với nhau để được những chất mới</a:t>
                      </a:r>
                      <a:r>
                        <a:rPr lang="en-US" sz="2400" dirty="0">
                          <a:latin typeface="Arial" panose="020B0604020202020204" pitchFamily="34" charset="0"/>
                          <a:cs typeface="Arial" panose="020B0604020202020204" pitchFamily="34" charset="0"/>
                        </a:rPr>
                        <a:t>.</a:t>
                      </a:r>
                    </a:p>
                  </a:txBody>
                  <a:tcPr/>
                </a:tc>
                <a:tc>
                  <a:txBody>
                    <a:bodyPr/>
                    <a:lstStyle/>
                    <a:p>
                      <a:pPr algn="ctr"/>
                      <a:endParaRPr lang="en-US" sz="2400" dirty="0">
                        <a:latin typeface="Arial" panose="020B0604020202020204" pitchFamily="34" charset="0"/>
                        <a:cs typeface="Arial" panose="020B0604020202020204" pitchFamily="34" charset="0"/>
                      </a:endParaRPr>
                    </a:p>
                  </a:txBody>
                  <a:tcPr/>
                </a:tc>
                <a:tc>
                  <a:txBody>
                    <a:bodyPr/>
                    <a:lstStyle/>
                    <a:p>
                      <a:pPr algn="ctr"/>
                      <a:endParaRPr lang="en-US" sz="24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2145509334"/>
                  </a:ext>
                </a:extLst>
              </a:tr>
              <a:tr h="748937">
                <a:tc>
                  <a:txBody>
                    <a:bodyPr/>
                    <a:lstStyle/>
                    <a:p>
                      <a:pPr algn="l"/>
                      <a:r>
                        <a:rPr lang="en-US" sz="2400" dirty="0">
                          <a:latin typeface="Arial" panose="020B0604020202020204" pitchFamily="34" charset="0"/>
                          <a:cs typeface="Arial" panose="020B0604020202020204" pitchFamily="34" charset="0"/>
                        </a:rPr>
                        <a:t>g. </a:t>
                      </a:r>
                      <a:r>
                        <a:rPr lang="vi-VN" sz="2400" dirty="0">
                          <a:latin typeface="+mn-lt"/>
                          <a:cs typeface="Arial" panose="020B0604020202020204" pitchFamily="34" charset="0"/>
                        </a:rPr>
                        <a:t>Không hít mạnh hoặc kề mũi vào bình hóa chất mà chỉ dùng bàn tay phẩy nhẹ hơi hóa chất vào mũi.</a:t>
                      </a:r>
                      <a:endParaRPr lang="en-US" sz="2400" dirty="0">
                        <a:latin typeface="Arial" panose="020B0604020202020204" pitchFamily="34" charset="0"/>
                        <a:cs typeface="Arial" panose="020B0604020202020204" pitchFamily="34" charset="0"/>
                      </a:endParaRPr>
                    </a:p>
                  </a:txBody>
                  <a:tcPr/>
                </a:tc>
                <a:tc>
                  <a:txBody>
                    <a:bodyPr/>
                    <a:lstStyle/>
                    <a:p>
                      <a:pPr algn="ctr"/>
                      <a:endParaRPr lang="en-US" sz="2400" dirty="0">
                        <a:latin typeface="Arial" panose="020B0604020202020204" pitchFamily="34" charset="0"/>
                        <a:cs typeface="Arial" panose="020B0604020202020204" pitchFamily="34" charset="0"/>
                      </a:endParaRPr>
                    </a:p>
                  </a:txBody>
                  <a:tcPr/>
                </a:tc>
                <a:tc>
                  <a:txBody>
                    <a:bodyPr/>
                    <a:lstStyle/>
                    <a:p>
                      <a:pPr algn="ctr"/>
                      <a:endParaRPr lang="en-US" sz="24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3588299907"/>
                  </a:ext>
                </a:extLst>
              </a:tr>
              <a:tr h="983462">
                <a:tc>
                  <a:txBody>
                    <a:bodyPr/>
                    <a:lstStyle/>
                    <a:p>
                      <a:pPr algn="l"/>
                      <a:r>
                        <a:rPr lang="en-US" sz="2400" dirty="0">
                          <a:latin typeface="Arial" panose="020B0604020202020204" pitchFamily="34" charset="0"/>
                          <a:cs typeface="Arial" panose="020B0604020202020204" pitchFamily="34" charset="0"/>
                        </a:rPr>
                        <a:t>h. </a:t>
                      </a:r>
                      <a:r>
                        <a:rPr lang="en-US" sz="2400" dirty="0" err="1">
                          <a:latin typeface="Arial" panose="020B0604020202020204" pitchFamily="34" charset="0"/>
                          <a:cs typeface="Arial" panose="020B0604020202020204" pitchFamily="34" charset="0"/>
                        </a:rPr>
                        <a:t>Khi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đã</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có</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găng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tay</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thì</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không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cần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phải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rửa</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tay</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rửa</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sạch</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các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dụng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cụ</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sau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khi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hoàn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thành</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thí</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nghiệm</a:t>
                      </a:r>
                      <a:r>
                        <a:rPr lang="en-US" sz="2400" dirty="0">
                          <a:latin typeface="Arial" panose="020B0604020202020204" pitchFamily="34" charset="0"/>
                          <a:cs typeface="Arial" panose="020B0604020202020204" pitchFamily="34" charset="0"/>
                        </a:rPr>
                        <a:t>.</a:t>
                      </a:r>
                    </a:p>
                  </a:txBody>
                  <a:tcPr/>
                </a:tc>
                <a:tc>
                  <a:txBody>
                    <a:bodyPr/>
                    <a:lstStyle/>
                    <a:p>
                      <a:pPr algn="ctr"/>
                      <a:endParaRPr lang="en-US" sz="2400" dirty="0">
                        <a:latin typeface="Arial" panose="020B0604020202020204" pitchFamily="34" charset="0"/>
                        <a:cs typeface="Arial" panose="020B0604020202020204" pitchFamily="34" charset="0"/>
                      </a:endParaRPr>
                    </a:p>
                  </a:txBody>
                  <a:tcPr/>
                </a:tc>
                <a:tc>
                  <a:txBody>
                    <a:bodyPr/>
                    <a:lstStyle/>
                    <a:p>
                      <a:pPr algn="ctr"/>
                      <a:endParaRPr lang="en-US" sz="24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3293203004"/>
                  </a:ext>
                </a:extLst>
              </a:tr>
            </a:tbl>
          </a:graphicData>
        </a:graphic>
      </p:graphicFrame>
      <p:sp>
        <p:nvSpPr>
          <p:cNvPr id="19" name="Rectangle 18"/>
          <p:cNvSpPr/>
          <p:nvPr/>
        </p:nvSpPr>
        <p:spPr>
          <a:xfrm>
            <a:off x="11146872" y="1772572"/>
            <a:ext cx="389851" cy="584775"/>
          </a:xfrm>
          <a:prstGeom prst="rect">
            <a:avLst/>
          </a:prstGeom>
        </p:spPr>
        <p:txBody>
          <a:bodyPr wrap="none">
            <a:spAutoFit/>
          </a:bodyPr>
          <a:lstStyle/>
          <a:p>
            <a:pPr algn="ctr" defTabSz="609630">
              <a:defRPr/>
            </a:pPr>
            <a:r>
              <a:rPr lang="en-US" sz="3200" dirty="0">
                <a:latin typeface="Arial" panose="020B0604020202020204" pitchFamily="34" charset="0"/>
                <a:cs typeface="Arial" panose="020B0604020202020204" pitchFamily="34" charset="0"/>
              </a:rPr>
              <a:t>x</a:t>
            </a:r>
          </a:p>
        </p:txBody>
      </p:sp>
      <p:sp>
        <p:nvSpPr>
          <p:cNvPr id="21" name="Rectangle 20"/>
          <p:cNvSpPr/>
          <p:nvPr/>
        </p:nvSpPr>
        <p:spPr>
          <a:xfrm>
            <a:off x="11070671" y="2407923"/>
            <a:ext cx="542251" cy="584775"/>
          </a:xfrm>
          <a:prstGeom prst="rect">
            <a:avLst/>
          </a:prstGeom>
        </p:spPr>
        <p:txBody>
          <a:bodyPr wrap="square">
            <a:spAutoFit/>
          </a:bodyPr>
          <a:lstStyle/>
          <a:p>
            <a:pPr algn="ctr" defTabSz="609630">
              <a:defRPr/>
            </a:pPr>
            <a:r>
              <a:rPr lang="en-US" sz="3200" dirty="0">
                <a:latin typeface="Arial" panose="020B0604020202020204" pitchFamily="34" charset="0"/>
                <a:cs typeface="Arial" panose="020B0604020202020204" pitchFamily="34" charset="0"/>
              </a:rPr>
              <a:t>x</a:t>
            </a:r>
          </a:p>
        </p:txBody>
      </p:sp>
      <p:sp>
        <p:nvSpPr>
          <p:cNvPr id="23" name="Rectangle 22"/>
          <p:cNvSpPr/>
          <p:nvPr/>
        </p:nvSpPr>
        <p:spPr>
          <a:xfrm>
            <a:off x="11070671" y="2834400"/>
            <a:ext cx="542251" cy="584775"/>
          </a:xfrm>
          <a:prstGeom prst="rect">
            <a:avLst/>
          </a:prstGeom>
        </p:spPr>
        <p:txBody>
          <a:bodyPr wrap="square">
            <a:spAutoFit/>
          </a:bodyPr>
          <a:lstStyle/>
          <a:p>
            <a:pPr algn="ctr" defTabSz="609630">
              <a:defRPr/>
            </a:pPr>
            <a:r>
              <a:rPr lang="en-US" sz="3200" dirty="0">
                <a:latin typeface="Arial" panose="020B0604020202020204" pitchFamily="34" charset="0"/>
                <a:cs typeface="Arial" panose="020B0604020202020204" pitchFamily="34" charset="0"/>
              </a:rPr>
              <a:t>x</a:t>
            </a:r>
          </a:p>
        </p:txBody>
      </p:sp>
      <p:sp>
        <p:nvSpPr>
          <p:cNvPr id="24" name="Rectangle 23"/>
          <p:cNvSpPr/>
          <p:nvPr/>
        </p:nvSpPr>
        <p:spPr>
          <a:xfrm>
            <a:off x="11070671" y="3469751"/>
            <a:ext cx="542251" cy="584775"/>
          </a:xfrm>
          <a:prstGeom prst="rect">
            <a:avLst/>
          </a:prstGeom>
        </p:spPr>
        <p:txBody>
          <a:bodyPr wrap="square">
            <a:spAutoFit/>
          </a:bodyPr>
          <a:lstStyle/>
          <a:p>
            <a:pPr algn="ctr" defTabSz="609630">
              <a:defRPr/>
            </a:pPr>
            <a:r>
              <a:rPr lang="en-US" sz="3200" dirty="0">
                <a:latin typeface="Arial" panose="020B0604020202020204" pitchFamily="34" charset="0"/>
                <a:cs typeface="Arial" panose="020B0604020202020204" pitchFamily="34" charset="0"/>
              </a:rPr>
              <a:t>x</a:t>
            </a:r>
          </a:p>
        </p:txBody>
      </p:sp>
      <p:sp>
        <p:nvSpPr>
          <p:cNvPr id="25" name="Rectangle 24"/>
          <p:cNvSpPr/>
          <p:nvPr/>
        </p:nvSpPr>
        <p:spPr>
          <a:xfrm>
            <a:off x="9176557" y="4374609"/>
            <a:ext cx="542251" cy="584775"/>
          </a:xfrm>
          <a:prstGeom prst="rect">
            <a:avLst/>
          </a:prstGeom>
        </p:spPr>
        <p:txBody>
          <a:bodyPr wrap="square">
            <a:spAutoFit/>
          </a:bodyPr>
          <a:lstStyle/>
          <a:p>
            <a:pPr algn="ctr" defTabSz="609630">
              <a:defRPr/>
            </a:pPr>
            <a:r>
              <a:rPr lang="en-US" sz="3200" dirty="0">
                <a:solidFill>
                  <a:srgbClr val="C00000"/>
                </a:solidFill>
                <a:latin typeface="Arial" panose="020B0604020202020204" pitchFamily="34" charset="0"/>
                <a:cs typeface="Arial" panose="020B0604020202020204" pitchFamily="34" charset="0"/>
              </a:rPr>
              <a:t>x</a:t>
            </a:r>
          </a:p>
        </p:txBody>
      </p:sp>
      <p:sp>
        <p:nvSpPr>
          <p:cNvPr id="26" name="Rectangle 25"/>
          <p:cNvSpPr/>
          <p:nvPr/>
        </p:nvSpPr>
        <p:spPr>
          <a:xfrm>
            <a:off x="11070671" y="5195503"/>
            <a:ext cx="542251" cy="584775"/>
          </a:xfrm>
          <a:prstGeom prst="rect">
            <a:avLst/>
          </a:prstGeom>
        </p:spPr>
        <p:txBody>
          <a:bodyPr wrap="square">
            <a:spAutoFit/>
          </a:bodyPr>
          <a:lstStyle/>
          <a:p>
            <a:pPr algn="ctr" defTabSz="609630">
              <a:defRPr/>
            </a:pPr>
            <a:r>
              <a:rPr lang="en-US" sz="3200" dirty="0">
                <a:latin typeface="Arial" panose="020B0604020202020204" pitchFamily="34" charset="0"/>
                <a:cs typeface="Arial" panose="020B0604020202020204" pitchFamily="34" charset="0"/>
              </a:rPr>
              <a:t>x</a:t>
            </a:r>
          </a:p>
        </p:txBody>
      </p:sp>
      <p:sp>
        <p:nvSpPr>
          <p:cNvPr id="27" name="Rectangle 26"/>
          <p:cNvSpPr/>
          <p:nvPr/>
        </p:nvSpPr>
        <p:spPr>
          <a:xfrm>
            <a:off x="9176557" y="6080037"/>
            <a:ext cx="542251" cy="584775"/>
          </a:xfrm>
          <a:prstGeom prst="rect">
            <a:avLst/>
          </a:prstGeom>
        </p:spPr>
        <p:txBody>
          <a:bodyPr wrap="square">
            <a:spAutoFit/>
          </a:bodyPr>
          <a:lstStyle/>
          <a:p>
            <a:pPr algn="ctr" defTabSz="609630">
              <a:defRPr/>
            </a:pPr>
            <a:r>
              <a:rPr lang="en-US" sz="3200" dirty="0">
                <a:solidFill>
                  <a:srgbClr val="C00000"/>
                </a:solidFill>
                <a:latin typeface="Arial" panose="020B0604020202020204" pitchFamily="34" charset="0"/>
                <a:cs typeface="Arial" panose="020B0604020202020204" pitchFamily="34" charset="0"/>
              </a:rPr>
              <a:t>x</a:t>
            </a:r>
          </a:p>
        </p:txBody>
      </p:sp>
    </p:spTree>
    <p:extLst>
      <p:ext uri="{BB962C8B-B14F-4D97-AF65-F5344CB8AC3E}">
        <p14:creationId xmlns:p14="http://schemas.microsoft.com/office/powerpoint/2010/main" val="995752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down)">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wipe(down)">
                                      <p:cBhvr>
                                        <p:cTn id="17" dur="5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wipe(down)">
                                      <p:cBhvr>
                                        <p:cTn id="22" dur="500"/>
                                        <p:tgtEl>
                                          <p:spTgt spid="2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wipe(down)">
                                      <p:cBhvr>
                                        <p:cTn id="27" dur="500"/>
                                        <p:tgtEl>
                                          <p:spTgt spid="2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25"/>
                                        </p:tgtEl>
                                        <p:attrNameLst>
                                          <p:attrName>style.visibility</p:attrName>
                                        </p:attrNameLst>
                                      </p:cBhvr>
                                      <p:to>
                                        <p:strVal val="visible"/>
                                      </p:to>
                                    </p:set>
                                    <p:animEffect transition="in" filter="wipe(down)">
                                      <p:cBhvr>
                                        <p:cTn id="32" dur="500"/>
                                        <p:tgtEl>
                                          <p:spTgt spid="25"/>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26"/>
                                        </p:tgtEl>
                                        <p:attrNameLst>
                                          <p:attrName>style.visibility</p:attrName>
                                        </p:attrNameLst>
                                      </p:cBhvr>
                                      <p:to>
                                        <p:strVal val="visible"/>
                                      </p:to>
                                    </p:set>
                                    <p:animEffect transition="in" filter="wipe(down)">
                                      <p:cBhvr>
                                        <p:cTn id="37" dur="500"/>
                                        <p:tgtEl>
                                          <p:spTgt spid="26"/>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27"/>
                                        </p:tgtEl>
                                        <p:attrNameLst>
                                          <p:attrName>style.visibility</p:attrName>
                                        </p:attrNameLst>
                                      </p:cBhvr>
                                      <p:to>
                                        <p:strVal val="visible"/>
                                      </p:to>
                                    </p:set>
                                    <p:animEffect transition="in" filter="wipe(down)">
                                      <p:cBhvr>
                                        <p:cTn id="4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1" grpId="0"/>
      <p:bldP spid="23" grpId="0"/>
      <p:bldP spid="24" grpId="0"/>
      <p:bldP spid="25" grpId="0"/>
      <p:bldP spid="26" grpId="0"/>
      <p:bldP spid="2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80259" y="1483083"/>
            <a:ext cx="3075824" cy="176788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3"/>
          <a:stretch>
            <a:fillRect/>
          </a:stretch>
        </p:blipFill>
        <p:spPr>
          <a:xfrm>
            <a:off x="1481600" y="380580"/>
            <a:ext cx="9549258" cy="712815"/>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561" y="4724400"/>
            <a:ext cx="2143125" cy="2133600"/>
          </a:xfrm>
          <a:prstGeom prst="rect">
            <a:avLst/>
          </a:prstGeom>
        </p:spPr>
      </p:pic>
      <p:sp>
        <p:nvSpPr>
          <p:cNvPr id="5" name="Cloud Callout 4"/>
          <p:cNvSpPr/>
          <p:nvPr/>
        </p:nvSpPr>
        <p:spPr>
          <a:xfrm>
            <a:off x="544714" y="1730653"/>
            <a:ext cx="5551286" cy="2569657"/>
          </a:xfrm>
          <a:prstGeom prst="cloudCallout">
            <a:avLst/>
          </a:prstGeom>
          <a:solidFill>
            <a:srgbClr val="FFFF00"/>
          </a:solidFill>
          <a:ln w="12700" cap="flat" cmpd="sng" algn="ctr">
            <a:solidFill>
              <a:srgbClr val="5B9BD5">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err="1">
                <a:ln>
                  <a:noFill/>
                </a:ln>
                <a:effectLst/>
                <a:uLnTx/>
                <a:uFillTx/>
                <a:latin typeface="Calibri" panose="020F0502020204030204"/>
                <a:ea typeface="+mn-ea"/>
                <a:cs typeface="+mn-cs"/>
              </a:rPr>
              <a:t>Giải</a:t>
            </a:r>
            <a:r>
              <a:rPr kumimoji="0" lang="en-US" sz="3200" b="0" i="0" u="none" strike="noStrike" kern="0" cap="none" spc="0" normalizeH="0" noProof="0" dirty="0">
                <a:ln>
                  <a:noFill/>
                </a:ln>
                <a:effectLst/>
                <a:uLnTx/>
                <a:uFillTx/>
                <a:latin typeface="Calibri" panose="020F0502020204030204"/>
                <a:ea typeface="+mn-ea"/>
                <a:cs typeface="+mn-cs"/>
              </a:rPr>
              <a:t> </a:t>
            </a:r>
            <a:r>
              <a:rPr kumimoji="0" lang="en-US" sz="3200" b="0" i="0" u="none" strike="noStrike" kern="0" cap="none" spc="0" normalizeH="0" noProof="0" dirty="0" err="1">
                <a:ln>
                  <a:noFill/>
                </a:ln>
                <a:effectLst/>
                <a:uLnTx/>
                <a:uFillTx/>
                <a:latin typeface="Calibri" panose="020F0502020204030204"/>
                <a:ea typeface="+mn-ea"/>
                <a:cs typeface="+mn-cs"/>
              </a:rPr>
              <a:t>thích</a:t>
            </a:r>
            <a:r>
              <a:rPr kumimoji="0" lang="en-US" sz="3200" b="0" i="0" u="none" strike="noStrike" kern="0" cap="none" spc="0" normalizeH="0" noProof="0" dirty="0">
                <a:ln>
                  <a:noFill/>
                </a:ln>
                <a:effectLst/>
                <a:uLnTx/>
                <a:uFillTx/>
                <a:latin typeface="Calibri" panose="020F0502020204030204"/>
                <a:ea typeface="+mn-ea"/>
                <a:cs typeface="+mn-cs"/>
              </a:rPr>
              <a:t> </a:t>
            </a:r>
            <a:r>
              <a:rPr kumimoji="0" lang="en-US" sz="3200" b="0" i="0" u="none" strike="noStrike" kern="0" cap="none" spc="0" normalizeH="0" noProof="0" dirty="0" err="1">
                <a:ln>
                  <a:noFill/>
                </a:ln>
                <a:effectLst/>
                <a:uLnTx/>
                <a:uFillTx/>
                <a:latin typeface="Calibri" panose="020F0502020204030204"/>
                <a:ea typeface="+mn-ea"/>
                <a:cs typeface="+mn-cs"/>
              </a:rPr>
              <a:t>các</a:t>
            </a:r>
            <a:r>
              <a:rPr kumimoji="0" lang="en-US" sz="3200" b="0" i="0" u="none" strike="noStrike" kern="0" cap="none" spc="0" normalizeH="0" noProof="0" dirty="0">
                <a:ln>
                  <a:noFill/>
                </a:ln>
                <a:effectLst/>
                <a:uLnTx/>
                <a:uFillTx/>
                <a:latin typeface="Calibri" panose="020F0502020204030204"/>
                <a:ea typeface="+mn-ea"/>
                <a:cs typeface="+mn-cs"/>
              </a:rPr>
              <a:t> </a:t>
            </a:r>
            <a:r>
              <a:rPr kumimoji="0" lang="en-US" sz="3200" b="0" i="0" u="none" strike="noStrike" kern="0" cap="none" spc="0" normalizeH="0" noProof="0" dirty="0" err="1">
                <a:ln>
                  <a:noFill/>
                </a:ln>
                <a:effectLst/>
                <a:uLnTx/>
                <a:uFillTx/>
                <a:latin typeface="Calibri" panose="020F0502020204030204"/>
                <a:ea typeface="+mn-ea"/>
                <a:cs typeface="+mn-cs"/>
              </a:rPr>
              <a:t>biển</a:t>
            </a:r>
            <a:r>
              <a:rPr kumimoji="0" lang="en-US" sz="3200" b="0" i="0" u="none" strike="noStrike" kern="0" cap="none" spc="0" normalizeH="0" noProof="0" dirty="0">
                <a:ln>
                  <a:noFill/>
                </a:ln>
                <a:effectLst/>
                <a:uLnTx/>
                <a:uFillTx/>
                <a:latin typeface="Calibri" panose="020F0502020204030204"/>
                <a:ea typeface="+mn-ea"/>
                <a:cs typeface="+mn-cs"/>
              </a:rPr>
              <a:t> </a:t>
            </a:r>
            <a:r>
              <a:rPr kumimoji="0" lang="en-US" sz="3200" b="0" i="0" u="none" strike="noStrike" kern="0" cap="none" spc="0" normalizeH="0" noProof="0" dirty="0" err="1">
                <a:ln>
                  <a:noFill/>
                </a:ln>
                <a:effectLst/>
                <a:uLnTx/>
                <a:uFillTx/>
                <a:latin typeface="Calibri" panose="020F0502020204030204"/>
                <a:ea typeface="+mn-ea"/>
                <a:cs typeface="+mn-cs"/>
              </a:rPr>
              <a:t>báo</a:t>
            </a:r>
            <a:r>
              <a:rPr kumimoji="0" lang="en-US" sz="3200" b="0" i="0" u="none" strike="noStrike" kern="0" cap="none" spc="0" normalizeH="0" noProof="0" dirty="0">
                <a:ln>
                  <a:noFill/>
                </a:ln>
                <a:effectLst/>
                <a:uLnTx/>
                <a:uFillTx/>
                <a:latin typeface="Calibri" panose="020F0502020204030204"/>
                <a:ea typeface="+mn-ea"/>
                <a:cs typeface="+mn-cs"/>
              </a:rPr>
              <a:t> </a:t>
            </a:r>
            <a:r>
              <a:rPr kumimoji="0" lang="en-US" sz="3200" b="0" i="0" u="none" strike="noStrike" kern="0" cap="none" spc="0" normalizeH="0" noProof="0" dirty="0" err="1">
                <a:ln>
                  <a:noFill/>
                </a:ln>
                <a:effectLst/>
                <a:uLnTx/>
                <a:uFillTx/>
                <a:latin typeface="Calibri" panose="020F0502020204030204"/>
                <a:ea typeface="+mn-ea"/>
                <a:cs typeface="+mn-cs"/>
              </a:rPr>
              <a:t>hoặc</a:t>
            </a:r>
            <a:r>
              <a:rPr kumimoji="0" lang="en-US" sz="3200" b="0" i="0" u="none" strike="noStrike" kern="0" cap="none" spc="0" normalizeH="0" noProof="0" dirty="0">
                <a:ln>
                  <a:noFill/>
                </a:ln>
                <a:effectLst/>
                <a:uLnTx/>
                <a:uFillTx/>
                <a:latin typeface="Calibri" panose="020F0502020204030204"/>
                <a:ea typeface="+mn-ea"/>
                <a:cs typeface="+mn-cs"/>
              </a:rPr>
              <a:t> </a:t>
            </a:r>
            <a:r>
              <a:rPr kumimoji="0" lang="en-US" sz="3200" b="0" i="0" u="none" strike="noStrike" kern="0" cap="none" spc="0" normalizeH="0" noProof="0" dirty="0" err="1">
                <a:ln>
                  <a:noFill/>
                </a:ln>
                <a:effectLst/>
                <a:uLnTx/>
                <a:uFillTx/>
                <a:latin typeface="Calibri" panose="020F0502020204030204"/>
                <a:ea typeface="+mn-ea"/>
                <a:cs typeface="+mn-cs"/>
              </a:rPr>
              <a:t>kí</a:t>
            </a:r>
            <a:r>
              <a:rPr kumimoji="0" lang="en-US" sz="3200" b="0" i="0" u="none" strike="noStrike" kern="0" cap="none" spc="0" normalizeH="0" noProof="0" dirty="0">
                <a:ln>
                  <a:noFill/>
                </a:ln>
                <a:effectLst/>
                <a:uLnTx/>
                <a:uFillTx/>
                <a:latin typeface="Calibri" panose="020F0502020204030204"/>
                <a:ea typeface="+mn-ea"/>
                <a:cs typeface="+mn-cs"/>
              </a:rPr>
              <a:t> </a:t>
            </a:r>
            <a:r>
              <a:rPr kumimoji="0" lang="en-US" sz="3200" b="0" i="0" u="none" strike="noStrike" kern="0" cap="none" spc="0" normalizeH="0" noProof="0" dirty="0" err="1">
                <a:ln>
                  <a:noFill/>
                </a:ln>
                <a:effectLst/>
                <a:uLnTx/>
                <a:uFillTx/>
                <a:latin typeface="Calibri" panose="020F0502020204030204"/>
                <a:ea typeface="+mn-ea"/>
                <a:cs typeface="+mn-cs"/>
              </a:rPr>
              <a:t>hiệu</a:t>
            </a:r>
            <a:r>
              <a:rPr kumimoji="0" lang="en-US" sz="3200" b="0" i="0" u="none" strike="noStrike" kern="0" cap="none" spc="0" normalizeH="0" noProof="0" dirty="0">
                <a:ln>
                  <a:noFill/>
                </a:ln>
                <a:effectLst/>
                <a:uLnTx/>
                <a:uFillTx/>
                <a:latin typeface="Calibri" panose="020F0502020204030204"/>
                <a:ea typeface="+mn-ea"/>
                <a:cs typeface="+mn-cs"/>
              </a:rPr>
              <a:t> </a:t>
            </a:r>
            <a:r>
              <a:rPr kumimoji="0" lang="en-US" sz="3200" b="0" i="0" u="none" strike="noStrike" kern="0" cap="none" spc="0" normalizeH="0" noProof="0" dirty="0" err="1">
                <a:ln>
                  <a:noFill/>
                </a:ln>
                <a:effectLst/>
                <a:uLnTx/>
                <a:uFillTx/>
                <a:latin typeface="Calibri" panose="020F0502020204030204"/>
                <a:ea typeface="+mn-ea"/>
                <a:cs typeface="+mn-cs"/>
              </a:rPr>
              <a:t>cảnh</a:t>
            </a:r>
            <a:r>
              <a:rPr kumimoji="0" lang="en-US" sz="3200" b="0" i="0" u="none" strike="noStrike" kern="0" cap="none" spc="0" normalizeH="0" noProof="0" dirty="0">
                <a:ln>
                  <a:noFill/>
                </a:ln>
                <a:effectLst/>
                <a:uLnTx/>
                <a:uFillTx/>
                <a:latin typeface="Calibri" panose="020F0502020204030204"/>
                <a:ea typeface="+mn-ea"/>
                <a:cs typeface="+mn-cs"/>
              </a:rPr>
              <a:t> </a:t>
            </a:r>
            <a:r>
              <a:rPr kumimoji="0" lang="en-US" sz="3200" b="0" i="0" u="none" strike="noStrike" kern="0" cap="none" spc="0" normalizeH="0" noProof="0" dirty="0" err="1">
                <a:ln>
                  <a:noFill/>
                </a:ln>
                <a:effectLst/>
                <a:uLnTx/>
                <a:uFillTx/>
                <a:latin typeface="Calibri" panose="020F0502020204030204"/>
                <a:ea typeface="+mn-ea"/>
                <a:cs typeface="+mn-cs"/>
              </a:rPr>
              <a:t>báo</a:t>
            </a:r>
            <a:r>
              <a:rPr kumimoji="0" lang="en-US" sz="3200" b="0" i="0" u="none" strike="noStrike" kern="0" cap="none" spc="0" normalizeH="0" noProof="0" dirty="0">
                <a:ln>
                  <a:noFill/>
                </a:ln>
                <a:effectLst/>
                <a:uLnTx/>
                <a:uFillTx/>
                <a:latin typeface="Calibri" panose="020F0502020204030204"/>
                <a:ea typeface="+mn-ea"/>
                <a:cs typeface="+mn-cs"/>
              </a:rPr>
              <a:t> </a:t>
            </a:r>
            <a:r>
              <a:rPr kumimoji="0" lang="en-US" sz="3200" b="0" i="0" u="none" strike="noStrike" kern="0" cap="none" spc="0" normalizeH="0" noProof="0" dirty="0" err="1">
                <a:ln>
                  <a:noFill/>
                </a:ln>
                <a:effectLst/>
                <a:uLnTx/>
                <a:uFillTx/>
                <a:latin typeface="Calibri" panose="020F0502020204030204"/>
                <a:ea typeface="+mn-ea"/>
                <a:cs typeface="+mn-cs"/>
              </a:rPr>
              <a:t>sau</a:t>
            </a:r>
            <a:r>
              <a:rPr kumimoji="0" lang="en-US" sz="3200" b="0" i="0" u="none" strike="noStrike" kern="0" cap="none" spc="0" normalizeH="0" noProof="0" dirty="0">
                <a:ln>
                  <a:noFill/>
                </a:ln>
                <a:effectLst/>
                <a:uLnTx/>
                <a:uFillTx/>
                <a:latin typeface="Calibri" panose="020F0502020204030204"/>
                <a:ea typeface="+mn-ea"/>
                <a:cs typeface="+mn-cs"/>
              </a:rPr>
              <a:t> </a:t>
            </a:r>
            <a:r>
              <a:rPr kumimoji="0" lang="en-US" sz="3200" b="0" i="0" u="none" strike="noStrike" kern="0" cap="none" spc="0" normalizeH="0" noProof="0" dirty="0" err="1">
                <a:ln>
                  <a:noFill/>
                </a:ln>
                <a:effectLst/>
                <a:uLnTx/>
                <a:uFillTx/>
                <a:latin typeface="Calibri" panose="020F0502020204030204"/>
                <a:ea typeface="+mn-ea"/>
                <a:cs typeface="+mn-cs"/>
              </a:rPr>
              <a:t>đây</a:t>
            </a:r>
            <a:r>
              <a:rPr kumimoji="0" lang="en-US" sz="3200" b="0" i="0" u="none" strike="noStrike" kern="0" cap="none" spc="0" normalizeH="0" baseline="0" noProof="0" dirty="0">
                <a:ln>
                  <a:noFill/>
                </a:ln>
                <a:effectLst/>
                <a:uLnTx/>
                <a:uFillTx/>
                <a:latin typeface="Calibri" panose="020F0502020204030204"/>
                <a:ea typeface="+mn-ea"/>
                <a:cs typeface="+mn-cs"/>
              </a:rPr>
              <a:t>? </a:t>
            </a:r>
          </a:p>
        </p:txBody>
      </p:sp>
      <p:pic>
        <p:nvPicPr>
          <p:cNvPr id="9" name="Picture 8"/>
          <p:cNvPicPr>
            <a:picLocks noChangeAspect="1"/>
          </p:cNvPicPr>
          <p:nvPr/>
        </p:nvPicPr>
        <p:blipFill rotWithShape="1">
          <a:blip r:embed="rId5">
            <a:extLst>
              <a:ext uri="{28A0092B-C50C-407E-A947-70E740481C1C}">
                <a14:useLocalDpi xmlns:a14="http://schemas.microsoft.com/office/drawing/2010/main" val="0"/>
              </a:ext>
            </a:extLst>
          </a:blip>
          <a:srcRect l="62482" t="44637" b="9957"/>
          <a:stretch/>
        </p:blipFill>
        <p:spPr>
          <a:xfrm>
            <a:off x="7780259" y="3873974"/>
            <a:ext cx="4383315" cy="2984026"/>
          </a:xfrm>
          <a:prstGeom prst="rect">
            <a:avLst/>
          </a:prstGeom>
        </p:spPr>
      </p:pic>
    </p:spTree>
    <p:extLst>
      <p:ext uri="{BB962C8B-B14F-4D97-AF65-F5344CB8AC3E}">
        <p14:creationId xmlns:p14="http://schemas.microsoft.com/office/powerpoint/2010/main" val="2882744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9760936" y="133804"/>
            <a:ext cx="2770909" cy="2743200"/>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808469" y="2322267"/>
            <a:ext cx="6399207" cy="2711664"/>
          </a:xfrm>
          <a:prstGeom prst="rect">
            <a:avLst/>
          </a:prstGeom>
        </p:spPr>
      </p:pic>
      <p:sp>
        <p:nvSpPr>
          <p:cNvPr id="4" name="TextBox 4"/>
          <p:cNvSpPr txBox="1"/>
          <p:nvPr/>
        </p:nvSpPr>
        <p:spPr>
          <a:xfrm>
            <a:off x="2444331" y="2995907"/>
            <a:ext cx="7127483" cy="1000274"/>
          </a:xfrm>
          <a:prstGeom prst="rect">
            <a:avLst/>
          </a:prstGeom>
        </p:spPr>
        <p:txBody>
          <a:bodyPr lIns="0" tIns="0" rIns="0" bIns="0" rtlCol="0" anchor="t">
            <a:spAutoFit/>
          </a:bodyPr>
          <a:lstStyle/>
          <a:p>
            <a:pPr algn="ctr" defTabSz="609630">
              <a:lnSpc>
                <a:spcPts val="7814"/>
              </a:lnSpc>
              <a:defRPr/>
            </a:pPr>
            <a:r>
              <a:rPr lang="en-US" sz="8313" dirty="0">
                <a:solidFill>
                  <a:srgbClr val="000000"/>
                </a:solidFill>
                <a:latin typeface="Gulfs Display"/>
              </a:rPr>
              <a:t>Thank You!</a:t>
            </a:r>
          </a:p>
        </p:txBody>
      </p:sp>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54453" y="0"/>
            <a:ext cx="2862922" cy="2743200"/>
          </a:xfrm>
          <a:prstGeom prst="rect">
            <a:avLst/>
          </a:prstGeom>
        </p:spPr>
      </p:pic>
      <p:pic>
        <p:nvPicPr>
          <p:cNvPr id="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7848281" y="3665435"/>
            <a:ext cx="4549494" cy="3338191"/>
          </a:xfrm>
          <a:prstGeom prst="rect">
            <a:avLst/>
          </a:prstGeom>
        </p:spPr>
      </p:pic>
      <p:pic>
        <p:nvPicPr>
          <p:cNvPr id="7" name="Picture 7"/>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251697" y="3943487"/>
            <a:ext cx="3113543" cy="1245417"/>
          </a:xfrm>
          <a:prstGeom prst="rect">
            <a:avLst/>
          </a:prstGeom>
        </p:spPr>
      </p:pic>
      <p:pic>
        <p:nvPicPr>
          <p:cNvPr id="8" name="Picture 8"/>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7064002" y="1699558"/>
            <a:ext cx="3113543" cy="1245417"/>
          </a:xfrm>
          <a:prstGeom prst="rect">
            <a:avLst/>
          </a:prstGeom>
        </p:spPr>
      </p:pic>
      <p:pic>
        <p:nvPicPr>
          <p:cNvPr id="9" name="Picture 9"/>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8989637" y="5641945"/>
            <a:ext cx="2875883" cy="666940"/>
          </a:xfrm>
          <a:prstGeom prst="rect">
            <a:avLst/>
          </a:prstGeom>
        </p:spPr>
      </p:pic>
      <p:pic>
        <p:nvPicPr>
          <p:cNvPr id="10" name="Picture 10"/>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685801" y="685800"/>
            <a:ext cx="2875883" cy="666940"/>
          </a:xfrm>
          <a:prstGeom prst="rect">
            <a:avLst/>
          </a:prstGeom>
        </p:spPr>
      </p:pic>
      <p:pic>
        <p:nvPicPr>
          <p:cNvPr id="11" name="Picture 11"/>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2043427">
            <a:off x="-245875" y="3857943"/>
            <a:ext cx="2436370" cy="2953175"/>
          </a:xfrm>
          <a:prstGeom prst="rect">
            <a:avLst/>
          </a:prstGeom>
        </p:spPr>
      </p:pic>
      <p:pic>
        <p:nvPicPr>
          <p:cNvPr id="12" name="Picture 12"/>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l="30481" t="57062" r="25076"/>
          <a:stretch>
            <a:fillRect/>
          </a:stretch>
        </p:blipFill>
        <p:spPr>
          <a:xfrm>
            <a:off x="2444332" y="2471625"/>
            <a:ext cx="411549" cy="473351"/>
          </a:xfrm>
          <a:prstGeom prst="rect">
            <a:avLst/>
          </a:prstGeom>
        </p:spPr>
      </p:pic>
      <p:pic>
        <p:nvPicPr>
          <p:cNvPr id="13" name="Picture 13"/>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l="30481" t="57062" r="25076"/>
          <a:stretch>
            <a:fillRect/>
          </a:stretch>
        </p:blipFill>
        <p:spPr>
          <a:xfrm>
            <a:off x="1917968" y="1998273"/>
            <a:ext cx="411549" cy="473351"/>
          </a:xfrm>
          <a:prstGeom prst="rect">
            <a:avLst/>
          </a:prstGeom>
        </p:spPr>
      </p:pic>
      <p:pic>
        <p:nvPicPr>
          <p:cNvPr id="14" name="Picture 14"/>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l="30481" t="57062" r="25076"/>
          <a:stretch>
            <a:fillRect/>
          </a:stretch>
        </p:blipFill>
        <p:spPr>
          <a:xfrm>
            <a:off x="1712192" y="3046458"/>
            <a:ext cx="411549" cy="473351"/>
          </a:xfrm>
          <a:prstGeom prst="rect">
            <a:avLst/>
          </a:prstGeom>
        </p:spPr>
      </p:pic>
      <p:pic>
        <p:nvPicPr>
          <p:cNvPr id="15" name="Picture 15"/>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l="30481" t="57062" r="25076"/>
          <a:stretch>
            <a:fillRect/>
          </a:stretch>
        </p:blipFill>
        <p:spPr>
          <a:xfrm>
            <a:off x="9760936" y="4092845"/>
            <a:ext cx="411549" cy="473351"/>
          </a:xfrm>
          <a:prstGeom prst="rect">
            <a:avLst/>
          </a:prstGeom>
        </p:spPr>
      </p:pic>
      <p:pic>
        <p:nvPicPr>
          <p:cNvPr id="16" name="Picture 16"/>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l="30481" t="57062" r="25076"/>
          <a:stretch>
            <a:fillRect/>
          </a:stretch>
        </p:blipFill>
        <p:spPr>
          <a:xfrm>
            <a:off x="9001902" y="4715554"/>
            <a:ext cx="411549" cy="473351"/>
          </a:xfrm>
          <a:prstGeom prst="rect">
            <a:avLst/>
          </a:prstGeom>
        </p:spPr>
      </p:pic>
      <p:pic>
        <p:nvPicPr>
          <p:cNvPr id="17" name="Picture 17"/>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l="30481" t="57062" r="25076"/>
          <a:stretch>
            <a:fillRect/>
          </a:stretch>
        </p:blipFill>
        <p:spPr>
          <a:xfrm>
            <a:off x="9917253" y="4797256"/>
            <a:ext cx="411549" cy="473351"/>
          </a:xfrm>
          <a:prstGeom prst="rect">
            <a:avLst/>
          </a:prstGeom>
        </p:spPr>
      </p:pic>
      <p:sp>
        <p:nvSpPr>
          <p:cNvPr id="18" name="Rectangle 17"/>
          <p:cNvSpPr/>
          <p:nvPr/>
        </p:nvSpPr>
        <p:spPr>
          <a:xfrm>
            <a:off x="4545170" y="4931953"/>
            <a:ext cx="2655472" cy="923330"/>
          </a:xfrm>
          <a:prstGeom prst="rect">
            <a:avLst/>
          </a:prstGeom>
          <a:noFill/>
        </p:spPr>
        <p:txBody>
          <a:bodyPr wrap="none" lIns="91440" tIns="45720" rIns="91440" bIns="45720">
            <a:spAutoFit/>
          </a:bodyPr>
          <a:lstStyle/>
          <a:p>
            <a:pPr algn="ctr"/>
            <a:r>
              <a:rPr lang="en-US" sz="5400" dirty="0">
                <a:ln w="0"/>
                <a:solidFill>
                  <a:schemeClr val="accent1"/>
                </a:solidFill>
                <a:effectLst>
                  <a:outerShdw blurRad="38100" dist="25400" dir="5400000" algn="ctr" rotWithShape="0">
                    <a:srgbClr val="6E747A">
                      <a:alpha val="43000"/>
                    </a:srgbClr>
                  </a:outerShdw>
                </a:effectLst>
              </a:rPr>
              <a:t>See you!</a:t>
            </a:r>
          </a:p>
        </p:txBody>
      </p:sp>
    </p:spTree>
    <p:extLst>
      <p:ext uri="{BB962C8B-B14F-4D97-AF65-F5344CB8AC3E}">
        <p14:creationId xmlns:p14="http://schemas.microsoft.com/office/powerpoint/2010/main" val="369965212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a:blip r:embed="rId2"/>
          <a:srcRect t="4789" b="4789"/>
          <a:stretch>
            <a:fillRect/>
          </a:stretch>
        </a:blipFill>
        <a:effectLst/>
      </p:bgPr>
    </p:bg>
    <p:spTree>
      <p:nvGrpSpPr>
        <p:cNvPr id="1" name=""/>
        <p:cNvGrpSpPr/>
        <p:nvPr/>
      </p:nvGrpSpPr>
      <p:grpSpPr>
        <a:xfrm>
          <a:off x="0" y="0"/>
          <a:ext cx="0" cy="0"/>
          <a:chOff x="0" y="0"/>
          <a:chExt cx="0" cy="0"/>
        </a:xfrm>
      </p:grpSpPr>
      <p:grpSp>
        <p:nvGrpSpPr>
          <p:cNvPr id="2" name="Group 2"/>
          <p:cNvGrpSpPr/>
          <p:nvPr/>
        </p:nvGrpSpPr>
        <p:grpSpPr>
          <a:xfrm>
            <a:off x="2477512" y="752057"/>
            <a:ext cx="7236977" cy="4750937"/>
            <a:chOff x="0" y="0"/>
            <a:chExt cx="8183178" cy="5372100"/>
          </a:xfrm>
        </p:grpSpPr>
        <p:sp>
          <p:nvSpPr>
            <p:cNvPr id="3" name="Freeform 3"/>
            <p:cNvSpPr/>
            <p:nvPr/>
          </p:nvSpPr>
          <p:spPr>
            <a:xfrm>
              <a:off x="0" y="0"/>
              <a:ext cx="8183178" cy="5372100"/>
            </a:xfrm>
            <a:custGeom>
              <a:avLst/>
              <a:gdLst/>
              <a:ahLst/>
              <a:cxnLst/>
              <a:rect l="l" t="t" r="r" b="b"/>
              <a:pathLst>
                <a:path w="8183178" h="5372100">
                  <a:moveTo>
                    <a:pt x="6632508" y="0"/>
                  </a:moveTo>
                  <a:lnTo>
                    <a:pt x="1550670" y="0"/>
                  </a:lnTo>
                  <a:lnTo>
                    <a:pt x="0" y="2686050"/>
                  </a:lnTo>
                  <a:lnTo>
                    <a:pt x="1550670" y="5372100"/>
                  </a:lnTo>
                  <a:lnTo>
                    <a:pt x="6632508" y="5372100"/>
                  </a:lnTo>
                  <a:lnTo>
                    <a:pt x="8183178" y="2686050"/>
                  </a:lnTo>
                  <a:lnTo>
                    <a:pt x="6632508" y="0"/>
                  </a:lnTo>
                  <a:close/>
                </a:path>
              </a:pathLst>
            </a:custGeom>
            <a:solidFill>
              <a:srgbClr val="FFD6CE"/>
            </a:solidFill>
          </p:spPr>
          <p:txBody>
            <a:bodyPr/>
            <a:lstStyle/>
            <a:p>
              <a:endParaRPr lang="en-US"/>
            </a:p>
          </p:txBody>
        </p:sp>
      </p:grpSp>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5400000">
            <a:off x="5256242" y="-551854"/>
            <a:ext cx="1679517" cy="14433345"/>
          </a:xfrm>
          <a:prstGeom prst="rect">
            <a:avLst/>
          </a:prstGeom>
        </p:spPr>
      </p:pic>
      <p:pic>
        <p:nvPicPr>
          <p:cNvPr id="5" name="Picture 5"/>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979902" y="2030593"/>
            <a:ext cx="1829522" cy="1534511"/>
          </a:xfrm>
          <a:prstGeom prst="rect">
            <a:avLst/>
          </a:prstGeom>
        </p:spPr>
      </p:pic>
      <p:pic>
        <p:nvPicPr>
          <p:cNvPr id="6" name="Picture 6"/>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9835585" y="4489295"/>
            <a:ext cx="1791712" cy="2027397"/>
          </a:xfrm>
          <a:prstGeom prst="rect">
            <a:avLst/>
          </a:prstGeom>
        </p:spPr>
      </p:pic>
      <p:pic>
        <p:nvPicPr>
          <p:cNvPr id="7" name="Picture 7"/>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10800000">
            <a:off x="11145750" y="1006546"/>
            <a:ext cx="1361177" cy="1181501"/>
          </a:xfrm>
          <a:prstGeom prst="rect">
            <a:avLst/>
          </a:prstGeom>
        </p:spPr>
      </p:pic>
      <p:pic>
        <p:nvPicPr>
          <p:cNvPr id="8" name="Picture 8"/>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10800000">
            <a:off x="11145750" y="-239104"/>
            <a:ext cx="1361177" cy="1181501"/>
          </a:xfrm>
          <a:prstGeom prst="rect">
            <a:avLst/>
          </a:prstGeom>
        </p:spPr>
      </p:pic>
      <p:pic>
        <p:nvPicPr>
          <p:cNvPr id="9" name="Picture 9"/>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10800000">
            <a:off x="10050853" y="377047"/>
            <a:ext cx="1361177" cy="1181501"/>
          </a:xfrm>
          <a:prstGeom prst="rect">
            <a:avLst/>
          </a:prstGeom>
        </p:spPr>
      </p:pic>
      <p:pic>
        <p:nvPicPr>
          <p:cNvPr id="10" name="Picture 10"/>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10800000">
            <a:off x="10050853" y="1616346"/>
            <a:ext cx="1361177" cy="1181501"/>
          </a:xfrm>
          <a:prstGeom prst="rect">
            <a:avLst/>
          </a:prstGeom>
        </p:spPr>
      </p:pic>
      <p:pic>
        <p:nvPicPr>
          <p:cNvPr id="11" name="Picture 11"/>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803824" y="4710792"/>
            <a:ext cx="2514071" cy="175985"/>
          </a:xfrm>
          <a:prstGeom prst="rect">
            <a:avLst/>
          </a:prstGeom>
        </p:spPr>
      </p:pic>
      <p:pic>
        <p:nvPicPr>
          <p:cNvPr id="12" name="Picture 12"/>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1836275">
            <a:off x="2358468" y="164100"/>
            <a:ext cx="2514071" cy="175985"/>
          </a:xfrm>
          <a:prstGeom prst="rect">
            <a:avLst/>
          </a:prstGeom>
        </p:spPr>
      </p:pic>
      <p:sp>
        <p:nvSpPr>
          <p:cNvPr id="13" name="TextBox 13"/>
          <p:cNvSpPr txBox="1"/>
          <p:nvPr/>
        </p:nvSpPr>
        <p:spPr>
          <a:xfrm>
            <a:off x="2828496" y="1184811"/>
            <a:ext cx="6372564" cy="3005503"/>
          </a:xfrm>
          <a:prstGeom prst="rect">
            <a:avLst/>
          </a:prstGeom>
        </p:spPr>
        <p:txBody>
          <a:bodyPr wrap="square" lIns="0" tIns="0" rIns="0" bIns="0" rtlCol="0" anchor="t">
            <a:spAutoFit/>
          </a:bodyPr>
          <a:lstStyle/>
          <a:p>
            <a:pPr marL="0" marR="0" lvl="0" indent="0" algn="ctr" defTabSz="609630" rtl="0" eaLnBrk="1" fontAlgn="auto" latinLnBrk="0" hangingPunct="1">
              <a:lnSpc>
                <a:spcPts val="8067"/>
              </a:lnSpc>
              <a:spcBef>
                <a:spcPts val="0"/>
              </a:spcBef>
              <a:spcAft>
                <a:spcPts val="0"/>
              </a:spcAft>
              <a:buClrTx/>
              <a:buSzTx/>
              <a:buFontTx/>
              <a:buNone/>
              <a:tabLst/>
              <a:defRPr/>
            </a:pPr>
            <a:r>
              <a:rPr kumimoji="0" lang="en-US" sz="7334" b="0" i="0" u="none" strike="noStrike" kern="1200" cap="none" spc="0" normalizeH="0" baseline="0" noProof="0" dirty="0">
                <a:ln>
                  <a:noFill/>
                </a:ln>
                <a:solidFill>
                  <a:srgbClr val="745345"/>
                </a:solidFill>
                <a:effectLst/>
                <a:uLnTx/>
                <a:uFillTx/>
                <a:latin typeface="Time New Roman"/>
                <a:ea typeface="+mn-ea"/>
                <a:cs typeface="+mn-cs"/>
              </a:rPr>
              <a:t>BTVN:</a:t>
            </a:r>
          </a:p>
          <a:p>
            <a:pPr marL="0" marR="0" lvl="0" indent="0" algn="ctr" defTabSz="609630" rtl="0" eaLnBrk="1" fontAlgn="auto" latinLnBrk="0" hangingPunct="1">
              <a:lnSpc>
                <a:spcPts val="8067"/>
              </a:lnSpc>
              <a:spcBef>
                <a:spcPts val="0"/>
              </a:spcBef>
              <a:spcAft>
                <a:spcPts val="0"/>
              </a:spcAft>
              <a:buClrTx/>
              <a:buSzTx/>
              <a:buFontTx/>
              <a:buNone/>
              <a:tabLst/>
              <a:defRPr/>
            </a:pPr>
            <a:r>
              <a:rPr lang="en-US" sz="4400" noProof="0" dirty="0">
                <a:solidFill>
                  <a:srgbClr val="745345"/>
                </a:solidFill>
                <a:latin typeface="Time New Roman"/>
              </a:rPr>
              <a:t>- </a:t>
            </a:r>
            <a:r>
              <a:rPr lang="en-US" sz="4400" noProof="0" dirty="0" err="1">
                <a:solidFill>
                  <a:srgbClr val="745345"/>
                </a:solidFill>
                <a:latin typeface="Time New Roman"/>
              </a:rPr>
              <a:t>Sách</a:t>
            </a:r>
            <a:r>
              <a:rPr lang="en-US" sz="4400" noProof="0" dirty="0">
                <a:solidFill>
                  <a:srgbClr val="745345"/>
                </a:solidFill>
                <a:latin typeface="Time New Roman"/>
              </a:rPr>
              <a:t> </a:t>
            </a:r>
            <a:r>
              <a:rPr lang="en-US" sz="4400" noProof="0" dirty="0" err="1">
                <a:solidFill>
                  <a:srgbClr val="745345"/>
                </a:solidFill>
                <a:latin typeface="Time New Roman"/>
              </a:rPr>
              <a:t>bài</a:t>
            </a:r>
            <a:r>
              <a:rPr lang="en-US" sz="4400" noProof="0" dirty="0">
                <a:solidFill>
                  <a:srgbClr val="745345"/>
                </a:solidFill>
                <a:latin typeface="Time New Roman"/>
              </a:rPr>
              <a:t> </a:t>
            </a:r>
            <a:r>
              <a:rPr lang="en-US" sz="4400" noProof="0" dirty="0" err="1">
                <a:solidFill>
                  <a:srgbClr val="745345"/>
                </a:solidFill>
                <a:latin typeface="Time New Roman"/>
              </a:rPr>
              <a:t>tập</a:t>
            </a:r>
            <a:r>
              <a:rPr lang="en-US" sz="4400" noProof="0" dirty="0">
                <a:solidFill>
                  <a:srgbClr val="745345"/>
                </a:solidFill>
                <a:latin typeface="Time New Roman"/>
              </a:rPr>
              <a:t> </a:t>
            </a:r>
            <a:r>
              <a:rPr lang="en-US" sz="4400" noProof="0" dirty="0" err="1">
                <a:solidFill>
                  <a:srgbClr val="745345"/>
                </a:solidFill>
                <a:latin typeface="Time New Roman"/>
              </a:rPr>
              <a:t>trang</a:t>
            </a:r>
            <a:r>
              <a:rPr lang="en-US" sz="4400" noProof="0" dirty="0">
                <a:solidFill>
                  <a:srgbClr val="745345"/>
                </a:solidFill>
                <a:latin typeface="Time New Roman"/>
              </a:rPr>
              <a:t> 6, 7</a:t>
            </a:r>
          </a:p>
          <a:p>
            <a:pPr marL="0" marR="0" lvl="0" indent="0" algn="ctr" defTabSz="609630" rtl="0" eaLnBrk="1" fontAlgn="auto" latinLnBrk="0" hangingPunct="1">
              <a:lnSpc>
                <a:spcPts val="8067"/>
              </a:lnSpc>
              <a:spcBef>
                <a:spcPts val="0"/>
              </a:spcBef>
              <a:spcAft>
                <a:spcPts val="0"/>
              </a:spcAft>
              <a:buClrTx/>
              <a:buSzTx/>
              <a:buFontTx/>
              <a:buNone/>
              <a:tabLst/>
              <a:defRPr/>
            </a:pPr>
            <a:r>
              <a:rPr kumimoji="0" lang="en-US" sz="4400" b="0" i="0" u="none" strike="noStrike" kern="1200" cap="none" spc="0" normalizeH="0" baseline="0" dirty="0" err="1">
                <a:ln>
                  <a:noFill/>
                </a:ln>
                <a:solidFill>
                  <a:srgbClr val="745345"/>
                </a:solidFill>
                <a:effectLst/>
                <a:uLnTx/>
                <a:uFillTx/>
                <a:latin typeface="Time New Roman"/>
              </a:rPr>
              <a:t>Bài</a:t>
            </a:r>
            <a:r>
              <a:rPr kumimoji="0" lang="en-US" sz="4400" b="0" i="0" u="none" strike="noStrike" kern="1200" cap="none" spc="0" normalizeH="0" dirty="0">
                <a:ln>
                  <a:noFill/>
                </a:ln>
                <a:solidFill>
                  <a:srgbClr val="745345"/>
                </a:solidFill>
                <a:effectLst/>
                <a:uLnTx/>
                <a:uFillTx/>
                <a:latin typeface="Time New Roman"/>
              </a:rPr>
              <a:t> 2.1 </a:t>
            </a:r>
            <a:r>
              <a:rPr kumimoji="0" lang="en-US" sz="4400" b="0" i="0" u="none" strike="noStrike" kern="1200" cap="none" spc="0" normalizeH="0" dirty="0" err="1">
                <a:ln>
                  <a:noFill/>
                </a:ln>
                <a:solidFill>
                  <a:srgbClr val="745345"/>
                </a:solidFill>
                <a:effectLst/>
                <a:uLnTx/>
                <a:uFillTx/>
                <a:latin typeface="Time New Roman"/>
              </a:rPr>
              <a:t>đến</a:t>
            </a:r>
            <a:r>
              <a:rPr kumimoji="0" lang="en-US" sz="4400" b="0" i="0" u="none" strike="noStrike" kern="1200" cap="none" spc="0" normalizeH="0" dirty="0">
                <a:ln>
                  <a:noFill/>
                </a:ln>
                <a:solidFill>
                  <a:srgbClr val="745345"/>
                </a:solidFill>
                <a:effectLst/>
                <a:uLnTx/>
                <a:uFillTx/>
                <a:latin typeface="Time New Roman"/>
              </a:rPr>
              <a:t> </a:t>
            </a:r>
            <a:r>
              <a:rPr kumimoji="0" lang="en-US" sz="4400" b="0" i="0" u="none" strike="noStrike" kern="1200" cap="none" spc="0" normalizeH="0" dirty="0" err="1">
                <a:ln>
                  <a:noFill/>
                </a:ln>
                <a:solidFill>
                  <a:srgbClr val="745345"/>
                </a:solidFill>
                <a:effectLst/>
                <a:uLnTx/>
                <a:uFillTx/>
                <a:latin typeface="Time New Roman"/>
              </a:rPr>
              <a:t>bài</a:t>
            </a:r>
            <a:r>
              <a:rPr kumimoji="0" lang="en-US" sz="4400" b="0" i="0" u="none" strike="noStrike" kern="1200" cap="none" spc="0" normalizeH="0" dirty="0">
                <a:ln>
                  <a:noFill/>
                </a:ln>
                <a:solidFill>
                  <a:srgbClr val="745345"/>
                </a:solidFill>
                <a:effectLst/>
                <a:uLnTx/>
                <a:uFillTx/>
                <a:latin typeface="Time New Roman"/>
              </a:rPr>
              <a:t> 2.4</a:t>
            </a:r>
          </a:p>
        </p:txBody>
      </p:sp>
      <p:pic>
        <p:nvPicPr>
          <p:cNvPr id="14" name="Picture 9"/>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10800000">
            <a:off x="10152453" y="478647"/>
            <a:ext cx="1361177" cy="1181501"/>
          </a:xfrm>
          <a:prstGeom prst="rect">
            <a:avLst/>
          </a:prstGeom>
        </p:spPr>
      </p:pic>
    </p:spTree>
    <p:extLst>
      <p:ext uri="{BB962C8B-B14F-4D97-AF65-F5344CB8AC3E}">
        <p14:creationId xmlns:p14="http://schemas.microsoft.com/office/powerpoint/2010/main" val="947165982"/>
      </p:ext>
    </p:extLst>
  </p:cSld>
  <p:clrMapOvr>
    <a:masterClrMapping/>
  </p:clrMapOvr>
  <p:transition spd="slow">
    <p:randomBar dir="vert"/>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7670800" y="4241800"/>
            <a:ext cx="3269841" cy="1644445"/>
          </a:xfrm>
          <a:prstGeom prst="rect">
            <a:avLst/>
          </a:prstGeom>
        </p:spPr>
      </p:pic>
      <p:grpSp>
        <p:nvGrpSpPr>
          <p:cNvPr id="5" name="Group 4"/>
          <p:cNvGrpSpPr/>
          <p:nvPr/>
        </p:nvGrpSpPr>
        <p:grpSpPr>
          <a:xfrm>
            <a:off x="0" y="0"/>
            <a:ext cx="12192000" cy="6844441"/>
            <a:chOff x="0" y="0"/>
            <a:chExt cx="18288000" cy="10266662"/>
          </a:xfrm>
        </p:grpSpPr>
        <p:pic>
          <p:nvPicPr>
            <p:cNvPr id="2" name="Picture 1"/>
            <p:cNvPicPr>
              <a:picLocks noChangeAspect="1"/>
            </p:cNvPicPr>
            <p:nvPr/>
          </p:nvPicPr>
          <p:blipFill>
            <a:blip r:embed="rId3"/>
            <a:stretch>
              <a:fillRect/>
            </a:stretch>
          </p:blipFill>
          <p:spPr>
            <a:xfrm>
              <a:off x="0" y="0"/>
              <a:ext cx="18288000" cy="10266662"/>
            </a:xfrm>
            <a:prstGeom prst="rect">
              <a:avLst/>
            </a:prstGeom>
          </p:spPr>
        </p:pic>
        <p:sp>
          <p:nvSpPr>
            <p:cNvPr id="4" name="Rectangle 3"/>
            <p:cNvSpPr/>
            <p:nvPr/>
          </p:nvSpPr>
          <p:spPr>
            <a:xfrm>
              <a:off x="3886200" y="419100"/>
              <a:ext cx="10439400" cy="5486400"/>
            </a:xfrm>
            <a:prstGeom prst="rect">
              <a:avLst/>
            </a:prstGeom>
            <a:solidFill>
              <a:srgbClr val="9BD3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pic>
        <p:nvPicPr>
          <p:cNvPr id="6" name="Picture 5"/>
          <p:cNvPicPr>
            <a:picLocks noChangeAspect="1"/>
          </p:cNvPicPr>
          <p:nvPr/>
        </p:nvPicPr>
        <p:blipFill>
          <a:blip r:embed="rId2"/>
          <a:stretch>
            <a:fillRect/>
          </a:stretch>
        </p:blipFill>
        <p:spPr>
          <a:xfrm>
            <a:off x="2832685" y="274320"/>
            <a:ext cx="6717715" cy="3378424"/>
          </a:xfrm>
          <a:prstGeom prst="rect">
            <a:avLst/>
          </a:prstGeom>
        </p:spPr>
      </p:pic>
      <p:sp>
        <p:nvSpPr>
          <p:cNvPr id="7" name="Rectangle 6"/>
          <p:cNvSpPr/>
          <p:nvPr/>
        </p:nvSpPr>
        <p:spPr>
          <a:xfrm>
            <a:off x="6884367" y="301897"/>
            <a:ext cx="1572866" cy="830997"/>
          </a:xfrm>
          <a:prstGeom prst="rect">
            <a:avLst/>
          </a:prstGeom>
          <a:noFill/>
        </p:spPr>
        <p:txBody>
          <a:bodyPr wrap="none" lIns="91440" tIns="45720" rIns="91440" bIns="45720">
            <a:spAutoFit/>
          </a:bodyPr>
          <a:lstStyle/>
          <a:p>
            <a:pPr algn="ctr"/>
            <a:r>
              <a:rPr lang="en-US" sz="4800" b="1" dirty="0">
                <a:ln w="22225">
                  <a:solidFill>
                    <a:schemeClr val="accent2"/>
                  </a:solidFill>
                  <a:prstDash val="solid"/>
                </a:ln>
                <a:solidFill>
                  <a:schemeClr val="accent2">
                    <a:lumMod val="40000"/>
                    <a:lumOff val="60000"/>
                  </a:schemeClr>
                </a:solidFill>
              </a:rPr>
              <a:t>(</a:t>
            </a:r>
            <a:r>
              <a:rPr lang="en-US" sz="4400" b="1" cap="none" spc="0" dirty="0" err="1">
                <a:ln w="22225">
                  <a:solidFill>
                    <a:schemeClr val="accent2"/>
                  </a:solidFill>
                  <a:prstDash val="solid"/>
                </a:ln>
                <a:solidFill>
                  <a:schemeClr val="accent2">
                    <a:lumMod val="40000"/>
                    <a:lumOff val="60000"/>
                  </a:schemeClr>
                </a:solidFill>
                <a:effectLst/>
              </a:rPr>
              <a:t>Tiếp</a:t>
            </a:r>
            <a:r>
              <a:rPr lang="en-US" sz="4800" b="1" cap="none" spc="0" dirty="0">
                <a:ln w="22225">
                  <a:solidFill>
                    <a:schemeClr val="accent2"/>
                  </a:solidFill>
                  <a:prstDash val="solid"/>
                </a:ln>
                <a:solidFill>
                  <a:schemeClr val="accent2">
                    <a:lumMod val="40000"/>
                    <a:lumOff val="60000"/>
                  </a:schemeClr>
                </a:solidFill>
                <a:effectLst/>
              </a:rPr>
              <a:t>)</a:t>
            </a:r>
          </a:p>
        </p:txBody>
      </p:sp>
      <p:pic>
        <p:nvPicPr>
          <p:cNvPr id="8" name="Picture 7">
            <a:extLst>
              <a:ext uri="{FF2B5EF4-FFF2-40B4-BE49-F238E27FC236}">
                <a16:creationId xmlns:a16="http://schemas.microsoft.com/office/drawing/2014/main" id="{DBCFD98D-495D-4986-8874-A9F961440F5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94341" y="-569614"/>
            <a:ext cx="3463252" cy="5355628"/>
          </a:xfrm>
          <a:prstGeom prst="rect">
            <a:avLst/>
          </a:prstGeom>
        </p:spPr>
      </p:pic>
    </p:spTree>
    <p:extLst>
      <p:ext uri="{BB962C8B-B14F-4D97-AF65-F5344CB8AC3E}">
        <p14:creationId xmlns:p14="http://schemas.microsoft.com/office/powerpoint/2010/main" val="210519059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down)">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2"/>
          <a:srcRect t="4789" b="4789"/>
          <a:stretch>
            <a:fillRect/>
          </a:stretch>
        </a:blipFill>
        <a:effectLst/>
      </p:bgPr>
    </p:bg>
    <p:spTree>
      <p:nvGrpSpPr>
        <p:cNvPr id="1" name=""/>
        <p:cNvGrpSpPr/>
        <p:nvPr/>
      </p:nvGrpSpPr>
      <p:grpSpPr>
        <a:xfrm>
          <a:off x="0" y="0"/>
          <a:ext cx="0" cy="0"/>
          <a:chOff x="0" y="0"/>
          <a:chExt cx="0" cy="0"/>
        </a:xfrm>
      </p:grpSpPr>
      <p:grpSp>
        <p:nvGrpSpPr>
          <p:cNvPr id="2" name="Group 2"/>
          <p:cNvGrpSpPr/>
          <p:nvPr/>
        </p:nvGrpSpPr>
        <p:grpSpPr>
          <a:xfrm>
            <a:off x="2477512" y="752057"/>
            <a:ext cx="7236977" cy="4750937"/>
            <a:chOff x="0" y="0"/>
            <a:chExt cx="8183178" cy="5372100"/>
          </a:xfrm>
        </p:grpSpPr>
        <p:sp>
          <p:nvSpPr>
            <p:cNvPr id="3" name="Freeform 3"/>
            <p:cNvSpPr/>
            <p:nvPr/>
          </p:nvSpPr>
          <p:spPr>
            <a:xfrm>
              <a:off x="0" y="0"/>
              <a:ext cx="8183178" cy="5372100"/>
            </a:xfrm>
            <a:custGeom>
              <a:avLst/>
              <a:gdLst/>
              <a:ahLst/>
              <a:cxnLst/>
              <a:rect l="l" t="t" r="r" b="b"/>
              <a:pathLst>
                <a:path w="8183178" h="5372100">
                  <a:moveTo>
                    <a:pt x="6632508" y="0"/>
                  </a:moveTo>
                  <a:lnTo>
                    <a:pt x="1550670" y="0"/>
                  </a:lnTo>
                  <a:lnTo>
                    <a:pt x="0" y="2686050"/>
                  </a:lnTo>
                  <a:lnTo>
                    <a:pt x="1550670" y="5372100"/>
                  </a:lnTo>
                  <a:lnTo>
                    <a:pt x="6632508" y="5372100"/>
                  </a:lnTo>
                  <a:lnTo>
                    <a:pt x="8183178" y="2686050"/>
                  </a:lnTo>
                  <a:lnTo>
                    <a:pt x="6632508" y="0"/>
                  </a:lnTo>
                  <a:close/>
                </a:path>
              </a:pathLst>
            </a:custGeom>
            <a:solidFill>
              <a:srgbClr val="FFD6CE"/>
            </a:solidFill>
          </p:spPr>
          <p:txBody>
            <a:bodyPr/>
            <a:lstStyle/>
            <a:p>
              <a:endParaRPr lang="en-US"/>
            </a:p>
          </p:txBody>
        </p:sp>
      </p:grpSp>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5400000">
            <a:off x="5256242" y="-551854"/>
            <a:ext cx="1679517" cy="14433345"/>
          </a:xfrm>
          <a:prstGeom prst="rect">
            <a:avLst/>
          </a:prstGeom>
        </p:spPr>
      </p:pic>
      <p:pic>
        <p:nvPicPr>
          <p:cNvPr id="5" name="Picture 5"/>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979902" y="2030593"/>
            <a:ext cx="1829522" cy="1534511"/>
          </a:xfrm>
          <a:prstGeom prst="rect">
            <a:avLst/>
          </a:prstGeom>
        </p:spPr>
      </p:pic>
      <p:pic>
        <p:nvPicPr>
          <p:cNvPr id="6" name="Picture 6"/>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9835585" y="4489295"/>
            <a:ext cx="1791712" cy="2027397"/>
          </a:xfrm>
          <a:prstGeom prst="rect">
            <a:avLst/>
          </a:prstGeom>
        </p:spPr>
      </p:pic>
      <p:pic>
        <p:nvPicPr>
          <p:cNvPr id="7" name="Picture 7"/>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10800000">
            <a:off x="11145750" y="1006546"/>
            <a:ext cx="1361177" cy="1181501"/>
          </a:xfrm>
          <a:prstGeom prst="rect">
            <a:avLst/>
          </a:prstGeom>
        </p:spPr>
      </p:pic>
      <p:pic>
        <p:nvPicPr>
          <p:cNvPr id="8" name="Picture 8"/>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10800000">
            <a:off x="11145750" y="-239104"/>
            <a:ext cx="1361177" cy="1181501"/>
          </a:xfrm>
          <a:prstGeom prst="rect">
            <a:avLst/>
          </a:prstGeom>
        </p:spPr>
      </p:pic>
      <p:pic>
        <p:nvPicPr>
          <p:cNvPr id="9" name="Picture 9"/>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10800000">
            <a:off x="10050853" y="377047"/>
            <a:ext cx="1361177" cy="1181501"/>
          </a:xfrm>
          <a:prstGeom prst="rect">
            <a:avLst/>
          </a:prstGeom>
        </p:spPr>
      </p:pic>
      <p:pic>
        <p:nvPicPr>
          <p:cNvPr id="10" name="Picture 10"/>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10800000">
            <a:off x="10050853" y="1616346"/>
            <a:ext cx="1361177" cy="1181501"/>
          </a:xfrm>
          <a:prstGeom prst="rect">
            <a:avLst/>
          </a:prstGeom>
        </p:spPr>
      </p:pic>
      <p:pic>
        <p:nvPicPr>
          <p:cNvPr id="11" name="Picture 11"/>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803824" y="4710792"/>
            <a:ext cx="2514071" cy="175985"/>
          </a:xfrm>
          <a:prstGeom prst="rect">
            <a:avLst/>
          </a:prstGeom>
        </p:spPr>
      </p:pic>
      <p:pic>
        <p:nvPicPr>
          <p:cNvPr id="12" name="Picture 12"/>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1836275">
            <a:off x="2358468" y="164100"/>
            <a:ext cx="2514071" cy="175985"/>
          </a:xfrm>
          <a:prstGeom prst="rect">
            <a:avLst/>
          </a:prstGeom>
        </p:spPr>
      </p:pic>
      <p:sp>
        <p:nvSpPr>
          <p:cNvPr id="13" name="TextBox 13"/>
          <p:cNvSpPr txBox="1"/>
          <p:nvPr/>
        </p:nvSpPr>
        <p:spPr>
          <a:xfrm>
            <a:off x="3576689" y="1488573"/>
            <a:ext cx="4984045" cy="3116238"/>
          </a:xfrm>
          <a:prstGeom prst="rect">
            <a:avLst/>
          </a:prstGeom>
        </p:spPr>
        <p:txBody>
          <a:bodyPr lIns="0" tIns="0" rIns="0" bIns="0" rtlCol="0" anchor="t">
            <a:spAutoFit/>
          </a:bodyPr>
          <a:lstStyle/>
          <a:p>
            <a:pPr algn="ctr" defTabSz="609630">
              <a:lnSpc>
                <a:spcPts val="8067"/>
              </a:lnSpc>
              <a:defRPr/>
            </a:pPr>
            <a:r>
              <a:rPr lang="en-US" sz="7334" dirty="0">
                <a:solidFill>
                  <a:srgbClr val="745345"/>
                </a:solidFill>
                <a:latin typeface="Time New Roman"/>
              </a:rPr>
              <a:t>Are</a:t>
            </a:r>
          </a:p>
          <a:p>
            <a:pPr algn="ctr" defTabSz="609630">
              <a:lnSpc>
                <a:spcPts val="8067"/>
              </a:lnSpc>
              <a:defRPr/>
            </a:pPr>
            <a:r>
              <a:rPr lang="en-US" sz="7334" dirty="0">
                <a:solidFill>
                  <a:srgbClr val="745345"/>
                </a:solidFill>
                <a:latin typeface="Time New Roman"/>
              </a:rPr>
              <a:t>You</a:t>
            </a:r>
          </a:p>
          <a:p>
            <a:pPr algn="ctr" defTabSz="609630">
              <a:lnSpc>
                <a:spcPts val="8067"/>
              </a:lnSpc>
              <a:defRPr/>
            </a:pPr>
            <a:r>
              <a:rPr lang="en-US" sz="7334" dirty="0">
                <a:solidFill>
                  <a:srgbClr val="745345"/>
                </a:solidFill>
                <a:latin typeface="Time New Roman"/>
              </a:rPr>
              <a:t>Ready?</a:t>
            </a:r>
          </a:p>
        </p:txBody>
      </p:sp>
      <p:pic>
        <p:nvPicPr>
          <p:cNvPr id="14" name="Picture 9"/>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10800000">
            <a:off x="10152453" y="478647"/>
            <a:ext cx="1361177" cy="1181501"/>
          </a:xfrm>
          <a:prstGeom prst="rect">
            <a:avLst/>
          </a:prstGeom>
        </p:spPr>
      </p:pic>
    </p:spTree>
    <p:extLst>
      <p:ext uri="{BB962C8B-B14F-4D97-AF65-F5344CB8AC3E}">
        <p14:creationId xmlns:p14="http://schemas.microsoft.com/office/powerpoint/2010/main" val="3085946158"/>
      </p:ext>
    </p:extLst>
  </p:cSld>
  <p:clrMapOvr>
    <a:masterClrMapping/>
  </p:clrMapOvr>
  <p:transition spd="slow">
    <p:randomBar dir="vert"/>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t="1818"/>
          <a:stretch/>
        </p:blipFill>
        <p:spPr>
          <a:xfrm>
            <a:off x="1270000" y="22013"/>
            <a:ext cx="10723362" cy="673100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1650885" cy="1600200"/>
          </a:xfrm>
          <a:prstGeom prst="rect">
            <a:avLst/>
          </a:prstGeom>
        </p:spPr>
        <p:style>
          <a:lnRef idx="1">
            <a:schemeClr val="accent1"/>
          </a:lnRef>
          <a:fillRef idx="2">
            <a:schemeClr val="accent1"/>
          </a:fillRef>
          <a:effectRef idx="1">
            <a:schemeClr val="accent1"/>
          </a:effectRef>
          <a:fontRef idx="minor">
            <a:schemeClr val="dk1"/>
          </a:fontRef>
        </p:style>
      </p:pic>
      <p:grpSp>
        <p:nvGrpSpPr>
          <p:cNvPr id="10" name="Group 9"/>
          <p:cNvGrpSpPr/>
          <p:nvPr/>
        </p:nvGrpSpPr>
        <p:grpSpPr>
          <a:xfrm>
            <a:off x="2336800" y="2921000"/>
            <a:ext cx="8483600" cy="3937000"/>
            <a:chOff x="3505200" y="4381500"/>
            <a:chExt cx="12725400" cy="5905500"/>
          </a:xfrm>
        </p:grpSpPr>
        <p:sp>
          <p:nvSpPr>
            <p:cNvPr id="4" name="Rectangle 3"/>
            <p:cNvSpPr/>
            <p:nvPr/>
          </p:nvSpPr>
          <p:spPr>
            <a:xfrm>
              <a:off x="3505200" y="4381500"/>
              <a:ext cx="2895600" cy="8572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5" name="Rectangle 4"/>
            <p:cNvSpPr/>
            <p:nvPr/>
          </p:nvSpPr>
          <p:spPr>
            <a:xfrm>
              <a:off x="7924800" y="4381500"/>
              <a:ext cx="3962400" cy="685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6" name="Rectangle 5"/>
            <p:cNvSpPr/>
            <p:nvPr/>
          </p:nvSpPr>
          <p:spPr>
            <a:xfrm>
              <a:off x="13563600" y="4381500"/>
              <a:ext cx="2667000" cy="685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7" name="Rectangle 6"/>
            <p:cNvSpPr/>
            <p:nvPr/>
          </p:nvSpPr>
          <p:spPr>
            <a:xfrm>
              <a:off x="3505200" y="9258300"/>
              <a:ext cx="3048000" cy="76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8" name="Rectangle 7"/>
            <p:cNvSpPr/>
            <p:nvPr/>
          </p:nvSpPr>
          <p:spPr>
            <a:xfrm>
              <a:off x="8077200" y="9258300"/>
              <a:ext cx="3581400" cy="10287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9" name="Rectangle 8"/>
            <p:cNvSpPr/>
            <p:nvPr/>
          </p:nvSpPr>
          <p:spPr>
            <a:xfrm>
              <a:off x="13716000" y="9258300"/>
              <a:ext cx="2362200" cy="76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pic>
        <p:nvPicPr>
          <p:cNvPr id="11" name="Picture 10"/>
          <p:cNvPicPr>
            <a:picLocks noChangeAspect="1"/>
          </p:cNvPicPr>
          <p:nvPr/>
        </p:nvPicPr>
        <p:blipFill>
          <a:blip r:embed="rId4"/>
          <a:stretch>
            <a:fillRect/>
          </a:stretch>
        </p:blipFill>
        <p:spPr>
          <a:xfrm>
            <a:off x="9138922" y="5724365"/>
            <a:ext cx="1858488" cy="661495"/>
          </a:xfrm>
          <a:prstGeom prst="rect">
            <a:avLst/>
          </a:prstGeom>
        </p:spPr>
      </p:pic>
      <p:pic>
        <p:nvPicPr>
          <p:cNvPr id="12" name="Picture 11"/>
          <p:cNvPicPr>
            <a:picLocks noChangeAspect="1"/>
          </p:cNvPicPr>
          <p:nvPr/>
        </p:nvPicPr>
        <p:blipFill>
          <a:blip r:embed="rId5"/>
          <a:stretch>
            <a:fillRect/>
          </a:stretch>
        </p:blipFill>
        <p:spPr>
          <a:xfrm>
            <a:off x="5358633" y="5748257"/>
            <a:ext cx="2657809" cy="704833"/>
          </a:xfrm>
          <a:prstGeom prst="rect">
            <a:avLst/>
          </a:prstGeom>
        </p:spPr>
      </p:pic>
      <p:pic>
        <p:nvPicPr>
          <p:cNvPr id="13" name="Picture 12"/>
          <p:cNvPicPr>
            <a:picLocks noChangeAspect="1"/>
          </p:cNvPicPr>
          <p:nvPr/>
        </p:nvPicPr>
        <p:blipFill>
          <a:blip r:embed="rId6"/>
          <a:stretch>
            <a:fillRect/>
          </a:stretch>
        </p:blipFill>
        <p:spPr>
          <a:xfrm>
            <a:off x="2259833" y="5767792"/>
            <a:ext cx="2108967" cy="598843"/>
          </a:xfrm>
          <a:prstGeom prst="rect">
            <a:avLst/>
          </a:prstGeom>
        </p:spPr>
      </p:pic>
      <p:pic>
        <p:nvPicPr>
          <p:cNvPr id="14" name="Picture 13"/>
          <p:cNvPicPr>
            <a:picLocks noChangeAspect="1"/>
          </p:cNvPicPr>
          <p:nvPr/>
        </p:nvPicPr>
        <p:blipFill>
          <a:blip r:embed="rId7"/>
          <a:stretch>
            <a:fillRect/>
          </a:stretch>
        </p:blipFill>
        <p:spPr>
          <a:xfrm>
            <a:off x="9007705" y="2497239"/>
            <a:ext cx="2120923" cy="569375"/>
          </a:xfrm>
          <a:prstGeom prst="rect">
            <a:avLst/>
          </a:prstGeom>
        </p:spPr>
      </p:pic>
      <p:pic>
        <p:nvPicPr>
          <p:cNvPr id="15" name="Picture 14"/>
          <p:cNvPicPr>
            <a:picLocks noChangeAspect="1"/>
          </p:cNvPicPr>
          <p:nvPr/>
        </p:nvPicPr>
        <p:blipFill>
          <a:blip r:embed="rId8"/>
          <a:stretch>
            <a:fillRect/>
          </a:stretch>
        </p:blipFill>
        <p:spPr>
          <a:xfrm>
            <a:off x="5306907" y="2466552"/>
            <a:ext cx="2815744" cy="524501"/>
          </a:xfrm>
          <a:prstGeom prst="rect">
            <a:avLst/>
          </a:prstGeom>
        </p:spPr>
      </p:pic>
      <p:pic>
        <p:nvPicPr>
          <p:cNvPr id="16" name="Picture 15"/>
          <p:cNvPicPr>
            <a:picLocks noChangeAspect="1"/>
          </p:cNvPicPr>
          <p:nvPr/>
        </p:nvPicPr>
        <p:blipFill>
          <a:blip r:embed="rId9"/>
          <a:stretch>
            <a:fillRect/>
          </a:stretch>
        </p:blipFill>
        <p:spPr>
          <a:xfrm>
            <a:off x="2247025" y="2459558"/>
            <a:ext cx="2020175" cy="644737"/>
          </a:xfrm>
          <a:prstGeom prst="rect">
            <a:avLst/>
          </a:prstGeom>
        </p:spPr>
      </p:pic>
      <p:sp>
        <p:nvSpPr>
          <p:cNvPr id="17" name="TextBox 16"/>
          <p:cNvSpPr txBox="1"/>
          <p:nvPr/>
        </p:nvSpPr>
        <p:spPr>
          <a:xfrm>
            <a:off x="156969" y="1627764"/>
            <a:ext cx="1315097" cy="2308324"/>
          </a:xfrm>
          <a:prstGeom prst="rect">
            <a:avLst/>
          </a:prstGeom>
          <a:solidFill>
            <a:schemeClr val="accent2">
              <a:lumMod val="40000"/>
              <a:lumOff val="60000"/>
            </a:schemeClr>
          </a:solidFill>
        </p:spPr>
        <p:txBody>
          <a:bodyPr wrap="square" rtlCol="0">
            <a:spAutoFit/>
          </a:bodyPr>
          <a:lstStyle/>
          <a:p>
            <a:pPr algn="ctr"/>
            <a:r>
              <a:rPr lang="en-US" sz="2400" dirty="0" err="1">
                <a:latin typeface="Time New Roman"/>
              </a:rPr>
              <a:t>Hãy</a:t>
            </a:r>
            <a:r>
              <a:rPr lang="en-US" sz="2400" dirty="0">
                <a:latin typeface="Time New Roman"/>
              </a:rPr>
              <a:t> </a:t>
            </a:r>
            <a:r>
              <a:rPr lang="en-US" sz="2400" dirty="0" err="1">
                <a:latin typeface="Time New Roman"/>
              </a:rPr>
              <a:t>cho</a:t>
            </a:r>
            <a:r>
              <a:rPr lang="en-US" sz="2400" dirty="0">
                <a:latin typeface="Time New Roman"/>
              </a:rPr>
              <a:t> </a:t>
            </a:r>
            <a:r>
              <a:rPr lang="en-US" sz="2400" dirty="0" err="1">
                <a:latin typeface="Time New Roman"/>
              </a:rPr>
              <a:t>biết</a:t>
            </a:r>
            <a:r>
              <a:rPr lang="en-US" sz="2400" dirty="0">
                <a:latin typeface="Time New Roman"/>
              </a:rPr>
              <a:t> ý </a:t>
            </a:r>
            <a:r>
              <a:rPr lang="en-US" sz="2400" dirty="0" err="1">
                <a:latin typeface="Time New Roman"/>
              </a:rPr>
              <a:t>nghĩa</a:t>
            </a:r>
            <a:r>
              <a:rPr lang="en-US" sz="2400" dirty="0">
                <a:latin typeface="Time New Roman"/>
              </a:rPr>
              <a:t> </a:t>
            </a:r>
            <a:r>
              <a:rPr lang="en-US" sz="2400" dirty="0" err="1">
                <a:latin typeface="Time New Roman"/>
              </a:rPr>
              <a:t>của</a:t>
            </a:r>
            <a:r>
              <a:rPr lang="en-US" sz="2400" dirty="0">
                <a:latin typeface="Time New Roman"/>
              </a:rPr>
              <a:t> </a:t>
            </a:r>
            <a:r>
              <a:rPr lang="en-US" sz="2400" dirty="0" err="1">
                <a:latin typeface="Time New Roman"/>
              </a:rPr>
              <a:t>các</a:t>
            </a:r>
            <a:r>
              <a:rPr lang="en-US" sz="2400" dirty="0">
                <a:latin typeface="Time New Roman"/>
              </a:rPr>
              <a:t> </a:t>
            </a:r>
            <a:r>
              <a:rPr lang="en-US" sz="2400" dirty="0" err="1">
                <a:latin typeface="Time New Roman"/>
              </a:rPr>
              <a:t>biển</a:t>
            </a:r>
            <a:r>
              <a:rPr lang="en-US" sz="2400" dirty="0">
                <a:latin typeface="Time New Roman"/>
              </a:rPr>
              <a:t> </a:t>
            </a:r>
            <a:r>
              <a:rPr lang="en-US" sz="2400" dirty="0" err="1">
                <a:latin typeface="Time New Roman"/>
              </a:rPr>
              <a:t>báo</a:t>
            </a:r>
            <a:endParaRPr lang="en-US" sz="2400" dirty="0">
              <a:latin typeface="Time New Roman"/>
            </a:endParaRPr>
          </a:p>
        </p:txBody>
      </p:sp>
    </p:spTree>
    <p:extLst>
      <p:ext uri="{BB962C8B-B14F-4D97-AF65-F5344CB8AC3E}">
        <p14:creationId xmlns:p14="http://schemas.microsoft.com/office/powerpoint/2010/main" val="701191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up)">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down)">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down)">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down)">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wipe(down)">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wipe(down)">
                                      <p:cBhvr>
                                        <p:cTn id="32" dur="5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wipe(down)">
                                      <p:cBhvr>
                                        <p:cTn id="3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0160" y="0"/>
            <a:ext cx="12181840" cy="6858000"/>
            <a:chOff x="15240" y="0"/>
            <a:chExt cx="18272760" cy="10287000"/>
          </a:xfrm>
        </p:grpSpPr>
        <p:pic>
          <p:nvPicPr>
            <p:cNvPr id="2" name="Picture 1"/>
            <p:cNvPicPr>
              <a:picLocks noChangeAspect="1"/>
            </p:cNvPicPr>
            <p:nvPr/>
          </p:nvPicPr>
          <p:blipFill>
            <a:blip r:embed="rId2"/>
            <a:stretch>
              <a:fillRect/>
            </a:stretch>
          </p:blipFill>
          <p:spPr>
            <a:xfrm>
              <a:off x="15240" y="0"/>
              <a:ext cx="18272760" cy="10287000"/>
            </a:xfrm>
            <a:prstGeom prst="rect">
              <a:avLst/>
            </a:prstGeom>
          </p:spPr>
        </p:pic>
        <p:sp>
          <p:nvSpPr>
            <p:cNvPr id="3" name="Rectangle 2"/>
            <p:cNvSpPr/>
            <p:nvPr/>
          </p:nvSpPr>
          <p:spPr>
            <a:xfrm>
              <a:off x="838200" y="2628900"/>
              <a:ext cx="16764000" cy="4038600"/>
            </a:xfrm>
            <a:prstGeom prst="rect">
              <a:avLst/>
            </a:prstGeom>
            <a:solidFill>
              <a:srgbClr val="9BD3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7" name="Group 6"/>
          <p:cNvGrpSpPr/>
          <p:nvPr/>
        </p:nvGrpSpPr>
        <p:grpSpPr>
          <a:xfrm>
            <a:off x="850900" y="1923719"/>
            <a:ext cx="10591800" cy="2744911"/>
            <a:chOff x="1981200" y="2819480"/>
            <a:chExt cx="15011400" cy="3766767"/>
          </a:xfrm>
        </p:grpSpPr>
        <p:pic>
          <p:nvPicPr>
            <p:cNvPr id="5" name="Picture 4"/>
            <p:cNvPicPr>
              <a:picLocks noChangeAspect="1"/>
            </p:cNvPicPr>
            <p:nvPr/>
          </p:nvPicPr>
          <p:blipFill>
            <a:blip r:embed="rId3"/>
            <a:stretch>
              <a:fillRect/>
            </a:stretch>
          </p:blipFill>
          <p:spPr>
            <a:xfrm>
              <a:off x="1981200" y="2819481"/>
              <a:ext cx="15011400" cy="3766766"/>
            </a:xfrm>
            <a:prstGeom prst="rect">
              <a:avLst/>
            </a:prstGeom>
          </p:spPr>
        </p:pic>
        <p:sp>
          <p:nvSpPr>
            <p:cNvPr id="6" name="Rectangle 5"/>
            <p:cNvSpPr/>
            <p:nvPr/>
          </p:nvSpPr>
          <p:spPr>
            <a:xfrm>
              <a:off x="16459200" y="2819480"/>
              <a:ext cx="533400" cy="495219"/>
            </a:xfrm>
            <a:prstGeom prst="rect">
              <a:avLst/>
            </a:prstGeom>
            <a:solidFill>
              <a:srgbClr val="9BD3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8" name="TextBox 7"/>
          <p:cNvSpPr txBox="1"/>
          <p:nvPr/>
        </p:nvSpPr>
        <p:spPr>
          <a:xfrm>
            <a:off x="983827" y="4449898"/>
            <a:ext cx="2235200" cy="4205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0" noProof="0" dirty="0" err="1">
                <a:ln>
                  <a:noFill/>
                </a:ln>
                <a:solidFill>
                  <a:prstClr val="black"/>
                </a:solidFill>
                <a:effectLst/>
                <a:uLnTx/>
                <a:uFillTx/>
                <a:latin typeface="Century" panose="02040604050505020304" pitchFamily="18" charset="0"/>
                <a:ea typeface="+mn-ea"/>
                <a:cs typeface="+mn-cs"/>
              </a:rPr>
              <a:t>Cấm</a:t>
            </a:r>
            <a:r>
              <a:rPr kumimoji="0" lang="en-US" sz="2133" b="0" i="0" u="none" strike="noStrike" kern="1200" cap="none" spc="0" normalizeH="0" baseline="0" noProof="0" dirty="0">
                <a:ln>
                  <a:noFill/>
                </a:ln>
                <a:solidFill>
                  <a:prstClr val="black"/>
                </a:solidFill>
                <a:effectLst/>
                <a:uLnTx/>
                <a:uFillTx/>
                <a:latin typeface="Century" panose="02040604050505020304" pitchFamily="18" charset="0"/>
                <a:ea typeface="+mn-ea"/>
                <a:cs typeface="+mn-cs"/>
              </a:rPr>
              <a:t> </a:t>
            </a:r>
            <a:r>
              <a:rPr kumimoji="0" lang="en-US" sz="2133" b="0" i="0" u="none" strike="noStrike" kern="1200" cap="none" spc="0" normalizeH="0" baseline="0" noProof="0" dirty="0" err="1">
                <a:ln>
                  <a:noFill/>
                </a:ln>
                <a:solidFill>
                  <a:prstClr val="black"/>
                </a:solidFill>
                <a:effectLst/>
                <a:uLnTx/>
                <a:uFillTx/>
                <a:latin typeface="Century" panose="02040604050505020304" pitchFamily="18" charset="0"/>
                <a:ea typeface="+mn-ea"/>
                <a:cs typeface="+mn-cs"/>
              </a:rPr>
              <a:t>dùng</a:t>
            </a:r>
            <a:r>
              <a:rPr kumimoji="0" lang="en-US" sz="2133" b="0" i="0" u="none" strike="noStrike" kern="1200" cap="none" spc="0" normalizeH="0" baseline="0" noProof="0" dirty="0">
                <a:ln>
                  <a:noFill/>
                </a:ln>
                <a:solidFill>
                  <a:prstClr val="black"/>
                </a:solidFill>
                <a:effectLst/>
                <a:uLnTx/>
                <a:uFillTx/>
                <a:latin typeface="Century" panose="02040604050505020304" pitchFamily="18" charset="0"/>
                <a:ea typeface="+mn-ea"/>
                <a:cs typeface="+mn-cs"/>
              </a:rPr>
              <a:t> </a:t>
            </a:r>
            <a:r>
              <a:rPr kumimoji="0" lang="en-US" sz="2133" b="0" i="0" u="none" strike="noStrike" kern="1200" cap="none" spc="0" normalizeH="0" baseline="0" noProof="0" dirty="0" err="1">
                <a:ln>
                  <a:noFill/>
                </a:ln>
                <a:solidFill>
                  <a:prstClr val="black"/>
                </a:solidFill>
                <a:effectLst/>
                <a:uLnTx/>
                <a:uFillTx/>
                <a:latin typeface="Century" panose="02040604050505020304" pitchFamily="18" charset="0"/>
                <a:ea typeface="+mn-ea"/>
                <a:cs typeface="+mn-cs"/>
              </a:rPr>
              <a:t>lửa</a:t>
            </a:r>
            <a:endParaRPr kumimoji="0" lang="en-US" sz="2133" b="0" i="0" u="none" strike="noStrike" kern="1200" cap="none" spc="0" normalizeH="0" baseline="0" noProof="0" dirty="0">
              <a:ln>
                <a:noFill/>
              </a:ln>
              <a:solidFill>
                <a:prstClr val="black"/>
              </a:solidFill>
              <a:effectLst/>
              <a:uLnTx/>
              <a:uFillTx/>
              <a:latin typeface="Century" panose="02040604050505020304" pitchFamily="18" charset="0"/>
              <a:ea typeface="+mn-ea"/>
              <a:cs typeface="+mn-cs"/>
            </a:endParaRPr>
          </a:p>
        </p:txBody>
      </p:sp>
      <p:sp>
        <p:nvSpPr>
          <p:cNvPr id="9" name="TextBox 8"/>
          <p:cNvSpPr txBox="1"/>
          <p:nvPr/>
        </p:nvSpPr>
        <p:spPr>
          <a:xfrm>
            <a:off x="3377353" y="4395116"/>
            <a:ext cx="2844800" cy="7487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0" noProof="0" dirty="0" err="1">
                <a:ln>
                  <a:noFill/>
                </a:ln>
                <a:solidFill>
                  <a:prstClr val="black"/>
                </a:solidFill>
                <a:effectLst/>
                <a:uLnTx/>
                <a:uFillTx/>
                <a:latin typeface="Century" panose="02040604050505020304" pitchFamily="18" charset="0"/>
                <a:ea typeface="+mn-ea"/>
                <a:cs typeface="+mn-cs"/>
              </a:rPr>
              <a:t>Không</a:t>
            </a:r>
            <a:r>
              <a:rPr kumimoji="0" lang="en-US" sz="2133" b="0" i="0" u="none" strike="noStrike" kern="1200" cap="none" spc="0" normalizeH="0" baseline="0" noProof="0" dirty="0">
                <a:ln>
                  <a:noFill/>
                </a:ln>
                <a:solidFill>
                  <a:prstClr val="black"/>
                </a:solidFill>
                <a:effectLst/>
                <a:uLnTx/>
                <a:uFillTx/>
                <a:latin typeface="Century" panose="02040604050505020304" pitchFamily="18" charset="0"/>
                <a:ea typeface="+mn-ea"/>
                <a:cs typeface="+mn-cs"/>
              </a:rPr>
              <a:t> </a:t>
            </a:r>
            <a:r>
              <a:rPr kumimoji="0" lang="en-US" sz="2133" b="0" i="0" u="none" strike="noStrike" kern="1200" cap="none" spc="0" normalizeH="0" baseline="0" noProof="0" dirty="0" err="1">
                <a:ln>
                  <a:noFill/>
                </a:ln>
                <a:solidFill>
                  <a:prstClr val="black"/>
                </a:solidFill>
                <a:effectLst/>
                <a:uLnTx/>
                <a:uFillTx/>
                <a:latin typeface="Century" panose="02040604050505020304" pitchFamily="18" charset="0"/>
                <a:ea typeface="+mn-ea"/>
                <a:cs typeface="+mn-cs"/>
              </a:rPr>
              <a:t>ăn</a:t>
            </a:r>
            <a:r>
              <a:rPr kumimoji="0" lang="en-US" sz="2133" b="0" i="0" u="none" strike="noStrike" kern="1200" cap="none" spc="0" normalizeH="0" baseline="0" noProof="0" dirty="0">
                <a:ln>
                  <a:noFill/>
                </a:ln>
                <a:solidFill>
                  <a:prstClr val="black"/>
                </a:solidFill>
                <a:effectLst/>
                <a:uLnTx/>
                <a:uFillTx/>
                <a:latin typeface="Century" panose="02040604050505020304" pitchFamily="18" charset="0"/>
                <a:ea typeface="+mn-ea"/>
                <a:cs typeface="+mn-cs"/>
              </a:rPr>
              <a:t> </a:t>
            </a:r>
            <a:r>
              <a:rPr kumimoji="0" lang="en-US" sz="2133" b="0" i="0" u="none" strike="noStrike" kern="1200" cap="none" spc="0" normalizeH="0" baseline="0" noProof="0" dirty="0" err="1">
                <a:ln>
                  <a:noFill/>
                </a:ln>
                <a:solidFill>
                  <a:prstClr val="black"/>
                </a:solidFill>
                <a:effectLst/>
                <a:uLnTx/>
                <a:uFillTx/>
                <a:latin typeface="Century" panose="02040604050505020304" pitchFamily="18" charset="0"/>
                <a:ea typeface="+mn-ea"/>
                <a:cs typeface="+mn-cs"/>
              </a:rPr>
              <a:t>uống</a:t>
            </a:r>
            <a:r>
              <a:rPr kumimoji="0" lang="en-US" sz="2133" b="0" i="0" u="none" strike="noStrike" kern="1200" cap="none" spc="0" normalizeH="0" baseline="0" noProof="0" dirty="0">
                <a:ln>
                  <a:noFill/>
                </a:ln>
                <a:solidFill>
                  <a:prstClr val="black"/>
                </a:solidFill>
                <a:effectLst/>
                <a:uLnTx/>
                <a:uFillTx/>
                <a:latin typeface="Century" panose="02040604050505020304" pitchFamily="18" charset="0"/>
                <a:ea typeface="+mn-ea"/>
                <a:cs typeface="+mn-cs"/>
              </a:rPr>
              <a:t> </a:t>
            </a:r>
            <a:r>
              <a:rPr kumimoji="0" lang="en-US" sz="2133" b="0" i="0" u="none" strike="noStrike" kern="1200" cap="none" spc="0" normalizeH="0" baseline="0" noProof="0" dirty="0" err="1">
                <a:ln>
                  <a:noFill/>
                </a:ln>
                <a:solidFill>
                  <a:prstClr val="black"/>
                </a:solidFill>
                <a:effectLst/>
                <a:uLnTx/>
                <a:uFillTx/>
                <a:latin typeface="Century" panose="02040604050505020304" pitchFamily="18" charset="0"/>
                <a:ea typeface="+mn-ea"/>
                <a:cs typeface="+mn-cs"/>
              </a:rPr>
              <a:t>trong</a:t>
            </a:r>
            <a:r>
              <a:rPr kumimoji="0" lang="en-US" sz="2133" b="0" i="0" u="none" strike="noStrike" kern="1200" cap="none" spc="0" normalizeH="0" baseline="0" noProof="0" dirty="0">
                <a:ln>
                  <a:noFill/>
                </a:ln>
                <a:solidFill>
                  <a:prstClr val="black"/>
                </a:solidFill>
                <a:effectLst/>
                <a:uLnTx/>
                <a:uFillTx/>
                <a:latin typeface="Century" panose="02040604050505020304" pitchFamily="18" charset="0"/>
                <a:ea typeface="+mn-ea"/>
                <a:cs typeface="+mn-cs"/>
              </a:rPr>
              <a:t> </a:t>
            </a:r>
            <a:r>
              <a:rPr kumimoji="0" lang="en-US" sz="2133" b="0" i="0" u="none" strike="noStrike" kern="1200" cap="none" spc="0" normalizeH="0" baseline="0" noProof="0" dirty="0" err="1">
                <a:ln>
                  <a:noFill/>
                </a:ln>
                <a:solidFill>
                  <a:prstClr val="black"/>
                </a:solidFill>
                <a:effectLst/>
                <a:uLnTx/>
                <a:uFillTx/>
                <a:latin typeface="Century" panose="02040604050505020304" pitchFamily="18" charset="0"/>
                <a:ea typeface="+mn-ea"/>
                <a:cs typeface="+mn-cs"/>
              </a:rPr>
              <a:t>phòng</a:t>
            </a:r>
            <a:r>
              <a:rPr kumimoji="0" lang="en-US" sz="2133" b="0" i="0" u="none" strike="noStrike" kern="1200" cap="none" spc="0" normalizeH="0" baseline="0" noProof="0" dirty="0">
                <a:ln>
                  <a:noFill/>
                </a:ln>
                <a:solidFill>
                  <a:prstClr val="black"/>
                </a:solidFill>
                <a:effectLst/>
                <a:uLnTx/>
                <a:uFillTx/>
                <a:latin typeface="Century" panose="02040604050505020304" pitchFamily="18" charset="0"/>
                <a:ea typeface="+mn-ea"/>
                <a:cs typeface="+mn-cs"/>
              </a:rPr>
              <a:t> </a:t>
            </a:r>
            <a:r>
              <a:rPr kumimoji="0" lang="en-US" sz="2133" b="0" i="0" u="none" strike="noStrike" kern="1200" cap="none" spc="0" normalizeH="0" baseline="0" noProof="0" dirty="0" err="1">
                <a:ln>
                  <a:noFill/>
                </a:ln>
                <a:solidFill>
                  <a:prstClr val="black"/>
                </a:solidFill>
                <a:effectLst/>
                <a:uLnTx/>
                <a:uFillTx/>
                <a:latin typeface="Century" panose="02040604050505020304" pitchFamily="18" charset="0"/>
                <a:ea typeface="+mn-ea"/>
                <a:cs typeface="+mn-cs"/>
              </a:rPr>
              <a:t>thực</a:t>
            </a:r>
            <a:r>
              <a:rPr kumimoji="0" lang="en-US" sz="2133" b="0" i="0" u="none" strike="noStrike" kern="1200" cap="none" spc="0" normalizeH="0" baseline="0" noProof="0" dirty="0">
                <a:ln>
                  <a:noFill/>
                </a:ln>
                <a:solidFill>
                  <a:prstClr val="black"/>
                </a:solidFill>
                <a:effectLst/>
                <a:uLnTx/>
                <a:uFillTx/>
                <a:latin typeface="Century" panose="02040604050505020304" pitchFamily="18" charset="0"/>
                <a:ea typeface="+mn-ea"/>
                <a:cs typeface="+mn-cs"/>
              </a:rPr>
              <a:t> </a:t>
            </a:r>
            <a:r>
              <a:rPr kumimoji="0" lang="en-US" sz="2133" b="0" i="0" u="none" strike="noStrike" kern="1200" cap="none" spc="0" normalizeH="0" baseline="0" noProof="0" dirty="0" err="1">
                <a:ln>
                  <a:noFill/>
                </a:ln>
                <a:solidFill>
                  <a:prstClr val="black"/>
                </a:solidFill>
                <a:effectLst/>
                <a:uLnTx/>
                <a:uFillTx/>
                <a:latin typeface="Century" panose="02040604050505020304" pitchFamily="18" charset="0"/>
                <a:ea typeface="+mn-ea"/>
                <a:cs typeface="+mn-cs"/>
              </a:rPr>
              <a:t>hành</a:t>
            </a:r>
            <a:endParaRPr kumimoji="0" lang="en-US" sz="2133" b="0" i="0" u="none" strike="noStrike" kern="1200" cap="none" spc="0" normalizeH="0" baseline="0" noProof="0" dirty="0">
              <a:ln>
                <a:noFill/>
              </a:ln>
              <a:solidFill>
                <a:prstClr val="black"/>
              </a:solidFill>
              <a:effectLst/>
              <a:uLnTx/>
              <a:uFillTx/>
              <a:latin typeface="Century" panose="02040604050505020304" pitchFamily="18" charset="0"/>
              <a:ea typeface="+mn-ea"/>
              <a:cs typeface="+mn-cs"/>
            </a:endParaRPr>
          </a:p>
        </p:txBody>
      </p:sp>
      <p:sp>
        <p:nvSpPr>
          <p:cNvPr id="10" name="TextBox 9"/>
          <p:cNvSpPr txBox="1"/>
          <p:nvPr/>
        </p:nvSpPr>
        <p:spPr>
          <a:xfrm>
            <a:off x="6514253" y="4559264"/>
            <a:ext cx="2235200" cy="4205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0" noProof="0" dirty="0" err="1">
                <a:ln>
                  <a:noFill/>
                </a:ln>
                <a:solidFill>
                  <a:prstClr val="black"/>
                </a:solidFill>
                <a:effectLst/>
                <a:uLnTx/>
                <a:uFillTx/>
                <a:latin typeface="Century" panose="02040604050505020304" pitchFamily="18" charset="0"/>
                <a:ea typeface="+mn-ea"/>
                <a:cs typeface="+mn-cs"/>
              </a:rPr>
              <a:t>Cấm</a:t>
            </a:r>
            <a:r>
              <a:rPr kumimoji="0" lang="en-US" sz="2133" b="0" i="0" u="none" strike="noStrike" kern="1200" cap="none" spc="0" normalizeH="0" baseline="0" noProof="0" dirty="0">
                <a:ln>
                  <a:noFill/>
                </a:ln>
                <a:solidFill>
                  <a:prstClr val="black"/>
                </a:solidFill>
                <a:effectLst/>
                <a:uLnTx/>
                <a:uFillTx/>
                <a:latin typeface="Century" panose="02040604050505020304" pitchFamily="18" charset="0"/>
                <a:ea typeface="+mn-ea"/>
                <a:cs typeface="+mn-cs"/>
              </a:rPr>
              <a:t> </a:t>
            </a:r>
            <a:r>
              <a:rPr kumimoji="0" lang="en-US" sz="2133" b="0" i="0" u="none" strike="noStrike" kern="1200" cap="none" spc="0" normalizeH="0" baseline="0" noProof="0" dirty="0" err="1">
                <a:ln>
                  <a:noFill/>
                </a:ln>
                <a:solidFill>
                  <a:prstClr val="black"/>
                </a:solidFill>
                <a:effectLst/>
                <a:uLnTx/>
                <a:uFillTx/>
                <a:latin typeface="Century" panose="02040604050505020304" pitchFamily="18" charset="0"/>
                <a:ea typeface="+mn-ea"/>
                <a:cs typeface="+mn-cs"/>
              </a:rPr>
              <a:t>hút</a:t>
            </a:r>
            <a:r>
              <a:rPr kumimoji="0" lang="en-US" sz="2133" b="0" i="0" u="none" strike="noStrike" kern="1200" cap="none" spc="0" normalizeH="0" baseline="0" noProof="0" dirty="0">
                <a:ln>
                  <a:noFill/>
                </a:ln>
                <a:solidFill>
                  <a:prstClr val="black"/>
                </a:solidFill>
                <a:effectLst/>
                <a:uLnTx/>
                <a:uFillTx/>
                <a:latin typeface="Century" panose="02040604050505020304" pitchFamily="18" charset="0"/>
                <a:ea typeface="+mn-ea"/>
                <a:cs typeface="+mn-cs"/>
              </a:rPr>
              <a:t> </a:t>
            </a:r>
            <a:r>
              <a:rPr kumimoji="0" lang="en-US" sz="2133" b="0" i="0" u="none" strike="noStrike" kern="1200" cap="none" spc="0" normalizeH="0" baseline="0" noProof="0" dirty="0" err="1">
                <a:ln>
                  <a:noFill/>
                </a:ln>
                <a:solidFill>
                  <a:prstClr val="black"/>
                </a:solidFill>
                <a:effectLst/>
                <a:uLnTx/>
                <a:uFillTx/>
                <a:latin typeface="Century" panose="02040604050505020304" pitchFamily="18" charset="0"/>
                <a:ea typeface="+mn-ea"/>
                <a:cs typeface="+mn-cs"/>
              </a:rPr>
              <a:t>thuốc</a:t>
            </a:r>
            <a:endParaRPr kumimoji="0" lang="en-US" sz="2133" b="0" i="0" u="none" strike="noStrike" kern="1200" cap="none" spc="0" normalizeH="0" baseline="0" noProof="0" dirty="0">
              <a:ln>
                <a:noFill/>
              </a:ln>
              <a:solidFill>
                <a:prstClr val="black"/>
              </a:solidFill>
              <a:effectLst/>
              <a:uLnTx/>
              <a:uFillTx/>
              <a:latin typeface="Century" panose="02040604050505020304" pitchFamily="18" charset="0"/>
              <a:ea typeface="+mn-ea"/>
              <a:cs typeface="+mn-cs"/>
            </a:endParaRPr>
          </a:p>
        </p:txBody>
      </p:sp>
      <p:sp>
        <p:nvSpPr>
          <p:cNvPr id="11" name="TextBox 10"/>
          <p:cNvSpPr txBox="1"/>
          <p:nvPr/>
        </p:nvSpPr>
        <p:spPr>
          <a:xfrm>
            <a:off x="8835602" y="4531873"/>
            <a:ext cx="3310890" cy="10770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0" noProof="0" dirty="0" err="1">
                <a:ln>
                  <a:noFill/>
                </a:ln>
                <a:solidFill>
                  <a:prstClr val="black"/>
                </a:solidFill>
                <a:effectLst/>
                <a:uLnTx/>
                <a:uFillTx/>
                <a:latin typeface="Century" panose="02040604050505020304" pitchFamily="18" charset="0"/>
                <a:ea typeface="+mn-ea"/>
                <a:cs typeface="+mn-cs"/>
              </a:rPr>
              <a:t>Không</a:t>
            </a:r>
            <a:r>
              <a:rPr kumimoji="0" lang="en-US" sz="2133" b="0" i="0" u="none" strike="noStrike" kern="1200" cap="none" spc="0" normalizeH="0" baseline="0" noProof="0" dirty="0">
                <a:ln>
                  <a:noFill/>
                </a:ln>
                <a:solidFill>
                  <a:prstClr val="black"/>
                </a:solidFill>
                <a:effectLst/>
                <a:uLnTx/>
                <a:uFillTx/>
                <a:latin typeface="Century" panose="02040604050505020304" pitchFamily="18" charset="0"/>
                <a:ea typeface="+mn-ea"/>
                <a:cs typeface="+mn-cs"/>
              </a:rPr>
              <a:t> </a:t>
            </a:r>
            <a:r>
              <a:rPr kumimoji="0" lang="en-US" sz="2133" b="0" i="0" u="none" strike="noStrike" kern="1200" cap="none" spc="0" normalizeH="0" baseline="0" noProof="0" dirty="0" err="1">
                <a:ln>
                  <a:noFill/>
                </a:ln>
                <a:solidFill>
                  <a:prstClr val="black"/>
                </a:solidFill>
                <a:effectLst/>
                <a:uLnTx/>
                <a:uFillTx/>
                <a:latin typeface="Century" panose="02040604050505020304" pitchFamily="18" charset="0"/>
                <a:ea typeface="+mn-ea"/>
                <a:cs typeface="+mn-cs"/>
              </a:rPr>
              <a:t>uống</a:t>
            </a:r>
            <a:r>
              <a:rPr kumimoji="0" lang="en-US" sz="2133" b="0" i="0" u="none" strike="noStrike" kern="1200" cap="none" spc="0" normalizeH="0" baseline="0" noProof="0" dirty="0">
                <a:ln>
                  <a:noFill/>
                </a:ln>
                <a:solidFill>
                  <a:prstClr val="black"/>
                </a:solidFill>
                <a:effectLst/>
                <a:uLnTx/>
                <a:uFillTx/>
                <a:latin typeface="Century" panose="02040604050505020304" pitchFamily="18" charset="0"/>
                <a:ea typeface="+mn-ea"/>
                <a:cs typeface="+mn-cs"/>
              </a:rPr>
              <a:t> </a:t>
            </a:r>
            <a:r>
              <a:rPr kumimoji="0" lang="en-US" sz="2133" b="0" i="0" u="none" strike="noStrike" kern="1200" cap="none" spc="0" normalizeH="0" baseline="0" noProof="0" dirty="0" err="1">
                <a:ln>
                  <a:noFill/>
                </a:ln>
                <a:solidFill>
                  <a:prstClr val="black"/>
                </a:solidFill>
                <a:effectLst/>
                <a:uLnTx/>
                <a:uFillTx/>
                <a:latin typeface="Century" panose="02040604050505020304" pitchFamily="18" charset="0"/>
                <a:ea typeface="+mn-ea"/>
                <a:cs typeface="+mn-cs"/>
              </a:rPr>
              <a:t>từ</a:t>
            </a:r>
            <a:r>
              <a:rPr kumimoji="0" lang="en-US" sz="2133" b="0" i="0" u="none" strike="noStrike" kern="1200" cap="none" spc="0" normalizeH="0" baseline="0" noProof="0" dirty="0">
                <a:ln>
                  <a:noFill/>
                </a:ln>
                <a:solidFill>
                  <a:prstClr val="black"/>
                </a:solidFill>
                <a:effectLst/>
                <a:uLnTx/>
                <a:uFillTx/>
                <a:latin typeface="Century" panose="02040604050505020304" pitchFamily="18" charset="0"/>
                <a:ea typeface="+mn-ea"/>
                <a:cs typeface="+mn-cs"/>
              </a:rPr>
              <a:t> </a:t>
            </a:r>
            <a:r>
              <a:rPr kumimoji="0" lang="en-US" sz="2133" b="0" i="0" u="none" strike="noStrike" kern="1200" cap="none" spc="0" normalizeH="0" baseline="0" noProof="0" dirty="0" err="1">
                <a:ln>
                  <a:noFill/>
                </a:ln>
                <a:solidFill>
                  <a:prstClr val="black"/>
                </a:solidFill>
                <a:effectLst/>
                <a:uLnTx/>
                <a:uFillTx/>
                <a:latin typeface="Century" panose="02040604050505020304" pitchFamily="18" charset="0"/>
                <a:ea typeface="+mn-ea"/>
                <a:cs typeface="+mn-cs"/>
              </a:rPr>
              <a:t>nguồn</a:t>
            </a:r>
            <a:r>
              <a:rPr kumimoji="0" lang="en-US" sz="2133" b="0" i="0" u="none" strike="noStrike" kern="1200" cap="none" spc="0" normalizeH="0" baseline="0" noProof="0" dirty="0">
                <a:ln>
                  <a:noFill/>
                </a:ln>
                <a:solidFill>
                  <a:prstClr val="black"/>
                </a:solidFill>
                <a:effectLst/>
                <a:uLnTx/>
                <a:uFillTx/>
                <a:latin typeface="Century" panose="02040604050505020304" pitchFamily="18" charset="0"/>
                <a:ea typeface="+mn-ea"/>
                <a:cs typeface="+mn-cs"/>
              </a:rPr>
              <a:t> </a:t>
            </a:r>
            <a:r>
              <a:rPr kumimoji="0" lang="en-US" sz="2133" b="0" i="0" u="none" strike="noStrike" kern="1200" cap="none" spc="0" normalizeH="0" baseline="0" noProof="0" dirty="0" err="1">
                <a:ln>
                  <a:noFill/>
                </a:ln>
                <a:solidFill>
                  <a:prstClr val="black"/>
                </a:solidFill>
                <a:effectLst/>
                <a:uLnTx/>
                <a:uFillTx/>
                <a:latin typeface="Century" panose="02040604050505020304" pitchFamily="18" charset="0"/>
                <a:ea typeface="+mn-ea"/>
                <a:cs typeface="+mn-cs"/>
              </a:rPr>
              <a:t>lấy</a:t>
            </a:r>
            <a:r>
              <a:rPr kumimoji="0" lang="en-US" sz="2133" b="0" i="0" u="none" strike="noStrike" kern="1200" cap="none" spc="0" normalizeH="0" baseline="0" noProof="0" dirty="0">
                <a:ln>
                  <a:noFill/>
                </a:ln>
                <a:solidFill>
                  <a:prstClr val="black"/>
                </a:solidFill>
                <a:effectLst/>
                <a:uLnTx/>
                <a:uFillTx/>
                <a:latin typeface="Century" panose="02040604050505020304" pitchFamily="18" charset="0"/>
                <a:ea typeface="+mn-ea"/>
                <a:cs typeface="+mn-cs"/>
              </a:rPr>
              <a:t> </a:t>
            </a:r>
            <a:r>
              <a:rPr kumimoji="0" lang="en-US" sz="2133" b="0" i="0" u="none" strike="noStrike" kern="1200" cap="none" spc="0" normalizeH="0" baseline="0" noProof="0" dirty="0" err="1">
                <a:ln>
                  <a:noFill/>
                </a:ln>
                <a:solidFill>
                  <a:prstClr val="black"/>
                </a:solidFill>
                <a:effectLst/>
                <a:uLnTx/>
                <a:uFillTx/>
                <a:latin typeface="Century" panose="02040604050505020304" pitchFamily="18" charset="0"/>
                <a:ea typeface="+mn-ea"/>
                <a:cs typeface="+mn-cs"/>
              </a:rPr>
              <a:t>trong</a:t>
            </a:r>
            <a:r>
              <a:rPr kumimoji="0" lang="en-US" sz="2133" b="0" i="0" u="none" strike="noStrike" kern="1200" cap="none" spc="0" normalizeH="0" baseline="0" noProof="0" dirty="0">
                <a:ln>
                  <a:noFill/>
                </a:ln>
                <a:solidFill>
                  <a:prstClr val="black"/>
                </a:solidFill>
                <a:effectLst/>
                <a:uLnTx/>
                <a:uFillTx/>
                <a:latin typeface="Century" panose="02040604050505020304" pitchFamily="18" charset="0"/>
                <a:ea typeface="+mn-ea"/>
                <a:cs typeface="+mn-cs"/>
              </a:rPr>
              <a:t> </a:t>
            </a:r>
            <a:r>
              <a:rPr kumimoji="0" lang="en-US" sz="2133" b="0" i="0" u="none" strike="noStrike" kern="1200" cap="none" spc="0" normalizeH="0" baseline="0" noProof="0" dirty="0" err="1">
                <a:ln>
                  <a:noFill/>
                </a:ln>
                <a:solidFill>
                  <a:prstClr val="black"/>
                </a:solidFill>
                <a:effectLst/>
                <a:uLnTx/>
                <a:uFillTx/>
                <a:latin typeface="Century" panose="02040604050505020304" pitchFamily="18" charset="0"/>
                <a:ea typeface="+mn-ea"/>
                <a:cs typeface="+mn-cs"/>
              </a:rPr>
              <a:t>phòng</a:t>
            </a:r>
            <a:r>
              <a:rPr kumimoji="0" lang="en-US" sz="2133" b="0" i="0" u="none" strike="noStrike" kern="1200" cap="none" spc="0" normalizeH="0" baseline="0" noProof="0" dirty="0">
                <a:ln>
                  <a:noFill/>
                </a:ln>
                <a:solidFill>
                  <a:prstClr val="black"/>
                </a:solidFill>
                <a:effectLst/>
                <a:uLnTx/>
                <a:uFillTx/>
                <a:latin typeface="Century" panose="02040604050505020304" pitchFamily="18" charset="0"/>
                <a:ea typeface="+mn-ea"/>
                <a:cs typeface="+mn-cs"/>
              </a:rPr>
              <a:t> </a:t>
            </a:r>
            <a:r>
              <a:rPr kumimoji="0" lang="en-US" sz="2133" b="0" i="0" u="none" strike="noStrike" kern="1200" cap="none" spc="0" normalizeH="0" baseline="0" noProof="0" dirty="0" err="1">
                <a:ln>
                  <a:noFill/>
                </a:ln>
                <a:solidFill>
                  <a:prstClr val="black"/>
                </a:solidFill>
                <a:effectLst/>
                <a:uLnTx/>
                <a:uFillTx/>
                <a:latin typeface="Century" panose="02040604050505020304" pitchFamily="18" charset="0"/>
                <a:ea typeface="+mn-ea"/>
                <a:cs typeface="+mn-cs"/>
              </a:rPr>
              <a:t>thực</a:t>
            </a:r>
            <a:r>
              <a:rPr kumimoji="0" lang="en-US" sz="2133" b="0" i="0" u="none" strike="noStrike" kern="1200" cap="none" spc="0" normalizeH="0" baseline="0" noProof="0" dirty="0">
                <a:ln>
                  <a:noFill/>
                </a:ln>
                <a:solidFill>
                  <a:prstClr val="black"/>
                </a:solidFill>
                <a:effectLst/>
                <a:uLnTx/>
                <a:uFillTx/>
                <a:latin typeface="Century" panose="02040604050505020304" pitchFamily="18" charset="0"/>
                <a:ea typeface="+mn-ea"/>
                <a:cs typeface="+mn-cs"/>
              </a:rPr>
              <a:t> </a:t>
            </a:r>
            <a:r>
              <a:rPr kumimoji="0" lang="en-US" sz="2133" b="0" i="0" u="none" strike="noStrike" kern="1200" cap="none" spc="0" normalizeH="0" baseline="0" noProof="0" dirty="0" err="1">
                <a:ln>
                  <a:noFill/>
                </a:ln>
                <a:solidFill>
                  <a:prstClr val="black"/>
                </a:solidFill>
                <a:effectLst/>
                <a:uLnTx/>
                <a:uFillTx/>
                <a:latin typeface="Century" panose="02040604050505020304" pitchFamily="18" charset="0"/>
                <a:ea typeface="+mn-ea"/>
                <a:cs typeface="+mn-cs"/>
              </a:rPr>
              <a:t>hành</a:t>
            </a:r>
            <a:endParaRPr kumimoji="0" lang="en-US" sz="2133" b="0" i="0" u="none" strike="noStrike" kern="1200" cap="none" spc="0" normalizeH="0" baseline="0" noProof="0" dirty="0">
              <a:ln>
                <a:noFill/>
              </a:ln>
              <a:solidFill>
                <a:prstClr val="black"/>
              </a:solidFill>
              <a:effectLst/>
              <a:uLnTx/>
              <a:uFillTx/>
              <a:latin typeface="Century" panose="02040604050505020304" pitchFamily="18" charset="0"/>
              <a:ea typeface="+mn-ea"/>
              <a:cs typeface="+mn-cs"/>
            </a:endParaRPr>
          </a:p>
        </p:txBody>
      </p:sp>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60" y="921522"/>
            <a:ext cx="1171856" cy="1135878"/>
          </a:xfrm>
          <a:prstGeom prst="rect">
            <a:avLst/>
          </a:prstGeom>
        </p:spPr>
        <p:style>
          <a:lnRef idx="1">
            <a:schemeClr val="accent1"/>
          </a:lnRef>
          <a:fillRef idx="2">
            <a:schemeClr val="accent1"/>
          </a:fillRef>
          <a:effectRef idx="1">
            <a:schemeClr val="accent1"/>
          </a:effectRef>
          <a:fontRef idx="minor">
            <a:schemeClr val="dk1"/>
          </a:fontRef>
        </p:style>
      </p:pic>
      <p:sp>
        <p:nvSpPr>
          <p:cNvPr id="13" name="TextBox 12"/>
          <p:cNvSpPr txBox="1"/>
          <p:nvPr/>
        </p:nvSpPr>
        <p:spPr>
          <a:xfrm>
            <a:off x="1714942" y="1172248"/>
            <a:ext cx="658393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 New Roman"/>
                <a:ea typeface="+mn-ea"/>
                <a:cs typeface="+mn-cs"/>
              </a:rPr>
              <a:t>Cho </a:t>
            </a:r>
            <a:r>
              <a:rPr kumimoji="0" lang="en-US" sz="2800" b="0" i="0" u="none" strike="noStrike" kern="1200" cap="none" spc="0" normalizeH="0" baseline="0" noProof="0" dirty="0" err="1">
                <a:ln>
                  <a:noFill/>
                </a:ln>
                <a:solidFill>
                  <a:prstClr val="black"/>
                </a:solidFill>
                <a:effectLst/>
                <a:uLnTx/>
                <a:uFillTx/>
                <a:latin typeface="Time New Roman"/>
                <a:ea typeface="+mn-ea"/>
                <a:cs typeface="+mn-cs"/>
              </a:rPr>
              <a:t>biết</a:t>
            </a:r>
            <a:r>
              <a:rPr kumimoji="0" lang="en-US" sz="2800" b="0" i="0" u="none" strike="noStrike" kern="1200" cap="none" spc="0" normalizeH="0" baseline="0" noProof="0" dirty="0">
                <a:ln>
                  <a:noFill/>
                </a:ln>
                <a:solidFill>
                  <a:prstClr val="black"/>
                </a:solidFill>
                <a:effectLst/>
                <a:uLnTx/>
                <a:uFillTx/>
                <a:latin typeface="Time New Roman"/>
                <a:ea typeface="+mn-ea"/>
                <a:cs typeface="+mn-cs"/>
              </a:rPr>
              <a:t> ý </a:t>
            </a:r>
            <a:r>
              <a:rPr kumimoji="0" lang="en-US" sz="2800" b="0" i="0" u="none" strike="noStrike" kern="1200" cap="none" spc="0" normalizeH="0" baseline="0" noProof="0" dirty="0" err="1">
                <a:ln>
                  <a:noFill/>
                </a:ln>
                <a:solidFill>
                  <a:prstClr val="black"/>
                </a:solidFill>
                <a:effectLst/>
                <a:uLnTx/>
                <a:uFillTx/>
                <a:latin typeface="Time New Roman"/>
                <a:ea typeface="+mn-ea"/>
                <a:cs typeface="+mn-cs"/>
              </a:rPr>
              <a:t>nghĩa</a:t>
            </a:r>
            <a:r>
              <a:rPr kumimoji="0" lang="en-US" sz="2800" b="0" i="0" u="none" strike="noStrike" kern="1200" cap="none" spc="0" normalizeH="0" baseline="0" noProof="0" dirty="0">
                <a:ln>
                  <a:noFill/>
                </a:ln>
                <a:solidFill>
                  <a:prstClr val="black"/>
                </a:solidFill>
                <a:effectLst/>
                <a:uLnTx/>
                <a:uFillTx/>
                <a:latin typeface="Time New Roman"/>
                <a:ea typeface="+mn-ea"/>
                <a:cs typeface="+mn-cs"/>
              </a:rPr>
              <a:t> </a:t>
            </a:r>
            <a:r>
              <a:rPr kumimoji="0" lang="en-US" sz="2800" b="0" i="0" u="none" strike="noStrike" kern="1200" cap="none" spc="0" normalizeH="0" baseline="0" noProof="0" dirty="0" err="1">
                <a:ln>
                  <a:noFill/>
                </a:ln>
                <a:solidFill>
                  <a:prstClr val="black"/>
                </a:solidFill>
                <a:effectLst/>
                <a:uLnTx/>
                <a:uFillTx/>
                <a:latin typeface="Time New Roman"/>
                <a:ea typeface="+mn-ea"/>
                <a:cs typeface="+mn-cs"/>
              </a:rPr>
              <a:t>của</a:t>
            </a:r>
            <a:r>
              <a:rPr kumimoji="0" lang="en-US" sz="2800" b="0" i="0" u="none" strike="noStrike" kern="1200" cap="none" spc="0" normalizeH="0" baseline="0" noProof="0" dirty="0">
                <a:ln>
                  <a:noFill/>
                </a:ln>
                <a:solidFill>
                  <a:prstClr val="black"/>
                </a:solidFill>
                <a:effectLst/>
                <a:uLnTx/>
                <a:uFillTx/>
                <a:latin typeface="Time New Roman"/>
                <a:ea typeface="+mn-ea"/>
                <a:cs typeface="+mn-cs"/>
              </a:rPr>
              <a:t> </a:t>
            </a:r>
            <a:r>
              <a:rPr kumimoji="0" lang="en-US" sz="2800" b="0" i="0" u="none" strike="noStrike" kern="1200" cap="none" spc="0" normalizeH="0" baseline="0" noProof="0" dirty="0" err="1">
                <a:ln>
                  <a:noFill/>
                </a:ln>
                <a:solidFill>
                  <a:prstClr val="black"/>
                </a:solidFill>
                <a:effectLst/>
                <a:uLnTx/>
                <a:uFillTx/>
                <a:latin typeface="Time New Roman"/>
                <a:ea typeface="+mn-ea"/>
                <a:cs typeface="+mn-cs"/>
              </a:rPr>
              <a:t>mỗi</a:t>
            </a:r>
            <a:r>
              <a:rPr kumimoji="0" lang="en-US" sz="2800" b="0" i="0" u="none" strike="noStrike" kern="1200" cap="none" spc="0" normalizeH="0" baseline="0" noProof="0" dirty="0">
                <a:ln>
                  <a:noFill/>
                </a:ln>
                <a:solidFill>
                  <a:prstClr val="black"/>
                </a:solidFill>
                <a:effectLst/>
                <a:uLnTx/>
                <a:uFillTx/>
                <a:latin typeface="Time New Roman"/>
                <a:ea typeface="+mn-ea"/>
                <a:cs typeface="+mn-cs"/>
              </a:rPr>
              <a:t> </a:t>
            </a:r>
            <a:r>
              <a:rPr kumimoji="0" lang="en-US" sz="2800" b="0" i="0" u="none" strike="noStrike" kern="1200" cap="none" spc="0" normalizeH="0" baseline="0" noProof="0" dirty="0" err="1">
                <a:ln>
                  <a:noFill/>
                </a:ln>
                <a:solidFill>
                  <a:prstClr val="black"/>
                </a:solidFill>
                <a:effectLst/>
                <a:uLnTx/>
                <a:uFillTx/>
                <a:latin typeface="Time New Roman"/>
                <a:ea typeface="+mn-ea"/>
                <a:cs typeface="+mn-cs"/>
              </a:rPr>
              <a:t>biển</a:t>
            </a:r>
            <a:r>
              <a:rPr kumimoji="0" lang="en-US" sz="2800" b="0" i="0" u="none" strike="noStrike" kern="1200" cap="none" spc="0" normalizeH="0" baseline="0" noProof="0" dirty="0">
                <a:ln>
                  <a:noFill/>
                </a:ln>
                <a:solidFill>
                  <a:prstClr val="black"/>
                </a:solidFill>
                <a:effectLst/>
                <a:uLnTx/>
                <a:uFillTx/>
                <a:latin typeface="Time New Roman"/>
                <a:ea typeface="+mn-ea"/>
                <a:cs typeface="+mn-cs"/>
              </a:rPr>
              <a:t> </a:t>
            </a:r>
            <a:r>
              <a:rPr kumimoji="0" lang="en-US" sz="2800" b="0" i="0" u="none" strike="noStrike" kern="1200" cap="none" spc="0" normalizeH="0" baseline="0" noProof="0" dirty="0" err="1">
                <a:ln>
                  <a:noFill/>
                </a:ln>
                <a:solidFill>
                  <a:prstClr val="black"/>
                </a:solidFill>
                <a:effectLst/>
                <a:uLnTx/>
                <a:uFillTx/>
                <a:latin typeface="Time New Roman"/>
                <a:ea typeface="+mn-ea"/>
                <a:cs typeface="+mn-cs"/>
              </a:rPr>
              <a:t>báo</a:t>
            </a:r>
            <a:r>
              <a:rPr kumimoji="0" lang="en-US" sz="2800" b="0" i="0" u="none" strike="noStrike" kern="1200" cap="none" spc="0" normalizeH="0" baseline="0" noProof="0" dirty="0">
                <a:ln>
                  <a:noFill/>
                </a:ln>
                <a:solidFill>
                  <a:prstClr val="black"/>
                </a:solidFill>
                <a:effectLst/>
                <a:uLnTx/>
                <a:uFillTx/>
                <a:latin typeface="Time New Roman"/>
                <a:ea typeface="+mn-ea"/>
                <a:cs typeface="+mn-cs"/>
              </a:rPr>
              <a:t> </a:t>
            </a:r>
            <a:r>
              <a:rPr kumimoji="0" lang="en-US" sz="2800" b="0" i="0" u="none" strike="noStrike" kern="1200" cap="none" spc="0" normalizeH="0" baseline="0" noProof="0" dirty="0" err="1">
                <a:ln>
                  <a:noFill/>
                </a:ln>
                <a:solidFill>
                  <a:prstClr val="black"/>
                </a:solidFill>
                <a:effectLst/>
                <a:uLnTx/>
                <a:uFillTx/>
                <a:latin typeface="Time New Roman"/>
                <a:ea typeface="+mn-ea"/>
                <a:cs typeface="+mn-cs"/>
              </a:rPr>
              <a:t>sau</a:t>
            </a:r>
            <a:r>
              <a:rPr kumimoji="0" lang="en-US" sz="2800" b="0" i="0" u="none" strike="noStrike" kern="1200" cap="none" spc="0" normalizeH="0" baseline="0" noProof="0" dirty="0">
                <a:ln>
                  <a:noFill/>
                </a:ln>
                <a:solidFill>
                  <a:prstClr val="black"/>
                </a:solidFill>
                <a:effectLst/>
                <a:uLnTx/>
                <a:uFillTx/>
                <a:latin typeface="Time New Roman"/>
                <a:ea typeface="+mn-ea"/>
                <a:cs typeface="+mn-cs"/>
              </a:rPr>
              <a:t>?</a:t>
            </a:r>
          </a:p>
        </p:txBody>
      </p:sp>
      <p:sp>
        <p:nvSpPr>
          <p:cNvPr id="16" name="Rounded Rectangle 15"/>
          <p:cNvSpPr/>
          <p:nvPr/>
        </p:nvSpPr>
        <p:spPr>
          <a:xfrm>
            <a:off x="3377354" y="5608899"/>
            <a:ext cx="5372100" cy="1114606"/>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Time New Roman"/>
                <a:ea typeface="+mn-ea"/>
                <a:cs typeface="+mn-cs"/>
              </a:rPr>
              <a:t>Các</a:t>
            </a:r>
            <a:r>
              <a:rPr kumimoji="0" lang="en-US" sz="2800" b="0" i="0" u="none" strike="noStrike" kern="1200" cap="none" spc="0" normalizeH="0" baseline="0" noProof="0" dirty="0">
                <a:ln>
                  <a:noFill/>
                </a:ln>
                <a:solidFill>
                  <a:prstClr val="black"/>
                </a:solidFill>
                <a:effectLst/>
                <a:uLnTx/>
                <a:uFillTx/>
                <a:latin typeface="Time New Roman"/>
                <a:ea typeface="+mn-ea"/>
                <a:cs typeface="+mn-cs"/>
              </a:rPr>
              <a:t> </a:t>
            </a:r>
            <a:r>
              <a:rPr kumimoji="0" lang="en-US" sz="2800" b="0" i="0" u="none" strike="noStrike" kern="1200" cap="none" spc="0" normalizeH="0" baseline="0" noProof="0" dirty="0" err="1">
                <a:ln>
                  <a:noFill/>
                </a:ln>
                <a:solidFill>
                  <a:prstClr val="black"/>
                </a:solidFill>
                <a:effectLst/>
                <a:uLnTx/>
                <a:uFillTx/>
                <a:latin typeface="Time New Roman"/>
                <a:ea typeface="+mn-ea"/>
                <a:cs typeface="+mn-cs"/>
              </a:rPr>
              <a:t>biển</a:t>
            </a:r>
            <a:r>
              <a:rPr kumimoji="0" lang="en-US" sz="2800" b="0" i="0" u="none" strike="noStrike" kern="1200" cap="none" spc="0" normalizeH="0" baseline="0" noProof="0" dirty="0">
                <a:ln>
                  <a:noFill/>
                </a:ln>
                <a:solidFill>
                  <a:prstClr val="black"/>
                </a:solidFill>
                <a:effectLst/>
                <a:uLnTx/>
                <a:uFillTx/>
                <a:latin typeface="Time New Roman"/>
                <a:ea typeface="+mn-ea"/>
                <a:cs typeface="+mn-cs"/>
              </a:rPr>
              <a:t> </a:t>
            </a:r>
            <a:r>
              <a:rPr kumimoji="0" lang="en-US" sz="2800" b="0" i="0" u="none" strike="noStrike" kern="1200" cap="none" spc="0" normalizeH="0" baseline="0" noProof="0" dirty="0" err="1">
                <a:ln>
                  <a:noFill/>
                </a:ln>
                <a:solidFill>
                  <a:prstClr val="black"/>
                </a:solidFill>
                <a:effectLst/>
                <a:uLnTx/>
                <a:uFillTx/>
                <a:latin typeface="Time New Roman"/>
                <a:ea typeface="+mn-ea"/>
                <a:cs typeface="+mn-cs"/>
              </a:rPr>
              <a:t>báo</a:t>
            </a:r>
            <a:r>
              <a:rPr kumimoji="0" lang="en-US" sz="2800" b="0" i="0" u="none" strike="noStrike" kern="1200" cap="none" spc="0" normalizeH="0" baseline="0" noProof="0" dirty="0">
                <a:ln>
                  <a:noFill/>
                </a:ln>
                <a:solidFill>
                  <a:prstClr val="black"/>
                </a:solidFill>
                <a:effectLst/>
                <a:uLnTx/>
                <a:uFillTx/>
                <a:latin typeface="Time New Roman"/>
                <a:ea typeface="+mn-ea"/>
                <a:cs typeface="+mn-cs"/>
              </a:rPr>
              <a:t> </a:t>
            </a:r>
            <a:r>
              <a:rPr kumimoji="0" lang="en-US" sz="2800" b="0" i="0" u="none" strike="noStrike" kern="1200" cap="none" spc="0" normalizeH="0" baseline="0" noProof="0" dirty="0" err="1">
                <a:ln>
                  <a:noFill/>
                </a:ln>
                <a:solidFill>
                  <a:prstClr val="black"/>
                </a:solidFill>
                <a:effectLst/>
                <a:uLnTx/>
                <a:uFillTx/>
                <a:latin typeface="Time New Roman"/>
                <a:ea typeface="+mn-ea"/>
                <a:cs typeface="+mn-cs"/>
              </a:rPr>
              <a:t>trên</a:t>
            </a:r>
            <a:r>
              <a:rPr kumimoji="0" lang="en-US" sz="2800" b="0" i="0" u="none" strike="noStrike" kern="1200" cap="none" spc="0" normalizeH="0" baseline="0" noProof="0" dirty="0">
                <a:ln>
                  <a:noFill/>
                </a:ln>
                <a:solidFill>
                  <a:prstClr val="black"/>
                </a:solidFill>
                <a:effectLst/>
                <a:uLnTx/>
                <a:uFillTx/>
                <a:latin typeface="Time New Roman"/>
                <a:ea typeface="+mn-ea"/>
                <a:cs typeface="+mn-cs"/>
              </a:rPr>
              <a:t> </a:t>
            </a:r>
            <a:r>
              <a:rPr kumimoji="0" lang="en-US" sz="2800" b="0" i="0" u="none" strike="noStrike" kern="1200" cap="none" spc="0" normalizeH="0" baseline="0" noProof="0" dirty="0" err="1">
                <a:ln>
                  <a:noFill/>
                </a:ln>
                <a:solidFill>
                  <a:prstClr val="black"/>
                </a:solidFill>
                <a:effectLst/>
                <a:uLnTx/>
                <a:uFillTx/>
                <a:latin typeface="Time New Roman"/>
                <a:ea typeface="+mn-ea"/>
                <a:cs typeface="+mn-cs"/>
              </a:rPr>
              <a:t>có</a:t>
            </a:r>
            <a:r>
              <a:rPr kumimoji="0" lang="en-US" sz="2800" b="0" i="0" u="none" strike="noStrike" kern="1200" cap="none" spc="0" normalizeH="0" baseline="0" noProof="0" dirty="0">
                <a:ln>
                  <a:noFill/>
                </a:ln>
                <a:solidFill>
                  <a:prstClr val="black"/>
                </a:solidFill>
                <a:effectLst/>
                <a:uLnTx/>
                <a:uFillTx/>
                <a:latin typeface="Time New Roman"/>
                <a:ea typeface="+mn-ea"/>
                <a:cs typeface="+mn-cs"/>
              </a:rPr>
              <a:t> </a:t>
            </a:r>
            <a:r>
              <a:rPr kumimoji="0" lang="en-US" sz="2800" b="0" i="0" u="none" strike="noStrike" kern="1200" cap="none" spc="0" normalizeH="0" baseline="0" noProof="0" dirty="0" err="1">
                <a:ln>
                  <a:noFill/>
                </a:ln>
                <a:solidFill>
                  <a:prstClr val="black"/>
                </a:solidFill>
                <a:effectLst/>
                <a:uLnTx/>
                <a:uFillTx/>
                <a:latin typeface="Time New Roman"/>
                <a:ea typeface="+mn-ea"/>
                <a:cs typeface="+mn-cs"/>
              </a:rPr>
              <a:t>đặc</a:t>
            </a:r>
            <a:r>
              <a:rPr kumimoji="0" lang="en-US" sz="2800" b="0" i="0" u="none" strike="noStrike" kern="1200" cap="none" spc="0" normalizeH="0" baseline="0" noProof="0" dirty="0">
                <a:ln>
                  <a:noFill/>
                </a:ln>
                <a:solidFill>
                  <a:prstClr val="black"/>
                </a:solidFill>
                <a:effectLst/>
                <a:uLnTx/>
                <a:uFillTx/>
                <a:latin typeface="Time New Roman"/>
                <a:ea typeface="+mn-ea"/>
                <a:cs typeface="+mn-cs"/>
              </a:rPr>
              <a:t> </a:t>
            </a:r>
            <a:r>
              <a:rPr kumimoji="0" lang="en-US" sz="2800" b="0" i="0" u="none" strike="noStrike" kern="1200" cap="none" spc="0" normalizeH="0" baseline="0" noProof="0" dirty="0" err="1">
                <a:ln>
                  <a:noFill/>
                </a:ln>
                <a:solidFill>
                  <a:prstClr val="black"/>
                </a:solidFill>
                <a:effectLst/>
                <a:uLnTx/>
                <a:uFillTx/>
                <a:latin typeface="Time New Roman"/>
                <a:ea typeface="+mn-ea"/>
                <a:cs typeface="+mn-cs"/>
              </a:rPr>
              <a:t>điểm</a:t>
            </a:r>
            <a:r>
              <a:rPr kumimoji="0" lang="en-US" sz="2800" b="0" i="0" u="none" strike="noStrike" kern="1200" cap="none" spc="0" normalizeH="0" baseline="0" noProof="0" dirty="0">
                <a:ln>
                  <a:noFill/>
                </a:ln>
                <a:solidFill>
                  <a:prstClr val="black"/>
                </a:solidFill>
                <a:effectLst/>
                <a:uLnTx/>
                <a:uFillTx/>
                <a:latin typeface="Time New Roman"/>
                <a:ea typeface="+mn-ea"/>
                <a:cs typeface="+mn-cs"/>
              </a:rPr>
              <a:t> </a:t>
            </a:r>
            <a:r>
              <a:rPr kumimoji="0" lang="en-US" sz="2800" b="0" i="0" u="none" strike="noStrike" kern="1200" cap="none" spc="0" normalizeH="0" baseline="0" noProof="0" dirty="0" err="1">
                <a:ln>
                  <a:noFill/>
                </a:ln>
                <a:solidFill>
                  <a:prstClr val="black"/>
                </a:solidFill>
                <a:effectLst/>
                <a:uLnTx/>
                <a:uFillTx/>
                <a:latin typeface="Time New Roman"/>
                <a:ea typeface="+mn-ea"/>
                <a:cs typeface="+mn-cs"/>
              </a:rPr>
              <a:t>chung</a:t>
            </a:r>
            <a:r>
              <a:rPr kumimoji="0" lang="en-US" sz="2800" b="0" i="0" u="none" strike="noStrike" kern="1200" cap="none" spc="0" normalizeH="0" baseline="0" noProof="0" dirty="0">
                <a:ln>
                  <a:noFill/>
                </a:ln>
                <a:solidFill>
                  <a:prstClr val="black"/>
                </a:solidFill>
                <a:effectLst/>
                <a:uLnTx/>
                <a:uFillTx/>
                <a:latin typeface="Time New Roman"/>
                <a:ea typeface="+mn-ea"/>
                <a:cs typeface="+mn-cs"/>
              </a:rPr>
              <a:t> </a:t>
            </a:r>
            <a:r>
              <a:rPr kumimoji="0" lang="en-US" sz="2800" b="0" i="0" u="none" strike="noStrike" kern="1200" cap="none" spc="0" normalizeH="0" baseline="0" noProof="0" dirty="0" err="1">
                <a:ln>
                  <a:noFill/>
                </a:ln>
                <a:solidFill>
                  <a:prstClr val="black"/>
                </a:solidFill>
                <a:effectLst/>
                <a:uLnTx/>
                <a:uFillTx/>
                <a:latin typeface="Time New Roman"/>
                <a:ea typeface="+mn-ea"/>
                <a:cs typeface="+mn-cs"/>
              </a:rPr>
              <a:t>là</a:t>
            </a:r>
            <a:r>
              <a:rPr kumimoji="0" lang="en-US" sz="2800" b="0" i="0" u="none" strike="noStrike" kern="1200" cap="none" spc="0" normalizeH="0" baseline="0" noProof="0" dirty="0">
                <a:ln>
                  <a:noFill/>
                </a:ln>
                <a:solidFill>
                  <a:prstClr val="black"/>
                </a:solidFill>
                <a:effectLst/>
                <a:uLnTx/>
                <a:uFillTx/>
                <a:latin typeface="Time New Roman"/>
                <a:ea typeface="+mn-ea"/>
                <a:cs typeface="+mn-cs"/>
              </a:rPr>
              <a:t> </a:t>
            </a:r>
            <a:r>
              <a:rPr kumimoji="0" lang="en-US" sz="2800" b="0" i="0" u="none" strike="noStrike" kern="1200" cap="none" spc="0" normalizeH="0" baseline="0" noProof="0" dirty="0" err="1">
                <a:ln>
                  <a:noFill/>
                </a:ln>
                <a:solidFill>
                  <a:prstClr val="black"/>
                </a:solidFill>
                <a:effectLst/>
                <a:uLnTx/>
                <a:uFillTx/>
                <a:latin typeface="Time New Roman"/>
                <a:ea typeface="+mn-ea"/>
                <a:cs typeface="+mn-cs"/>
              </a:rPr>
              <a:t>gì</a:t>
            </a:r>
            <a:r>
              <a:rPr kumimoji="0" lang="en-US" sz="2800" b="0" i="0" u="none" strike="noStrike" kern="1200" cap="none" spc="0" normalizeH="0" baseline="0" noProof="0" dirty="0">
                <a:ln>
                  <a:noFill/>
                </a:ln>
                <a:solidFill>
                  <a:prstClr val="black"/>
                </a:solidFill>
                <a:effectLst/>
                <a:uLnTx/>
                <a:uFillTx/>
                <a:latin typeface="Time New Roman"/>
                <a:ea typeface="+mn-ea"/>
                <a:cs typeface="+mn-cs"/>
              </a:rPr>
              <a:t>?</a:t>
            </a:r>
          </a:p>
        </p:txBody>
      </p:sp>
      <p:sp>
        <p:nvSpPr>
          <p:cNvPr id="20" name="Rounded Rectangle 19"/>
          <p:cNvSpPr/>
          <p:nvPr/>
        </p:nvSpPr>
        <p:spPr>
          <a:xfrm>
            <a:off x="2770909" y="5608899"/>
            <a:ext cx="6019185" cy="1114606"/>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 New Roman"/>
                <a:ea typeface="+mn-ea"/>
                <a:cs typeface="+mn-cs"/>
              </a:rPr>
              <a:t>- </a:t>
            </a:r>
            <a:r>
              <a:rPr kumimoji="0" lang="en-US" sz="2800" b="0" i="0" u="none" strike="noStrike" kern="1200" cap="none" spc="0" normalizeH="0" baseline="0" noProof="0" dirty="0" err="1">
                <a:ln>
                  <a:noFill/>
                </a:ln>
                <a:solidFill>
                  <a:prstClr val="black"/>
                </a:solidFill>
                <a:effectLst/>
                <a:uLnTx/>
                <a:uFillTx/>
                <a:latin typeface="Time New Roman"/>
                <a:ea typeface="+mn-ea"/>
                <a:cs typeface="+mn-cs"/>
              </a:rPr>
              <a:t>Màu</a:t>
            </a:r>
            <a:r>
              <a:rPr kumimoji="0" lang="en-US" sz="2800" b="0" i="0" u="none" strike="noStrike" kern="1200" cap="none" spc="0" normalizeH="0" baseline="0" noProof="0" dirty="0">
                <a:ln>
                  <a:noFill/>
                </a:ln>
                <a:solidFill>
                  <a:prstClr val="black"/>
                </a:solidFill>
                <a:effectLst/>
                <a:uLnTx/>
                <a:uFillTx/>
                <a:latin typeface="Time New Roman"/>
                <a:ea typeface="+mn-ea"/>
                <a:cs typeface="+mn-cs"/>
              </a:rPr>
              <a:t> </a:t>
            </a:r>
            <a:r>
              <a:rPr kumimoji="0" lang="en-US" sz="2800" b="0" i="0" u="none" strike="noStrike" kern="1200" cap="none" spc="0" normalizeH="0" baseline="0" noProof="0" dirty="0" err="1">
                <a:ln>
                  <a:noFill/>
                </a:ln>
                <a:solidFill>
                  <a:prstClr val="black"/>
                </a:solidFill>
                <a:effectLst/>
                <a:uLnTx/>
                <a:uFillTx/>
                <a:latin typeface="Time New Roman"/>
                <a:ea typeface="+mn-ea"/>
                <a:cs typeface="+mn-cs"/>
              </a:rPr>
              <a:t>đỏ</a:t>
            </a:r>
            <a:r>
              <a:rPr kumimoji="0" lang="en-US" sz="2800" b="0" i="0" u="none" strike="noStrike" kern="1200" cap="none" spc="0" normalizeH="0" baseline="0" noProof="0" dirty="0">
                <a:ln>
                  <a:noFill/>
                </a:ln>
                <a:solidFill>
                  <a:prstClr val="black"/>
                </a:solidFill>
                <a:effectLst/>
                <a:uLnTx/>
                <a:uFillTx/>
                <a:latin typeface="Time New Roman"/>
                <a:ea typeface="+mn-ea"/>
                <a:cs typeface="+mn-cs"/>
              </a:rPr>
              <a:t>, </a:t>
            </a:r>
            <a:r>
              <a:rPr kumimoji="0" lang="en-US" sz="2800" b="0" i="0" u="none" strike="noStrike" kern="1200" cap="none" spc="0" normalizeH="0" baseline="0" noProof="0" dirty="0" err="1">
                <a:ln>
                  <a:noFill/>
                </a:ln>
                <a:solidFill>
                  <a:prstClr val="black"/>
                </a:solidFill>
                <a:effectLst/>
                <a:uLnTx/>
                <a:uFillTx/>
                <a:latin typeface="Time New Roman"/>
                <a:ea typeface="+mn-ea"/>
                <a:cs typeface="+mn-cs"/>
              </a:rPr>
              <a:t>hình</a:t>
            </a:r>
            <a:r>
              <a:rPr kumimoji="0" lang="en-US" sz="2800" b="0" i="0" u="none" strike="noStrike" kern="1200" cap="none" spc="0" normalizeH="0" baseline="0" noProof="0" dirty="0">
                <a:ln>
                  <a:noFill/>
                </a:ln>
                <a:solidFill>
                  <a:prstClr val="black"/>
                </a:solidFill>
                <a:effectLst/>
                <a:uLnTx/>
                <a:uFillTx/>
                <a:latin typeface="Time New Roman"/>
                <a:ea typeface="+mn-ea"/>
                <a:cs typeface="+mn-cs"/>
              </a:rPr>
              <a:t> </a:t>
            </a:r>
            <a:r>
              <a:rPr kumimoji="0" lang="en-US" sz="2800" b="0" i="0" u="none" strike="noStrike" kern="1200" cap="none" spc="0" normalizeH="0" baseline="0" noProof="0" dirty="0" err="1">
                <a:ln>
                  <a:noFill/>
                </a:ln>
                <a:solidFill>
                  <a:prstClr val="black"/>
                </a:solidFill>
                <a:effectLst/>
                <a:uLnTx/>
                <a:uFillTx/>
                <a:latin typeface="Time New Roman"/>
                <a:ea typeface="+mn-ea"/>
                <a:cs typeface="+mn-cs"/>
              </a:rPr>
              <a:t>tròn</a:t>
            </a:r>
            <a:r>
              <a:rPr kumimoji="0" lang="en-US" sz="2800" b="0" i="0" u="none" strike="noStrike" kern="1200" cap="none" spc="0" normalizeH="0" baseline="0" noProof="0" dirty="0">
                <a:ln>
                  <a:noFill/>
                </a:ln>
                <a:solidFill>
                  <a:prstClr val="black"/>
                </a:solidFill>
                <a:effectLst/>
                <a:uLnTx/>
                <a:uFillTx/>
                <a:latin typeface="Time New Roman"/>
                <a:ea typeface="+mn-ea"/>
                <a:cs typeface="+mn-cs"/>
              </a:rPr>
              <a:t>, </a:t>
            </a:r>
            <a:r>
              <a:rPr kumimoji="0" lang="en-US" sz="2800" b="0" i="0" u="none" strike="noStrike" kern="1200" cap="none" spc="0" normalizeH="0" baseline="0" noProof="0" dirty="0" err="1">
                <a:ln>
                  <a:noFill/>
                </a:ln>
                <a:solidFill>
                  <a:prstClr val="black"/>
                </a:solidFill>
                <a:effectLst/>
                <a:uLnTx/>
                <a:uFillTx/>
                <a:latin typeface="Time New Roman"/>
                <a:ea typeface="+mn-ea"/>
                <a:cs typeface="+mn-cs"/>
              </a:rPr>
              <a:t>có</a:t>
            </a:r>
            <a:r>
              <a:rPr kumimoji="0" lang="en-US" sz="2800" b="0" i="0" u="none" strike="noStrike" kern="1200" cap="none" spc="0" normalizeH="0" baseline="0" noProof="0" dirty="0">
                <a:ln>
                  <a:noFill/>
                </a:ln>
                <a:solidFill>
                  <a:prstClr val="black"/>
                </a:solidFill>
                <a:effectLst/>
                <a:uLnTx/>
                <a:uFillTx/>
                <a:latin typeface="Time New Roman"/>
                <a:ea typeface="+mn-ea"/>
                <a:cs typeface="+mn-cs"/>
              </a:rPr>
              <a:t> </a:t>
            </a:r>
            <a:r>
              <a:rPr kumimoji="0" lang="en-US" sz="2800" b="0" i="0" u="none" strike="noStrike" kern="1200" cap="none" spc="0" normalizeH="0" baseline="0" noProof="0" dirty="0" err="1">
                <a:ln>
                  <a:noFill/>
                </a:ln>
                <a:solidFill>
                  <a:prstClr val="black"/>
                </a:solidFill>
                <a:effectLst/>
                <a:uLnTx/>
                <a:uFillTx/>
                <a:latin typeface="Time New Roman"/>
                <a:ea typeface="+mn-ea"/>
                <a:cs typeface="+mn-cs"/>
              </a:rPr>
              <a:t>gạch</a:t>
            </a:r>
            <a:r>
              <a:rPr kumimoji="0" lang="en-US" sz="2800" b="0" i="0" u="none" strike="noStrike" kern="1200" cap="none" spc="0" normalizeH="0" baseline="0" noProof="0" dirty="0">
                <a:ln>
                  <a:noFill/>
                </a:ln>
                <a:solidFill>
                  <a:prstClr val="black"/>
                </a:solidFill>
                <a:effectLst/>
                <a:uLnTx/>
                <a:uFillTx/>
                <a:latin typeface="Time New Roman"/>
                <a:ea typeface="+mn-ea"/>
                <a:cs typeface="+mn-cs"/>
              </a:rPr>
              <a:t> </a:t>
            </a:r>
            <a:r>
              <a:rPr kumimoji="0" lang="en-US" sz="2800" b="0" i="0" u="none" strike="noStrike" kern="1200" cap="none" spc="0" normalizeH="0" baseline="0" noProof="0" dirty="0" err="1">
                <a:ln>
                  <a:noFill/>
                </a:ln>
                <a:solidFill>
                  <a:prstClr val="black"/>
                </a:solidFill>
                <a:effectLst/>
                <a:uLnTx/>
                <a:uFillTx/>
                <a:latin typeface="Time New Roman"/>
                <a:ea typeface="+mn-ea"/>
                <a:cs typeface="+mn-cs"/>
              </a:rPr>
              <a:t>chéo</a:t>
            </a:r>
            <a:r>
              <a:rPr kumimoji="0" lang="en-US" sz="2800" b="0" i="0" u="none" strike="noStrike" kern="1200" cap="none" spc="0" normalizeH="0" baseline="0" noProof="0" dirty="0">
                <a:ln>
                  <a:noFill/>
                </a:ln>
                <a:solidFill>
                  <a:prstClr val="black"/>
                </a:solidFill>
                <a:effectLst/>
                <a:uLnTx/>
                <a:uFillTx/>
                <a:latin typeface="Time New Roman"/>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 New Roman"/>
                <a:ea typeface="+mn-ea"/>
                <a:cs typeface="+mn-cs"/>
              </a:rPr>
              <a:t>- </a:t>
            </a:r>
            <a:r>
              <a:rPr kumimoji="0" lang="en-US" sz="2800" b="0" i="0" u="none" strike="noStrike" kern="1200" cap="none" spc="0" normalizeH="0" baseline="0" noProof="0" dirty="0" err="1">
                <a:ln>
                  <a:noFill/>
                </a:ln>
                <a:solidFill>
                  <a:prstClr val="black"/>
                </a:solidFill>
                <a:effectLst/>
                <a:uLnTx/>
                <a:uFillTx/>
                <a:latin typeface="Time New Roman"/>
                <a:ea typeface="+mn-ea"/>
                <a:cs typeface="+mn-cs"/>
              </a:rPr>
              <a:t>Đều</a:t>
            </a:r>
            <a:r>
              <a:rPr kumimoji="0" lang="en-US" sz="2800" b="0" i="0" u="none" strike="noStrike" kern="1200" cap="none" spc="0" normalizeH="0" baseline="0" noProof="0" dirty="0">
                <a:ln>
                  <a:noFill/>
                </a:ln>
                <a:solidFill>
                  <a:prstClr val="black"/>
                </a:solidFill>
                <a:effectLst/>
                <a:uLnTx/>
                <a:uFillTx/>
                <a:latin typeface="Time New Roman"/>
                <a:ea typeface="+mn-ea"/>
                <a:cs typeface="+mn-cs"/>
              </a:rPr>
              <a:t> </a:t>
            </a:r>
            <a:r>
              <a:rPr kumimoji="0" lang="en-US" sz="2800" b="0" i="0" u="none" strike="noStrike" kern="1200" cap="none" spc="0" normalizeH="0" baseline="0" noProof="0" dirty="0" err="1">
                <a:ln>
                  <a:noFill/>
                </a:ln>
                <a:solidFill>
                  <a:prstClr val="black"/>
                </a:solidFill>
                <a:effectLst/>
                <a:uLnTx/>
                <a:uFillTx/>
                <a:latin typeface="Time New Roman"/>
                <a:ea typeface="+mn-ea"/>
                <a:cs typeface="+mn-cs"/>
              </a:rPr>
              <a:t>là</a:t>
            </a:r>
            <a:r>
              <a:rPr kumimoji="0" lang="en-US" sz="2800" b="0" i="0" u="none" strike="noStrike" kern="1200" cap="none" spc="0" normalizeH="0" baseline="0" noProof="0" dirty="0">
                <a:ln>
                  <a:noFill/>
                </a:ln>
                <a:solidFill>
                  <a:prstClr val="black"/>
                </a:solidFill>
                <a:effectLst/>
                <a:uLnTx/>
                <a:uFillTx/>
                <a:latin typeface="Time New Roman"/>
                <a:ea typeface="+mn-ea"/>
                <a:cs typeface="+mn-cs"/>
              </a:rPr>
              <a:t> </a:t>
            </a:r>
            <a:r>
              <a:rPr kumimoji="0" lang="en-US" sz="2800" b="0" i="0" u="none" strike="noStrike" kern="1200" cap="none" spc="0" normalizeH="0" baseline="0" noProof="0" dirty="0" err="1">
                <a:ln>
                  <a:noFill/>
                </a:ln>
                <a:solidFill>
                  <a:prstClr val="black"/>
                </a:solidFill>
                <a:effectLst/>
                <a:uLnTx/>
                <a:uFillTx/>
                <a:latin typeface="Time New Roman"/>
                <a:ea typeface="+mn-ea"/>
                <a:cs typeface="+mn-cs"/>
              </a:rPr>
              <a:t>biển</a:t>
            </a:r>
            <a:r>
              <a:rPr kumimoji="0" lang="en-US" sz="2800" b="0" i="0" u="none" strike="noStrike" kern="1200" cap="none" spc="0" normalizeH="0" baseline="0" noProof="0" dirty="0">
                <a:ln>
                  <a:noFill/>
                </a:ln>
                <a:solidFill>
                  <a:prstClr val="black"/>
                </a:solidFill>
                <a:effectLst/>
                <a:uLnTx/>
                <a:uFillTx/>
                <a:latin typeface="Time New Roman"/>
                <a:ea typeface="+mn-ea"/>
                <a:cs typeface="+mn-cs"/>
              </a:rPr>
              <a:t> </a:t>
            </a:r>
            <a:r>
              <a:rPr kumimoji="0" lang="en-US" sz="2800" b="0" i="0" u="none" strike="noStrike" kern="1200" cap="none" spc="0" normalizeH="0" baseline="0" noProof="0" dirty="0" err="1">
                <a:ln>
                  <a:noFill/>
                </a:ln>
                <a:solidFill>
                  <a:prstClr val="black"/>
                </a:solidFill>
                <a:effectLst/>
                <a:uLnTx/>
                <a:uFillTx/>
                <a:latin typeface="Time New Roman"/>
                <a:ea typeface="+mn-ea"/>
                <a:cs typeface="+mn-cs"/>
              </a:rPr>
              <a:t>cấm</a:t>
            </a:r>
            <a:r>
              <a:rPr kumimoji="0" lang="en-US" sz="2800" b="0" i="0" u="none" strike="noStrike" kern="1200" cap="none" spc="0" normalizeH="0" baseline="0" noProof="0" dirty="0">
                <a:ln>
                  <a:noFill/>
                </a:ln>
                <a:solidFill>
                  <a:prstClr val="black"/>
                </a:solidFill>
                <a:effectLst/>
                <a:uLnTx/>
                <a:uFillTx/>
                <a:latin typeface="Time New Roman"/>
                <a:ea typeface="+mn-ea"/>
                <a:cs typeface="+mn-cs"/>
              </a:rPr>
              <a:t> </a:t>
            </a:r>
            <a:r>
              <a:rPr kumimoji="0" lang="en-US" sz="2800" b="0" i="0" u="none" strike="noStrike" kern="1200" cap="none" spc="0" normalizeH="0" baseline="0" noProof="0" dirty="0" err="1">
                <a:ln>
                  <a:noFill/>
                </a:ln>
                <a:solidFill>
                  <a:prstClr val="black"/>
                </a:solidFill>
                <a:effectLst/>
                <a:uLnTx/>
                <a:uFillTx/>
                <a:latin typeface="Time New Roman"/>
                <a:ea typeface="+mn-ea"/>
                <a:cs typeface="+mn-cs"/>
              </a:rPr>
              <a:t>thực</a:t>
            </a:r>
            <a:r>
              <a:rPr kumimoji="0" lang="en-US" sz="2800" b="0" i="0" u="none" strike="noStrike" kern="1200" cap="none" spc="0" normalizeH="0" baseline="0" noProof="0" dirty="0">
                <a:ln>
                  <a:noFill/>
                </a:ln>
                <a:solidFill>
                  <a:prstClr val="black"/>
                </a:solidFill>
                <a:effectLst/>
                <a:uLnTx/>
                <a:uFillTx/>
                <a:latin typeface="Time New Roman"/>
                <a:ea typeface="+mn-ea"/>
                <a:cs typeface="+mn-cs"/>
              </a:rPr>
              <a:t> </a:t>
            </a:r>
            <a:r>
              <a:rPr kumimoji="0" lang="en-US" sz="2800" b="0" i="0" u="none" strike="noStrike" kern="1200" cap="none" spc="0" normalizeH="0" baseline="0" noProof="0" dirty="0" err="1">
                <a:ln>
                  <a:noFill/>
                </a:ln>
                <a:solidFill>
                  <a:prstClr val="black"/>
                </a:solidFill>
                <a:effectLst/>
                <a:uLnTx/>
                <a:uFillTx/>
                <a:latin typeface="Time New Roman"/>
                <a:ea typeface="+mn-ea"/>
                <a:cs typeface="+mn-cs"/>
              </a:rPr>
              <a:t>hiện</a:t>
            </a:r>
            <a:endParaRPr kumimoji="0" lang="en-US" sz="2800" b="0" i="0" u="none" strike="noStrike" kern="1200" cap="none" spc="0" normalizeH="0" baseline="0" noProof="0" dirty="0">
              <a:ln>
                <a:noFill/>
              </a:ln>
              <a:solidFill>
                <a:prstClr val="black"/>
              </a:solidFill>
              <a:effectLst/>
              <a:uLnTx/>
              <a:uFillTx/>
              <a:latin typeface="Time New Roman"/>
              <a:ea typeface="+mn-ea"/>
              <a:cs typeface="+mn-cs"/>
            </a:endParaRPr>
          </a:p>
        </p:txBody>
      </p:sp>
    </p:spTree>
    <p:extLst>
      <p:ext uri="{BB962C8B-B14F-4D97-AF65-F5344CB8AC3E}">
        <p14:creationId xmlns:p14="http://schemas.microsoft.com/office/powerpoint/2010/main" val="337758594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left)">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left)">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wipe(left)">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 calcmode="lin" valueType="num">
                                      <p:cBhvr additive="base">
                                        <p:cTn id="37" dur="500" fill="hold"/>
                                        <p:tgtEl>
                                          <p:spTgt spid="16"/>
                                        </p:tgtEl>
                                        <p:attrNameLst>
                                          <p:attrName>ppt_x</p:attrName>
                                        </p:attrNameLst>
                                      </p:cBhvr>
                                      <p:tavLst>
                                        <p:tav tm="0">
                                          <p:val>
                                            <p:strVal val="#ppt_x"/>
                                          </p:val>
                                        </p:tav>
                                        <p:tav tm="100000">
                                          <p:val>
                                            <p:strVal val="#ppt_x"/>
                                          </p:val>
                                        </p:tav>
                                      </p:tavLst>
                                    </p:anim>
                                    <p:anim calcmode="lin" valueType="num">
                                      <p:cBhvr additive="base">
                                        <p:cTn id="3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20"/>
                                        </p:tgtEl>
                                        <p:attrNameLst>
                                          <p:attrName>style.visibility</p:attrName>
                                        </p:attrNameLst>
                                      </p:cBhvr>
                                      <p:to>
                                        <p:strVal val="visible"/>
                                      </p:to>
                                    </p:set>
                                    <p:anim calcmode="lin" valueType="num">
                                      <p:cBhvr additive="base">
                                        <p:cTn id="43" dur="500" fill="hold"/>
                                        <p:tgtEl>
                                          <p:spTgt spid="20"/>
                                        </p:tgtEl>
                                        <p:attrNameLst>
                                          <p:attrName>ppt_x</p:attrName>
                                        </p:attrNameLst>
                                      </p:cBhvr>
                                      <p:tavLst>
                                        <p:tav tm="0">
                                          <p:val>
                                            <p:strVal val="#ppt_x"/>
                                          </p:val>
                                        </p:tav>
                                        <p:tav tm="100000">
                                          <p:val>
                                            <p:strVal val="#ppt_x"/>
                                          </p:val>
                                        </p:tav>
                                      </p:tavLst>
                                    </p:anim>
                                    <p:anim calcmode="lin" valueType="num">
                                      <p:cBhvr additive="base">
                                        <p:cTn id="44"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3" grpId="0"/>
      <p:bldP spid="16" grpId="0" animBg="1"/>
      <p:bldP spid="2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0" y="0"/>
            <a:ext cx="12258949" cy="6858000"/>
            <a:chOff x="-3387" y="0"/>
            <a:chExt cx="12258949" cy="6858000"/>
          </a:xfrm>
        </p:grpSpPr>
        <p:grpSp>
          <p:nvGrpSpPr>
            <p:cNvPr id="11" name="Group 10"/>
            <p:cNvGrpSpPr/>
            <p:nvPr/>
          </p:nvGrpSpPr>
          <p:grpSpPr>
            <a:xfrm>
              <a:off x="-3387" y="0"/>
              <a:ext cx="12258949" cy="6858000"/>
              <a:chOff x="-3387" y="0"/>
              <a:chExt cx="12258949" cy="6858000"/>
            </a:xfrm>
          </p:grpSpPr>
          <p:grpSp>
            <p:nvGrpSpPr>
              <p:cNvPr id="4" name="Group 3"/>
              <p:cNvGrpSpPr/>
              <p:nvPr/>
            </p:nvGrpSpPr>
            <p:grpSpPr>
              <a:xfrm>
                <a:off x="-3387" y="0"/>
                <a:ext cx="12258949" cy="6858000"/>
                <a:chOff x="-5080" y="1"/>
                <a:chExt cx="18388423" cy="10287000"/>
              </a:xfrm>
            </p:grpSpPr>
            <p:pic>
              <p:nvPicPr>
                <p:cNvPr id="2" name="Picture 1"/>
                <p:cNvPicPr>
                  <a:picLocks noChangeAspect="1"/>
                </p:cNvPicPr>
                <p:nvPr/>
              </p:nvPicPr>
              <p:blipFill>
                <a:blip r:embed="rId2"/>
                <a:stretch>
                  <a:fillRect/>
                </a:stretch>
              </p:blipFill>
              <p:spPr>
                <a:xfrm>
                  <a:off x="-5080" y="1"/>
                  <a:ext cx="18388423" cy="10287000"/>
                </a:xfrm>
                <a:prstGeom prst="rect">
                  <a:avLst/>
                </a:prstGeom>
              </p:spPr>
            </p:pic>
            <p:sp>
              <p:nvSpPr>
                <p:cNvPr id="3" name="Rectangle 2"/>
                <p:cNvSpPr/>
                <p:nvPr/>
              </p:nvSpPr>
              <p:spPr>
                <a:xfrm>
                  <a:off x="3124200" y="8724900"/>
                  <a:ext cx="12344400" cy="1219200"/>
                </a:xfrm>
                <a:prstGeom prst="rect">
                  <a:avLst/>
                </a:prstGeom>
                <a:solidFill>
                  <a:srgbClr val="9BD3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sp>
            <p:nvSpPr>
              <p:cNvPr id="10" name="Rectangle 9"/>
              <p:cNvSpPr/>
              <p:nvPr/>
            </p:nvSpPr>
            <p:spPr>
              <a:xfrm>
                <a:off x="10232571" y="4499429"/>
                <a:ext cx="566058" cy="261257"/>
              </a:xfrm>
              <a:prstGeom prst="rect">
                <a:avLst/>
              </a:prstGeom>
              <a:solidFill>
                <a:srgbClr val="9AD2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Rectangle 12"/>
            <p:cNvSpPr/>
            <p:nvPr/>
          </p:nvSpPr>
          <p:spPr>
            <a:xfrm>
              <a:off x="498764" y="1704109"/>
              <a:ext cx="11471563" cy="3056577"/>
            </a:xfrm>
            <a:prstGeom prst="rect">
              <a:avLst/>
            </a:prstGeom>
            <a:solidFill>
              <a:srgbClr val="9AD2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Rounded Rectangle 14"/>
          <p:cNvSpPr/>
          <p:nvPr/>
        </p:nvSpPr>
        <p:spPr>
          <a:xfrm>
            <a:off x="1961635" y="2053938"/>
            <a:ext cx="8274323" cy="3269672"/>
          </a:xfrm>
          <a:prstGeom prst="round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30000"/>
              </a:lnSpc>
            </a:pPr>
            <a:r>
              <a:rPr lang="en-US" sz="3200" b="1" u="sng" dirty="0">
                <a:solidFill>
                  <a:srgbClr val="0070C0"/>
                </a:solidFill>
                <a:latin typeface="Time New Roman"/>
              </a:rPr>
              <a:t>CHÚ Ý:</a:t>
            </a:r>
          </a:p>
          <a:p>
            <a:pPr marL="457200" indent="-457200">
              <a:lnSpc>
                <a:spcPct val="130000"/>
              </a:lnSpc>
              <a:buFontTx/>
              <a:buChar char="-"/>
            </a:pPr>
            <a:r>
              <a:rPr lang="en-US" sz="3200" dirty="0" err="1">
                <a:solidFill>
                  <a:srgbClr val="0070C0"/>
                </a:solidFill>
                <a:latin typeface="Time New Roman"/>
              </a:rPr>
              <a:t>Màu</a:t>
            </a:r>
            <a:r>
              <a:rPr lang="en-US" sz="3200" dirty="0">
                <a:solidFill>
                  <a:srgbClr val="0070C0"/>
                </a:solidFill>
                <a:latin typeface="Time New Roman"/>
              </a:rPr>
              <a:t> </a:t>
            </a:r>
            <a:r>
              <a:rPr lang="en-US" sz="3200" dirty="0" err="1">
                <a:solidFill>
                  <a:srgbClr val="0070C0"/>
                </a:solidFill>
                <a:latin typeface="Time New Roman"/>
              </a:rPr>
              <a:t>đỏ</a:t>
            </a:r>
            <a:r>
              <a:rPr lang="en-US" sz="3200" dirty="0">
                <a:solidFill>
                  <a:srgbClr val="0070C0"/>
                </a:solidFill>
                <a:latin typeface="Time New Roman"/>
              </a:rPr>
              <a:t>: </a:t>
            </a:r>
            <a:r>
              <a:rPr lang="en-US" sz="3200" dirty="0" err="1">
                <a:solidFill>
                  <a:srgbClr val="0070C0"/>
                </a:solidFill>
                <a:latin typeface="Time New Roman"/>
              </a:rPr>
              <a:t>Cấm</a:t>
            </a:r>
            <a:r>
              <a:rPr lang="en-US" sz="3200" dirty="0">
                <a:solidFill>
                  <a:srgbClr val="0070C0"/>
                </a:solidFill>
                <a:latin typeface="Time New Roman"/>
              </a:rPr>
              <a:t> </a:t>
            </a:r>
            <a:r>
              <a:rPr lang="en-US" sz="3200" dirty="0" err="1">
                <a:solidFill>
                  <a:srgbClr val="0070C0"/>
                </a:solidFill>
                <a:latin typeface="Time New Roman"/>
              </a:rPr>
              <a:t>thực</a:t>
            </a:r>
            <a:r>
              <a:rPr lang="en-US" sz="3200" dirty="0">
                <a:solidFill>
                  <a:srgbClr val="0070C0"/>
                </a:solidFill>
                <a:latin typeface="Time New Roman"/>
              </a:rPr>
              <a:t> </a:t>
            </a:r>
            <a:r>
              <a:rPr lang="en-US" sz="3200" dirty="0" err="1">
                <a:solidFill>
                  <a:srgbClr val="0070C0"/>
                </a:solidFill>
                <a:latin typeface="Time New Roman"/>
              </a:rPr>
              <a:t>hiện</a:t>
            </a:r>
            <a:endParaRPr lang="en-US" sz="3200" dirty="0">
              <a:solidFill>
                <a:srgbClr val="0070C0"/>
              </a:solidFill>
              <a:latin typeface="Time New Roman"/>
            </a:endParaRPr>
          </a:p>
          <a:p>
            <a:pPr marL="457200" indent="-457200">
              <a:lnSpc>
                <a:spcPct val="130000"/>
              </a:lnSpc>
              <a:buFontTx/>
              <a:buChar char="-"/>
            </a:pPr>
            <a:r>
              <a:rPr lang="en-US" sz="3200" dirty="0" err="1">
                <a:solidFill>
                  <a:srgbClr val="0070C0"/>
                </a:solidFill>
                <a:latin typeface="Time New Roman"/>
              </a:rPr>
              <a:t>Màu</a:t>
            </a:r>
            <a:r>
              <a:rPr lang="en-US" sz="3200" dirty="0">
                <a:solidFill>
                  <a:srgbClr val="0070C0"/>
                </a:solidFill>
                <a:latin typeface="Time New Roman"/>
              </a:rPr>
              <a:t> </a:t>
            </a:r>
            <a:r>
              <a:rPr lang="en-US" sz="3200" dirty="0" err="1">
                <a:solidFill>
                  <a:srgbClr val="0070C0"/>
                </a:solidFill>
                <a:latin typeface="Time New Roman"/>
              </a:rPr>
              <a:t>xanh</a:t>
            </a:r>
            <a:r>
              <a:rPr lang="en-US" sz="3200" dirty="0">
                <a:solidFill>
                  <a:srgbClr val="0070C0"/>
                </a:solidFill>
                <a:latin typeface="Time New Roman"/>
              </a:rPr>
              <a:t>: </a:t>
            </a:r>
            <a:r>
              <a:rPr lang="en-US" sz="3200" dirty="0" err="1">
                <a:solidFill>
                  <a:srgbClr val="0070C0"/>
                </a:solidFill>
                <a:latin typeface="Time New Roman"/>
              </a:rPr>
              <a:t>bắt</a:t>
            </a:r>
            <a:r>
              <a:rPr lang="en-US" sz="3200" dirty="0">
                <a:solidFill>
                  <a:srgbClr val="0070C0"/>
                </a:solidFill>
                <a:latin typeface="Time New Roman"/>
              </a:rPr>
              <a:t> </a:t>
            </a:r>
            <a:r>
              <a:rPr lang="en-US" sz="3200" dirty="0" err="1">
                <a:solidFill>
                  <a:srgbClr val="0070C0"/>
                </a:solidFill>
                <a:latin typeface="Time New Roman"/>
              </a:rPr>
              <a:t>buộc</a:t>
            </a:r>
            <a:r>
              <a:rPr lang="en-US" sz="3200" dirty="0">
                <a:solidFill>
                  <a:srgbClr val="0070C0"/>
                </a:solidFill>
                <a:latin typeface="Time New Roman"/>
              </a:rPr>
              <a:t> </a:t>
            </a:r>
            <a:r>
              <a:rPr lang="en-US" sz="3200" dirty="0" err="1">
                <a:solidFill>
                  <a:srgbClr val="0070C0"/>
                </a:solidFill>
                <a:latin typeface="Time New Roman"/>
              </a:rPr>
              <a:t>thực</a:t>
            </a:r>
            <a:r>
              <a:rPr lang="en-US" sz="3200" dirty="0">
                <a:solidFill>
                  <a:srgbClr val="0070C0"/>
                </a:solidFill>
                <a:latin typeface="Time New Roman"/>
              </a:rPr>
              <a:t> </a:t>
            </a:r>
            <a:r>
              <a:rPr lang="en-US" sz="3200" dirty="0" err="1">
                <a:solidFill>
                  <a:srgbClr val="0070C0"/>
                </a:solidFill>
                <a:latin typeface="Time New Roman"/>
              </a:rPr>
              <a:t>hiện</a:t>
            </a:r>
            <a:endParaRPr lang="en-US" sz="3200" dirty="0">
              <a:solidFill>
                <a:srgbClr val="0070C0"/>
              </a:solidFill>
              <a:latin typeface="Time New Roman"/>
            </a:endParaRPr>
          </a:p>
          <a:p>
            <a:pPr marL="457200" indent="-457200">
              <a:lnSpc>
                <a:spcPct val="130000"/>
              </a:lnSpc>
              <a:buFontTx/>
              <a:buChar char="-"/>
            </a:pPr>
            <a:r>
              <a:rPr lang="en-US" sz="3200" dirty="0" err="1">
                <a:solidFill>
                  <a:srgbClr val="0070C0"/>
                </a:solidFill>
                <a:latin typeface="Time New Roman"/>
              </a:rPr>
              <a:t>Màu</a:t>
            </a:r>
            <a:r>
              <a:rPr lang="en-US" sz="3200" dirty="0">
                <a:solidFill>
                  <a:srgbClr val="0070C0"/>
                </a:solidFill>
                <a:latin typeface="Time New Roman"/>
              </a:rPr>
              <a:t> </a:t>
            </a:r>
            <a:r>
              <a:rPr lang="en-US" sz="3200" dirty="0" err="1">
                <a:solidFill>
                  <a:srgbClr val="0070C0"/>
                </a:solidFill>
                <a:latin typeface="Time New Roman"/>
              </a:rPr>
              <a:t>vàng</a:t>
            </a:r>
            <a:r>
              <a:rPr lang="en-US" sz="3200" dirty="0">
                <a:solidFill>
                  <a:srgbClr val="0070C0"/>
                </a:solidFill>
                <a:latin typeface="Time New Roman"/>
              </a:rPr>
              <a:t>: </a:t>
            </a:r>
            <a:r>
              <a:rPr lang="en-US" sz="3200" dirty="0" err="1">
                <a:solidFill>
                  <a:srgbClr val="0070C0"/>
                </a:solidFill>
                <a:latin typeface="Time New Roman"/>
              </a:rPr>
              <a:t>cảnh</a:t>
            </a:r>
            <a:r>
              <a:rPr lang="en-US" sz="3200" dirty="0">
                <a:solidFill>
                  <a:srgbClr val="0070C0"/>
                </a:solidFill>
                <a:latin typeface="Time New Roman"/>
              </a:rPr>
              <a:t> </a:t>
            </a:r>
            <a:r>
              <a:rPr lang="en-US" sz="3200" dirty="0" err="1">
                <a:solidFill>
                  <a:srgbClr val="0070C0"/>
                </a:solidFill>
                <a:latin typeface="Time New Roman"/>
              </a:rPr>
              <a:t>báo</a:t>
            </a:r>
            <a:r>
              <a:rPr lang="en-US" sz="3200" dirty="0">
                <a:solidFill>
                  <a:srgbClr val="0070C0"/>
                </a:solidFill>
                <a:latin typeface="Time New Roman"/>
              </a:rPr>
              <a:t> </a:t>
            </a:r>
            <a:r>
              <a:rPr lang="en-US" sz="3200" dirty="0" err="1">
                <a:solidFill>
                  <a:srgbClr val="0070C0"/>
                </a:solidFill>
                <a:latin typeface="Time New Roman"/>
              </a:rPr>
              <a:t>nguy</a:t>
            </a:r>
            <a:r>
              <a:rPr lang="en-US" sz="3200" dirty="0">
                <a:solidFill>
                  <a:srgbClr val="0070C0"/>
                </a:solidFill>
                <a:latin typeface="Time New Roman"/>
              </a:rPr>
              <a:t> </a:t>
            </a:r>
            <a:r>
              <a:rPr lang="en-US" sz="3200" dirty="0" err="1">
                <a:solidFill>
                  <a:srgbClr val="0070C0"/>
                </a:solidFill>
                <a:latin typeface="Time New Roman"/>
              </a:rPr>
              <a:t>hiểm</a:t>
            </a:r>
            <a:endParaRPr lang="en-US" sz="3200" dirty="0">
              <a:solidFill>
                <a:srgbClr val="0070C0"/>
              </a:solidFill>
              <a:latin typeface="Time New Roman"/>
            </a:endParaRPr>
          </a:p>
        </p:txBody>
      </p:sp>
    </p:spTree>
    <p:extLst>
      <p:ext uri="{BB962C8B-B14F-4D97-AF65-F5344CB8AC3E}">
        <p14:creationId xmlns:p14="http://schemas.microsoft.com/office/powerpoint/2010/main" val="840450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6000"/>
            <a:lum/>
            <a:extLst>
              <a:ext uri="{BEBA8EAE-BF5A-486C-A8C5-ECC9F3942E4B}">
                <a14:imgProps xmlns:a14="http://schemas.microsoft.com/office/drawing/2010/main">
                  <a14:imgLayer r:embed="rId3">
                    <a14:imgEffect>
                      <a14:sharpenSoften amount="14000"/>
                    </a14:imgEffect>
                  </a14:imgLayer>
                </a14:imgProps>
              </a:ext>
            </a:extLst>
          </a:blip>
          <a:srcRect t="7865" b="7865"/>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489926" y="772886"/>
            <a:ext cx="11419793" cy="1703287"/>
          </a:xfrm>
          <a:prstGeom prst="rect">
            <a:avLst/>
          </a:prstGeom>
          <a:gradFill flip="none" rotWithShape="1">
            <a:gsLst>
              <a:gs pos="0">
                <a:schemeClr val="accent1">
                  <a:lumMod val="20000"/>
                  <a:lumOff val="80000"/>
                  <a:shade val="30000"/>
                  <a:satMod val="115000"/>
                </a:schemeClr>
              </a:gs>
              <a:gs pos="50000">
                <a:schemeClr val="accent1">
                  <a:lumMod val="20000"/>
                  <a:lumOff val="80000"/>
                  <a:shade val="67500"/>
                  <a:satMod val="115000"/>
                </a:schemeClr>
              </a:gs>
              <a:gs pos="100000">
                <a:schemeClr val="accent1">
                  <a:lumMod val="20000"/>
                  <a:lumOff val="80000"/>
                  <a:shade val="100000"/>
                  <a:satMod val="115000"/>
                </a:schemeClr>
              </a:gs>
            </a:gsLst>
            <a:path path="circle">
              <a:fillToRect l="50000" t="50000" r="50000" b="50000"/>
            </a:path>
            <a:tileRect/>
          </a:gradFill>
        </p:spPr>
        <p:txBody>
          <a:bodyPr wrap="none" lIns="60960" tIns="30480" rIns="60960" bIns="30480">
            <a:spAutoFit/>
          </a:bodyPr>
          <a:lstStyle/>
          <a:p>
            <a:pPr algn="ctr" defTabSz="609630"/>
            <a:r>
              <a:rPr lang="en-US" sz="5334" b="1" dirty="0">
                <a:ln w="6600">
                  <a:solidFill>
                    <a:srgbClr val="C0504D"/>
                  </a:solidFill>
                  <a:prstDash val="solid"/>
                </a:ln>
                <a:solidFill>
                  <a:srgbClr val="FFFF00"/>
                </a:solidFill>
                <a:latin typeface="Calibri"/>
              </a:rPr>
              <a:t>II. MỘT SỐ QUY ĐỊNH AN TOÀN TRONG </a:t>
            </a:r>
          </a:p>
          <a:p>
            <a:pPr algn="ctr" defTabSz="609630"/>
            <a:r>
              <a:rPr lang="en-US" sz="5334" b="1" dirty="0">
                <a:ln w="6600">
                  <a:solidFill>
                    <a:srgbClr val="C0504D"/>
                  </a:solidFill>
                  <a:prstDash val="solid"/>
                </a:ln>
                <a:solidFill>
                  <a:srgbClr val="FFFF00"/>
                </a:solidFill>
                <a:latin typeface="Calibri"/>
              </a:rPr>
              <a:t>PHÒNG THỰC HÀNH</a:t>
            </a:r>
          </a:p>
        </p:txBody>
      </p:sp>
    </p:spTree>
    <p:extLst>
      <p:ext uri="{BB962C8B-B14F-4D97-AF65-F5344CB8AC3E}">
        <p14:creationId xmlns:p14="http://schemas.microsoft.com/office/powerpoint/2010/main" val="39486508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cstate="print">
            <a:extLst>
              <a:ext uri="{28A0092B-C50C-407E-A947-70E740481C1C}">
                <a14:useLocalDpi xmlns:a14="http://schemas.microsoft.com/office/drawing/2010/main" val="0"/>
              </a:ext>
            </a:extLst>
          </a:blip>
          <a:srcRect l="61695" t="38994" r="7526" b="11752"/>
          <a:stretch/>
        </p:blipFill>
        <p:spPr>
          <a:xfrm>
            <a:off x="4299152" y="2798372"/>
            <a:ext cx="2288364" cy="1970251"/>
          </a:xfrm>
          <a:prstGeom prst="rect">
            <a:avLst/>
          </a:prstGeom>
        </p:spPr>
      </p:pic>
      <p:pic>
        <p:nvPicPr>
          <p:cNvPr id="2" name="Picture 1"/>
          <p:cNvPicPr>
            <a:picLocks noChangeAspect="1"/>
          </p:cNvPicPr>
          <p:nvPr/>
        </p:nvPicPr>
        <p:blipFill>
          <a:blip r:embed="rId3"/>
          <a:stretch>
            <a:fillRect/>
          </a:stretch>
        </p:blipFill>
        <p:spPr>
          <a:xfrm>
            <a:off x="180109" y="201522"/>
            <a:ext cx="5498752" cy="2521527"/>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3" name="Picture 2"/>
          <p:cNvPicPr>
            <a:picLocks noChangeAspect="1"/>
          </p:cNvPicPr>
          <p:nvPr/>
        </p:nvPicPr>
        <p:blipFill>
          <a:blip r:embed="rId4"/>
          <a:stretch>
            <a:fillRect/>
          </a:stretch>
        </p:blipFill>
        <p:spPr>
          <a:xfrm>
            <a:off x="-1" y="3006436"/>
            <a:ext cx="5123157" cy="3865419"/>
          </a:xfrm>
          <a:prstGeom prst="ellipse">
            <a:avLst/>
          </a:prstGeom>
          <a:ln>
            <a:noFill/>
          </a:ln>
          <a:effectLst>
            <a:softEdge rad="112500"/>
          </a:effectLst>
        </p:spPr>
      </p:pic>
      <p:pic>
        <p:nvPicPr>
          <p:cNvPr id="4" name="Picture 3"/>
          <p:cNvPicPr>
            <a:picLocks noChangeAspect="1"/>
          </p:cNvPicPr>
          <p:nvPr/>
        </p:nvPicPr>
        <p:blipFill>
          <a:blip r:embed="rId5"/>
          <a:stretch>
            <a:fillRect/>
          </a:stretch>
        </p:blipFill>
        <p:spPr>
          <a:xfrm>
            <a:off x="6438908" y="201522"/>
            <a:ext cx="5596424" cy="3171599"/>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5" name="Picture 4"/>
          <p:cNvPicPr>
            <a:picLocks noChangeAspect="1"/>
          </p:cNvPicPr>
          <p:nvPr/>
        </p:nvPicPr>
        <p:blipFill>
          <a:blip r:embed="rId6"/>
          <a:stretch>
            <a:fillRect/>
          </a:stretch>
        </p:blipFill>
        <p:spPr>
          <a:xfrm>
            <a:off x="6282241" y="3608232"/>
            <a:ext cx="5753091" cy="324976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7" name="Cloud Callout 6"/>
          <p:cNvSpPr/>
          <p:nvPr/>
        </p:nvSpPr>
        <p:spPr>
          <a:xfrm>
            <a:off x="2715491" y="1191491"/>
            <a:ext cx="7384473" cy="4419600"/>
          </a:xfrm>
          <a:prstGeom prst="cloudCallou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err="1">
                <a:solidFill>
                  <a:srgbClr val="0070C0"/>
                </a:solidFill>
              </a:rPr>
              <a:t>Nhìn</a:t>
            </a:r>
            <a:r>
              <a:rPr lang="en-US" sz="4800" b="1" dirty="0">
                <a:solidFill>
                  <a:srgbClr val="0070C0"/>
                </a:solidFill>
              </a:rPr>
              <a:t> </a:t>
            </a:r>
            <a:r>
              <a:rPr lang="en-US" sz="4800" b="1" dirty="0" err="1">
                <a:solidFill>
                  <a:srgbClr val="0070C0"/>
                </a:solidFill>
              </a:rPr>
              <a:t>hình</a:t>
            </a:r>
            <a:r>
              <a:rPr lang="en-US" sz="4800" b="1" dirty="0">
                <a:solidFill>
                  <a:srgbClr val="0070C0"/>
                </a:solidFill>
              </a:rPr>
              <a:t> </a:t>
            </a:r>
            <a:r>
              <a:rPr lang="en-US" sz="4800" b="1" dirty="0" err="1">
                <a:solidFill>
                  <a:srgbClr val="0070C0"/>
                </a:solidFill>
              </a:rPr>
              <a:t>nêu</a:t>
            </a:r>
            <a:r>
              <a:rPr lang="en-US" sz="4800" b="1" dirty="0">
                <a:solidFill>
                  <a:srgbClr val="0070C0"/>
                </a:solidFill>
              </a:rPr>
              <a:t> </a:t>
            </a:r>
            <a:r>
              <a:rPr lang="en-US" sz="4800" b="1" dirty="0" err="1">
                <a:solidFill>
                  <a:srgbClr val="0070C0"/>
                </a:solidFill>
              </a:rPr>
              <a:t>quy</a:t>
            </a:r>
            <a:r>
              <a:rPr lang="en-US" sz="4800" b="1" dirty="0">
                <a:solidFill>
                  <a:srgbClr val="0070C0"/>
                </a:solidFill>
              </a:rPr>
              <a:t> </a:t>
            </a:r>
            <a:r>
              <a:rPr lang="en-US" sz="4800" b="1" dirty="0" err="1">
                <a:solidFill>
                  <a:srgbClr val="0070C0"/>
                </a:solidFill>
              </a:rPr>
              <a:t>định</a:t>
            </a:r>
            <a:r>
              <a:rPr lang="en-US" sz="4800" b="1" dirty="0">
                <a:solidFill>
                  <a:srgbClr val="0070C0"/>
                </a:solidFill>
              </a:rPr>
              <a:t> an </a:t>
            </a:r>
            <a:r>
              <a:rPr lang="en-US" sz="4800" b="1" dirty="0" err="1">
                <a:solidFill>
                  <a:srgbClr val="0070C0"/>
                </a:solidFill>
              </a:rPr>
              <a:t>toàn</a:t>
            </a:r>
            <a:r>
              <a:rPr lang="en-US" sz="4800" b="1" dirty="0">
                <a:solidFill>
                  <a:srgbClr val="0070C0"/>
                </a:solidFill>
              </a:rPr>
              <a:t>?</a:t>
            </a:r>
          </a:p>
        </p:txBody>
      </p:sp>
    </p:spTree>
    <p:extLst>
      <p:ext uri="{BB962C8B-B14F-4D97-AF65-F5344CB8AC3E}">
        <p14:creationId xmlns:p14="http://schemas.microsoft.com/office/powerpoint/2010/main" val="594486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xit" presetSubtype="32" fill="hold" grpId="0" nodeType="clickEffect">
                                  <p:stCondLst>
                                    <p:cond delay="0"/>
                                  </p:stCondLst>
                                  <p:childTnLst>
                                    <p:animEffect transition="out" filter="circle(out)">
                                      <p:cBhvr>
                                        <p:cTn id="6" dur="2000"/>
                                        <p:tgtEl>
                                          <p:spTgt spid="7"/>
                                        </p:tgtEl>
                                      </p:cBhvr>
                                    </p:animEffect>
                                    <p:set>
                                      <p:cBhvr>
                                        <p:cTn id="7" dur="1" fill="hold">
                                          <p:stCondLst>
                                            <p:cond delay="1999"/>
                                          </p:stCondLst>
                                        </p:cTn>
                                        <p:tgtEl>
                                          <p:spTgt spid="7"/>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circle(in)">
                                      <p:cBhvr>
                                        <p:cTn id="22" dur="20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barn(inVertical)">
                                      <p:cBhvr>
                                        <p:cTn id="27" dur="500"/>
                                        <p:tgtEl>
                                          <p:spTgt spid="3"/>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wipe(down)">
                                      <p:cBhvr>
                                        <p:cTn id="3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12561" y="173045"/>
            <a:ext cx="12179439" cy="6183086"/>
            <a:chOff x="12561" y="435429"/>
            <a:chExt cx="12179439" cy="6183086"/>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t="9749"/>
            <a:stretch/>
          </p:blipFill>
          <p:spPr>
            <a:xfrm>
              <a:off x="12561" y="435429"/>
              <a:ext cx="12179439" cy="6183086"/>
            </a:xfrm>
            <a:prstGeom prst="rect">
              <a:avLst/>
            </a:prstGeom>
          </p:spPr>
        </p:pic>
        <p:sp>
          <p:nvSpPr>
            <p:cNvPr id="4" name="Rectangle 3"/>
            <p:cNvSpPr/>
            <p:nvPr/>
          </p:nvSpPr>
          <p:spPr>
            <a:xfrm>
              <a:off x="522514" y="1553029"/>
              <a:ext cx="6894286" cy="355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Rectangle 5"/>
          <p:cNvSpPr/>
          <p:nvPr/>
        </p:nvSpPr>
        <p:spPr>
          <a:xfrm>
            <a:off x="5036457" y="4583338"/>
            <a:ext cx="7155543" cy="1772793"/>
          </a:xfrm>
          <a:prstGeom prst="rect">
            <a:avLst/>
          </a:prstGeom>
          <a:solidFill>
            <a:srgbClr val="FFFF00"/>
          </a:solidFill>
        </p:spPr>
        <p:txBody>
          <a:bodyPr wrap="square">
            <a:spAutoFit/>
          </a:bodyPr>
          <a:lstStyle/>
          <a:p>
            <a:pPr>
              <a:lnSpc>
                <a:spcPct val="130000"/>
              </a:lnSpc>
            </a:pPr>
            <a:r>
              <a:rPr lang="en-US" sz="2800" b="0" i="0" dirty="0">
                <a:solidFill>
                  <a:srgbClr val="333333"/>
                </a:solidFill>
                <a:effectLst/>
                <a:latin typeface="Time New Roman"/>
              </a:rPr>
              <a:t>- </a:t>
            </a:r>
            <a:r>
              <a:rPr lang="en-US" sz="2800" b="0" i="0" dirty="0" err="1">
                <a:solidFill>
                  <a:srgbClr val="333333"/>
                </a:solidFill>
                <a:effectLst/>
                <a:latin typeface="Time New Roman"/>
              </a:rPr>
              <a:t>Mặc</a:t>
            </a:r>
            <a:r>
              <a:rPr lang="en-US" sz="2800" b="0" i="0" dirty="0">
                <a:solidFill>
                  <a:srgbClr val="333333"/>
                </a:solidFill>
                <a:effectLst/>
                <a:latin typeface="Time New Roman"/>
              </a:rPr>
              <a:t> </a:t>
            </a:r>
            <a:r>
              <a:rPr lang="en-US" sz="2800" b="0" i="0" dirty="0" err="1">
                <a:solidFill>
                  <a:srgbClr val="333333"/>
                </a:solidFill>
                <a:effectLst/>
                <a:latin typeface="Time New Roman"/>
              </a:rPr>
              <a:t>trang</a:t>
            </a:r>
            <a:r>
              <a:rPr lang="en-US" sz="2800" b="0" i="0" dirty="0">
                <a:solidFill>
                  <a:srgbClr val="333333"/>
                </a:solidFill>
                <a:effectLst/>
                <a:latin typeface="Time New Roman"/>
              </a:rPr>
              <a:t> </a:t>
            </a:r>
            <a:r>
              <a:rPr lang="en-US" sz="2800" b="0" i="0" dirty="0" err="1">
                <a:solidFill>
                  <a:srgbClr val="333333"/>
                </a:solidFill>
                <a:effectLst/>
                <a:latin typeface="Time New Roman"/>
              </a:rPr>
              <a:t>phục</a:t>
            </a:r>
            <a:r>
              <a:rPr lang="en-US" sz="2800" b="0" i="0" dirty="0">
                <a:solidFill>
                  <a:srgbClr val="333333"/>
                </a:solidFill>
                <a:effectLst/>
                <a:latin typeface="Time New Roman"/>
              </a:rPr>
              <a:t> </a:t>
            </a:r>
            <a:r>
              <a:rPr lang="en-US" sz="2800" b="0" i="0" dirty="0" err="1">
                <a:solidFill>
                  <a:srgbClr val="333333"/>
                </a:solidFill>
                <a:effectLst/>
                <a:latin typeface="Time New Roman"/>
              </a:rPr>
              <a:t>gọn</a:t>
            </a:r>
            <a:r>
              <a:rPr lang="en-US" sz="2800" b="0" i="0" dirty="0">
                <a:solidFill>
                  <a:srgbClr val="333333"/>
                </a:solidFill>
                <a:effectLst/>
                <a:latin typeface="Time New Roman"/>
              </a:rPr>
              <a:t> </a:t>
            </a:r>
            <a:r>
              <a:rPr lang="en-US" sz="2800" b="0" i="0" dirty="0" err="1">
                <a:solidFill>
                  <a:srgbClr val="333333"/>
                </a:solidFill>
                <a:effectLst/>
                <a:latin typeface="Time New Roman"/>
              </a:rPr>
              <a:t>gàng</a:t>
            </a:r>
            <a:r>
              <a:rPr lang="en-US" sz="2800" b="0" i="0" dirty="0">
                <a:solidFill>
                  <a:srgbClr val="333333"/>
                </a:solidFill>
                <a:effectLst/>
                <a:latin typeface="Time New Roman"/>
              </a:rPr>
              <a:t>, </a:t>
            </a:r>
            <a:r>
              <a:rPr lang="en-US" sz="2800" b="0" i="0" dirty="0" err="1">
                <a:solidFill>
                  <a:srgbClr val="333333"/>
                </a:solidFill>
                <a:effectLst/>
                <a:latin typeface="Time New Roman"/>
              </a:rPr>
              <a:t>nữ</a:t>
            </a:r>
            <a:r>
              <a:rPr lang="en-US" sz="2800" b="0" i="0" dirty="0">
                <a:solidFill>
                  <a:srgbClr val="333333"/>
                </a:solidFill>
                <a:effectLst/>
                <a:latin typeface="Time New Roman"/>
              </a:rPr>
              <a:t> </a:t>
            </a:r>
            <a:r>
              <a:rPr lang="en-US" sz="2800" b="0" i="0" dirty="0" err="1">
                <a:solidFill>
                  <a:srgbClr val="333333"/>
                </a:solidFill>
                <a:effectLst/>
                <a:latin typeface="Time New Roman"/>
              </a:rPr>
              <a:t>buộc</a:t>
            </a:r>
            <a:r>
              <a:rPr lang="en-US" sz="2800" b="0" i="0" dirty="0">
                <a:solidFill>
                  <a:srgbClr val="333333"/>
                </a:solidFill>
                <a:effectLst/>
                <a:latin typeface="Time New Roman"/>
              </a:rPr>
              <a:t> </a:t>
            </a:r>
            <a:r>
              <a:rPr lang="en-US" sz="2800" b="0" i="0" dirty="0" err="1">
                <a:solidFill>
                  <a:srgbClr val="333333"/>
                </a:solidFill>
                <a:effectLst/>
                <a:latin typeface="Time New Roman"/>
              </a:rPr>
              <a:t>tóc</a:t>
            </a:r>
            <a:r>
              <a:rPr lang="en-US" sz="2800" b="0" i="0" dirty="0">
                <a:solidFill>
                  <a:srgbClr val="333333"/>
                </a:solidFill>
                <a:effectLst/>
                <a:latin typeface="Time New Roman"/>
              </a:rPr>
              <a:t> </a:t>
            </a:r>
            <a:r>
              <a:rPr lang="en-US" sz="2800" b="0" i="0" dirty="0" err="1">
                <a:solidFill>
                  <a:srgbClr val="333333"/>
                </a:solidFill>
                <a:effectLst/>
                <a:latin typeface="Time New Roman"/>
              </a:rPr>
              <a:t>cao</a:t>
            </a:r>
            <a:r>
              <a:rPr lang="en-US" sz="2800" b="0" i="0" dirty="0">
                <a:solidFill>
                  <a:srgbClr val="333333"/>
                </a:solidFill>
                <a:effectLst/>
                <a:latin typeface="Time New Roman"/>
              </a:rPr>
              <a:t>, </a:t>
            </a:r>
            <a:r>
              <a:rPr lang="en-US" sz="2800" b="0" i="0" dirty="0" err="1">
                <a:solidFill>
                  <a:srgbClr val="333333"/>
                </a:solidFill>
                <a:effectLst/>
                <a:latin typeface="Time New Roman"/>
              </a:rPr>
              <a:t>đeo</a:t>
            </a:r>
            <a:r>
              <a:rPr lang="en-US" sz="2800" b="0" i="0" dirty="0">
                <a:solidFill>
                  <a:srgbClr val="333333"/>
                </a:solidFill>
                <a:effectLst/>
                <a:latin typeface="Time New Roman"/>
              </a:rPr>
              <a:t> </a:t>
            </a:r>
            <a:r>
              <a:rPr lang="en-US" sz="2800" b="0" i="0" dirty="0" err="1">
                <a:solidFill>
                  <a:srgbClr val="333333"/>
                </a:solidFill>
                <a:effectLst/>
                <a:latin typeface="Time New Roman"/>
              </a:rPr>
              <a:t>găng</a:t>
            </a:r>
            <a:r>
              <a:rPr lang="en-US" sz="2800" b="0" i="0" dirty="0">
                <a:solidFill>
                  <a:srgbClr val="333333"/>
                </a:solidFill>
                <a:effectLst/>
                <a:latin typeface="Time New Roman"/>
              </a:rPr>
              <a:t> </a:t>
            </a:r>
            <a:r>
              <a:rPr lang="en-US" sz="2800" b="0" i="0" dirty="0" err="1">
                <a:solidFill>
                  <a:srgbClr val="333333"/>
                </a:solidFill>
                <a:effectLst/>
                <a:latin typeface="Time New Roman"/>
              </a:rPr>
              <a:t>tay</a:t>
            </a:r>
            <a:r>
              <a:rPr lang="en-US" sz="2800" b="0" i="0" dirty="0">
                <a:solidFill>
                  <a:srgbClr val="333333"/>
                </a:solidFill>
                <a:effectLst/>
                <a:latin typeface="Time New Roman"/>
              </a:rPr>
              <a:t>, </a:t>
            </a:r>
            <a:r>
              <a:rPr lang="en-US" sz="2800" b="0" i="0" dirty="0" err="1">
                <a:solidFill>
                  <a:srgbClr val="333333"/>
                </a:solidFill>
                <a:effectLst/>
                <a:latin typeface="Time New Roman"/>
              </a:rPr>
              <a:t>khẩu</a:t>
            </a:r>
            <a:r>
              <a:rPr lang="en-US" sz="2800" b="0" i="0" dirty="0">
                <a:solidFill>
                  <a:srgbClr val="333333"/>
                </a:solidFill>
                <a:effectLst/>
                <a:latin typeface="Time New Roman"/>
              </a:rPr>
              <a:t> </a:t>
            </a:r>
            <a:r>
              <a:rPr lang="en-US" sz="2800" b="0" i="0" dirty="0" err="1">
                <a:solidFill>
                  <a:srgbClr val="333333"/>
                </a:solidFill>
                <a:effectLst/>
                <a:latin typeface="Time New Roman"/>
              </a:rPr>
              <a:t>trang</a:t>
            </a:r>
            <a:r>
              <a:rPr lang="en-US" sz="2800" b="0" i="0" dirty="0">
                <a:solidFill>
                  <a:srgbClr val="333333"/>
                </a:solidFill>
                <a:effectLst/>
                <a:latin typeface="Time New Roman"/>
              </a:rPr>
              <a:t>, </a:t>
            </a:r>
            <a:r>
              <a:rPr lang="en-US" sz="2800" b="0" i="0" dirty="0" err="1">
                <a:solidFill>
                  <a:srgbClr val="333333"/>
                </a:solidFill>
                <a:effectLst/>
                <a:latin typeface="Time New Roman"/>
              </a:rPr>
              <a:t>kính</a:t>
            </a:r>
            <a:r>
              <a:rPr lang="en-US" sz="2800" b="0" i="0" dirty="0">
                <a:solidFill>
                  <a:srgbClr val="333333"/>
                </a:solidFill>
                <a:effectLst/>
                <a:latin typeface="Time New Roman"/>
              </a:rPr>
              <a:t> </a:t>
            </a:r>
            <a:r>
              <a:rPr lang="en-US" sz="2800" b="0" i="0" dirty="0" err="1">
                <a:solidFill>
                  <a:srgbClr val="333333"/>
                </a:solidFill>
                <a:effectLst/>
                <a:latin typeface="Time New Roman"/>
              </a:rPr>
              <a:t>bảo</a:t>
            </a:r>
            <a:r>
              <a:rPr lang="en-US" sz="2800" b="0" i="0" dirty="0">
                <a:solidFill>
                  <a:srgbClr val="333333"/>
                </a:solidFill>
                <a:effectLst/>
                <a:latin typeface="Time New Roman"/>
              </a:rPr>
              <a:t> </a:t>
            </a:r>
            <a:r>
              <a:rPr lang="en-US" sz="2800" b="0" i="0" dirty="0" err="1">
                <a:solidFill>
                  <a:srgbClr val="333333"/>
                </a:solidFill>
                <a:effectLst/>
                <a:latin typeface="Time New Roman"/>
              </a:rPr>
              <a:t>vệ</a:t>
            </a:r>
            <a:r>
              <a:rPr lang="en-US" sz="2800" b="0" i="0" dirty="0">
                <a:solidFill>
                  <a:srgbClr val="333333"/>
                </a:solidFill>
                <a:effectLst/>
                <a:latin typeface="Time New Roman"/>
              </a:rPr>
              <a:t> </a:t>
            </a:r>
            <a:r>
              <a:rPr lang="en-US" sz="2800" b="0" i="0" dirty="0" err="1">
                <a:solidFill>
                  <a:srgbClr val="333333"/>
                </a:solidFill>
                <a:effectLst/>
                <a:latin typeface="Time New Roman"/>
              </a:rPr>
              <a:t>mặt</a:t>
            </a:r>
            <a:r>
              <a:rPr lang="en-US" sz="2800" b="0" i="0" dirty="0">
                <a:solidFill>
                  <a:srgbClr val="333333"/>
                </a:solidFill>
                <a:effectLst/>
                <a:latin typeface="Time New Roman"/>
              </a:rPr>
              <a:t> </a:t>
            </a:r>
            <a:r>
              <a:rPr lang="en-US" sz="2800" b="0" i="0" dirty="0" err="1">
                <a:solidFill>
                  <a:srgbClr val="333333"/>
                </a:solidFill>
                <a:effectLst/>
                <a:latin typeface="Time New Roman"/>
              </a:rPr>
              <a:t>và</a:t>
            </a:r>
            <a:r>
              <a:rPr lang="en-US" sz="2800" b="0" i="0" dirty="0">
                <a:solidFill>
                  <a:srgbClr val="333333"/>
                </a:solidFill>
                <a:effectLst/>
                <a:latin typeface="Time New Roman"/>
              </a:rPr>
              <a:t> </a:t>
            </a:r>
            <a:r>
              <a:rPr lang="en-US" sz="2800" b="0" i="0" dirty="0" err="1">
                <a:solidFill>
                  <a:srgbClr val="333333"/>
                </a:solidFill>
                <a:effectLst/>
                <a:latin typeface="Time New Roman"/>
              </a:rPr>
              <a:t>thiết</a:t>
            </a:r>
            <a:r>
              <a:rPr lang="en-US" sz="2800" b="0" i="0" dirty="0">
                <a:solidFill>
                  <a:srgbClr val="333333"/>
                </a:solidFill>
                <a:effectLst/>
                <a:latin typeface="Time New Roman"/>
              </a:rPr>
              <a:t> </a:t>
            </a:r>
            <a:r>
              <a:rPr lang="en-US" sz="2800" b="0" i="0" dirty="0" err="1">
                <a:solidFill>
                  <a:srgbClr val="333333"/>
                </a:solidFill>
                <a:effectLst/>
                <a:latin typeface="Time New Roman"/>
              </a:rPr>
              <a:t>bị</a:t>
            </a:r>
            <a:r>
              <a:rPr lang="en-US" sz="2800" b="0" i="0" dirty="0">
                <a:solidFill>
                  <a:srgbClr val="333333"/>
                </a:solidFill>
                <a:effectLst/>
                <a:latin typeface="Time New Roman"/>
              </a:rPr>
              <a:t> </a:t>
            </a:r>
            <a:r>
              <a:rPr lang="en-US" sz="2800" b="0" i="0" dirty="0" err="1">
                <a:solidFill>
                  <a:srgbClr val="333333"/>
                </a:solidFill>
                <a:effectLst/>
                <a:latin typeface="Time New Roman"/>
              </a:rPr>
              <a:t>bảo</a:t>
            </a:r>
            <a:r>
              <a:rPr lang="en-US" sz="2800" b="0" i="0" dirty="0">
                <a:solidFill>
                  <a:srgbClr val="333333"/>
                </a:solidFill>
                <a:effectLst/>
                <a:latin typeface="Time New Roman"/>
              </a:rPr>
              <a:t> </a:t>
            </a:r>
            <a:r>
              <a:rPr lang="en-US" sz="2800" b="0" i="0" dirty="0" err="1">
                <a:solidFill>
                  <a:srgbClr val="333333"/>
                </a:solidFill>
                <a:effectLst/>
                <a:latin typeface="Time New Roman"/>
              </a:rPr>
              <a:t>vệ</a:t>
            </a:r>
            <a:r>
              <a:rPr lang="en-US" sz="2800" b="0" i="0" dirty="0">
                <a:solidFill>
                  <a:srgbClr val="333333"/>
                </a:solidFill>
                <a:effectLst/>
                <a:latin typeface="Time New Roman"/>
              </a:rPr>
              <a:t> </a:t>
            </a:r>
            <a:r>
              <a:rPr lang="en-US" sz="2800" b="0" i="0" dirty="0" err="1">
                <a:solidFill>
                  <a:srgbClr val="333333"/>
                </a:solidFill>
                <a:effectLst/>
                <a:latin typeface="Time New Roman"/>
              </a:rPr>
              <a:t>khác</a:t>
            </a:r>
            <a:r>
              <a:rPr lang="en-US" sz="2800" b="0" i="0" dirty="0">
                <a:solidFill>
                  <a:srgbClr val="333333"/>
                </a:solidFill>
                <a:effectLst/>
                <a:latin typeface="Time New Roman"/>
              </a:rPr>
              <a:t> (</a:t>
            </a:r>
            <a:r>
              <a:rPr lang="en-US" sz="2800" b="0" i="0" dirty="0" err="1">
                <a:solidFill>
                  <a:srgbClr val="333333"/>
                </a:solidFill>
                <a:effectLst/>
                <a:latin typeface="Time New Roman"/>
              </a:rPr>
              <a:t>nếu</a:t>
            </a:r>
            <a:r>
              <a:rPr lang="en-US" sz="2800" b="0" i="0" dirty="0">
                <a:solidFill>
                  <a:srgbClr val="333333"/>
                </a:solidFill>
                <a:effectLst/>
                <a:latin typeface="Time New Roman"/>
              </a:rPr>
              <a:t> </a:t>
            </a:r>
            <a:r>
              <a:rPr lang="en-US" sz="2800" b="0" i="0" dirty="0" err="1">
                <a:solidFill>
                  <a:srgbClr val="333333"/>
                </a:solidFill>
                <a:effectLst/>
                <a:latin typeface="Time New Roman"/>
              </a:rPr>
              <a:t>cần</a:t>
            </a:r>
            <a:r>
              <a:rPr lang="en-US" sz="2800" b="0" i="0" dirty="0">
                <a:solidFill>
                  <a:srgbClr val="333333"/>
                </a:solidFill>
                <a:effectLst/>
                <a:latin typeface="Time New Roman"/>
              </a:rPr>
              <a:t> </a:t>
            </a:r>
            <a:r>
              <a:rPr lang="en-US" sz="2800" b="0" i="0" dirty="0" err="1">
                <a:solidFill>
                  <a:srgbClr val="333333"/>
                </a:solidFill>
                <a:effectLst/>
                <a:latin typeface="Time New Roman"/>
              </a:rPr>
              <a:t>thiết</a:t>
            </a:r>
            <a:r>
              <a:rPr lang="en-US" sz="2800" b="0" i="0" dirty="0">
                <a:solidFill>
                  <a:srgbClr val="333333"/>
                </a:solidFill>
                <a:effectLst/>
                <a:latin typeface="Time New Roman"/>
              </a:rPr>
              <a:t>).</a:t>
            </a:r>
            <a:endParaRPr lang="en-US" sz="2800" dirty="0">
              <a:latin typeface="Time New Roman"/>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561" y="4724400"/>
            <a:ext cx="2143125" cy="2133600"/>
          </a:xfrm>
          <a:prstGeom prst="rect">
            <a:avLst/>
          </a:prstGeom>
        </p:spPr>
      </p:pic>
      <p:sp>
        <p:nvSpPr>
          <p:cNvPr id="8" name="Cloud Callout 7"/>
          <p:cNvSpPr/>
          <p:nvPr/>
        </p:nvSpPr>
        <p:spPr>
          <a:xfrm>
            <a:off x="544714" y="1730653"/>
            <a:ext cx="5551286" cy="2569657"/>
          </a:xfrm>
          <a:prstGeom prst="cloudCallout">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err="1">
                <a:ln>
                  <a:noFill/>
                </a:ln>
                <a:solidFill>
                  <a:prstClr val="white"/>
                </a:solidFill>
                <a:effectLst/>
                <a:uLnTx/>
                <a:uFillTx/>
                <a:latin typeface="Calibri" panose="020F0502020204030204"/>
                <a:ea typeface="+mn-ea"/>
                <a:cs typeface="+mn-cs"/>
              </a:rPr>
              <a:t>Trước</a:t>
            </a:r>
            <a:r>
              <a:rPr kumimoji="0" lang="en-US" sz="2800" b="0" i="0" u="none" strike="noStrike" kern="0" cap="none" spc="0" normalizeH="0" noProof="0" dirty="0">
                <a:ln>
                  <a:noFill/>
                </a:ln>
                <a:solidFill>
                  <a:prstClr val="white"/>
                </a:solidFill>
                <a:effectLst/>
                <a:uLnTx/>
                <a:uFillTx/>
                <a:latin typeface="Calibri" panose="020F0502020204030204"/>
                <a:ea typeface="+mn-ea"/>
                <a:cs typeface="+mn-cs"/>
              </a:rPr>
              <a:t> </a:t>
            </a:r>
            <a:r>
              <a:rPr kumimoji="0" lang="en-US" sz="2800" b="0" i="0" u="none" strike="noStrike" kern="0" cap="none" spc="0" normalizeH="0" noProof="0" dirty="0" err="1">
                <a:ln>
                  <a:noFill/>
                </a:ln>
                <a:solidFill>
                  <a:prstClr val="white"/>
                </a:solidFill>
                <a:effectLst/>
                <a:uLnTx/>
                <a:uFillTx/>
                <a:latin typeface="Calibri" panose="020F0502020204030204"/>
                <a:ea typeface="+mn-ea"/>
                <a:cs typeface="+mn-cs"/>
              </a:rPr>
              <a:t>khi</a:t>
            </a:r>
            <a:r>
              <a:rPr kumimoji="0" lang="en-US" sz="2800" b="0" i="0" u="none" strike="noStrike" kern="0" cap="none" spc="0" normalizeH="0" noProof="0" dirty="0">
                <a:ln>
                  <a:noFill/>
                </a:ln>
                <a:solidFill>
                  <a:prstClr val="white"/>
                </a:solidFill>
                <a:effectLst/>
                <a:uLnTx/>
                <a:uFillTx/>
                <a:latin typeface="Calibri" panose="020F0502020204030204"/>
                <a:ea typeface="+mn-ea"/>
                <a:cs typeface="+mn-cs"/>
              </a:rPr>
              <a:t> </a:t>
            </a:r>
            <a:r>
              <a:rPr kumimoji="0" lang="en-US" sz="2800" b="0" i="0" u="none" strike="noStrike" kern="0" cap="none" spc="0" normalizeH="0" noProof="0" dirty="0" err="1">
                <a:ln>
                  <a:noFill/>
                </a:ln>
                <a:solidFill>
                  <a:prstClr val="white"/>
                </a:solidFill>
                <a:effectLst/>
                <a:uLnTx/>
                <a:uFillTx/>
                <a:latin typeface="Calibri" panose="020F0502020204030204"/>
                <a:ea typeface="+mn-ea"/>
                <a:cs typeface="+mn-cs"/>
              </a:rPr>
              <a:t>bắt</a:t>
            </a:r>
            <a:r>
              <a:rPr kumimoji="0" lang="en-US" sz="2800" b="0" i="0" u="none" strike="noStrike" kern="0" cap="none" spc="0" normalizeH="0" noProof="0" dirty="0">
                <a:ln>
                  <a:noFill/>
                </a:ln>
                <a:solidFill>
                  <a:prstClr val="white"/>
                </a:solidFill>
                <a:effectLst/>
                <a:uLnTx/>
                <a:uFillTx/>
                <a:latin typeface="Calibri" panose="020F0502020204030204"/>
                <a:ea typeface="+mn-ea"/>
                <a:cs typeface="+mn-cs"/>
              </a:rPr>
              <a:t> </a:t>
            </a:r>
            <a:r>
              <a:rPr kumimoji="0" lang="en-US" sz="2800" b="0" i="0" u="none" strike="noStrike" kern="0" cap="none" spc="0" normalizeH="0" noProof="0" dirty="0" err="1">
                <a:ln>
                  <a:noFill/>
                </a:ln>
                <a:solidFill>
                  <a:prstClr val="white"/>
                </a:solidFill>
                <a:effectLst/>
                <a:uLnTx/>
                <a:uFillTx/>
                <a:latin typeface="Calibri" panose="020F0502020204030204"/>
                <a:ea typeface="+mn-ea"/>
                <a:cs typeface="+mn-cs"/>
              </a:rPr>
              <a:t>đầu</a:t>
            </a:r>
            <a:r>
              <a:rPr kumimoji="0" lang="en-US" sz="2800" b="0" i="0" u="none" strike="noStrike" kern="0" cap="none" spc="0" normalizeH="0" noProof="0" dirty="0">
                <a:ln>
                  <a:noFill/>
                </a:ln>
                <a:solidFill>
                  <a:prstClr val="white"/>
                </a:solidFill>
                <a:effectLst/>
                <a:uLnTx/>
                <a:uFillTx/>
                <a:latin typeface="Calibri" panose="020F0502020204030204"/>
                <a:ea typeface="+mn-ea"/>
                <a:cs typeface="+mn-cs"/>
              </a:rPr>
              <a:t> </a:t>
            </a:r>
            <a:r>
              <a:rPr kumimoji="0" lang="en-US" sz="2800" b="0" i="0" u="none" strike="noStrike" kern="0" cap="none" spc="0" normalizeH="0" noProof="0" dirty="0" err="1">
                <a:ln>
                  <a:noFill/>
                </a:ln>
                <a:solidFill>
                  <a:prstClr val="white"/>
                </a:solidFill>
                <a:effectLst/>
                <a:uLnTx/>
                <a:uFillTx/>
                <a:latin typeface="Calibri" panose="020F0502020204030204"/>
                <a:ea typeface="+mn-ea"/>
                <a:cs typeface="+mn-cs"/>
              </a:rPr>
              <a:t>giờ</a:t>
            </a:r>
            <a:r>
              <a:rPr kumimoji="0" lang="en-US" sz="2800" b="0" i="0" u="none" strike="noStrike" kern="0" cap="none" spc="0" normalizeH="0" noProof="0" dirty="0">
                <a:ln>
                  <a:noFill/>
                </a:ln>
                <a:solidFill>
                  <a:prstClr val="white"/>
                </a:solidFill>
                <a:effectLst/>
                <a:uLnTx/>
                <a:uFillTx/>
                <a:latin typeface="Calibri" panose="020F0502020204030204"/>
                <a:ea typeface="+mn-ea"/>
                <a:cs typeface="+mn-cs"/>
              </a:rPr>
              <a:t> </a:t>
            </a:r>
            <a:r>
              <a:rPr kumimoji="0" lang="en-US" sz="2800" b="0" i="0" u="none" strike="noStrike" kern="0" cap="none" spc="0" normalizeH="0" noProof="0" dirty="0" err="1">
                <a:ln>
                  <a:noFill/>
                </a:ln>
                <a:solidFill>
                  <a:prstClr val="white"/>
                </a:solidFill>
                <a:effectLst/>
                <a:uLnTx/>
                <a:uFillTx/>
                <a:latin typeface="Calibri" panose="020F0502020204030204"/>
                <a:ea typeface="+mn-ea"/>
                <a:cs typeface="+mn-cs"/>
              </a:rPr>
              <a:t>thực</a:t>
            </a:r>
            <a:r>
              <a:rPr kumimoji="0" lang="en-US" sz="2800" b="0" i="0" u="none" strike="noStrike" kern="0" cap="none" spc="0" normalizeH="0" noProof="0" dirty="0">
                <a:ln>
                  <a:noFill/>
                </a:ln>
                <a:solidFill>
                  <a:prstClr val="white"/>
                </a:solidFill>
                <a:effectLst/>
                <a:uLnTx/>
                <a:uFillTx/>
                <a:latin typeface="Calibri" panose="020F0502020204030204"/>
                <a:ea typeface="+mn-ea"/>
                <a:cs typeface="+mn-cs"/>
              </a:rPr>
              <a:t> </a:t>
            </a:r>
            <a:r>
              <a:rPr kumimoji="0" lang="en-US" sz="2800" b="0" i="0" u="none" strike="noStrike" kern="0" cap="none" spc="0" normalizeH="0" noProof="0" dirty="0" err="1">
                <a:ln>
                  <a:noFill/>
                </a:ln>
                <a:solidFill>
                  <a:prstClr val="white"/>
                </a:solidFill>
                <a:effectLst/>
                <a:uLnTx/>
                <a:uFillTx/>
                <a:latin typeface="Calibri" panose="020F0502020204030204"/>
                <a:ea typeface="+mn-ea"/>
                <a:cs typeface="+mn-cs"/>
              </a:rPr>
              <a:t>hành</a:t>
            </a:r>
            <a:r>
              <a:rPr kumimoji="0" lang="en-US" sz="2800" b="0" i="0" u="none" strike="noStrike" kern="0" cap="none" spc="0" normalizeH="0" noProof="0" dirty="0">
                <a:ln>
                  <a:noFill/>
                </a:ln>
                <a:solidFill>
                  <a:prstClr val="white"/>
                </a:solidFill>
                <a:effectLst/>
                <a:uLnTx/>
                <a:uFillTx/>
                <a:latin typeface="Calibri" panose="020F0502020204030204"/>
                <a:ea typeface="+mn-ea"/>
                <a:cs typeface="+mn-cs"/>
              </a:rPr>
              <a:t> </a:t>
            </a:r>
            <a:r>
              <a:rPr kumimoji="0" lang="en-US" sz="2800" b="0" i="0" u="none" strike="noStrike" kern="0" cap="none" spc="0" normalizeH="0" noProof="0" dirty="0" err="1">
                <a:ln>
                  <a:noFill/>
                </a:ln>
                <a:solidFill>
                  <a:prstClr val="white"/>
                </a:solidFill>
                <a:effectLst/>
                <a:uLnTx/>
                <a:uFillTx/>
                <a:latin typeface="Calibri" panose="020F0502020204030204"/>
                <a:ea typeface="+mn-ea"/>
                <a:cs typeface="+mn-cs"/>
              </a:rPr>
              <a:t>các</a:t>
            </a:r>
            <a:r>
              <a:rPr kumimoji="0" lang="en-US" sz="2800" b="0" i="0" u="none" strike="noStrike" kern="0" cap="none" spc="0" normalizeH="0" noProof="0" dirty="0">
                <a:ln>
                  <a:noFill/>
                </a:ln>
                <a:solidFill>
                  <a:prstClr val="white"/>
                </a:solidFill>
                <a:effectLst/>
                <a:uLnTx/>
                <a:uFillTx/>
                <a:latin typeface="Calibri" panose="020F0502020204030204"/>
                <a:ea typeface="+mn-ea"/>
                <a:cs typeface="+mn-cs"/>
              </a:rPr>
              <a:t> con </a:t>
            </a:r>
            <a:r>
              <a:rPr kumimoji="0" lang="en-US" sz="2800" b="0" i="0" u="none" strike="noStrike" kern="0" cap="none" spc="0" normalizeH="0" noProof="0" dirty="0" err="1">
                <a:ln>
                  <a:noFill/>
                </a:ln>
                <a:solidFill>
                  <a:prstClr val="white"/>
                </a:solidFill>
                <a:effectLst/>
                <a:uLnTx/>
                <a:uFillTx/>
                <a:latin typeface="Calibri" panose="020F0502020204030204"/>
                <a:ea typeface="+mn-ea"/>
                <a:cs typeface="+mn-cs"/>
              </a:rPr>
              <a:t>cần</a:t>
            </a:r>
            <a:r>
              <a:rPr kumimoji="0" lang="en-US" sz="2800" b="0" i="0" u="none" strike="noStrike" kern="0" cap="none" spc="0" normalizeH="0" noProof="0" dirty="0">
                <a:ln>
                  <a:noFill/>
                </a:ln>
                <a:solidFill>
                  <a:prstClr val="white"/>
                </a:solidFill>
                <a:effectLst/>
                <a:uLnTx/>
                <a:uFillTx/>
                <a:latin typeface="Calibri" panose="020F0502020204030204"/>
                <a:ea typeface="+mn-ea"/>
                <a:cs typeface="+mn-cs"/>
              </a:rPr>
              <a:t> </a:t>
            </a:r>
            <a:r>
              <a:rPr kumimoji="0" lang="en-US" sz="2800" b="0" i="0" u="none" strike="noStrike" kern="0" cap="none" spc="0" normalizeH="0" noProof="0" dirty="0" err="1">
                <a:ln>
                  <a:noFill/>
                </a:ln>
                <a:solidFill>
                  <a:prstClr val="white"/>
                </a:solidFill>
                <a:effectLst/>
                <a:uLnTx/>
                <a:uFillTx/>
                <a:latin typeface="Calibri" panose="020F0502020204030204"/>
                <a:ea typeface="+mn-ea"/>
                <a:cs typeface="+mn-cs"/>
              </a:rPr>
              <a:t>tuân</a:t>
            </a:r>
            <a:r>
              <a:rPr kumimoji="0" lang="en-US" sz="2800" b="0" i="0" u="none" strike="noStrike" kern="0" cap="none" spc="0" normalizeH="0" noProof="0" dirty="0">
                <a:ln>
                  <a:noFill/>
                </a:ln>
                <a:solidFill>
                  <a:prstClr val="white"/>
                </a:solidFill>
                <a:effectLst/>
                <a:uLnTx/>
                <a:uFillTx/>
                <a:latin typeface="Calibri" panose="020F0502020204030204"/>
                <a:ea typeface="+mn-ea"/>
                <a:cs typeface="+mn-cs"/>
              </a:rPr>
              <a:t> </a:t>
            </a:r>
            <a:r>
              <a:rPr kumimoji="0" lang="en-US" sz="2800" b="0" i="0" u="none" strike="noStrike" kern="0" cap="none" spc="0" normalizeH="0" noProof="0" dirty="0" err="1">
                <a:ln>
                  <a:noFill/>
                </a:ln>
                <a:solidFill>
                  <a:prstClr val="white"/>
                </a:solidFill>
                <a:effectLst/>
                <a:uLnTx/>
                <a:uFillTx/>
                <a:latin typeface="Calibri" panose="020F0502020204030204"/>
                <a:ea typeface="+mn-ea"/>
                <a:cs typeface="+mn-cs"/>
              </a:rPr>
              <a:t>thủ</a:t>
            </a:r>
            <a:r>
              <a:rPr kumimoji="0" lang="en-US" sz="2800" b="0" i="0" u="none" strike="noStrike" kern="0" cap="none" spc="0" normalizeH="0" noProof="0" dirty="0">
                <a:ln>
                  <a:noFill/>
                </a:ln>
                <a:solidFill>
                  <a:prstClr val="white"/>
                </a:solidFill>
                <a:effectLst/>
                <a:uLnTx/>
                <a:uFillTx/>
                <a:latin typeface="Calibri" panose="020F0502020204030204"/>
                <a:ea typeface="+mn-ea"/>
                <a:cs typeface="+mn-cs"/>
              </a:rPr>
              <a:t> </a:t>
            </a:r>
            <a:r>
              <a:rPr kumimoji="0" lang="en-US" sz="2800" b="0" i="0" u="none" strike="noStrike" kern="0" cap="none" spc="0" normalizeH="0" noProof="0" dirty="0" err="1">
                <a:ln>
                  <a:noFill/>
                </a:ln>
                <a:solidFill>
                  <a:prstClr val="white"/>
                </a:solidFill>
                <a:effectLst/>
                <a:uLnTx/>
                <a:uFillTx/>
                <a:latin typeface="Calibri" panose="020F0502020204030204"/>
                <a:ea typeface="+mn-ea"/>
                <a:cs typeface="+mn-cs"/>
              </a:rPr>
              <a:t>quy</a:t>
            </a:r>
            <a:r>
              <a:rPr kumimoji="0" lang="en-US" sz="2800" b="0" i="0" u="none" strike="noStrike" kern="0" cap="none" spc="0" normalizeH="0" noProof="0" dirty="0">
                <a:ln>
                  <a:noFill/>
                </a:ln>
                <a:solidFill>
                  <a:prstClr val="white"/>
                </a:solidFill>
                <a:effectLst/>
                <a:uLnTx/>
                <a:uFillTx/>
                <a:latin typeface="Calibri" panose="020F0502020204030204"/>
                <a:ea typeface="+mn-ea"/>
                <a:cs typeface="+mn-cs"/>
              </a:rPr>
              <a:t> </a:t>
            </a:r>
            <a:r>
              <a:rPr kumimoji="0" lang="en-US" sz="2800" b="0" i="0" u="none" strike="noStrike" kern="0" cap="none" spc="0" normalizeH="0" noProof="0" dirty="0" err="1">
                <a:ln>
                  <a:noFill/>
                </a:ln>
                <a:solidFill>
                  <a:prstClr val="white"/>
                </a:solidFill>
                <a:effectLst/>
                <a:uLnTx/>
                <a:uFillTx/>
                <a:latin typeface="Calibri" panose="020F0502020204030204"/>
                <a:ea typeface="+mn-ea"/>
                <a:cs typeface="+mn-cs"/>
              </a:rPr>
              <a:t>định</a:t>
            </a:r>
            <a:r>
              <a:rPr kumimoji="0" lang="en-US" sz="2800" b="0" i="0" u="none" strike="noStrike" kern="0" cap="none" spc="0" normalizeH="0" noProof="0" dirty="0">
                <a:ln>
                  <a:noFill/>
                </a:ln>
                <a:solidFill>
                  <a:prstClr val="white"/>
                </a:solidFill>
                <a:effectLst/>
                <a:uLnTx/>
                <a:uFillTx/>
                <a:latin typeface="Calibri" panose="020F0502020204030204"/>
                <a:ea typeface="+mn-ea"/>
                <a:cs typeface="+mn-cs"/>
              </a:rPr>
              <a:t> </a:t>
            </a:r>
            <a:r>
              <a:rPr kumimoji="0" lang="en-US" sz="2800" b="0" i="0" u="none" strike="noStrike" kern="0" cap="none" spc="0" normalizeH="0" noProof="0" dirty="0" err="1">
                <a:ln>
                  <a:noFill/>
                </a:ln>
                <a:solidFill>
                  <a:prstClr val="white"/>
                </a:solidFill>
                <a:effectLst/>
                <a:uLnTx/>
                <a:uFillTx/>
                <a:latin typeface="Calibri" panose="020F0502020204030204"/>
                <a:ea typeface="+mn-ea"/>
                <a:cs typeface="+mn-cs"/>
              </a:rPr>
              <a:t>nào</a:t>
            </a:r>
            <a:r>
              <a:rPr kumimoji="0" lang="en-US" sz="2800" b="0" i="0" u="none" strike="noStrike" kern="0" cap="none" spc="0" normalizeH="0" noProof="0" dirty="0">
                <a:ln>
                  <a:noFill/>
                </a:ln>
                <a:solidFill>
                  <a:prstClr val="white"/>
                </a:solidFill>
                <a:effectLst/>
                <a:uLnTx/>
                <a:uFillTx/>
                <a:latin typeface="Calibri" panose="020F0502020204030204"/>
                <a:ea typeface="+mn-ea"/>
                <a:cs typeface="+mn-cs"/>
              </a:rPr>
              <a:t>? </a:t>
            </a:r>
            <a:endParaRPr kumimoji="0" lang="en-US" sz="2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9" name="Cloud Callout 8"/>
          <p:cNvSpPr/>
          <p:nvPr/>
        </p:nvSpPr>
        <p:spPr>
          <a:xfrm>
            <a:off x="566913" y="1694368"/>
            <a:ext cx="5877429" cy="2569657"/>
          </a:xfrm>
          <a:prstGeom prst="cloudCallout">
            <a:avLst/>
          </a:prstGeom>
          <a:solidFill>
            <a:schemeClr val="accent6">
              <a:lumMod val="20000"/>
              <a:lumOff val="80000"/>
            </a:schemeClr>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err="1">
                <a:ln>
                  <a:noFill/>
                </a:ln>
                <a:effectLst/>
                <a:uLnTx/>
                <a:uFillTx/>
                <a:latin typeface="Calibri" panose="020F0502020204030204"/>
                <a:ea typeface="+mn-ea"/>
                <a:cs typeface="+mn-cs"/>
              </a:rPr>
              <a:t>Vậy</a:t>
            </a:r>
            <a:r>
              <a:rPr kumimoji="0" lang="en-US" sz="2800" b="0" i="0" u="none" strike="noStrike" kern="0" cap="none" spc="0" normalizeH="0" noProof="0" dirty="0">
                <a:ln>
                  <a:noFill/>
                </a:ln>
                <a:effectLst/>
                <a:uLnTx/>
                <a:uFillTx/>
                <a:latin typeface="Calibri" panose="020F0502020204030204"/>
                <a:ea typeface="+mn-ea"/>
                <a:cs typeface="+mn-cs"/>
              </a:rPr>
              <a:t> </a:t>
            </a:r>
            <a:r>
              <a:rPr kumimoji="0" lang="en-US" sz="2800" b="0" i="0" u="none" strike="noStrike" kern="0" cap="none" spc="0" normalizeH="0" noProof="0" dirty="0" err="1">
                <a:ln>
                  <a:noFill/>
                </a:ln>
                <a:effectLst/>
                <a:uLnTx/>
                <a:uFillTx/>
                <a:latin typeface="Calibri" panose="020F0502020204030204"/>
                <a:ea typeface="+mn-ea"/>
                <a:cs typeface="+mn-cs"/>
              </a:rPr>
              <a:t>tại</a:t>
            </a:r>
            <a:r>
              <a:rPr kumimoji="0" lang="en-US" sz="2800" b="0" i="0" u="none" strike="noStrike" kern="0" cap="none" spc="0" normalizeH="0" noProof="0" dirty="0">
                <a:ln>
                  <a:noFill/>
                </a:ln>
                <a:effectLst/>
                <a:uLnTx/>
                <a:uFillTx/>
                <a:latin typeface="Calibri" panose="020F0502020204030204"/>
                <a:ea typeface="+mn-ea"/>
                <a:cs typeface="+mn-cs"/>
              </a:rPr>
              <a:t> </a:t>
            </a:r>
            <a:r>
              <a:rPr kumimoji="0" lang="en-US" sz="2800" b="0" i="0" u="none" strike="noStrike" kern="0" cap="none" spc="0" normalizeH="0" noProof="0" dirty="0" err="1">
                <a:ln>
                  <a:noFill/>
                </a:ln>
                <a:effectLst/>
                <a:uLnTx/>
                <a:uFillTx/>
                <a:latin typeface="Calibri" panose="020F0502020204030204"/>
                <a:ea typeface="+mn-ea"/>
                <a:cs typeface="+mn-cs"/>
              </a:rPr>
              <a:t>sao</a:t>
            </a:r>
            <a:r>
              <a:rPr kumimoji="0" lang="en-US" sz="2800" b="0" i="0" u="none" strike="noStrike" kern="0" cap="none" spc="0" normalizeH="0" noProof="0" dirty="0">
                <a:ln>
                  <a:noFill/>
                </a:ln>
                <a:effectLst/>
                <a:uLnTx/>
                <a:uFillTx/>
                <a:latin typeface="Calibri" panose="020F0502020204030204"/>
                <a:ea typeface="+mn-ea"/>
                <a:cs typeface="+mn-cs"/>
              </a:rPr>
              <a:t> </a:t>
            </a:r>
            <a:r>
              <a:rPr kumimoji="0" lang="en-US" sz="2800" b="0" i="0" u="none" strike="noStrike" kern="0" cap="none" spc="0" normalizeH="0" noProof="0" dirty="0" err="1">
                <a:ln>
                  <a:noFill/>
                </a:ln>
                <a:effectLst/>
                <a:uLnTx/>
                <a:uFillTx/>
                <a:latin typeface="Calibri" panose="020F0502020204030204"/>
                <a:ea typeface="+mn-ea"/>
                <a:cs typeface="+mn-cs"/>
              </a:rPr>
              <a:t>lại</a:t>
            </a:r>
            <a:r>
              <a:rPr kumimoji="0" lang="en-US" sz="2800" b="0" i="0" u="none" strike="noStrike" kern="0" cap="none" spc="0" normalizeH="0" noProof="0" dirty="0">
                <a:ln>
                  <a:noFill/>
                </a:ln>
                <a:effectLst/>
                <a:uLnTx/>
                <a:uFillTx/>
                <a:latin typeface="Calibri" panose="020F0502020204030204"/>
                <a:ea typeface="+mn-ea"/>
                <a:cs typeface="+mn-cs"/>
              </a:rPr>
              <a:t> </a:t>
            </a:r>
            <a:r>
              <a:rPr kumimoji="0" lang="en-US" sz="2800" b="0" i="0" u="none" strike="noStrike" kern="0" cap="none" spc="0" normalizeH="0" noProof="0" dirty="0" err="1">
                <a:ln>
                  <a:noFill/>
                </a:ln>
                <a:effectLst/>
                <a:uLnTx/>
                <a:uFillTx/>
                <a:latin typeface="Calibri" panose="020F0502020204030204"/>
                <a:ea typeface="+mn-ea"/>
                <a:cs typeface="+mn-cs"/>
              </a:rPr>
              <a:t>cần</a:t>
            </a:r>
            <a:r>
              <a:rPr kumimoji="0" lang="en-US" sz="2800" b="0" i="0" u="none" strike="noStrike" kern="0" cap="none" spc="0" normalizeH="0" noProof="0" dirty="0">
                <a:ln>
                  <a:noFill/>
                </a:ln>
                <a:effectLst/>
                <a:uLnTx/>
                <a:uFillTx/>
                <a:latin typeface="Calibri" panose="020F0502020204030204"/>
                <a:ea typeface="+mn-ea"/>
                <a:cs typeface="+mn-cs"/>
              </a:rPr>
              <a:t> </a:t>
            </a:r>
            <a:r>
              <a:rPr kumimoji="0" lang="en-US" sz="2800" b="0" i="0" u="none" strike="noStrike" kern="0" cap="none" spc="0" normalizeH="0" noProof="0" dirty="0" err="1">
                <a:ln>
                  <a:noFill/>
                </a:ln>
                <a:effectLst/>
                <a:uLnTx/>
                <a:uFillTx/>
                <a:latin typeface="Calibri" panose="020F0502020204030204"/>
                <a:ea typeface="+mn-ea"/>
                <a:cs typeface="+mn-cs"/>
              </a:rPr>
              <a:t>đeo</a:t>
            </a:r>
            <a:r>
              <a:rPr kumimoji="0" lang="en-US" sz="2800" b="0" i="0" u="none" strike="noStrike" kern="0" cap="none" spc="0" normalizeH="0" noProof="0" dirty="0">
                <a:ln>
                  <a:noFill/>
                </a:ln>
                <a:effectLst/>
                <a:uLnTx/>
                <a:uFillTx/>
                <a:latin typeface="Calibri" panose="020F0502020204030204"/>
                <a:ea typeface="+mn-ea"/>
                <a:cs typeface="+mn-cs"/>
              </a:rPr>
              <a:t> </a:t>
            </a:r>
            <a:r>
              <a:rPr kumimoji="0" lang="en-US" sz="2800" b="0" i="0" u="none" strike="noStrike" kern="0" cap="none" spc="0" normalizeH="0" noProof="0" dirty="0" err="1">
                <a:ln>
                  <a:noFill/>
                </a:ln>
                <a:effectLst/>
                <a:uLnTx/>
                <a:uFillTx/>
                <a:latin typeface="Calibri" panose="020F0502020204030204"/>
                <a:ea typeface="+mn-ea"/>
                <a:cs typeface="+mn-cs"/>
              </a:rPr>
              <a:t>kính</a:t>
            </a:r>
            <a:r>
              <a:rPr kumimoji="0" lang="en-US" sz="2800" b="0" i="0" u="none" strike="noStrike" kern="0" cap="none" spc="0" normalizeH="0" noProof="0" dirty="0">
                <a:ln>
                  <a:noFill/>
                </a:ln>
                <a:effectLst/>
                <a:uLnTx/>
                <a:uFillTx/>
                <a:latin typeface="Calibri" panose="020F0502020204030204"/>
                <a:ea typeface="+mn-ea"/>
                <a:cs typeface="+mn-cs"/>
              </a:rPr>
              <a:t>, </a:t>
            </a:r>
            <a:r>
              <a:rPr kumimoji="0" lang="en-US" sz="2800" b="0" i="0" u="none" strike="noStrike" kern="0" cap="none" spc="0" normalizeH="0" noProof="0" dirty="0" err="1">
                <a:ln>
                  <a:noFill/>
                </a:ln>
                <a:effectLst/>
                <a:uLnTx/>
                <a:uFillTx/>
                <a:latin typeface="Calibri" panose="020F0502020204030204"/>
                <a:ea typeface="+mn-ea"/>
                <a:cs typeface="+mn-cs"/>
              </a:rPr>
              <a:t>đeo</a:t>
            </a:r>
            <a:r>
              <a:rPr kumimoji="0" lang="en-US" sz="2800" b="0" i="0" u="none" strike="noStrike" kern="0" cap="none" spc="0" normalizeH="0" noProof="0" dirty="0">
                <a:ln>
                  <a:noFill/>
                </a:ln>
                <a:effectLst/>
                <a:uLnTx/>
                <a:uFillTx/>
                <a:latin typeface="Calibri" panose="020F0502020204030204"/>
                <a:ea typeface="+mn-ea"/>
                <a:cs typeface="+mn-cs"/>
              </a:rPr>
              <a:t> </a:t>
            </a:r>
            <a:r>
              <a:rPr kumimoji="0" lang="en-US" sz="2800" b="0" i="0" u="none" strike="noStrike" kern="0" cap="none" spc="0" normalizeH="0" noProof="0" dirty="0" err="1">
                <a:ln>
                  <a:noFill/>
                </a:ln>
                <a:effectLst/>
                <a:uLnTx/>
                <a:uFillTx/>
                <a:latin typeface="Calibri" panose="020F0502020204030204"/>
                <a:ea typeface="+mn-ea"/>
                <a:cs typeface="+mn-cs"/>
              </a:rPr>
              <a:t>găng</a:t>
            </a:r>
            <a:r>
              <a:rPr kumimoji="0" lang="en-US" sz="2800" b="0" i="0" u="none" strike="noStrike" kern="0" cap="none" spc="0" normalizeH="0" noProof="0" dirty="0">
                <a:ln>
                  <a:noFill/>
                </a:ln>
                <a:effectLst/>
                <a:uLnTx/>
                <a:uFillTx/>
                <a:latin typeface="Calibri" panose="020F0502020204030204"/>
                <a:ea typeface="+mn-ea"/>
                <a:cs typeface="+mn-cs"/>
              </a:rPr>
              <a:t> </a:t>
            </a:r>
            <a:r>
              <a:rPr kumimoji="0" lang="en-US" sz="2800" b="0" i="0" u="none" strike="noStrike" kern="0" cap="none" spc="0" normalizeH="0" noProof="0" dirty="0" err="1">
                <a:ln>
                  <a:noFill/>
                </a:ln>
                <a:effectLst/>
                <a:uLnTx/>
                <a:uFillTx/>
                <a:latin typeface="Calibri" panose="020F0502020204030204"/>
                <a:ea typeface="+mn-ea"/>
                <a:cs typeface="+mn-cs"/>
              </a:rPr>
              <a:t>tay</a:t>
            </a:r>
            <a:r>
              <a:rPr kumimoji="0" lang="en-US" sz="2800" b="0" i="0" u="none" strike="noStrike" kern="0" cap="none" spc="0" normalizeH="0" noProof="0" dirty="0">
                <a:ln>
                  <a:noFill/>
                </a:ln>
                <a:effectLst/>
                <a:uLnTx/>
                <a:uFillTx/>
                <a:latin typeface="Calibri" panose="020F0502020204030204"/>
                <a:ea typeface="+mn-ea"/>
                <a:cs typeface="+mn-cs"/>
              </a:rPr>
              <a:t> </a:t>
            </a:r>
            <a:r>
              <a:rPr kumimoji="0" lang="en-US" sz="2800" b="0" i="0" u="none" strike="noStrike" kern="0" cap="none" spc="0" normalizeH="0" noProof="0" dirty="0" err="1">
                <a:ln>
                  <a:noFill/>
                </a:ln>
                <a:effectLst/>
                <a:uLnTx/>
                <a:uFillTx/>
                <a:latin typeface="Calibri" panose="020F0502020204030204"/>
                <a:ea typeface="+mn-ea"/>
                <a:cs typeface="+mn-cs"/>
              </a:rPr>
              <a:t>và</a:t>
            </a:r>
            <a:r>
              <a:rPr kumimoji="0" lang="en-US" sz="2800" b="0" i="0" u="none" strike="noStrike" kern="0" cap="none" spc="0" normalizeH="0" noProof="0" dirty="0">
                <a:ln>
                  <a:noFill/>
                </a:ln>
                <a:effectLst/>
                <a:uLnTx/>
                <a:uFillTx/>
                <a:latin typeface="Calibri" panose="020F0502020204030204"/>
                <a:ea typeface="+mn-ea"/>
                <a:cs typeface="+mn-cs"/>
              </a:rPr>
              <a:t> </a:t>
            </a:r>
            <a:r>
              <a:rPr kumimoji="0" lang="en-US" sz="2800" b="0" i="0" u="none" strike="noStrike" kern="0" cap="none" spc="0" normalizeH="0" noProof="0" dirty="0" err="1">
                <a:ln>
                  <a:noFill/>
                </a:ln>
                <a:effectLst/>
                <a:uLnTx/>
                <a:uFillTx/>
                <a:latin typeface="Calibri" panose="020F0502020204030204"/>
                <a:ea typeface="+mn-ea"/>
                <a:cs typeface="+mn-cs"/>
              </a:rPr>
              <a:t>mặc</a:t>
            </a:r>
            <a:r>
              <a:rPr kumimoji="0" lang="en-US" sz="2800" b="0" i="0" u="none" strike="noStrike" kern="0" cap="none" spc="0" normalizeH="0" noProof="0" dirty="0">
                <a:ln>
                  <a:noFill/>
                </a:ln>
                <a:effectLst/>
                <a:uLnTx/>
                <a:uFillTx/>
                <a:latin typeface="Calibri" panose="020F0502020204030204"/>
                <a:ea typeface="+mn-ea"/>
                <a:cs typeface="+mn-cs"/>
              </a:rPr>
              <a:t> </a:t>
            </a:r>
            <a:r>
              <a:rPr kumimoji="0" lang="en-US" sz="2800" b="0" i="0" u="none" strike="noStrike" kern="0" cap="none" spc="0" normalizeH="0" noProof="0" dirty="0" err="1">
                <a:ln>
                  <a:noFill/>
                </a:ln>
                <a:effectLst/>
                <a:uLnTx/>
                <a:uFillTx/>
                <a:latin typeface="Calibri" panose="020F0502020204030204"/>
                <a:ea typeface="+mn-ea"/>
                <a:cs typeface="+mn-cs"/>
              </a:rPr>
              <a:t>áo</a:t>
            </a:r>
            <a:r>
              <a:rPr kumimoji="0" lang="en-US" sz="2800" b="0" i="0" u="none" strike="noStrike" kern="0" cap="none" spc="0" normalizeH="0" noProof="0" dirty="0">
                <a:ln>
                  <a:noFill/>
                </a:ln>
                <a:effectLst/>
                <a:uLnTx/>
                <a:uFillTx/>
                <a:latin typeface="Calibri" panose="020F0502020204030204"/>
                <a:ea typeface="+mn-ea"/>
                <a:cs typeface="+mn-cs"/>
              </a:rPr>
              <a:t> </a:t>
            </a:r>
            <a:r>
              <a:rPr kumimoji="0" lang="en-US" sz="2800" b="0" i="0" u="none" strike="noStrike" kern="0" cap="none" spc="0" normalizeH="0" noProof="0" dirty="0" err="1">
                <a:ln>
                  <a:noFill/>
                </a:ln>
                <a:effectLst/>
                <a:uLnTx/>
                <a:uFillTx/>
                <a:latin typeface="Calibri" panose="020F0502020204030204"/>
                <a:ea typeface="+mn-ea"/>
                <a:cs typeface="+mn-cs"/>
              </a:rPr>
              <a:t>choàng</a:t>
            </a:r>
            <a:r>
              <a:rPr kumimoji="0" lang="en-US" sz="2800" b="0" i="0" u="none" strike="noStrike" kern="0" cap="none" spc="0" normalizeH="0" noProof="0" dirty="0">
                <a:ln>
                  <a:noFill/>
                </a:ln>
                <a:effectLst/>
                <a:uLnTx/>
                <a:uFillTx/>
                <a:latin typeface="Calibri" panose="020F0502020204030204"/>
                <a:ea typeface="+mn-ea"/>
                <a:cs typeface="+mn-cs"/>
              </a:rPr>
              <a:t> </a:t>
            </a:r>
            <a:r>
              <a:rPr kumimoji="0" lang="en-US" sz="2800" b="0" i="0" u="none" strike="noStrike" kern="0" cap="none" spc="0" normalizeH="0" noProof="0" dirty="0" err="1">
                <a:ln>
                  <a:noFill/>
                </a:ln>
                <a:effectLst/>
                <a:uLnTx/>
                <a:uFillTx/>
                <a:latin typeface="Calibri" panose="020F0502020204030204"/>
                <a:ea typeface="+mn-ea"/>
                <a:cs typeface="+mn-cs"/>
              </a:rPr>
              <a:t>khi</a:t>
            </a:r>
            <a:r>
              <a:rPr kumimoji="0" lang="en-US" sz="2800" b="0" i="0" u="none" strike="noStrike" kern="0" cap="none" spc="0" normalizeH="0" noProof="0" dirty="0">
                <a:ln>
                  <a:noFill/>
                </a:ln>
                <a:effectLst/>
                <a:uLnTx/>
                <a:uFillTx/>
                <a:latin typeface="Calibri" panose="020F0502020204030204"/>
                <a:ea typeface="+mn-ea"/>
                <a:cs typeface="+mn-cs"/>
              </a:rPr>
              <a:t> </a:t>
            </a:r>
            <a:r>
              <a:rPr kumimoji="0" lang="en-US" sz="2800" b="0" i="0" u="none" strike="noStrike" kern="0" cap="none" spc="0" normalizeH="0" noProof="0" dirty="0" err="1">
                <a:ln>
                  <a:noFill/>
                </a:ln>
                <a:effectLst/>
                <a:uLnTx/>
                <a:uFillTx/>
                <a:latin typeface="Calibri" panose="020F0502020204030204"/>
                <a:ea typeface="+mn-ea"/>
                <a:cs typeface="+mn-cs"/>
              </a:rPr>
              <a:t>làm</a:t>
            </a:r>
            <a:r>
              <a:rPr kumimoji="0" lang="en-US" sz="2800" b="0" i="0" u="none" strike="noStrike" kern="0" cap="none" spc="0" normalizeH="0" noProof="0" dirty="0">
                <a:ln>
                  <a:noFill/>
                </a:ln>
                <a:effectLst/>
                <a:uLnTx/>
                <a:uFillTx/>
                <a:latin typeface="Calibri" panose="020F0502020204030204"/>
                <a:ea typeface="+mn-ea"/>
                <a:cs typeface="+mn-cs"/>
              </a:rPr>
              <a:t> </a:t>
            </a:r>
            <a:r>
              <a:rPr kumimoji="0" lang="en-US" sz="2800" b="0" i="0" u="none" strike="noStrike" kern="0" cap="none" spc="0" normalizeH="0" noProof="0" dirty="0" err="1">
                <a:ln>
                  <a:noFill/>
                </a:ln>
                <a:effectLst/>
                <a:uLnTx/>
                <a:uFillTx/>
                <a:latin typeface="Calibri" panose="020F0502020204030204"/>
                <a:ea typeface="+mn-ea"/>
                <a:cs typeface="+mn-cs"/>
              </a:rPr>
              <a:t>thí</a:t>
            </a:r>
            <a:r>
              <a:rPr kumimoji="0" lang="en-US" sz="2800" b="0" i="0" u="none" strike="noStrike" kern="0" cap="none" spc="0" normalizeH="0" noProof="0" dirty="0">
                <a:ln>
                  <a:noFill/>
                </a:ln>
                <a:effectLst/>
                <a:uLnTx/>
                <a:uFillTx/>
                <a:latin typeface="Calibri" panose="020F0502020204030204"/>
                <a:ea typeface="+mn-ea"/>
                <a:cs typeface="+mn-cs"/>
              </a:rPr>
              <a:t> </a:t>
            </a:r>
            <a:r>
              <a:rPr kumimoji="0" lang="en-US" sz="2800" b="0" i="0" u="none" strike="noStrike" kern="0" cap="none" spc="0" normalizeH="0" noProof="0" dirty="0" err="1">
                <a:ln>
                  <a:noFill/>
                </a:ln>
                <a:effectLst/>
                <a:uLnTx/>
                <a:uFillTx/>
                <a:latin typeface="Calibri" panose="020F0502020204030204"/>
                <a:ea typeface="+mn-ea"/>
                <a:cs typeface="+mn-cs"/>
              </a:rPr>
              <a:t>nghiệm</a:t>
            </a:r>
            <a:r>
              <a:rPr kumimoji="0" lang="en-US" sz="2800" b="0" i="0" u="none" strike="noStrike" kern="0" cap="none" spc="0" normalizeH="0" noProof="0" dirty="0">
                <a:ln>
                  <a:noFill/>
                </a:ln>
                <a:effectLst/>
                <a:uLnTx/>
                <a:uFillTx/>
                <a:latin typeface="Calibri" panose="020F0502020204030204"/>
                <a:ea typeface="+mn-ea"/>
                <a:cs typeface="+mn-cs"/>
              </a:rPr>
              <a:t> </a:t>
            </a:r>
            <a:r>
              <a:rPr kumimoji="0" lang="en-US" sz="2800" b="0" i="0" u="none" strike="noStrike" kern="0" cap="none" spc="0" normalizeH="0" noProof="0" dirty="0" err="1">
                <a:ln>
                  <a:noFill/>
                </a:ln>
                <a:effectLst/>
                <a:uLnTx/>
                <a:uFillTx/>
                <a:latin typeface="Calibri" panose="020F0502020204030204"/>
                <a:ea typeface="+mn-ea"/>
                <a:cs typeface="+mn-cs"/>
              </a:rPr>
              <a:t>với</a:t>
            </a:r>
            <a:r>
              <a:rPr kumimoji="0" lang="en-US" sz="2800" b="0" i="0" u="none" strike="noStrike" kern="0" cap="none" spc="0" normalizeH="0" noProof="0" dirty="0">
                <a:ln>
                  <a:noFill/>
                </a:ln>
                <a:effectLst/>
                <a:uLnTx/>
                <a:uFillTx/>
                <a:latin typeface="Calibri" panose="020F0502020204030204"/>
                <a:ea typeface="+mn-ea"/>
                <a:cs typeface="+mn-cs"/>
              </a:rPr>
              <a:t> </a:t>
            </a:r>
            <a:r>
              <a:rPr kumimoji="0" lang="en-US" sz="2800" b="0" i="0" u="none" strike="noStrike" kern="0" cap="none" spc="0" normalizeH="0" noProof="0" dirty="0" err="1">
                <a:ln>
                  <a:noFill/>
                </a:ln>
                <a:effectLst/>
                <a:uLnTx/>
                <a:uFillTx/>
                <a:latin typeface="Calibri" panose="020F0502020204030204"/>
                <a:ea typeface="+mn-ea"/>
                <a:cs typeface="+mn-cs"/>
              </a:rPr>
              <a:t>hóa</a:t>
            </a:r>
            <a:r>
              <a:rPr kumimoji="0" lang="en-US" sz="2800" b="0" i="0" u="none" strike="noStrike" kern="0" cap="none" spc="0" normalizeH="0" noProof="0" dirty="0">
                <a:ln>
                  <a:noFill/>
                </a:ln>
                <a:effectLst/>
                <a:uLnTx/>
                <a:uFillTx/>
                <a:latin typeface="Calibri" panose="020F0502020204030204"/>
                <a:ea typeface="+mn-ea"/>
                <a:cs typeface="+mn-cs"/>
              </a:rPr>
              <a:t> </a:t>
            </a:r>
            <a:r>
              <a:rPr kumimoji="0" lang="en-US" sz="2800" b="0" i="0" u="none" strike="noStrike" kern="0" cap="none" spc="0" normalizeH="0" noProof="0" dirty="0" err="1">
                <a:ln>
                  <a:noFill/>
                </a:ln>
                <a:effectLst/>
                <a:uLnTx/>
                <a:uFillTx/>
                <a:latin typeface="Calibri" panose="020F0502020204030204"/>
                <a:ea typeface="+mn-ea"/>
                <a:cs typeface="+mn-cs"/>
              </a:rPr>
              <a:t>chất</a:t>
            </a:r>
            <a:r>
              <a:rPr kumimoji="0" lang="en-US" sz="2800" b="0" i="0" u="none" strike="noStrike" kern="0" cap="none" spc="0" normalizeH="0" noProof="0" dirty="0">
                <a:ln>
                  <a:noFill/>
                </a:ln>
                <a:effectLst/>
                <a:uLnTx/>
                <a:uFillTx/>
                <a:latin typeface="Calibri" panose="020F0502020204030204"/>
                <a:ea typeface="+mn-ea"/>
                <a:cs typeface="+mn-cs"/>
              </a:rPr>
              <a:t>?</a:t>
            </a:r>
            <a:endParaRPr kumimoji="0" lang="en-US" sz="2800" b="0" i="0" u="none" strike="noStrike" kern="0" cap="none" spc="0" normalizeH="0" baseline="0" noProof="0" dirty="0">
              <a:ln>
                <a:noFill/>
              </a:ln>
              <a:effectLst/>
              <a:uLnTx/>
              <a:uFillTx/>
              <a:latin typeface="Calibri" panose="020F0502020204030204"/>
              <a:ea typeface="+mn-ea"/>
              <a:cs typeface="+mn-cs"/>
            </a:endParaRPr>
          </a:p>
        </p:txBody>
      </p:sp>
      <p:sp>
        <p:nvSpPr>
          <p:cNvPr id="11" name="TextBox 10"/>
          <p:cNvSpPr txBox="1"/>
          <p:nvPr/>
        </p:nvSpPr>
        <p:spPr>
          <a:xfrm>
            <a:off x="3562830" y="4445172"/>
            <a:ext cx="8629170" cy="2246769"/>
          </a:xfrm>
          <a:prstGeom prst="rect">
            <a:avLst/>
          </a:prstGeom>
          <a:solidFill>
            <a:srgbClr val="FFFF00"/>
          </a:solidFill>
        </p:spPr>
        <p:txBody>
          <a:bodyPr wrap="square" rtlCol="0">
            <a:spAutoFit/>
          </a:bodyPr>
          <a:lstStyle/>
          <a:p>
            <a:r>
              <a:rPr lang="en-US" sz="2800" dirty="0">
                <a:latin typeface="Time New Roman"/>
              </a:rPr>
              <a:t>+ </a:t>
            </a:r>
            <a:r>
              <a:rPr lang="en-US" sz="2800" dirty="0" err="1">
                <a:latin typeface="Time New Roman"/>
              </a:rPr>
              <a:t>Cần</a:t>
            </a:r>
            <a:r>
              <a:rPr lang="en-US" sz="2800" dirty="0">
                <a:latin typeface="Time New Roman"/>
              </a:rPr>
              <a:t> </a:t>
            </a:r>
            <a:r>
              <a:rPr lang="en-US" sz="2800" dirty="0" err="1">
                <a:latin typeface="Time New Roman"/>
              </a:rPr>
              <a:t>đeo</a:t>
            </a:r>
            <a:r>
              <a:rPr lang="en-US" sz="2800" dirty="0">
                <a:latin typeface="Time New Roman"/>
              </a:rPr>
              <a:t> </a:t>
            </a:r>
            <a:r>
              <a:rPr lang="en-US" sz="2800" dirty="0" err="1">
                <a:latin typeface="Time New Roman"/>
              </a:rPr>
              <a:t>kính</a:t>
            </a:r>
            <a:r>
              <a:rPr lang="en-US" sz="2800" dirty="0">
                <a:latin typeface="Time New Roman"/>
              </a:rPr>
              <a:t> </a:t>
            </a:r>
            <a:r>
              <a:rPr lang="en-US" sz="2800" dirty="0" err="1">
                <a:latin typeface="Time New Roman"/>
              </a:rPr>
              <a:t>để</a:t>
            </a:r>
            <a:r>
              <a:rPr lang="en-US" sz="2800" dirty="0">
                <a:latin typeface="Time New Roman"/>
              </a:rPr>
              <a:t> </a:t>
            </a:r>
            <a:r>
              <a:rPr lang="en-US" sz="2800" dirty="0" err="1">
                <a:latin typeface="Time New Roman"/>
              </a:rPr>
              <a:t>bảo</a:t>
            </a:r>
            <a:r>
              <a:rPr lang="en-US" sz="2800" dirty="0">
                <a:latin typeface="Time New Roman"/>
              </a:rPr>
              <a:t> </a:t>
            </a:r>
            <a:r>
              <a:rPr lang="en-US" sz="2800" dirty="0" err="1">
                <a:latin typeface="Time New Roman"/>
              </a:rPr>
              <a:t>vệ</a:t>
            </a:r>
            <a:r>
              <a:rPr lang="en-US" sz="2800" dirty="0">
                <a:latin typeface="Time New Roman"/>
              </a:rPr>
              <a:t> </a:t>
            </a:r>
            <a:r>
              <a:rPr lang="en-US" sz="2800" dirty="0" err="1">
                <a:latin typeface="Time New Roman"/>
              </a:rPr>
              <a:t>mắt</a:t>
            </a:r>
            <a:r>
              <a:rPr lang="en-US" sz="2800" dirty="0">
                <a:latin typeface="Time New Roman"/>
              </a:rPr>
              <a:t> </a:t>
            </a:r>
            <a:r>
              <a:rPr lang="en-US" sz="2800" dirty="0" err="1">
                <a:latin typeface="Time New Roman"/>
              </a:rPr>
              <a:t>và</a:t>
            </a:r>
            <a:r>
              <a:rPr lang="en-US" sz="2800" dirty="0">
                <a:latin typeface="Time New Roman"/>
              </a:rPr>
              <a:t> </a:t>
            </a:r>
            <a:r>
              <a:rPr lang="en-US" sz="2800" dirty="0" err="1">
                <a:latin typeface="Time New Roman"/>
              </a:rPr>
              <a:t>các</a:t>
            </a:r>
            <a:r>
              <a:rPr lang="en-US" sz="2800" dirty="0">
                <a:latin typeface="Time New Roman"/>
              </a:rPr>
              <a:t> </a:t>
            </a:r>
            <a:r>
              <a:rPr lang="en-US" sz="2800" dirty="0" err="1">
                <a:latin typeface="Time New Roman"/>
              </a:rPr>
              <a:t>bộ</a:t>
            </a:r>
            <a:r>
              <a:rPr lang="en-US" sz="2800" dirty="0">
                <a:latin typeface="Time New Roman"/>
              </a:rPr>
              <a:t> </a:t>
            </a:r>
            <a:r>
              <a:rPr lang="en-US" sz="2800" dirty="0" err="1">
                <a:latin typeface="Time New Roman"/>
              </a:rPr>
              <a:t>phận</a:t>
            </a:r>
            <a:r>
              <a:rPr lang="en-US" sz="2800" dirty="0">
                <a:latin typeface="Time New Roman"/>
              </a:rPr>
              <a:t> </a:t>
            </a:r>
            <a:r>
              <a:rPr lang="en-US" sz="2800" dirty="0" err="1">
                <a:latin typeface="Time New Roman"/>
              </a:rPr>
              <a:t>quan</a:t>
            </a:r>
            <a:r>
              <a:rPr lang="en-US" sz="2800" dirty="0">
                <a:latin typeface="Time New Roman"/>
              </a:rPr>
              <a:t> </a:t>
            </a:r>
            <a:r>
              <a:rPr lang="en-US" sz="2800" dirty="0" err="1">
                <a:latin typeface="Time New Roman"/>
              </a:rPr>
              <a:t>trọng</a:t>
            </a:r>
            <a:r>
              <a:rPr lang="en-US" sz="2800" dirty="0">
                <a:latin typeface="Time New Roman"/>
              </a:rPr>
              <a:t> </a:t>
            </a:r>
            <a:r>
              <a:rPr lang="en-US" sz="2800" dirty="0" err="1">
                <a:latin typeface="Time New Roman"/>
              </a:rPr>
              <a:t>khác</a:t>
            </a:r>
            <a:r>
              <a:rPr lang="en-US" sz="2800" dirty="0">
                <a:latin typeface="Time New Roman"/>
              </a:rPr>
              <a:t> </a:t>
            </a:r>
            <a:r>
              <a:rPr lang="en-US" sz="2800" dirty="0" err="1">
                <a:latin typeface="Time New Roman"/>
              </a:rPr>
              <a:t>trên</a:t>
            </a:r>
            <a:r>
              <a:rPr lang="en-US" sz="2800" dirty="0">
                <a:latin typeface="Time New Roman"/>
              </a:rPr>
              <a:t> </a:t>
            </a:r>
            <a:r>
              <a:rPr lang="en-US" sz="2800" dirty="0" err="1">
                <a:latin typeface="Time New Roman"/>
              </a:rPr>
              <a:t>gương</a:t>
            </a:r>
            <a:r>
              <a:rPr lang="en-US" sz="2800" dirty="0">
                <a:latin typeface="Time New Roman"/>
              </a:rPr>
              <a:t> </a:t>
            </a:r>
            <a:r>
              <a:rPr lang="en-US" sz="2800" dirty="0" err="1">
                <a:latin typeface="Time New Roman"/>
              </a:rPr>
              <a:t>mặt</a:t>
            </a:r>
            <a:r>
              <a:rPr lang="en-US" sz="2800" dirty="0">
                <a:latin typeface="Time New Roman"/>
              </a:rPr>
              <a:t>.</a:t>
            </a:r>
          </a:p>
          <a:p>
            <a:r>
              <a:rPr lang="en-US" sz="2800" dirty="0">
                <a:latin typeface="Time New Roman"/>
              </a:rPr>
              <a:t>+ </a:t>
            </a:r>
            <a:r>
              <a:rPr lang="en-US" sz="2800" dirty="0" err="1">
                <a:latin typeface="Time New Roman"/>
              </a:rPr>
              <a:t>Đeo</a:t>
            </a:r>
            <a:r>
              <a:rPr lang="en-US" sz="2800" dirty="0">
                <a:latin typeface="Time New Roman"/>
              </a:rPr>
              <a:t> </a:t>
            </a:r>
            <a:r>
              <a:rPr lang="en-US" sz="2800" dirty="0" err="1">
                <a:latin typeface="Time New Roman"/>
              </a:rPr>
              <a:t>găng</a:t>
            </a:r>
            <a:r>
              <a:rPr lang="en-US" sz="2800" dirty="0">
                <a:latin typeface="Time New Roman"/>
              </a:rPr>
              <a:t> </a:t>
            </a:r>
            <a:r>
              <a:rPr lang="en-US" sz="2800" dirty="0" err="1">
                <a:latin typeface="Time New Roman"/>
              </a:rPr>
              <a:t>tay</a:t>
            </a:r>
            <a:r>
              <a:rPr lang="en-US" sz="2800" dirty="0">
                <a:latin typeface="Time New Roman"/>
              </a:rPr>
              <a:t> </a:t>
            </a:r>
            <a:r>
              <a:rPr lang="en-US" sz="2800" dirty="0" err="1">
                <a:latin typeface="Time New Roman"/>
              </a:rPr>
              <a:t>và</a:t>
            </a:r>
            <a:r>
              <a:rPr lang="en-US" sz="2800" dirty="0">
                <a:latin typeface="Time New Roman"/>
              </a:rPr>
              <a:t> </a:t>
            </a:r>
            <a:r>
              <a:rPr lang="en-US" sz="2800" dirty="0" err="1">
                <a:latin typeface="Time New Roman"/>
              </a:rPr>
              <a:t>mặc</a:t>
            </a:r>
            <a:r>
              <a:rPr lang="en-US" sz="2800" dirty="0">
                <a:latin typeface="Time New Roman"/>
              </a:rPr>
              <a:t> </a:t>
            </a:r>
            <a:r>
              <a:rPr lang="en-US" sz="2800" dirty="0" err="1">
                <a:latin typeface="Time New Roman"/>
              </a:rPr>
              <a:t>áo</a:t>
            </a:r>
            <a:r>
              <a:rPr lang="en-US" sz="2800" dirty="0">
                <a:latin typeface="Time New Roman"/>
              </a:rPr>
              <a:t> </a:t>
            </a:r>
            <a:r>
              <a:rPr lang="en-US" sz="2800" dirty="0" err="1">
                <a:latin typeface="Time New Roman"/>
              </a:rPr>
              <a:t>choàng</a:t>
            </a:r>
            <a:r>
              <a:rPr lang="en-US" sz="2800" dirty="0">
                <a:latin typeface="Time New Roman"/>
              </a:rPr>
              <a:t> </a:t>
            </a:r>
            <a:r>
              <a:rPr lang="en-US" sz="2800" dirty="0" err="1">
                <a:latin typeface="Time New Roman"/>
              </a:rPr>
              <a:t>để</a:t>
            </a:r>
            <a:r>
              <a:rPr lang="en-US" sz="2800" dirty="0">
                <a:latin typeface="Time New Roman"/>
              </a:rPr>
              <a:t> </a:t>
            </a:r>
            <a:r>
              <a:rPr lang="en-US" sz="2800" dirty="0" err="1">
                <a:latin typeface="Time New Roman"/>
              </a:rPr>
              <a:t>tránh</a:t>
            </a:r>
            <a:r>
              <a:rPr lang="en-US" sz="2800" dirty="0">
                <a:latin typeface="Time New Roman"/>
              </a:rPr>
              <a:t> </a:t>
            </a:r>
            <a:r>
              <a:rPr lang="en-US" sz="2800" dirty="0" err="1">
                <a:latin typeface="Time New Roman"/>
              </a:rPr>
              <a:t>việc</a:t>
            </a:r>
            <a:r>
              <a:rPr lang="en-US" sz="2800" dirty="0">
                <a:latin typeface="Time New Roman"/>
              </a:rPr>
              <a:t> </a:t>
            </a:r>
            <a:r>
              <a:rPr lang="en-US" sz="2800" dirty="0" err="1">
                <a:latin typeface="Time New Roman"/>
              </a:rPr>
              <a:t>tiếp</a:t>
            </a:r>
            <a:r>
              <a:rPr lang="en-US" sz="2800" dirty="0">
                <a:latin typeface="Time New Roman"/>
              </a:rPr>
              <a:t> </a:t>
            </a:r>
            <a:r>
              <a:rPr lang="en-US" sz="2800" dirty="0" err="1">
                <a:latin typeface="Time New Roman"/>
              </a:rPr>
              <a:t>xúc</a:t>
            </a:r>
            <a:r>
              <a:rPr lang="en-US" sz="2800" dirty="0">
                <a:latin typeface="Time New Roman"/>
              </a:rPr>
              <a:t> </a:t>
            </a:r>
            <a:r>
              <a:rPr lang="en-US" sz="2800" dirty="0" err="1">
                <a:latin typeface="Time New Roman"/>
              </a:rPr>
              <a:t>với</a:t>
            </a:r>
            <a:r>
              <a:rPr lang="en-US" sz="2800" dirty="0">
                <a:latin typeface="Time New Roman"/>
              </a:rPr>
              <a:t> </a:t>
            </a:r>
            <a:r>
              <a:rPr lang="en-US" sz="2800" dirty="0" err="1">
                <a:latin typeface="Time New Roman"/>
              </a:rPr>
              <a:t>chất</a:t>
            </a:r>
            <a:r>
              <a:rPr lang="en-US" sz="2800" dirty="0">
                <a:latin typeface="Time New Roman"/>
              </a:rPr>
              <a:t> </a:t>
            </a:r>
            <a:r>
              <a:rPr lang="en-US" sz="2800" dirty="0" err="1">
                <a:latin typeface="Time New Roman"/>
              </a:rPr>
              <a:t>độc</a:t>
            </a:r>
            <a:r>
              <a:rPr lang="en-US" sz="2800" dirty="0">
                <a:latin typeface="Time New Roman"/>
              </a:rPr>
              <a:t> </a:t>
            </a:r>
            <a:r>
              <a:rPr lang="en-US" sz="2800" dirty="0" err="1">
                <a:latin typeface="Time New Roman"/>
              </a:rPr>
              <a:t>hại</a:t>
            </a:r>
            <a:r>
              <a:rPr lang="en-US" sz="2800" dirty="0">
                <a:latin typeface="Time New Roman"/>
              </a:rPr>
              <a:t>, </a:t>
            </a:r>
            <a:r>
              <a:rPr lang="en-US" sz="2800" dirty="0" err="1">
                <a:latin typeface="Time New Roman"/>
              </a:rPr>
              <a:t>chất</a:t>
            </a:r>
            <a:r>
              <a:rPr lang="en-US" sz="2800" dirty="0">
                <a:latin typeface="Time New Roman"/>
              </a:rPr>
              <a:t> </a:t>
            </a:r>
            <a:r>
              <a:rPr lang="en-US" sz="2800" dirty="0" err="1">
                <a:latin typeface="Time New Roman"/>
              </a:rPr>
              <a:t>dễ</a:t>
            </a:r>
            <a:r>
              <a:rPr lang="en-US" sz="2800" dirty="0">
                <a:latin typeface="Time New Roman"/>
              </a:rPr>
              <a:t> </a:t>
            </a:r>
            <a:r>
              <a:rPr lang="en-US" sz="2800" dirty="0" err="1">
                <a:latin typeface="Time New Roman"/>
              </a:rPr>
              <a:t>ăn</a:t>
            </a:r>
            <a:r>
              <a:rPr lang="en-US" sz="2800" dirty="0">
                <a:latin typeface="Time New Roman"/>
              </a:rPr>
              <a:t> </a:t>
            </a:r>
            <a:r>
              <a:rPr lang="en-US" sz="2800" dirty="0" err="1">
                <a:latin typeface="Time New Roman"/>
              </a:rPr>
              <a:t>mòn</a:t>
            </a:r>
            <a:r>
              <a:rPr lang="en-US" sz="2800" dirty="0">
                <a:latin typeface="Time New Roman"/>
              </a:rPr>
              <a:t> (VD: </a:t>
            </a:r>
            <a:r>
              <a:rPr lang="en-US" sz="2800" dirty="0" err="1">
                <a:latin typeface="Time New Roman"/>
              </a:rPr>
              <a:t>axit</a:t>
            </a:r>
            <a:r>
              <a:rPr lang="en-US" sz="2800" dirty="0">
                <a:latin typeface="Time New Roman"/>
              </a:rPr>
              <a:t>, </a:t>
            </a:r>
            <a:r>
              <a:rPr lang="en-US" sz="2800" dirty="0" err="1">
                <a:latin typeface="Time New Roman"/>
              </a:rPr>
              <a:t>bazo</a:t>
            </a:r>
            <a:r>
              <a:rPr lang="en-US" sz="2800" dirty="0">
                <a:latin typeface="Time New Roman"/>
              </a:rPr>
              <a:t>…), </a:t>
            </a:r>
            <a:r>
              <a:rPr lang="en-US" sz="2800" dirty="0" err="1">
                <a:latin typeface="Time New Roman"/>
              </a:rPr>
              <a:t>tránh</a:t>
            </a:r>
            <a:r>
              <a:rPr lang="en-US" sz="2800" dirty="0">
                <a:latin typeface="Time New Roman"/>
              </a:rPr>
              <a:t> </a:t>
            </a:r>
            <a:r>
              <a:rPr lang="en-US" sz="2800" dirty="0" err="1">
                <a:latin typeface="Time New Roman"/>
              </a:rPr>
              <a:t>hóa</a:t>
            </a:r>
            <a:r>
              <a:rPr lang="en-US" sz="2800" dirty="0">
                <a:latin typeface="Time New Roman"/>
              </a:rPr>
              <a:t> </a:t>
            </a:r>
            <a:r>
              <a:rPr lang="en-US" sz="2800" dirty="0" err="1">
                <a:latin typeface="Time New Roman"/>
              </a:rPr>
              <a:t>chất</a:t>
            </a:r>
            <a:r>
              <a:rPr lang="en-US" sz="2800" dirty="0">
                <a:latin typeface="Time New Roman"/>
              </a:rPr>
              <a:t> </a:t>
            </a:r>
            <a:r>
              <a:rPr lang="en-US" sz="2800" dirty="0" err="1">
                <a:latin typeface="Time New Roman"/>
              </a:rPr>
              <a:t>văng</a:t>
            </a:r>
            <a:r>
              <a:rPr lang="en-US" sz="2800" dirty="0">
                <a:latin typeface="Time New Roman"/>
              </a:rPr>
              <a:t> </a:t>
            </a:r>
            <a:r>
              <a:rPr lang="en-US" sz="2800" dirty="0" err="1">
                <a:latin typeface="Time New Roman"/>
              </a:rPr>
              <a:t>vào</a:t>
            </a:r>
            <a:r>
              <a:rPr lang="en-US" sz="2800" dirty="0">
                <a:latin typeface="Time New Roman"/>
              </a:rPr>
              <a:t> </a:t>
            </a:r>
            <a:r>
              <a:rPr lang="en-US" sz="2800" dirty="0" err="1">
                <a:latin typeface="Time New Roman"/>
              </a:rPr>
              <a:t>người</a:t>
            </a:r>
            <a:r>
              <a:rPr lang="en-US" sz="2800" dirty="0">
                <a:latin typeface="Time New Roman"/>
              </a:rPr>
              <a:t> </a:t>
            </a:r>
            <a:r>
              <a:rPr lang="en-US" sz="2800" dirty="0" err="1">
                <a:latin typeface="Time New Roman"/>
              </a:rPr>
              <a:t>khi</a:t>
            </a:r>
            <a:r>
              <a:rPr lang="en-US" sz="2800" dirty="0">
                <a:latin typeface="Time New Roman"/>
              </a:rPr>
              <a:t> </a:t>
            </a:r>
            <a:r>
              <a:rPr lang="en-US" sz="2800" dirty="0" err="1">
                <a:latin typeface="Time New Roman"/>
              </a:rPr>
              <a:t>thao</a:t>
            </a:r>
            <a:r>
              <a:rPr lang="en-US" sz="2800" dirty="0">
                <a:latin typeface="Time New Roman"/>
              </a:rPr>
              <a:t> </a:t>
            </a:r>
            <a:r>
              <a:rPr lang="en-US" sz="2800" dirty="0" err="1">
                <a:latin typeface="Time New Roman"/>
              </a:rPr>
              <a:t>tác</a:t>
            </a:r>
            <a:r>
              <a:rPr lang="en-US" sz="2800" dirty="0">
                <a:latin typeface="Time New Roman"/>
              </a:rPr>
              <a:t>.</a:t>
            </a:r>
          </a:p>
        </p:txBody>
      </p:sp>
      <p:sp>
        <p:nvSpPr>
          <p:cNvPr id="12" name="Right Arrow 11"/>
          <p:cNvSpPr/>
          <p:nvPr/>
        </p:nvSpPr>
        <p:spPr>
          <a:xfrm>
            <a:off x="2355100" y="5411751"/>
            <a:ext cx="1106129" cy="55362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87673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heel(1)">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2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heel(1)">
                                      <p:cBhvr>
                                        <p:cTn id="17" dur="20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left)">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up)">
                                      <p:cBhvr>
                                        <p:cTn id="2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9" grpId="0" animBg="1"/>
      <p:bldP spid="11" grpId="0" animBg="1"/>
      <p:bldP spid="12"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833</TotalTime>
  <Words>859</Words>
  <Application>Microsoft Office PowerPoint</Application>
  <PresentationFormat>Widescreen</PresentationFormat>
  <Paragraphs>75</Paragraphs>
  <Slides>18</Slides>
  <Notes>0</Notes>
  <HiddenSlides>0</HiddenSlides>
  <MMClips>0</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18</vt:i4>
      </vt:variant>
    </vt:vector>
  </HeadingPairs>
  <TitlesOfParts>
    <vt:vector size="27" baseType="lpstr">
      <vt:lpstr>Arial</vt:lpstr>
      <vt:lpstr>Calibri</vt:lpstr>
      <vt:lpstr>Calibri Light</vt:lpstr>
      <vt:lpstr>Century</vt:lpstr>
      <vt:lpstr>Gulfs Display</vt:lpstr>
      <vt:lpstr>Time New Roman</vt:lpstr>
      <vt:lpstr>Office Theme</vt:lpstr>
      <vt:lpstr>2_Office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EDNA TUYEN</dc:creator>
  <cp:lastModifiedBy>Tuyến Nguyễn</cp:lastModifiedBy>
  <cp:revision>35</cp:revision>
  <dcterms:created xsi:type="dcterms:W3CDTF">2021-09-12T15:00:36Z</dcterms:created>
  <dcterms:modified xsi:type="dcterms:W3CDTF">2023-09-13T11:15:08Z</dcterms:modified>
</cp:coreProperties>
</file>