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5"/>
  </p:notesMasterIdLst>
  <p:sldIdLst>
    <p:sldId id="256" r:id="rId3"/>
    <p:sldId id="259" r:id="rId4"/>
    <p:sldId id="260" r:id="rId5"/>
    <p:sldId id="293" r:id="rId6"/>
    <p:sldId id="311" r:id="rId7"/>
    <p:sldId id="258" r:id="rId8"/>
    <p:sldId id="312" r:id="rId9"/>
    <p:sldId id="294" r:id="rId10"/>
    <p:sldId id="313" r:id="rId11"/>
    <p:sldId id="314" r:id="rId12"/>
    <p:sldId id="315" r:id="rId13"/>
    <p:sldId id="316" r:id="rId14"/>
    <p:sldId id="317" r:id="rId15"/>
    <p:sldId id="318" r:id="rId16"/>
    <p:sldId id="324" r:id="rId17"/>
    <p:sldId id="325" r:id="rId18"/>
    <p:sldId id="319" r:id="rId19"/>
    <p:sldId id="320" r:id="rId20"/>
    <p:sldId id="321" r:id="rId21"/>
    <p:sldId id="322" r:id="rId22"/>
    <p:sldId id="323" r:id="rId23"/>
    <p:sldId id="264" r:id="rId24"/>
  </p:sldIdLst>
  <p:sldSz cx="9144000" cy="5143500" type="screen16x9"/>
  <p:notesSz cx="6858000" cy="9144000"/>
  <p:embeddedFontLst>
    <p:embeddedFont>
      <p:font typeface="#9Slide03 Arima Madurai Black" panose="020B0604020202020204" charset="0"/>
      <p:bold r:id="rId26"/>
    </p:embeddedFont>
    <p:embeddedFont>
      <p:font typeface="#9Slide07 IcielBaliho Script" panose="020B0604020202020204" charset="0"/>
      <p:regular r:id="rId27"/>
    </p:embeddedFont>
    <p:embeddedFont>
      <p:font typeface="Albert Sans" panose="020B0604020202020204" charset="0"/>
      <p:regular r:id="rId28"/>
      <p:bold r:id="rId29"/>
      <p:italic r:id="rId30"/>
      <p:boldItalic r:id="rId31"/>
    </p:embeddedFont>
    <p:embeddedFont>
      <p:font typeface="Aptos Display" panose="020B0004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oncert One" pitchFamily="2" charset="0"/>
      <p:regular r:id="rId42"/>
    </p:embeddedFont>
    <p:embeddedFont>
      <p:font typeface="DM Sans"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1973CE-CFB8-4308-A310-CEA46C08E13E}">
  <a:tblStyle styleId="{731973CE-CFB8-4308-A310-CEA46C08E1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B41DDE-4413-4269-91E0-66C202FC36B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257c13afa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57c13afa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12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cho</a:t>
            </a:r>
            <a:r>
              <a:rPr lang="en-US" dirty="0"/>
              <a:t> HS </a:t>
            </a:r>
            <a:r>
              <a:rPr lang="en-US" dirty="0" err="1"/>
              <a:t>dùng</a:t>
            </a:r>
            <a:r>
              <a:rPr lang="en-US" dirty="0"/>
              <a:t> </a:t>
            </a:r>
            <a:r>
              <a:rPr lang="en-US" dirty="0" err="1"/>
              <a:t>kính</a:t>
            </a:r>
            <a:r>
              <a:rPr lang="en-US" dirty="0"/>
              <a:t> </a:t>
            </a:r>
            <a:r>
              <a:rPr lang="en-US" dirty="0" err="1"/>
              <a:t>để</a:t>
            </a:r>
            <a:r>
              <a:rPr lang="en-US" dirty="0"/>
              <a:t> </a:t>
            </a:r>
            <a:r>
              <a:rPr lang="en-US" dirty="0" err="1"/>
              <a:t>quan</a:t>
            </a:r>
            <a:r>
              <a:rPr lang="en-US" dirty="0"/>
              <a:t> </a:t>
            </a:r>
            <a:r>
              <a:rPr lang="en-US" dirty="0" err="1"/>
              <a:t>sát</a:t>
            </a:r>
            <a:r>
              <a:rPr lang="en-US" dirty="0"/>
              <a:t> </a:t>
            </a:r>
            <a:r>
              <a:rPr lang="en-US" dirty="0" err="1"/>
              <a:t>lá</a:t>
            </a:r>
            <a:r>
              <a:rPr lang="en-US" dirty="0"/>
              <a:t>=&gt; </a:t>
            </a:r>
            <a:r>
              <a:rPr lang="en-US" dirty="0" err="1"/>
              <a:t>rút</a:t>
            </a:r>
            <a:r>
              <a:rPr lang="en-US" dirty="0"/>
              <a:t> </a:t>
            </a:r>
            <a:r>
              <a:rPr lang="en-US" dirty="0" err="1"/>
              <a:t>ra</a:t>
            </a:r>
            <a:r>
              <a:rPr lang="en-US" dirty="0"/>
              <a:t> </a:t>
            </a:r>
            <a:r>
              <a:rPr lang="en-US" dirty="0" err="1"/>
              <a:t>cách</a:t>
            </a:r>
            <a:r>
              <a:rPr lang="en-US" dirty="0"/>
              <a:t> </a:t>
            </a:r>
            <a:r>
              <a:rPr lang="en-US" dirty="0" err="1"/>
              <a:t>sử</a:t>
            </a:r>
            <a:r>
              <a:rPr lang="en-US" dirty="0"/>
              <a:t> </a:t>
            </a:r>
            <a:r>
              <a:rPr lang="en-US" dirty="0" err="1"/>
              <a:t>dụng</a:t>
            </a:r>
            <a:endParaRPr dirty="0"/>
          </a:p>
        </p:txBody>
      </p:sp>
    </p:spTree>
    <p:extLst>
      <p:ext uri="{BB962C8B-B14F-4D97-AF65-F5344CB8AC3E}">
        <p14:creationId xmlns:p14="http://schemas.microsoft.com/office/powerpoint/2010/main" val="390031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83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41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Tìm</a:t>
            </a:r>
            <a:r>
              <a:rPr lang="en-US" dirty="0"/>
              <a:t> </a:t>
            </a:r>
            <a:r>
              <a:rPr lang="en-US" dirty="0" err="1"/>
              <a:t>hiểu</a:t>
            </a:r>
            <a:r>
              <a:rPr lang="en-US" dirty="0"/>
              <a:t> </a:t>
            </a:r>
            <a:r>
              <a:rPr lang="en-US" dirty="0" err="1"/>
              <a:t>cấu</a:t>
            </a:r>
            <a:r>
              <a:rPr lang="en-US" dirty="0"/>
              <a:t> </a:t>
            </a:r>
            <a:r>
              <a:rPr lang="en-US" dirty="0" err="1"/>
              <a:t>tạo</a:t>
            </a:r>
            <a:r>
              <a:rPr lang="en-US" dirty="0"/>
              <a:t> </a:t>
            </a:r>
            <a:r>
              <a:rPr lang="en-US" dirty="0" err="1"/>
              <a:t>kính</a:t>
            </a:r>
            <a:r>
              <a:rPr lang="en-US" dirty="0"/>
              <a:t> </a:t>
            </a:r>
            <a:r>
              <a:rPr lang="en-US" dirty="0" err="1"/>
              <a:t>lúp</a:t>
            </a:r>
            <a:endParaRPr dirty="0"/>
          </a:p>
        </p:txBody>
      </p:sp>
    </p:spTree>
    <p:extLst>
      <p:ext uri="{BB962C8B-B14F-4D97-AF65-F5344CB8AC3E}">
        <p14:creationId xmlns:p14="http://schemas.microsoft.com/office/powerpoint/2010/main" val="58398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257e9b33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257e9b33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Một</a:t>
            </a:r>
            <a:r>
              <a:rPr lang="en-US" dirty="0"/>
              <a:t> </a:t>
            </a:r>
            <a:r>
              <a:rPr lang="en-US" dirty="0" err="1"/>
              <a:t>số</a:t>
            </a:r>
            <a:r>
              <a:rPr lang="en-US" dirty="0"/>
              <a:t> </a:t>
            </a:r>
            <a:r>
              <a:rPr lang="en-US" dirty="0" err="1"/>
              <a:t>kính</a:t>
            </a:r>
            <a:r>
              <a:rPr lang="en-US" dirty="0"/>
              <a:t> </a:t>
            </a:r>
            <a:r>
              <a:rPr lang="en-US" dirty="0" err="1"/>
              <a:t>lúp</a:t>
            </a:r>
            <a:r>
              <a:rPr lang="en-US" dirty="0"/>
              <a:t> </a:t>
            </a:r>
            <a:r>
              <a:rPr lang="en-US" dirty="0" err="1"/>
              <a:t>thông</a:t>
            </a:r>
            <a:r>
              <a:rPr lang="en-US" dirty="0"/>
              <a:t> </a:t>
            </a:r>
            <a:r>
              <a:rPr lang="en-US" dirty="0" err="1"/>
              <a:t>dụng</a:t>
            </a:r>
            <a:endParaRPr dirty="0"/>
          </a:p>
        </p:txBody>
      </p:sp>
    </p:spTree>
    <p:extLst>
      <p:ext uri="{BB962C8B-B14F-4D97-AF65-F5344CB8AC3E}">
        <p14:creationId xmlns:p14="http://schemas.microsoft.com/office/powerpoint/2010/main" val="300539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Công</a:t>
            </a:r>
            <a:r>
              <a:rPr lang="en-US" dirty="0"/>
              <a:t> </a:t>
            </a:r>
            <a:r>
              <a:rPr lang="en-US" dirty="0" err="1"/>
              <a:t>dụng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thêm</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hđ</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thể</a:t>
            </a:r>
            <a:r>
              <a:rPr lang="en-US" dirty="0">
                <a:sym typeface="Wingdings" panose="05000000000000000000" pitchFamily="2" charset="2"/>
              </a:rPr>
              <a:t> </a:t>
            </a:r>
            <a:r>
              <a:rPr lang="en-US" dirty="0" err="1">
                <a:sym typeface="Wingdings" panose="05000000000000000000" pitchFamily="2" charset="2"/>
              </a:rPr>
              <a:t>sử</a:t>
            </a:r>
            <a:r>
              <a:rPr lang="en-US" dirty="0">
                <a:sym typeface="Wingdings" panose="05000000000000000000" pitchFamily="2" charset="2"/>
              </a:rPr>
              <a:t> </a:t>
            </a:r>
            <a:r>
              <a:rPr lang="en-US" dirty="0" err="1">
                <a:sym typeface="Wingdings" panose="05000000000000000000" pitchFamily="2" charset="2"/>
              </a:rPr>
              <a:t>dụng</a:t>
            </a:r>
            <a:r>
              <a:rPr lang="en-US" dirty="0">
                <a:sym typeface="Wingdings" panose="05000000000000000000" pitchFamily="2" charset="2"/>
              </a:rPr>
              <a:t> </a:t>
            </a:r>
            <a:r>
              <a:rPr lang="en-US" dirty="0" err="1">
                <a:sym typeface="Wingdings" panose="05000000000000000000" pitchFamily="2" charset="2"/>
              </a:rPr>
              <a:t>kính</a:t>
            </a:r>
            <a:r>
              <a:rPr lang="en-US" dirty="0">
                <a:sym typeface="Wingdings" panose="05000000000000000000" pitchFamily="2" charset="2"/>
              </a:rPr>
              <a:t> </a:t>
            </a:r>
            <a:r>
              <a:rPr lang="en-US" dirty="0" err="1">
                <a:sym typeface="Wingdings" panose="05000000000000000000" pitchFamily="2" charset="2"/>
              </a:rPr>
              <a:t>lúp</a:t>
            </a:r>
            <a:endParaRPr lang="en-US" dirty="0"/>
          </a:p>
        </p:txBody>
      </p:sp>
    </p:spTree>
    <p:extLst>
      <p:ext uri="{BB962C8B-B14F-4D97-AF65-F5344CB8AC3E}">
        <p14:creationId xmlns:p14="http://schemas.microsoft.com/office/powerpoint/2010/main" val="367008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Chọn</a:t>
            </a:r>
            <a:r>
              <a:rPr lang="en-US" dirty="0"/>
              <a:t> </a:t>
            </a:r>
            <a:r>
              <a:rPr lang="en-US" dirty="0" err="1"/>
              <a:t>loại</a:t>
            </a:r>
            <a:r>
              <a:rPr lang="en-US" dirty="0"/>
              <a:t> </a:t>
            </a:r>
            <a:r>
              <a:rPr lang="en-US" dirty="0" err="1"/>
              <a:t>kính</a:t>
            </a:r>
            <a:r>
              <a:rPr lang="en-US" dirty="0"/>
              <a:t> </a:t>
            </a:r>
            <a:r>
              <a:rPr lang="en-US" dirty="0" err="1"/>
              <a:t>phù</a:t>
            </a:r>
            <a:r>
              <a:rPr lang="en-US" dirty="0"/>
              <a:t> </a:t>
            </a:r>
            <a:r>
              <a:rPr lang="en-US" dirty="0" err="1"/>
              <a:t>hợp</a:t>
            </a:r>
            <a:endParaRPr lang="en-US" dirty="0"/>
          </a:p>
        </p:txBody>
      </p:sp>
    </p:spTree>
    <p:extLst>
      <p:ext uri="{BB962C8B-B14F-4D97-AF65-F5344CB8AC3E}">
        <p14:creationId xmlns:p14="http://schemas.microsoft.com/office/powerpoint/2010/main" val="256276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11150" y="1328850"/>
            <a:ext cx="7321800" cy="2010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338850"/>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9685641">
            <a:off x="8355943" y="1663812"/>
            <a:ext cx="294592" cy="624147"/>
            <a:chOff x="4749876" y="4671789"/>
            <a:chExt cx="294599" cy="624161"/>
          </a:xfrm>
        </p:grpSpPr>
        <p:sp>
          <p:nvSpPr>
            <p:cNvPr id="12" name="Google Shape;12;p2"/>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3" name="Google Shape;13;p2"/>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
        <p:nvSpPr>
          <p:cNvPr id="14" name="Google Shape;14;p2"/>
          <p:cNvSpPr/>
          <p:nvPr/>
        </p:nvSpPr>
        <p:spPr>
          <a:xfrm>
            <a:off x="-233944" y="-647700"/>
            <a:ext cx="9612050" cy="1787466"/>
          </a:xfrm>
          <a:custGeom>
            <a:avLst/>
            <a:gdLst/>
            <a:ahLst/>
            <a:cxnLst/>
            <a:rect l="l" t="t" r="r" b="b"/>
            <a:pathLst>
              <a:path w="69321" h="12891" fill="none" extrusionOk="0">
                <a:moveTo>
                  <a:pt x="69320" y="10863"/>
                </a:moveTo>
                <a:cubicBezTo>
                  <a:pt x="69166" y="9177"/>
                  <a:pt x="68946" y="7459"/>
                  <a:pt x="68185" y="5938"/>
                </a:cubicBezTo>
                <a:cubicBezTo>
                  <a:pt x="67106" y="3790"/>
                  <a:pt x="64979" y="2248"/>
                  <a:pt x="62655" y="1642"/>
                </a:cubicBezTo>
                <a:cubicBezTo>
                  <a:pt x="60330" y="1036"/>
                  <a:pt x="57829" y="1300"/>
                  <a:pt x="55560" y="2116"/>
                </a:cubicBezTo>
                <a:cubicBezTo>
                  <a:pt x="54315" y="2578"/>
                  <a:pt x="52938" y="3504"/>
                  <a:pt x="53026" y="4837"/>
                </a:cubicBezTo>
                <a:cubicBezTo>
                  <a:pt x="53070" y="5520"/>
                  <a:pt x="53544" y="6137"/>
                  <a:pt x="54150" y="6467"/>
                </a:cubicBezTo>
                <a:cubicBezTo>
                  <a:pt x="54756" y="6798"/>
                  <a:pt x="55483" y="6864"/>
                  <a:pt x="56166" y="6776"/>
                </a:cubicBezTo>
                <a:cubicBezTo>
                  <a:pt x="57113" y="6644"/>
                  <a:pt x="58072" y="6159"/>
                  <a:pt x="58479" y="5288"/>
                </a:cubicBezTo>
                <a:cubicBezTo>
                  <a:pt x="58920" y="4363"/>
                  <a:pt x="58600" y="3217"/>
                  <a:pt x="57917" y="2446"/>
                </a:cubicBezTo>
                <a:cubicBezTo>
                  <a:pt x="57234" y="1686"/>
                  <a:pt x="56254" y="1256"/>
                  <a:pt x="55273" y="981"/>
                </a:cubicBezTo>
                <a:cubicBezTo>
                  <a:pt x="52155" y="121"/>
                  <a:pt x="48211" y="970"/>
                  <a:pt x="45699" y="3019"/>
                </a:cubicBezTo>
                <a:cubicBezTo>
                  <a:pt x="43937" y="4462"/>
                  <a:pt x="42703" y="6566"/>
                  <a:pt x="42306" y="8814"/>
                </a:cubicBezTo>
                <a:cubicBezTo>
                  <a:pt x="42163" y="9640"/>
                  <a:pt x="42119" y="10522"/>
                  <a:pt x="42427" y="11293"/>
                </a:cubicBezTo>
                <a:cubicBezTo>
                  <a:pt x="42736" y="12075"/>
                  <a:pt x="43452" y="12747"/>
                  <a:pt x="44289" y="12802"/>
                </a:cubicBezTo>
                <a:cubicBezTo>
                  <a:pt x="45644" y="12890"/>
                  <a:pt x="46647" y="11337"/>
                  <a:pt x="46526" y="9982"/>
                </a:cubicBezTo>
                <a:cubicBezTo>
                  <a:pt x="46394" y="8627"/>
                  <a:pt x="45512" y="7470"/>
                  <a:pt x="44664" y="6412"/>
                </a:cubicBezTo>
                <a:cubicBezTo>
                  <a:pt x="43518" y="4969"/>
                  <a:pt x="42317" y="3493"/>
                  <a:pt x="40687" y="2622"/>
                </a:cubicBezTo>
                <a:cubicBezTo>
                  <a:pt x="39034" y="1730"/>
                  <a:pt x="37106" y="1565"/>
                  <a:pt x="35233" y="1410"/>
                </a:cubicBezTo>
                <a:cubicBezTo>
                  <a:pt x="32049" y="1168"/>
                  <a:pt x="28557" y="1014"/>
                  <a:pt x="25979" y="2898"/>
                </a:cubicBezTo>
                <a:cubicBezTo>
                  <a:pt x="24756" y="3790"/>
                  <a:pt x="23842" y="5090"/>
                  <a:pt x="22542" y="5861"/>
                </a:cubicBezTo>
                <a:cubicBezTo>
                  <a:pt x="21175" y="6677"/>
                  <a:pt x="19435" y="6820"/>
                  <a:pt x="17947" y="6258"/>
                </a:cubicBezTo>
                <a:cubicBezTo>
                  <a:pt x="16758" y="5795"/>
                  <a:pt x="15788" y="4903"/>
                  <a:pt x="15171" y="3801"/>
                </a:cubicBezTo>
                <a:cubicBezTo>
                  <a:pt x="14653" y="2865"/>
                  <a:pt x="14345" y="1554"/>
                  <a:pt x="13541" y="827"/>
                </a:cubicBezTo>
                <a:cubicBezTo>
                  <a:pt x="12604" y="0"/>
                  <a:pt x="11073" y="188"/>
                  <a:pt x="10081" y="948"/>
                </a:cubicBezTo>
                <a:cubicBezTo>
                  <a:pt x="9079" y="1708"/>
                  <a:pt x="8517" y="2898"/>
                  <a:pt x="8098" y="4066"/>
                </a:cubicBezTo>
                <a:cubicBezTo>
                  <a:pt x="7669" y="5244"/>
                  <a:pt x="7327" y="6478"/>
                  <a:pt x="6633" y="7514"/>
                </a:cubicBezTo>
                <a:cubicBezTo>
                  <a:pt x="5068" y="9839"/>
                  <a:pt x="2568" y="10169"/>
                  <a:pt x="1" y="10015"/>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273451">
            <a:off x="8449825" y="150822"/>
            <a:ext cx="1801196" cy="5166478"/>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28775" y="1989262"/>
            <a:ext cx="3515308" cy="5540715"/>
          </a:xfrm>
          <a:custGeom>
            <a:avLst/>
            <a:gdLst/>
            <a:ahLst/>
            <a:cxnLst/>
            <a:rect l="l" t="t" r="r" b="b"/>
            <a:pathLst>
              <a:path w="25352" h="39959" fill="none" extrusionOk="0">
                <a:moveTo>
                  <a:pt x="4342" y="39959"/>
                </a:moveTo>
                <a:cubicBezTo>
                  <a:pt x="3603" y="38758"/>
                  <a:pt x="2502" y="37017"/>
                  <a:pt x="2513" y="35574"/>
                </a:cubicBezTo>
                <a:cubicBezTo>
                  <a:pt x="2535" y="33999"/>
                  <a:pt x="3548" y="32390"/>
                  <a:pt x="4364" y="31112"/>
                </a:cubicBezTo>
                <a:cubicBezTo>
                  <a:pt x="6314" y="28072"/>
                  <a:pt x="8616" y="25240"/>
                  <a:pt x="11392" y="22927"/>
                </a:cubicBezTo>
                <a:cubicBezTo>
                  <a:pt x="14169" y="20613"/>
                  <a:pt x="17419" y="18828"/>
                  <a:pt x="20922" y="17991"/>
                </a:cubicBezTo>
                <a:cubicBezTo>
                  <a:pt x="21837" y="17771"/>
                  <a:pt x="22817" y="17627"/>
                  <a:pt x="23710" y="17925"/>
                </a:cubicBezTo>
                <a:cubicBezTo>
                  <a:pt x="24602" y="18222"/>
                  <a:pt x="25351" y="19115"/>
                  <a:pt x="25219" y="20040"/>
                </a:cubicBezTo>
                <a:cubicBezTo>
                  <a:pt x="25098" y="20800"/>
                  <a:pt x="24437" y="21373"/>
                  <a:pt x="23765" y="21737"/>
                </a:cubicBezTo>
                <a:cubicBezTo>
                  <a:pt x="21649" y="22872"/>
                  <a:pt x="19071" y="22728"/>
                  <a:pt x="16758" y="22133"/>
                </a:cubicBezTo>
                <a:cubicBezTo>
                  <a:pt x="14863" y="21649"/>
                  <a:pt x="12990" y="20966"/>
                  <a:pt x="11161" y="20283"/>
                </a:cubicBezTo>
                <a:cubicBezTo>
                  <a:pt x="9806" y="19787"/>
                  <a:pt x="8275" y="19644"/>
                  <a:pt x="7404" y="18355"/>
                </a:cubicBezTo>
                <a:cubicBezTo>
                  <a:pt x="6710" y="17341"/>
                  <a:pt x="6600" y="15986"/>
                  <a:pt x="6997" y="14829"/>
                </a:cubicBezTo>
                <a:cubicBezTo>
                  <a:pt x="7393" y="13661"/>
                  <a:pt x="8275" y="12692"/>
                  <a:pt x="9332" y="12075"/>
                </a:cubicBezTo>
                <a:cubicBezTo>
                  <a:pt x="10809" y="11216"/>
                  <a:pt x="12648" y="10984"/>
                  <a:pt x="13926" y="9849"/>
                </a:cubicBezTo>
                <a:cubicBezTo>
                  <a:pt x="15050" y="8869"/>
                  <a:pt x="15568" y="7271"/>
                  <a:pt x="15392" y="5784"/>
                </a:cubicBezTo>
                <a:cubicBezTo>
                  <a:pt x="15204" y="4297"/>
                  <a:pt x="14367" y="2931"/>
                  <a:pt x="13210" y="1972"/>
                </a:cubicBezTo>
                <a:cubicBezTo>
                  <a:pt x="11492" y="540"/>
                  <a:pt x="9046" y="0"/>
                  <a:pt x="6886" y="595"/>
                </a:cubicBezTo>
                <a:cubicBezTo>
                  <a:pt x="4716" y="1190"/>
                  <a:pt x="2887" y="2887"/>
                  <a:pt x="2138" y="5002"/>
                </a:cubicBezTo>
                <a:cubicBezTo>
                  <a:pt x="1510" y="6776"/>
                  <a:pt x="1620" y="8737"/>
                  <a:pt x="1929" y="10599"/>
                </a:cubicBezTo>
                <a:cubicBezTo>
                  <a:pt x="2237" y="12460"/>
                  <a:pt x="2744" y="14289"/>
                  <a:pt x="2865" y="16173"/>
                </a:cubicBezTo>
                <a:cubicBezTo>
                  <a:pt x="2986" y="17947"/>
                  <a:pt x="2733" y="19820"/>
                  <a:pt x="1730" y="21329"/>
                </a:cubicBezTo>
                <a:cubicBezTo>
                  <a:pt x="739" y="22849"/>
                  <a:pt x="1" y="24227"/>
                  <a:pt x="243" y="26122"/>
                </a:cubicBezTo>
                <a:cubicBezTo>
                  <a:pt x="508" y="28171"/>
                  <a:pt x="1741" y="30011"/>
                  <a:pt x="3295" y="31388"/>
                </a:cubicBezTo>
                <a:cubicBezTo>
                  <a:pt x="4848" y="32765"/>
                  <a:pt x="6710" y="33723"/>
                  <a:pt x="8572" y="34627"/>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 y="4214695"/>
            <a:ext cx="9564628" cy="1943320"/>
          </a:xfrm>
          <a:custGeom>
            <a:avLst/>
            <a:gdLst/>
            <a:ahLst/>
            <a:cxnLst/>
            <a:rect l="l" t="t" r="r" b="b"/>
            <a:pathLst>
              <a:path w="68979" h="14015" fill="none" extrusionOk="0">
                <a:moveTo>
                  <a:pt x="68978" y="1179"/>
                </a:moveTo>
                <a:cubicBezTo>
                  <a:pt x="67700" y="2303"/>
                  <a:pt x="66621" y="3835"/>
                  <a:pt x="65067" y="4595"/>
                </a:cubicBezTo>
                <a:cubicBezTo>
                  <a:pt x="63977" y="5124"/>
                  <a:pt x="62567" y="5179"/>
                  <a:pt x="61641" y="4396"/>
                </a:cubicBezTo>
                <a:cubicBezTo>
                  <a:pt x="60694" y="3592"/>
                  <a:pt x="60572" y="1995"/>
                  <a:pt x="61377" y="1058"/>
                </a:cubicBezTo>
                <a:cubicBezTo>
                  <a:pt x="62192" y="111"/>
                  <a:pt x="63789" y="1"/>
                  <a:pt x="64726" y="827"/>
                </a:cubicBezTo>
                <a:cubicBezTo>
                  <a:pt x="65189" y="1246"/>
                  <a:pt x="65486" y="1840"/>
                  <a:pt x="65629" y="2457"/>
                </a:cubicBezTo>
                <a:cubicBezTo>
                  <a:pt x="66158" y="4672"/>
                  <a:pt x="64814" y="7074"/>
                  <a:pt x="62820" y="8197"/>
                </a:cubicBezTo>
                <a:cubicBezTo>
                  <a:pt x="60826" y="9321"/>
                  <a:pt x="58358" y="9354"/>
                  <a:pt x="56155" y="8759"/>
                </a:cubicBezTo>
                <a:cubicBezTo>
                  <a:pt x="54271" y="8252"/>
                  <a:pt x="52541" y="7327"/>
                  <a:pt x="50855" y="6368"/>
                </a:cubicBezTo>
                <a:cubicBezTo>
                  <a:pt x="50150" y="5972"/>
                  <a:pt x="49643" y="5763"/>
                  <a:pt x="49093" y="5168"/>
                </a:cubicBezTo>
                <a:cubicBezTo>
                  <a:pt x="48597" y="4639"/>
                  <a:pt x="48101" y="4209"/>
                  <a:pt x="47385" y="4022"/>
                </a:cubicBezTo>
                <a:cubicBezTo>
                  <a:pt x="46305" y="3746"/>
                  <a:pt x="45115" y="3890"/>
                  <a:pt x="44091" y="4330"/>
                </a:cubicBezTo>
                <a:cubicBezTo>
                  <a:pt x="42372" y="5068"/>
                  <a:pt x="41072" y="6490"/>
                  <a:pt x="39794" y="7856"/>
                </a:cubicBezTo>
                <a:cubicBezTo>
                  <a:pt x="38516" y="9222"/>
                  <a:pt x="37161" y="10621"/>
                  <a:pt x="35409" y="11271"/>
                </a:cubicBezTo>
                <a:cubicBezTo>
                  <a:pt x="33658" y="11921"/>
                  <a:pt x="31410" y="11602"/>
                  <a:pt x="30364" y="10059"/>
                </a:cubicBezTo>
                <a:cubicBezTo>
                  <a:pt x="29053" y="8109"/>
                  <a:pt x="30143" y="5190"/>
                  <a:pt x="28744" y="3306"/>
                </a:cubicBezTo>
                <a:cubicBezTo>
                  <a:pt x="27929" y="2204"/>
                  <a:pt x="26419" y="1774"/>
                  <a:pt x="25064" y="1973"/>
                </a:cubicBezTo>
                <a:cubicBezTo>
                  <a:pt x="23533" y="2204"/>
                  <a:pt x="22046" y="3196"/>
                  <a:pt x="20790" y="4055"/>
                </a:cubicBezTo>
                <a:cubicBezTo>
                  <a:pt x="18994" y="5278"/>
                  <a:pt x="17363" y="6710"/>
                  <a:pt x="15821" y="8230"/>
                </a:cubicBezTo>
                <a:cubicBezTo>
                  <a:pt x="14157" y="9861"/>
                  <a:pt x="12472" y="11513"/>
                  <a:pt x="10401" y="12571"/>
                </a:cubicBezTo>
                <a:cubicBezTo>
                  <a:pt x="8340" y="13629"/>
                  <a:pt x="5796" y="14014"/>
                  <a:pt x="3691" y="13023"/>
                </a:cubicBezTo>
                <a:cubicBezTo>
                  <a:pt x="2083" y="12252"/>
                  <a:pt x="926" y="10786"/>
                  <a:pt x="1" y="9266"/>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33950" y="3442400"/>
            <a:ext cx="1690575" cy="1701100"/>
            <a:chOff x="-233950" y="3442400"/>
            <a:chExt cx="1690575" cy="1701100"/>
          </a:xfrm>
        </p:grpSpPr>
        <p:sp>
          <p:nvSpPr>
            <p:cNvPr id="19" name="Google Shape;19;p2"/>
            <p:cNvSpPr/>
            <p:nvPr/>
          </p:nvSpPr>
          <p:spPr>
            <a:xfrm>
              <a:off x="686525" y="4253125"/>
              <a:ext cx="413175" cy="411000"/>
            </a:xfrm>
            <a:custGeom>
              <a:avLst/>
              <a:gdLst/>
              <a:ahLst/>
              <a:cxnLst/>
              <a:rect l="l" t="t" r="r" b="b"/>
              <a:pathLst>
                <a:path w="16527" h="16440" extrusionOk="0">
                  <a:moveTo>
                    <a:pt x="5165" y="1"/>
                  </a:moveTo>
                  <a:cubicBezTo>
                    <a:pt x="4021" y="1319"/>
                    <a:pt x="2864" y="2623"/>
                    <a:pt x="1700" y="3915"/>
                  </a:cubicBezTo>
                  <a:cubicBezTo>
                    <a:pt x="1138" y="4544"/>
                    <a:pt x="576" y="5159"/>
                    <a:pt x="0" y="5788"/>
                  </a:cubicBezTo>
                  <a:cubicBezTo>
                    <a:pt x="1158" y="6772"/>
                    <a:pt x="3801" y="9200"/>
                    <a:pt x="5299" y="10518"/>
                  </a:cubicBezTo>
                  <a:cubicBezTo>
                    <a:pt x="7567" y="12485"/>
                    <a:pt x="9822" y="14446"/>
                    <a:pt x="12064" y="16439"/>
                  </a:cubicBezTo>
                  <a:cubicBezTo>
                    <a:pt x="13683" y="14051"/>
                    <a:pt x="15175" y="11602"/>
                    <a:pt x="16526" y="9281"/>
                  </a:cubicBezTo>
                  <a:cubicBezTo>
                    <a:pt x="13362" y="5955"/>
                    <a:pt x="8323" y="1626"/>
                    <a:pt x="516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4150" y="3860550"/>
              <a:ext cx="427050" cy="396625"/>
            </a:xfrm>
            <a:custGeom>
              <a:avLst/>
              <a:gdLst/>
              <a:ahLst/>
              <a:cxnLst/>
              <a:rect l="l" t="t" r="r" b="b"/>
              <a:pathLst>
                <a:path w="17082" h="15865" extrusionOk="0">
                  <a:moveTo>
                    <a:pt x="6818" y="1"/>
                  </a:moveTo>
                  <a:cubicBezTo>
                    <a:pt x="4429" y="1687"/>
                    <a:pt x="2128" y="3319"/>
                    <a:pt x="0" y="4965"/>
                  </a:cubicBezTo>
                  <a:cubicBezTo>
                    <a:pt x="2121" y="6892"/>
                    <a:pt x="4249" y="8819"/>
                    <a:pt x="6410" y="10706"/>
                  </a:cubicBezTo>
                  <a:cubicBezTo>
                    <a:pt x="8042" y="12144"/>
                    <a:pt x="10919" y="14820"/>
                    <a:pt x="12190" y="15864"/>
                  </a:cubicBezTo>
                  <a:cubicBezTo>
                    <a:pt x="13836" y="14158"/>
                    <a:pt x="15536" y="12439"/>
                    <a:pt x="17081" y="10880"/>
                  </a:cubicBezTo>
                  <a:cubicBezTo>
                    <a:pt x="15061" y="7969"/>
                    <a:pt x="10243" y="2945"/>
                    <a:pt x="681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3950" y="3860550"/>
              <a:ext cx="1336325" cy="1282950"/>
            </a:xfrm>
            <a:custGeom>
              <a:avLst/>
              <a:gdLst/>
              <a:ahLst/>
              <a:cxnLst/>
              <a:rect l="l" t="t" r="r" b="b"/>
              <a:pathLst>
                <a:path w="53453" h="51318" extrusionOk="0">
                  <a:moveTo>
                    <a:pt x="26375" y="141"/>
                  </a:moveTo>
                  <a:cubicBezTo>
                    <a:pt x="29607" y="2925"/>
                    <a:pt x="34451" y="7902"/>
                    <a:pt x="36572" y="10947"/>
                  </a:cubicBezTo>
                  <a:cubicBezTo>
                    <a:pt x="34785" y="12746"/>
                    <a:pt x="33146" y="14406"/>
                    <a:pt x="31708" y="15898"/>
                  </a:cubicBezTo>
                  <a:cubicBezTo>
                    <a:pt x="30162" y="17483"/>
                    <a:pt x="28322" y="19310"/>
                    <a:pt x="26549" y="21070"/>
                  </a:cubicBezTo>
                  <a:cubicBezTo>
                    <a:pt x="23231" y="24375"/>
                    <a:pt x="20086" y="27493"/>
                    <a:pt x="18541" y="29292"/>
                  </a:cubicBezTo>
                  <a:cubicBezTo>
                    <a:pt x="17028" y="31052"/>
                    <a:pt x="16252" y="33634"/>
                    <a:pt x="17912" y="35448"/>
                  </a:cubicBezTo>
                  <a:cubicBezTo>
                    <a:pt x="18775" y="36391"/>
                    <a:pt x="20140" y="36953"/>
                    <a:pt x="21565" y="36953"/>
                  </a:cubicBezTo>
                  <a:lnTo>
                    <a:pt x="21578" y="36953"/>
                  </a:lnTo>
                  <a:cubicBezTo>
                    <a:pt x="22729" y="36940"/>
                    <a:pt x="23886" y="36438"/>
                    <a:pt x="25010" y="35468"/>
                  </a:cubicBezTo>
                  <a:cubicBezTo>
                    <a:pt x="26201" y="34444"/>
                    <a:pt x="30557" y="29192"/>
                    <a:pt x="33735" y="25365"/>
                  </a:cubicBezTo>
                  <a:cubicBezTo>
                    <a:pt x="35247" y="23538"/>
                    <a:pt x="36445" y="22100"/>
                    <a:pt x="36893" y="21598"/>
                  </a:cubicBezTo>
                  <a:cubicBezTo>
                    <a:pt x="37401" y="21049"/>
                    <a:pt x="37997" y="20394"/>
                    <a:pt x="38599" y="19731"/>
                  </a:cubicBezTo>
                  <a:cubicBezTo>
                    <a:pt x="39616" y="18594"/>
                    <a:pt x="40820" y="17249"/>
                    <a:pt x="42031" y="15851"/>
                  </a:cubicBezTo>
                  <a:cubicBezTo>
                    <a:pt x="45256" y="17517"/>
                    <a:pt x="50234" y="21832"/>
                    <a:pt x="53312" y="25064"/>
                  </a:cubicBezTo>
                  <a:cubicBezTo>
                    <a:pt x="51659" y="27901"/>
                    <a:pt x="50247" y="30162"/>
                    <a:pt x="48869" y="32183"/>
                  </a:cubicBezTo>
                  <a:cubicBezTo>
                    <a:pt x="44828" y="38164"/>
                    <a:pt x="35669" y="48394"/>
                    <a:pt x="28309" y="50394"/>
                  </a:cubicBezTo>
                  <a:cubicBezTo>
                    <a:pt x="26409" y="50916"/>
                    <a:pt x="24294" y="51211"/>
                    <a:pt x="22107" y="51211"/>
                  </a:cubicBezTo>
                  <a:cubicBezTo>
                    <a:pt x="16814" y="51211"/>
                    <a:pt x="11127" y="49498"/>
                    <a:pt x="7220" y="45203"/>
                  </a:cubicBezTo>
                  <a:cubicBezTo>
                    <a:pt x="121" y="37435"/>
                    <a:pt x="2316" y="26221"/>
                    <a:pt x="6350" y="18982"/>
                  </a:cubicBezTo>
                  <a:cubicBezTo>
                    <a:pt x="8364" y="15383"/>
                    <a:pt x="15771" y="8070"/>
                    <a:pt x="19598" y="5079"/>
                  </a:cubicBezTo>
                  <a:cubicBezTo>
                    <a:pt x="21692" y="3460"/>
                    <a:pt x="23906" y="1888"/>
                    <a:pt x="26375" y="141"/>
                  </a:cubicBezTo>
                  <a:close/>
                  <a:moveTo>
                    <a:pt x="26382" y="1"/>
                  </a:moveTo>
                  <a:lnTo>
                    <a:pt x="26348" y="28"/>
                  </a:lnTo>
                  <a:cubicBezTo>
                    <a:pt x="23860" y="1780"/>
                    <a:pt x="21632" y="3359"/>
                    <a:pt x="19531" y="4992"/>
                  </a:cubicBezTo>
                  <a:cubicBezTo>
                    <a:pt x="15697" y="7989"/>
                    <a:pt x="8270" y="15322"/>
                    <a:pt x="6250" y="18929"/>
                  </a:cubicBezTo>
                  <a:cubicBezTo>
                    <a:pt x="2202" y="26201"/>
                    <a:pt x="1" y="37462"/>
                    <a:pt x="7133" y="45283"/>
                  </a:cubicBezTo>
                  <a:cubicBezTo>
                    <a:pt x="11074" y="49598"/>
                    <a:pt x="16788" y="51318"/>
                    <a:pt x="22113" y="51318"/>
                  </a:cubicBezTo>
                  <a:cubicBezTo>
                    <a:pt x="24301" y="51318"/>
                    <a:pt x="26429" y="51030"/>
                    <a:pt x="28342" y="50502"/>
                  </a:cubicBezTo>
                  <a:cubicBezTo>
                    <a:pt x="35722" y="48494"/>
                    <a:pt x="44908" y="38238"/>
                    <a:pt x="48963" y="32243"/>
                  </a:cubicBezTo>
                  <a:cubicBezTo>
                    <a:pt x="50341" y="30216"/>
                    <a:pt x="51766" y="27941"/>
                    <a:pt x="53425" y="25084"/>
                  </a:cubicBezTo>
                  <a:lnTo>
                    <a:pt x="53452" y="25050"/>
                  </a:lnTo>
                  <a:lnTo>
                    <a:pt x="53419" y="25024"/>
                  </a:lnTo>
                  <a:cubicBezTo>
                    <a:pt x="50321" y="21759"/>
                    <a:pt x="45283" y="17396"/>
                    <a:pt x="42045" y="15730"/>
                  </a:cubicBezTo>
                  <a:lnTo>
                    <a:pt x="42005" y="15710"/>
                  </a:lnTo>
                  <a:lnTo>
                    <a:pt x="41978" y="15744"/>
                  </a:lnTo>
                  <a:cubicBezTo>
                    <a:pt x="40753" y="17156"/>
                    <a:pt x="39542" y="18514"/>
                    <a:pt x="38512" y="19658"/>
                  </a:cubicBezTo>
                  <a:cubicBezTo>
                    <a:pt x="37917" y="20320"/>
                    <a:pt x="37321" y="20976"/>
                    <a:pt x="36813" y="21524"/>
                  </a:cubicBezTo>
                  <a:cubicBezTo>
                    <a:pt x="36358" y="22026"/>
                    <a:pt x="35160" y="23465"/>
                    <a:pt x="33648" y="25291"/>
                  </a:cubicBezTo>
                  <a:cubicBezTo>
                    <a:pt x="30470" y="29118"/>
                    <a:pt x="26121" y="34364"/>
                    <a:pt x="24937" y="35387"/>
                  </a:cubicBezTo>
                  <a:cubicBezTo>
                    <a:pt x="23833" y="36338"/>
                    <a:pt x="22702" y="36826"/>
                    <a:pt x="21578" y="36839"/>
                  </a:cubicBezTo>
                  <a:lnTo>
                    <a:pt x="21565" y="36839"/>
                  </a:lnTo>
                  <a:cubicBezTo>
                    <a:pt x="20166" y="36839"/>
                    <a:pt x="18835" y="36291"/>
                    <a:pt x="17999" y="35374"/>
                  </a:cubicBezTo>
                  <a:cubicBezTo>
                    <a:pt x="16379" y="33608"/>
                    <a:pt x="17149" y="31085"/>
                    <a:pt x="18621" y="29366"/>
                  </a:cubicBezTo>
                  <a:cubicBezTo>
                    <a:pt x="20173" y="27566"/>
                    <a:pt x="23304" y="24448"/>
                    <a:pt x="26629" y="21150"/>
                  </a:cubicBezTo>
                  <a:cubicBezTo>
                    <a:pt x="28403" y="19383"/>
                    <a:pt x="30236" y="17564"/>
                    <a:pt x="31788" y="15978"/>
                  </a:cubicBezTo>
                  <a:cubicBezTo>
                    <a:pt x="33240" y="14479"/>
                    <a:pt x="34886" y="12800"/>
                    <a:pt x="36679" y="10993"/>
                  </a:cubicBezTo>
                  <a:lnTo>
                    <a:pt x="36712" y="10960"/>
                  </a:lnTo>
                  <a:lnTo>
                    <a:pt x="36686" y="10927"/>
                  </a:lnTo>
                  <a:cubicBezTo>
                    <a:pt x="34571" y="7869"/>
                    <a:pt x="29667" y="2824"/>
                    <a:pt x="26415" y="34"/>
                  </a:cubicBezTo>
                  <a:lnTo>
                    <a:pt x="2638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85350" y="4253300"/>
              <a:ext cx="417025" cy="414675"/>
            </a:xfrm>
            <a:custGeom>
              <a:avLst/>
              <a:gdLst/>
              <a:ahLst/>
              <a:cxnLst/>
              <a:rect l="l" t="t" r="r" b="b"/>
              <a:pathLst>
                <a:path w="16681" h="16587" extrusionOk="0">
                  <a:moveTo>
                    <a:pt x="5259" y="141"/>
                  </a:moveTo>
                  <a:cubicBezTo>
                    <a:pt x="8484" y="1807"/>
                    <a:pt x="13462" y="6122"/>
                    <a:pt x="16540" y="9354"/>
                  </a:cubicBezTo>
                  <a:cubicBezTo>
                    <a:pt x="14901" y="12164"/>
                    <a:pt x="13495" y="14412"/>
                    <a:pt x="12137" y="16419"/>
                  </a:cubicBezTo>
                  <a:cubicBezTo>
                    <a:pt x="9742" y="14298"/>
                    <a:pt x="7400" y="12258"/>
                    <a:pt x="5420" y="10545"/>
                  </a:cubicBezTo>
                  <a:cubicBezTo>
                    <a:pt x="4798" y="9996"/>
                    <a:pt x="3955" y="9233"/>
                    <a:pt x="3138" y="8497"/>
                  </a:cubicBezTo>
                  <a:cubicBezTo>
                    <a:pt x="2008" y="7480"/>
                    <a:pt x="844" y="6430"/>
                    <a:pt x="161" y="5848"/>
                  </a:cubicBezTo>
                  <a:cubicBezTo>
                    <a:pt x="663" y="5306"/>
                    <a:pt x="1245" y="4670"/>
                    <a:pt x="1827" y="4021"/>
                  </a:cubicBezTo>
                  <a:cubicBezTo>
                    <a:pt x="2844" y="2884"/>
                    <a:pt x="4048" y="1539"/>
                    <a:pt x="5259" y="141"/>
                  </a:cubicBezTo>
                  <a:close/>
                  <a:moveTo>
                    <a:pt x="5233" y="0"/>
                  </a:moveTo>
                  <a:lnTo>
                    <a:pt x="5206" y="34"/>
                  </a:lnTo>
                  <a:cubicBezTo>
                    <a:pt x="3981" y="1446"/>
                    <a:pt x="2770" y="2804"/>
                    <a:pt x="1740" y="3948"/>
                  </a:cubicBezTo>
                  <a:cubicBezTo>
                    <a:pt x="1145" y="4610"/>
                    <a:pt x="549" y="5266"/>
                    <a:pt x="41" y="5814"/>
                  </a:cubicBezTo>
                  <a:lnTo>
                    <a:pt x="0" y="5855"/>
                  </a:lnTo>
                  <a:lnTo>
                    <a:pt x="47" y="5895"/>
                  </a:lnTo>
                  <a:cubicBezTo>
                    <a:pt x="723" y="6463"/>
                    <a:pt x="1914" y="7541"/>
                    <a:pt x="3058" y="8578"/>
                  </a:cubicBezTo>
                  <a:cubicBezTo>
                    <a:pt x="3874" y="9314"/>
                    <a:pt x="4717" y="10076"/>
                    <a:pt x="5346" y="10625"/>
                  </a:cubicBezTo>
                  <a:cubicBezTo>
                    <a:pt x="7340" y="12351"/>
                    <a:pt x="9702" y="14405"/>
                    <a:pt x="12111" y="16546"/>
                  </a:cubicBezTo>
                  <a:lnTo>
                    <a:pt x="12157" y="16586"/>
                  </a:lnTo>
                  <a:lnTo>
                    <a:pt x="12191" y="16540"/>
                  </a:lnTo>
                  <a:cubicBezTo>
                    <a:pt x="13569" y="14506"/>
                    <a:pt x="14994" y="12231"/>
                    <a:pt x="16653" y="9374"/>
                  </a:cubicBezTo>
                  <a:lnTo>
                    <a:pt x="16680" y="9340"/>
                  </a:lnTo>
                  <a:lnTo>
                    <a:pt x="16647" y="9314"/>
                  </a:lnTo>
                  <a:cubicBezTo>
                    <a:pt x="13549" y="6049"/>
                    <a:pt x="8511" y="1686"/>
                    <a:pt x="5273" y="20"/>
                  </a:cubicBezTo>
                  <a:lnTo>
                    <a:pt x="5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2975" y="3860550"/>
              <a:ext cx="430900" cy="400300"/>
            </a:xfrm>
            <a:custGeom>
              <a:avLst/>
              <a:gdLst/>
              <a:ahLst/>
              <a:cxnLst/>
              <a:rect l="l" t="t" r="r" b="b"/>
              <a:pathLst>
                <a:path w="17236" h="16012" extrusionOk="0">
                  <a:moveTo>
                    <a:pt x="6898" y="141"/>
                  </a:moveTo>
                  <a:cubicBezTo>
                    <a:pt x="10130" y="2925"/>
                    <a:pt x="14974" y="7902"/>
                    <a:pt x="17095" y="10947"/>
                  </a:cubicBezTo>
                  <a:cubicBezTo>
                    <a:pt x="15322" y="12726"/>
                    <a:pt x="13703" y="14379"/>
                    <a:pt x="12271" y="15864"/>
                  </a:cubicBezTo>
                  <a:cubicBezTo>
                    <a:pt x="11481" y="15209"/>
                    <a:pt x="10110" y="13964"/>
                    <a:pt x="8785" y="12766"/>
                  </a:cubicBezTo>
                  <a:cubicBezTo>
                    <a:pt x="7942" y="12004"/>
                    <a:pt x="7152" y="11288"/>
                    <a:pt x="6530" y="10739"/>
                  </a:cubicBezTo>
                  <a:cubicBezTo>
                    <a:pt x="4369" y="8846"/>
                    <a:pt x="2195" y="6885"/>
                    <a:pt x="174" y="5039"/>
                  </a:cubicBezTo>
                  <a:cubicBezTo>
                    <a:pt x="2248" y="3433"/>
                    <a:pt x="4449" y="1867"/>
                    <a:pt x="6898" y="141"/>
                  </a:cubicBezTo>
                  <a:close/>
                  <a:moveTo>
                    <a:pt x="6905" y="1"/>
                  </a:moveTo>
                  <a:lnTo>
                    <a:pt x="6871" y="28"/>
                  </a:lnTo>
                  <a:cubicBezTo>
                    <a:pt x="4383" y="1780"/>
                    <a:pt x="2155" y="3359"/>
                    <a:pt x="54" y="4992"/>
                  </a:cubicBezTo>
                  <a:lnTo>
                    <a:pt x="0" y="5032"/>
                  </a:lnTo>
                  <a:lnTo>
                    <a:pt x="47" y="5079"/>
                  </a:lnTo>
                  <a:cubicBezTo>
                    <a:pt x="2088" y="6932"/>
                    <a:pt x="4276" y="8913"/>
                    <a:pt x="6457" y="10820"/>
                  </a:cubicBezTo>
                  <a:cubicBezTo>
                    <a:pt x="7079" y="11368"/>
                    <a:pt x="7868" y="12091"/>
                    <a:pt x="8711" y="12847"/>
                  </a:cubicBezTo>
                  <a:cubicBezTo>
                    <a:pt x="10056" y="14071"/>
                    <a:pt x="11455" y="15329"/>
                    <a:pt x="12237" y="15978"/>
                  </a:cubicBezTo>
                  <a:lnTo>
                    <a:pt x="12278" y="16011"/>
                  </a:lnTo>
                  <a:lnTo>
                    <a:pt x="12311" y="15978"/>
                  </a:lnTo>
                  <a:cubicBezTo>
                    <a:pt x="13763" y="14479"/>
                    <a:pt x="15409" y="12800"/>
                    <a:pt x="17202" y="10993"/>
                  </a:cubicBezTo>
                  <a:lnTo>
                    <a:pt x="17235" y="10960"/>
                  </a:lnTo>
                  <a:lnTo>
                    <a:pt x="17209" y="10927"/>
                  </a:lnTo>
                  <a:cubicBezTo>
                    <a:pt x="15094" y="7869"/>
                    <a:pt x="10190" y="2824"/>
                    <a:pt x="6938" y="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12350" y="3780100"/>
              <a:ext cx="217650" cy="427550"/>
            </a:xfrm>
            <a:custGeom>
              <a:avLst/>
              <a:gdLst/>
              <a:ahLst/>
              <a:cxnLst/>
              <a:rect l="l" t="t" r="r" b="b"/>
              <a:pathLst>
                <a:path w="8706" h="17102" extrusionOk="0">
                  <a:moveTo>
                    <a:pt x="8357" y="549"/>
                  </a:moveTo>
                  <a:lnTo>
                    <a:pt x="8357" y="549"/>
                  </a:lnTo>
                  <a:cubicBezTo>
                    <a:pt x="8270" y="750"/>
                    <a:pt x="8183" y="951"/>
                    <a:pt x="8103" y="1138"/>
                  </a:cubicBezTo>
                  <a:cubicBezTo>
                    <a:pt x="7146" y="3406"/>
                    <a:pt x="6564" y="4778"/>
                    <a:pt x="4711" y="7996"/>
                  </a:cubicBezTo>
                  <a:lnTo>
                    <a:pt x="4671" y="8076"/>
                  </a:lnTo>
                  <a:lnTo>
                    <a:pt x="4758" y="8083"/>
                  </a:lnTo>
                  <a:cubicBezTo>
                    <a:pt x="5862" y="8170"/>
                    <a:pt x="7133" y="8270"/>
                    <a:pt x="8357" y="8397"/>
                  </a:cubicBezTo>
                  <a:cubicBezTo>
                    <a:pt x="7682" y="9394"/>
                    <a:pt x="4416" y="12900"/>
                    <a:pt x="469" y="16526"/>
                  </a:cubicBezTo>
                  <a:cubicBezTo>
                    <a:pt x="1372" y="14994"/>
                    <a:pt x="2162" y="13797"/>
                    <a:pt x="2931" y="12639"/>
                  </a:cubicBezTo>
                  <a:cubicBezTo>
                    <a:pt x="3634" y="11575"/>
                    <a:pt x="4303" y="10572"/>
                    <a:pt x="4972" y="9421"/>
                  </a:cubicBezTo>
                  <a:lnTo>
                    <a:pt x="5019" y="9347"/>
                  </a:lnTo>
                  <a:lnTo>
                    <a:pt x="4932" y="9334"/>
                  </a:lnTo>
                  <a:cubicBezTo>
                    <a:pt x="4243" y="9267"/>
                    <a:pt x="3547" y="9234"/>
                    <a:pt x="2804" y="9194"/>
                  </a:cubicBezTo>
                  <a:cubicBezTo>
                    <a:pt x="2383" y="9173"/>
                    <a:pt x="1941" y="9153"/>
                    <a:pt x="1486" y="9127"/>
                  </a:cubicBezTo>
                  <a:cubicBezTo>
                    <a:pt x="3533" y="6089"/>
                    <a:pt x="5480" y="3654"/>
                    <a:pt x="8357" y="549"/>
                  </a:cubicBezTo>
                  <a:close/>
                  <a:moveTo>
                    <a:pt x="8705" y="1"/>
                  </a:moveTo>
                  <a:lnTo>
                    <a:pt x="8491" y="235"/>
                  </a:lnTo>
                  <a:cubicBezTo>
                    <a:pt x="5467" y="3493"/>
                    <a:pt x="3466" y="5989"/>
                    <a:pt x="1345" y="9140"/>
                  </a:cubicBezTo>
                  <a:lnTo>
                    <a:pt x="1292" y="9220"/>
                  </a:lnTo>
                  <a:lnTo>
                    <a:pt x="1386" y="9227"/>
                  </a:lnTo>
                  <a:cubicBezTo>
                    <a:pt x="1874" y="9260"/>
                    <a:pt x="2342" y="9287"/>
                    <a:pt x="2804" y="9307"/>
                  </a:cubicBezTo>
                  <a:cubicBezTo>
                    <a:pt x="3507" y="9341"/>
                    <a:pt x="4176" y="9374"/>
                    <a:pt x="4831" y="9441"/>
                  </a:cubicBezTo>
                  <a:cubicBezTo>
                    <a:pt x="4182" y="10558"/>
                    <a:pt x="3527" y="11542"/>
                    <a:pt x="2837" y="12579"/>
                  </a:cubicBezTo>
                  <a:cubicBezTo>
                    <a:pt x="2015" y="13817"/>
                    <a:pt x="1172" y="15095"/>
                    <a:pt x="181" y="16787"/>
                  </a:cubicBezTo>
                  <a:lnTo>
                    <a:pt x="1" y="17102"/>
                  </a:lnTo>
                  <a:lnTo>
                    <a:pt x="268" y="16861"/>
                  </a:lnTo>
                  <a:cubicBezTo>
                    <a:pt x="4457" y="13041"/>
                    <a:pt x="7942" y="9287"/>
                    <a:pt x="8498" y="8377"/>
                  </a:cubicBezTo>
                  <a:lnTo>
                    <a:pt x="8545" y="8304"/>
                  </a:lnTo>
                  <a:lnTo>
                    <a:pt x="8458" y="8297"/>
                  </a:lnTo>
                  <a:cubicBezTo>
                    <a:pt x="7240" y="8163"/>
                    <a:pt x="5962" y="8063"/>
                    <a:pt x="4851" y="7976"/>
                  </a:cubicBezTo>
                  <a:cubicBezTo>
                    <a:pt x="6678" y="4804"/>
                    <a:pt x="7253" y="3440"/>
                    <a:pt x="8210" y="1185"/>
                  </a:cubicBezTo>
                  <a:cubicBezTo>
                    <a:pt x="8324" y="904"/>
                    <a:pt x="8451" y="609"/>
                    <a:pt x="8585" y="295"/>
                  </a:cubicBezTo>
                  <a:lnTo>
                    <a:pt x="870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92300" y="3982000"/>
              <a:ext cx="364325" cy="312125"/>
            </a:xfrm>
            <a:custGeom>
              <a:avLst/>
              <a:gdLst/>
              <a:ahLst/>
              <a:cxnLst/>
              <a:rect l="l" t="t" r="r" b="b"/>
              <a:pathLst>
                <a:path w="14573" h="12485" extrusionOk="0">
                  <a:moveTo>
                    <a:pt x="14044" y="368"/>
                  </a:moveTo>
                  <a:lnTo>
                    <a:pt x="14044" y="368"/>
                  </a:lnTo>
                  <a:cubicBezTo>
                    <a:pt x="13884" y="522"/>
                    <a:pt x="13730" y="676"/>
                    <a:pt x="13583" y="823"/>
                  </a:cubicBezTo>
                  <a:cubicBezTo>
                    <a:pt x="11830" y="2556"/>
                    <a:pt x="10773" y="3600"/>
                    <a:pt x="7829" y="5868"/>
                  </a:cubicBezTo>
                  <a:lnTo>
                    <a:pt x="7762" y="5921"/>
                  </a:lnTo>
                  <a:lnTo>
                    <a:pt x="7836" y="5962"/>
                  </a:lnTo>
                  <a:cubicBezTo>
                    <a:pt x="8826" y="6457"/>
                    <a:pt x="9963" y="7039"/>
                    <a:pt x="11047" y="7621"/>
                  </a:cubicBezTo>
                  <a:cubicBezTo>
                    <a:pt x="10043" y="8290"/>
                    <a:pt x="5681" y="10284"/>
                    <a:pt x="650" y="12130"/>
                  </a:cubicBezTo>
                  <a:cubicBezTo>
                    <a:pt x="2075" y="11053"/>
                    <a:pt x="3259" y="10250"/>
                    <a:pt x="4410" y="9481"/>
                  </a:cubicBezTo>
                  <a:cubicBezTo>
                    <a:pt x="5467" y="8765"/>
                    <a:pt x="6471" y="8089"/>
                    <a:pt x="7528" y="7280"/>
                  </a:cubicBezTo>
                  <a:lnTo>
                    <a:pt x="7595" y="7226"/>
                  </a:lnTo>
                  <a:lnTo>
                    <a:pt x="7521" y="7186"/>
                  </a:lnTo>
                  <a:cubicBezTo>
                    <a:pt x="6906" y="6858"/>
                    <a:pt x="6277" y="6564"/>
                    <a:pt x="5614" y="6243"/>
                  </a:cubicBezTo>
                  <a:cubicBezTo>
                    <a:pt x="5226" y="6062"/>
                    <a:pt x="4831" y="5875"/>
                    <a:pt x="4423" y="5674"/>
                  </a:cubicBezTo>
                  <a:cubicBezTo>
                    <a:pt x="7468" y="3653"/>
                    <a:pt x="10197" y="2148"/>
                    <a:pt x="14044" y="368"/>
                  </a:cubicBezTo>
                  <a:close/>
                  <a:moveTo>
                    <a:pt x="14573" y="0"/>
                  </a:moveTo>
                  <a:lnTo>
                    <a:pt x="14285" y="134"/>
                  </a:lnTo>
                  <a:cubicBezTo>
                    <a:pt x="10251" y="1987"/>
                    <a:pt x="7441" y="3533"/>
                    <a:pt x="4276" y="5634"/>
                  </a:cubicBezTo>
                  <a:lnTo>
                    <a:pt x="4196" y="5687"/>
                  </a:lnTo>
                  <a:lnTo>
                    <a:pt x="4283" y="5734"/>
                  </a:lnTo>
                  <a:cubicBezTo>
                    <a:pt x="4724" y="5948"/>
                    <a:pt x="5153" y="6149"/>
                    <a:pt x="5561" y="6343"/>
                  </a:cubicBezTo>
                  <a:cubicBezTo>
                    <a:pt x="6203" y="6651"/>
                    <a:pt x="6805" y="6932"/>
                    <a:pt x="7394" y="7246"/>
                  </a:cubicBezTo>
                  <a:cubicBezTo>
                    <a:pt x="6357" y="8029"/>
                    <a:pt x="5380" y="8685"/>
                    <a:pt x="4350" y="9387"/>
                  </a:cubicBezTo>
                  <a:cubicBezTo>
                    <a:pt x="3119" y="10217"/>
                    <a:pt x="1847" y="11073"/>
                    <a:pt x="288" y="12264"/>
                  </a:cubicBezTo>
                  <a:lnTo>
                    <a:pt x="1" y="12485"/>
                  </a:lnTo>
                  <a:lnTo>
                    <a:pt x="342" y="12358"/>
                  </a:lnTo>
                  <a:cubicBezTo>
                    <a:pt x="5668" y="10424"/>
                    <a:pt x="10318" y="8290"/>
                    <a:pt x="11181" y="7661"/>
                  </a:cubicBezTo>
                  <a:lnTo>
                    <a:pt x="11254" y="7614"/>
                  </a:lnTo>
                  <a:lnTo>
                    <a:pt x="11181" y="7567"/>
                  </a:lnTo>
                  <a:cubicBezTo>
                    <a:pt x="10097" y="6985"/>
                    <a:pt x="8960" y="6403"/>
                    <a:pt x="7969" y="5901"/>
                  </a:cubicBezTo>
                  <a:cubicBezTo>
                    <a:pt x="10860" y="3667"/>
                    <a:pt x="11917" y="2623"/>
                    <a:pt x="13663" y="903"/>
                  </a:cubicBezTo>
                  <a:cubicBezTo>
                    <a:pt x="13877" y="689"/>
                    <a:pt x="14105" y="462"/>
                    <a:pt x="14345" y="221"/>
                  </a:cubicBezTo>
                  <a:lnTo>
                    <a:pt x="1457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38850" y="3442400"/>
              <a:ext cx="199750" cy="440250"/>
            </a:xfrm>
            <a:custGeom>
              <a:avLst/>
              <a:gdLst/>
              <a:ahLst/>
              <a:cxnLst/>
              <a:rect l="l" t="t" r="r" b="b"/>
              <a:pathLst>
                <a:path w="7990" h="17610" extrusionOk="0">
                  <a:moveTo>
                    <a:pt x="7320" y="562"/>
                  </a:moveTo>
                  <a:cubicBezTo>
                    <a:pt x="7240" y="776"/>
                    <a:pt x="7173" y="977"/>
                    <a:pt x="7106" y="1171"/>
                  </a:cubicBezTo>
                  <a:cubicBezTo>
                    <a:pt x="6290" y="3493"/>
                    <a:pt x="5795" y="4898"/>
                    <a:pt x="4142" y="8223"/>
                  </a:cubicBezTo>
                  <a:lnTo>
                    <a:pt x="4102" y="8303"/>
                  </a:lnTo>
                  <a:lnTo>
                    <a:pt x="4189" y="8303"/>
                  </a:lnTo>
                  <a:cubicBezTo>
                    <a:pt x="5293" y="8323"/>
                    <a:pt x="6571" y="8343"/>
                    <a:pt x="7802" y="8397"/>
                  </a:cubicBezTo>
                  <a:cubicBezTo>
                    <a:pt x="7193" y="9434"/>
                    <a:pt x="4149" y="13141"/>
                    <a:pt x="435" y="17001"/>
                  </a:cubicBezTo>
                  <a:cubicBezTo>
                    <a:pt x="1238" y="15415"/>
                    <a:pt x="1954" y="14171"/>
                    <a:pt x="2650" y="12973"/>
                  </a:cubicBezTo>
                  <a:cubicBezTo>
                    <a:pt x="3292" y="11869"/>
                    <a:pt x="3894" y="10819"/>
                    <a:pt x="4490" y="9628"/>
                  </a:cubicBezTo>
                  <a:lnTo>
                    <a:pt x="4530" y="9554"/>
                  </a:lnTo>
                  <a:lnTo>
                    <a:pt x="4443" y="9548"/>
                  </a:lnTo>
                  <a:cubicBezTo>
                    <a:pt x="4095" y="9534"/>
                    <a:pt x="3747" y="9528"/>
                    <a:pt x="3393" y="9528"/>
                  </a:cubicBezTo>
                  <a:cubicBezTo>
                    <a:pt x="3045" y="9528"/>
                    <a:pt x="2683" y="9534"/>
                    <a:pt x="2315" y="9541"/>
                  </a:cubicBezTo>
                  <a:cubicBezTo>
                    <a:pt x="1887" y="9548"/>
                    <a:pt x="1452" y="9548"/>
                    <a:pt x="997" y="9548"/>
                  </a:cubicBezTo>
                  <a:cubicBezTo>
                    <a:pt x="2851" y="6396"/>
                    <a:pt x="4644" y="3847"/>
                    <a:pt x="7320" y="562"/>
                  </a:cubicBezTo>
                  <a:close/>
                  <a:moveTo>
                    <a:pt x="7635" y="0"/>
                  </a:moveTo>
                  <a:lnTo>
                    <a:pt x="7434" y="248"/>
                  </a:lnTo>
                  <a:cubicBezTo>
                    <a:pt x="4617" y="3680"/>
                    <a:pt x="2770" y="6296"/>
                    <a:pt x="850" y="9575"/>
                  </a:cubicBezTo>
                  <a:lnTo>
                    <a:pt x="803" y="9662"/>
                  </a:lnTo>
                  <a:lnTo>
                    <a:pt x="897" y="9662"/>
                  </a:lnTo>
                  <a:cubicBezTo>
                    <a:pt x="1385" y="9662"/>
                    <a:pt x="1860" y="9655"/>
                    <a:pt x="2315" y="9648"/>
                  </a:cubicBezTo>
                  <a:cubicBezTo>
                    <a:pt x="2670" y="9645"/>
                    <a:pt x="3013" y="9641"/>
                    <a:pt x="3351" y="9641"/>
                  </a:cubicBezTo>
                  <a:cubicBezTo>
                    <a:pt x="3689" y="9641"/>
                    <a:pt x="4022" y="9645"/>
                    <a:pt x="4356" y="9655"/>
                  </a:cubicBezTo>
                  <a:cubicBezTo>
                    <a:pt x="3767" y="10812"/>
                    <a:pt x="3179" y="11836"/>
                    <a:pt x="2556" y="12913"/>
                  </a:cubicBezTo>
                  <a:cubicBezTo>
                    <a:pt x="1814" y="14198"/>
                    <a:pt x="1044" y="15529"/>
                    <a:pt x="168" y="17282"/>
                  </a:cubicBezTo>
                  <a:lnTo>
                    <a:pt x="0" y="17610"/>
                  </a:lnTo>
                  <a:lnTo>
                    <a:pt x="255" y="17349"/>
                  </a:lnTo>
                  <a:cubicBezTo>
                    <a:pt x="4196" y="13274"/>
                    <a:pt x="7440" y="9314"/>
                    <a:pt x="7942" y="8370"/>
                  </a:cubicBezTo>
                  <a:lnTo>
                    <a:pt x="7989" y="8297"/>
                  </a:lnTo>
                  <a:lnTo>
                    <a:pt x="7895" y="8290"/>
                  </a:lnTo>
                  <a:cubicBezTo>
                    <a:pt x="6671" y="8236"/>
                    <a:pt x="5393" y="8216"/>
                    <a:pt x="4282" y="8196"/>
                  </a:cubicBezTo>
                  <a:cubicBezTo>
                    <a:pt x="5908" y="4918"/>
                    <a:pt x="6397" y="3520"/>
                    <a:pt x="7206" y="1211"/>
                  </a:cubicBezTo>
                  <a:cubicBezTo>
                    <a:pt x="7307" y="924"/>
                    <a:pt x="7414" y="622"/>
                    <a:pt x="7527" y="301"/>
                  </a:cubicBezTo>
                  <a:lnTo>
                    <a:pt x="763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62925" y="185038"/>
            <a:ext cx="1059425" cy="743982"/>
            <a:chOff x="1253075" y="1966725"/>
            <a:chExt cx="1493200" cy="1048600"/>
          </a:xfrm>
        </p:grpSpPr>
        <p:sp>
          <p:nvSpPr>
            <p:cNvPr id="28" name="Google Shape;28;p2"/>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rot="2700000">
            <a:off x="8042619" y="3855798"/>
            <a:ext cx="921236" cy="1807624"/>
          </a:xfrm>
          <a:custGeom>
            <a:avLst/>
            <a:gdLst/>
            <a:ahLst/>
            <a:cxnLst/>
            <a:rect l="l" t="t" r="r" b="b"/>
            <a:pathLst>
              <a:path w="7878" h="15458" extrusionOk="0">
                <a:moveTo>
                  <a:pt x="1344" y="882"/>
                </a:moveTo>
                <a:lnTo>
                  <a:pt x="5839" y="6479"/>
                </a:lnTo>
                <a:lnTo>
                  <a:pt x="5839" y="6479"/>
                </a:lnTo>
                <a:lnTo>
                  <a:pt x="3404" y="5994"/>
                </a:lnTo>
                <a:lnTo>
                  <a:pt x="3404" y="5994"/>
                </a:lnTo>
                <a:lnTo>
                  <a:pt x="7271" y="9971"/>
                </a:lnTo>
                <a:lnTo>
                  <a:pt x="7271" y="9971"/>
                </a:lnTo>
                <a:lnTo>
                  <a:pt x="3977" y="9046"/>
                </a:lnTo>
                <a:lnTo>
                  <a:pt x="6842" y="14036"/>
                </a:lnTo>
                <a:lnTo>
                  <a:pt x="463" y="6908"/>
                </a:lnTo>
                <a:lnTo>
                  <a:pt x="463" y="6908"/>
                </a:lnTo>
                <a:lnTo>
                  <a:pt x="3063" y="7239"/>
                </a:lnTo>
                <a:lnTo>
                  <a:pt x="474" y="3548"/>
                </a:lnTo>
                <a:lnTo>
                  <a:pt x="3272" y="4485"/>
                </a:lnTo>
                <a:lnTo>
                  <a:pt x="3272" y="4485"/>
                </a:lnTo>
                <a:lnTo>
                  <a:pt x="1344" y="882"/>
                </a:lnTo>
                <a:close/>
                <a:moveTo>
                  <a:pt x="870" y="1"/>
                </a:moveTo>
                <a:lnTo>
                  <a:pt x="716" y="100"/>
                </a:lnTo>
                <a:lnTo>
                  <a:pt x="2887" y="4165"/>
                </a:lnTo>
                <a:lnTo>
                  <a:pt x="0" y="3185"/>
                </a:lnTo>
                <a:lnTo>
                  <a:pt x="2677" y="7008"/>
                </a:lnTo>
                <a:lnTo>
                  <a:pt x="0" y="6666"/>
                </a:lnTo>
                <a:lnTo>
                  <a:pt x="7866" y="15458"/>
                </a:lnTo>
                <a:lnTo>
                  <a:pt x="4363" y="9343"/>
                </a:lnTo>
                <a:lnTo>
                  <a:pt x="4363" y="9343"/>
                </a:lnTo>
                <a:lnTo>
                  <a:pt x="7877" y="10335"/>
                </a:lnTo>
                <a:lnTo>
                  <a:pt x="3944" y="6291"/>
                </a:lnTo>
                <a:lnTo>
                  <a:pt x="6291" y="6754"/>
                </a:lnTo>
                <a:lnTo>
                  <a:pt x="6291" y="6754"/>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4" name="Google Shape;34;p2"/>
          <p:cNvGrpSpPr/>
          <p:nvPr/>
        </p:nvGrpSpPr>
        <p:grpSpPr>
          <a:xfrm>
            <a:off x="8401500" y="186488"/>
            <a:ext cx="779722" cy="1106228"/>
            <a:chOff x="8364275" y="178263"/>
            <a:chExt cx="779722" cy="1106228"/>
          </a:xfrm>
        </p:grpSpPr>
        <p:sp>
          <p:nvSpPr>
            <p:cNvPr id="35" name="Google Shape;35;p2"/>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1494972">
            <a:off x="-42862" y="1604418"/>
            <a:ext cx="478023" cy="1012779"/>
            <a:chOff x="4749876" y="4671789"/>
            <a:chExt cx="294599" cy="624161"/>
          </a:xfrm>
        </p:grpSpPr>
        <p:sp>
          <p:nvSpPr>
            <p:cNvPr id="44" name="Google Shape;44;p2"/>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45" name="Google Shape;45;p2"/>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grpSp>
        <p:nvGrpSpPr>
          <p:cNvPr id="46" name="Google Shape;46;p2"/>
          <p:cNvGrpSpPr/>
          <p:nvPr/>
        </p:nvGrpSpPr>
        <p:grpSpPr>
          <a:xfrm>
            <a:off x="4749876" y="4671789"/>
            <a:ext cx="294599" cy="624161"/>
            <a:chOff x="4749876" y="4671789"/>
            <a:chExt cx="294599" cy="624161"/>
          </a:xfrm>
        </p:grpSpPr>
        <p:sp>
          <p:nvSpPr>
            <p:cNvPr id="47" name="Google Shape;47;p2"/>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48" name="Google Shape;48;p2"/>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4B2BC4-D2BC-4A58-A4C4-FB70929BCA2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293647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4B2BC4-D2BC-4A58-A4C4-FB70929BCA2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186244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4B2BC4-D2BC-4A58-A4C4-FB70929BCA21}"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362990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4B2BC4-D2BC-4A58-A4C4-FB70929BCA21}"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251351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B2BC4-D2BC-4A58-A4C4-FB70929BCA21}"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220873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4B2BC4-D2BC-4A58-A4C4-FB70929BCA2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25599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4B2BC4-D2BC-4A58-A4C4-FB70929BCA21}"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49825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B2BC4-D2BC-4A58-A4C4-FB70929BCA2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2612718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B2BC4-D2BC-4A58-A4C4-FB70929BCA2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30145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713225" y="2058675"/>
            <a:ext cx="3421200" cy="15114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dk2"/>
              </a:buClr>
              <a:buSzPts val="3600"/>
              <a:buNone/>
              <a:defRPr sz="5000">
                <a:solidFill>
                  <a:schemeClr val="dk2"/>
                </a:solidFill>
              </a:defRPr>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
        <p:nvSpPr>
          <p:cNvPr id="51" name="Google Shape;51;p3"/>
          <p:cNvSpPr txBox="1">
            <a:spLocks noGrp="1"/>
          </p:cNvSpPr>
          <p:nvPr>
            <p:ph type="title" idx="2" hasCustomPrompt="1"/>
          </p:nvPr>
        </p:nvSpPr>
        <p:spPr>
          <a:xfrm>
            <a:off x="713225" y="992025"/>
            <a:ext cx="1652100"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2" name="Google Shape;52;p3"/>
          <p:cNvSpPr txBox="1">
            <a:spLocks noGrp="1"/>
          </p:cNvSpPr>
          <p:nvPr>
            <p:ph type="subTitle" idx="1"/>
          </p:nvPr>
        </p:nvSpPr>
        <p:spPr>
          <a:xfrm>
            <a:off x="713225" y="3493875"/>
            <a:ext cx="3421200" cy="65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 name="Google Shape;53;p3"/>
          <p:cNvSpPr/>
          <p:nvPr/>
        </p:nvSpPr>
        <p:spPr>
          <a:xfrm rot="2922139" flipH="1">
            <a:off x="3458887" y="1234836"/>
            <a:ext cx="9612143" cy="1787483"/>
          </a:xfrm>
          <a:custGeom>
            <a:avLst/>
            <a:gdLst/>
            <a:ahLst/>
            <a:cxnLst/>
            <a:rect l="l" t="t" r="r" b="b"/>
            <a:pathLst>
              <a:path w="69321" h="12891" fill="none" extrusionOk="0">
                <a:moveTo>
                  <a:pt x="69320" y="10863"/>
                </a:moveTo>
                <a:cubicBezTo>
                  <a:pt x="69166" y="9177"/>
                  <a:pt x="68946" y="7459"/>
                  <a:pt x="68185" y="5938"/>
                </a:cubicBezTo>
                <a:cubicBezTo>
                  <a:pt x="67106" y="3790"/>
                  <a:pt x="64979" y="2248"/>
                  <a:pt x="62655" y="1642"/>
                </a:cubicBezTo>
                <a:cubicBezTo>
                  <a:pt x="60330" y="1036"/>
                  <a:pt x="57829" y="1300"/>
                  <a:pt x="55560" y="2116"/>
                </a:cubicBezTo>
                <a:cubicBezTo>
                  <a:pt x="54315" y="2578"/>
                  <a:pt x="52938" y="3504"/>
                  <a:pt x="53026" y="4837"/>
                </a:cubicBezTo>
                <a:cubicBezTo>
                  <a:pt x="53070" y="5520"/>
                  <a:pt x="53544" y="6137"/>
                  <a:pt x="54150" y="6467"/>
                </a:cubicBezTo>
                <a:cubicBezTo>
                  <a:pt x="54756" y="6798"/>
                  <a:pt x="55483" y="6864"/>
                  <a:pt x="56166" y="6776"/>
                </a:cubicBezTo>
                <a:cubicBezTo>
                  <a:pt x="57113" y="6644"/>
                  <a:pt x="58072" y="6159"/>
                  <a:pt x="58479" y="5288"/>
                </a:cubicBezTo>
                <a:cubicBezTo>
                  <a:pt x="58920" y="4363"/>
                  <a:pt x="58600" y="3217"/>
                  <a:pt x="57917" y="2446"/>
                </a:cubicBezTo>
                <a:cubicBezTo>
                  <a:pt x="57234" y="1686"/>
                  <a:pt x="56254" y="1256"/>
                  <a:pt x="55273" y="981"/>
                </a:cubicBezTo>
                <a:cubicBezTo>
                  <a:pt x="52155" y="121"/>
                  <a:pt x="48211" y="970"/>
                  <a:pt x="45699" y="3019"/>
                </a:cubicBezTo>
                <a:cubicBezTo>
                  <a:pt x="43937" y="4462"/>
                  <a:pt x="42703" y="6566"/>
                  <a:pt x="42306" y="8814"/>
                </a:cubicBezTo>
                <a:cubicBezTo>
                  <a:pt x="42163" y="9640"/>
                  <a:pt x="42119" y="10522"/>
                  <a:pt x="42427" y="11293"/>
                </a:cubicBezTo>
                <a:cubicBezTo>
                  <a:pt x="42736" y="12075"/>
                  <a:pt x="43452" y="12747"/>
                  <a:pt x="44289" y="12802"/>
                </a:cubicBezTo>
                <a:cubicBezTo>
                  <a:pt x="45644" y="12890"/>
                  <a:pt x="46647" y="11337"/>
                  <a:pt x="46526" y="9982"/>
                </a:cubicBezTo>
                <a:cubicBezTo>
                  <a:pt x="46394" y="8627"/>
                  <a:pt x="45512" y="7470"/>
                  <a:pt x="44664" y="6412"/>
                </a:cubicBezTo>
                <a:cubicBezTo>
                  <a:pt x="43518" y="4969"/>
                  <a:pt x="42317" y="3493"/>
                  <a:pt x="40687" y="2622"/>
                </a:cubicBezTo>
                <a:cubicBezTo>
                  <a:pt x="39034" y="1730"/>
                  <a:pt x="37106" y="1565"/>
                  <a:pt x="35233" y="1410"/>
                </a:cubicBezTo>
                <a:cubicBezTo>
                  <a:pt x="32049" y="1168"/>
                  <a:pt x="28557" y="1014"/>
                  <a:pt x="25979" y="2898"/>
                </a:cubicBezTo>
                <a:cubicBezTo>
                  <a:pt x="24756" y="3790"/>
                  <a:pt x="23842" y="5090"/>
                  <a:pt x="22542" y="5861"/>
                </a:cubicBezTo>
                <a:cubicBezTo>
                  <a:pt x="21175" y="6677"/>
                  <a:pt x="19435" y="6820"/>
                  <a:pt x="17947" y="6258"/>
                </a:cubicBezTo>
                <a:cubicBezTo>
                  <a:pt x="16758" y="5795"/>
                  <a:pt x="15788" y="4903"/>
                  <a:pt x="15171" y="3801"/>
                </a:cubicBezTo>
                <a:cubicBezTo>
                  <a:pt x="14653" y="2865"/>
                  <a:pt x="14345" y="1554"/>
                  <a:pt x="13541" y="827"/>
                </a:cubicBezTo>
                <a:cubicBezTo>
                  <a:pt x="12604" y="0"/>
                  <a:pt x="11073" y="188"/>
                  <a:pt x="10081" y="948"/>
                </a:cubicBezTo>
                <a:cubicBezTo>
                  <a:pt x="9079" y="1708"/>
                  <a:pt x="8517" y="2898"/>
                  <a:pt x="8098" y="4066"/>
                </a:cubicBezTo>
                <a:cubicBezTo>
                  <a:pt x="7669" y="5244"/>
                  <a:pt x="7327" y="6478"/>
                  <a:pt x="6633" y="7514"/>
                </a:cubicBezTo>
                <a:cubicBezTo>
                  <a:pt x="5068" y="9839"/>
                  <a:pt x="2568" y="10169"/>
                  <a:pt x="1" y="10015"/>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2060874">
            <a:off x="5173808" y="1985734"/>
            <a:ext cx="3515341" cy="5540767"/>
          </a:xfrm>
          <a:custGeom>
            <a:avLst/>
            <a:gdLst/>
            <a:ahLst/>
            <a:cxnLst/>
            <a:rect l="l" t="t" r="r" b="b"/>
            <a:pathLst>
              <a:path w="25352" h="39959" fill="none" extrusionOk="0">
                <a:moveTo>
                  <a:pt x="4342" y="39959"/>
                </a:moveTo>
                <a:cubicBezTo>
                  <a:pt x="3603" y="38758"/>
                  <a:pt x="2502" y="37017"/>
                  <a:pt x="2513" y="35574"/>
                </a:cubicBezTo>
                <a:cubicBezTo>
                  <a:pt x="2535" y="33999"/>
                  <a:pt x="3548" y="32390"/>
                  <a:pt x="4364" y="31112"/>
                </a:cubicBezTo>
                <a:cubicBezTo>
                  <a:pt x="6314" y="28072"/>
                  <a:pt x="8616" y="25240"/>
                  <a:pt x="11392" y="22927"/>
                </a:cubicBezTo>
                <a:cubicBezTo>
                  <a:pt x="14169" y="20613"/>
                  <a:pt x="17419" y="18828"/>
                  <a:pt x="20922" y="17991"/>
                </a:cubicBezTo>
                <a:cubicBezTo>
                  <a:pt x="21837" y="17771"/>
                  <a:pt x="22817" y="17627"/>
                  <a:pt x="23710" y="17925"/>
                </a:cubicBezTo>
                <a:cubicBezTo>
                  <a:pt x="24602" y="18222"/>
                  <a:pt x="25351" y="19115"/>
                  <a:pt x="25219" y="20040"/>
                </a:cubicBezTo>
                <a:cubicBezTo>
                  <a:pt x="25098" y="20800"/>
                  <a:pt x="24437" y="21373"/>
                  <a:pt x="23765" y="21737"/>
                </a:cubicBezTo>
                <a:cubicBezTo>
                  <a:pt x="21649" y="22872"/>
                  <a:pt x="19071" y="22728"/>
                  <a:pt x="16758" y="22133"/>
                </a:cubicBezTo>
                <a:cubicBezTo>
                  <a:pt x="14863" y="21649"/>
                  <a:pt x="12990" y="20966"/>
                  <a:pt x="11161" y="20283"/>
                </a:cubicBezTo>
                <a:cubicBezTo>
                  <a:pt x="9806" y="19787"/>
                  <a:pt x="8275" y="19644"/>
                  <a:pt x="7404" y="18355"/>
                </a:cubicBezTo>
                <a:cubicBezTo>
                  <a:pt x="6710" y="17341"/>
                  <a:pt x="6600" y="15986"/>
                  <a:pt x="6997" y="14829"/>
                </a:cubicBezTo>
                <a:cubicBezTo>
                  <a:pt x="7393" y="13661"/>
                  <a:pt x="8275" y="12692"/>
                  <a:pt x="9332" y="12075"/>
                </a:cubicBezTo>
                <a:cubicBezTo>
                  <a:pt x="10809" y="11216"/>
                  <a:pt x="12648" y="10984"/>
                  <a:pt x="13926" y="9849"/>
                </a:cubicBezTo>
                <a:cubicBezTo>
                  <a:pt x="15050" y="8869"/>
                  <a:pt x="15568" y="7271"/>
                  <a:pt x="15392" y="5784"/>
                </a:cubicBezTo>
                <a:cubicBezTo>
                  <a:pt x="15204" y="4297"/>
                  <a:pt x="14367" y="2931"/>
                  <a:pt x="13210" y="1972"/>
                </a:cubicBezTo>
                <a:cubicBezTo>
                  <a:pt x="11492" y="540"/>
                  <a:pt x="9046" y="0"/>
                  <a:pt x="6886" y="595"/>
                </a:cubicBezTo>
                <a:cubicBezTo>
                  <a:pt x="4716" y="1190"/>
                  <a:pt x="2887" y="2887"/>
                  <a:pt x="2138" y="5002"/>
                </a:cubicBezTo>
                <a:cubicBezTo>
                  <a:pt x="1510" y="6776"/>
                  <a:pt x="1620" y="8737"/>
                  <a:pt x="1929" y="10599"/>
                </a:cubicBezTo>
                <a:cubicBezTo>
                  <a:pt x="2237" y="12460"/>
                  <a:pt x="2744" y="14289"/>
                  <a:pt x="2865" y="16173"/>
                </a:cubicBezTo>
                <a:cubicBezTo>
                  <a:pt x="2986" y="17947"/>
                  <a:pt x="2733" y="19820"/>
                  <a:pt x="1730" y="21329"/>
                </a:cubicBezTo>
                <a:cubicBezTo>
                  <a:pt x="739" y="22849"/>
                  <a:pt x="1" y="24227"/>
                  <a:pt x="243" y="26122"/>
                </a:cubicBezTo>
                <a:cubicBezTo>
                  <a:pt x="508" y="28171"/>
                  <a:pt x="1741" y="30011"/>
                  <a:pt x="3295" y="31388"/>
                </a:cubicBezTo>
                <a:cubicBezTo>
                  <a:pt x="4848" y="32765"/>
                  <a:pt x="6710" y="33723"/>
                  <a:pt x="8572" y="34627"/>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421222">
            <a:off x="-347593" y="3594068"/>
            <a:ext cx="868066" cy="1703296"/>
          </a:xfrm>
          <a:custGeom>
            <a:avLst/>
            <a:gdLst/>
            <a:ahLst/>
            <a:cxnLst/>
            <a:rect l="l" t="t" r="r" b="b"/>
            <a:pathLst>
              <a:path w="7878" h="15458" extrusionOk="0">
                <a:moveTo>
                  <a:pt x="1344" y="882"/>
                </a:moveTo>
                <a:lnTo>
                  <a:pt x="5839" y="6479"/>
                </a:lnTo>
                <a:lnTo>
                  <a:pt x="5839" y="6479"/>
                </a:lnTo>
                <a:lnTo>
                  <a:pt x="3404" y="5994"/>
                </a:lnTo>
                <a:lnTo>
                  <a:pt x="3404" y="5994"/>
                </a:lnTo>
                <a:lnTo>
                  <a:pt x="7271" y="9971"/>
                </a:lnTo>
                <a:lnTo>
                  <a:pt x="7271" y="9971"/>
                </a:lnTo>
                <a:lnTo>
                  <a:pt x="3977" y="9046"/>
                </a:lnTo>
                <a:lnTo>
                  <a:pt x="6842" y="14036"/>
                </a:lnTo>
                <a:lnTo>
                  <a:pt x="463" y="6908"/>
                </a:lnTo>
                <a:lnTo>
                  <a:pt x="463" y="6908"/>
                </a:lnTo>
                <a:lnTo>
                  <a:pt x="3063" y="7239"/>
                </a:lnTo>
                <a:lnTo>
                  <a:pt x="474" y="3548"/>
                </a:lnTo>
                <a:lnTo>
                  <a:pt x="3272" y="4485"/>
                </a:lnTo>
                <a:lnTo>
                  <a:pt x="3272" y="4485"/>
                </a:lnTo>
                <a:lnTo>
                  <a:pt x="1344" y="882"/>
                </a:lnTo>
                <a:close/>
                <a:moveTo>
                  <a:pt x="870" y="1"/>
                </a:moveTo>
                <a:lnTo>
                  <a:pt x="716" y="100"/>
                </a:lnTo>
                <a:lnTo>
                  <a:pt x="2887" y="4165"/>
                </a:lnTo>
                <a:lnTo>
                  <a:pt x="0" y="3185"/>
                </a:lnTo>
                <a:lnTo>
                  <a:pt x="2677" y="7008"/>
                </a:lnTo>
                <a:lnTo>
                  <a:pt x="0" y="6666"/>
                </a:lnTo>
                <a:lnTo>
                  <a:pt x="7866" y="15458"/>
                </a:lnTo>
                <a:lnTo>
                  <a:pt x="4363" y="9343"/>
                </a:lnTo>
                <a:lnTo>
                  <a:pt x="4363" y="9343"/>
                </a:lnTo>
                <a:lnTo>
                  <a:pt x="7877" y="10335"/>
                </a:lnTo>
                <a:lnTo>
                  <a:pt x="3944" y="6291"/>
                </a:lnTo>
                <a:lnTo>
                  <a:pt x="6291" y="6754"/>
                </a:lnTo>
                <a:lnTo>
                  <a:pt x="6291" y="6754"/>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3"/>
          <p:cNvGrpSpPr/>
          <p:nvPr/>
        </p:nvGrpSpPr>
        <p:grpSpPr>
          <a:xfrm rot="921236">
            <a:off x="144481" y="298774"/>
            <a:ext cx="488437" cy="1034799"/>
            <a:chOff x="4749876" y="4671789"/>
            <a:chExt cx="294599" cy="624161"/>
          </a:xfrm>
        </p:grpSpPr>
        <p:sp>
          <p:nvSpPr>
            <p:cNvPr id="57" name="Google Shape;57;p3"/>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58" name="Google Shape;58;p3"/>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6"/>
          <p:cNvSpPr/>
          <p:nvPr/>
        </p:nvSpPr>
        <p:spPr>
          <a:xfrm flipH="1">
            <a:off x="-210306" y="4405195"/>
            <a:ext cx="9564628" cy="1943320"/>
          </a:xfrm>
          <a:custGeom>
            <a:avLst/>
            <a:gdLst/>
            <a:ahLst/>
            <a:cxnLst/>
            <a:rect l="l" t="t" r="r" b="b"/>
            <a:pathLst>
              <a:path w="68979" h="14015" fill="none" extrusionOk="0">
                <a:moveTo>
                  <a:pt x="68978" y="1179"/>
                </a:moveTo>
                <a:cubicBezTo>
                  <a:pt x="67700" y="2303"/>
                  <a:pt x="66621" y="3835"/>
                  <a:pt x="65067" y="4595"/>
                </a:cubicBezTo>
                <a:cubicBezTo>
                  <a:pt x="63977" y="5124"/>
                  <a:pt x="62567" y="5179"/>
                  <a:pt x="61641" y="4396"/>
                </a:cubicBezTo>
                <a:cubicBezTo>
                  <a:pt x="60694" y="3592"/>
                  <a:pt x="60572" y="1995"/>
                  <a:pt x="61377" y="1058"/>
                </a:cubicBezTo>
                <a:cubicBezTo>
                  <a:pt x="62192" y="111"/>
                  <a:pt x="63789" y="1"/>
                  <a:pt x="64726" y="827"/>
                </a:cubicBezTo>
                <a:cubicBezTo>
                  <a:pt x="65189" y="1246"/>
                  <a:pt x="65486" y="1840"/>
                  <a:pt x="65629" y="2457"/>
                </a:cubicBezTo>
                <a:cubicBezTo>
                  <a:pt x="66158" y="4672"/>
                  <a:pt x="64814" y="7074"/>
                  <a:pt x="62820" y="8197"/>
                </a:cubicBezTo>
                <a:cubicBezTo>
                  <a:pt x="60826" y="9321"/>
                  <a:pt x="58358" y="9354"/>
                  <a:pt x="56155" y="8759"/>
                </a:cubicBezTo>
                <a:cubicBezTo>
                  <a:pt x="54271" y="8252"/>
                  <a:pt x="52541" y="7327"/>
                  <a:pt x="50855" y="6368"/>
                </a:cubicBezTo>
                <a:cubicBezTo>
                  <a:pt x="50150" y="5972"/>
                  <a:pt x="49643" y="5763"/>
                  <a:pt x="49093" y="5168"/>
                </a:cubicBezTo>
                <a:cubicBezTo>
                  <a:pt x="48597" y="4639"/>
                  <a:pt x="48101" y="4209"/>
                  <a:pt x="47385" y="4022"/>
                </a:cubicBezTo>
                <a:cubicBezTo>
                  <a:pt x="46305" y="3746"/>
                  <a:pt x="45115" y="3890"/>
                  <a:pt x="44091" y="4330"/>
                </a:cubicBezTo>
                <a:cubicBezTo>
                  <a:pt x="42372" y="5068"/>
                  <a:pt x="41072" y="6490"/>
                  <a:pt x="39794" y="7856"/>
                </a:cubicBezTo>
                <a:cubicBezTo>
                  <a:pt x="38516" y="9222"/>
                  <a:pt x="37161" y="10621"/>
                  <a:pt x="35409" y="11271"/>
                </a:cubicBezTo>
                <a:cubicBezTo>
                  <a:pt x="33658" y="11921"/>
                  <a:pt x="31410" y="11602"/>
                  <a:pt x="30364" y="10059"/>
                </a:cubicBezTo>
                <a:cubicBezTo>
                  <a:pt x="29053" y="8109"/>
                  <a:pt x="30143" y="5190"/>
                  <a:pt x="28744" y="3306"/>
                </a:cubicBezTo>
                <a:cubicBezTo>
                  <a:pt x="27929" y="2204"/>
                  <a:pt x="26419" y="1774"/>
                  <a:pt x="25064" y="1973"/>
                </a:cubicBezTo>
                <a:cubicBezTo>
                  <a:pt x="23533" y="2204"/>
                  <a:pt x="22046" y="3196"/>
                  <a:pt x="20790" y="4055"/>
                </a:cubicBezTo>
                <a:cubicBezTo>
                  <a:pt x="18994" y="5278"/>
                  <a:pt x="17363" y="6710"/>
                  <a:pt x="15821" y="8230"/>
                </a:cubicBezTo>
                <a:cubicBezTo>
                  <a:pt x="14157" y="9861"/>
                  <a:pt x="12472" y="11513"/>
                  <a:pt x="10401" y="12571"/>
                </a:cubicBezTo>
                <a:cubicBezTo>
                  <a:pt x="8340" y="13629"/>
                  <a:pt x="5796" y="14014"/>
                  <a:pt x="3691" y="13023"/>
                </a:cubicBezTo>
                <a:cubicBezTo>
                  <a:pt x="2083" y="12252"/>
                  <a:pt x="926" y="10786"/>
                  <a:pt x="1" y="9266"/>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6"/>
          <p:cNvGrpSpPr/>
          <p:nvPr/>
        </p:nvGrpSpPr>
        <p:grpSpPr>
          <a:xfrm rot="-1589291" flipH="1">
            <a:off x="-143526" y="3798926"/>
            <a:ext cx="779699" cy="1106195"/>
            <a:chOff x="8364275" y="178263"/>
            <a:chExt cx="779722" cy="1106228"/>
          </a:xfrm>
        </p:grpSpPr>
        <p:sp>
          <p:nvSpPr>
            <p:cNvPr id="138" name="Google Shape;138;p6"/>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6"/>
          <p:cNvSpPr/>
          <p:nvPr/>
        </p:nvSpPr>
        <p:spPr>
          <a:xfrm rot="-6085464">
            <a:off x="6297162" y="-2959931"/>
            <a:ext cx="1801191" cy="5166463"/>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7670955">
            <a:off x="-444889" y="-2959950"/>
            <a:ext cx="1801197" cy="5166481"/>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6"/>
          <p:cNvGrpSpPr/>
          <p:nvPr/>
        </p:nvGrpSpPr>
        <p:grpSpPr>
          <a:xfrm rot="10800000">
            <a:off x="8073892" y="-270691"/>
            <a:ext cx="1280442" cy="1288413"/>
            <a:chOff x="-233950" y="3442400"/>
            <a:chExt cx="1690575" cy="1701100"/>
          </a:xfrm>
        </p:grpSpPr>
        <p:sp>
          <p:nvSpPr>
            <p:cNvPr id="149" name="Google Shape;149;p6"/>
            <p:cNvSpPr/>
            <p:nvPr/>
          </p:nvSpPr>
          <p:spPr>
            <a:xfrm>
              <a:off x="686525" y="4253125"/>
              <a:ext cx="413175" cy="411000"/>
            </a:xfrm>
            <a:custGeom>
              <a:avLst/>
              <a:gdLst/>
              <a:ahLst/>
              <a:cxnLst/>
              <a:rect l="l" t="t" r="r" b="b"/>
              <a:pathLst>
                <a:path w="16527" h="16440" extrusionOk="0">
                  <a:moveTo>
                    <a:pt x="5165" y="1"/>
                  </a:moveTo>
                  <a:cubicBezTo>
                    <a:pt x="4021" y="1319"/>
                    <a:pt x="2864" y="2623"/>
                    <a:pt x="1700" y="3915"/>
                  </a:cubicBezTo>
                  <a:cubicBezTo>
                    <a:pt x="1138" y="4544"/>
                    <a:pt x="576" y="5159"/>
                    <a:pt x="0" y="5788"/>
                  </a:cubicBezTo>
                  <a:cubicBezTo>
                    <a:pt x="1158" y="6772"/>
                    <a:pt x="3801" y="9200"/>
                    <a:pt x="5299" y="10518"/>
                  </a:cubicBezTo>
                  <a:cubicBezTo>
                    <a:pt x="7567" y="12485"/>
                    <a:pt x="9822" y="14446"/>
                    <a:pt x="12064" y="16439"/>
                  </a:cubicBezTo>
                  <a:cubicBezTo>
                    <a:pt x="13683" y="14051"/>
                    <a:pt x="15175" y="11602"/>
                    <a:pt x="16526" y="9281"/>
                  </a:cubicBezTo>
                  <a:cubicBezTo>
                    <a:pt x="13362" y="5955"/>
                    <a:pt x="8323" y="1626"/>
                    <a:pt x="516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54150" y="3860550"/>
              <a:ext cx="427050" cy="396625"/>
            </a:xfrm>
            <a:custGeom>
              <a:avLst/>
              <a:gdLst/>
              <a:ahLst/>
              <a:cxnLst/>
              <a:rect l="l" t="t" r="r" b="b"/>
              <a:pathLst>
                <a:path w="17082" h="15865" extrusionOk="0">
                  <a:moveTo>
                    <a:pt x="6818" y="1"/>
                  </a:moveTo>
                  <a:cubicBezTo>
                    <a:pt x="4429" y="1687"/>
                    <a:pt x="2128" y="3319"/>
                    <a:pt x="0" y="4965"/>
                  </a:cubicBezTo>
                  <a:cubicBezTo>
                    <a:pt x="2121" y="6892"/>
                    <a:pt x="4249" y="8819"/>
                    <a:pt x="6410" y="10706"/>
                  </a:cubicBezTo>
                  <a:cubicBezTo>
                    <a:pt x="8042" y="12144"/>
                    <a:pt x="10919" y="14820"/>
                    <a:pt x="12190" y="15864"/>
                  </a:cubicBezTo>
                  <a:cubicBezTo>
                    <a:pt x="13836" y="14158"/>
                    <a:pt x="15536" y="12439"/>
                    <a:pt x="17081" y="10880"/>
                  </a:cubicBezTo>
                  <a:cubicBezTo>
                    <a:pt x="15061" y="7969"/>
                    <a:pt x="10243" y="2945"/>
                    <a:pt x="681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233950" y="3860550"/>
              <a:ext cx="1336325" cy="1282950"/>
            </a:xfrm>
            <a:custGeom>
              <a:avLst/>
              <a:gdLst/>
              <a:ahLst/>
              <a:cxnLst/>
              <a:rect l="l" t="t" r="r" b="b"/>
              <a:pathLst>
                <a:path w="53453" h="51318" extrusionOk="0">
                  <a:moveTo>
                    <a:pt x="26375" y="141"/>
                  </a:moveTo>
                  <a:cubicBezTo>
                    <a:pt x="29607" y="2925"/>
                    <a:pt x="34451" y="7902"/>
                    <a:pt x="36572" y="10947"/>
                  </a:cubicBezTo>
                  <a:cubicBezTo>
                    <a:pt x="34785" y="12746"/>
                    <a:pt x="33146" y="14406"/>
                    <a:pt x="31708" y="15898"/>
                  </a:cubicBezTo>
                  <a:cubicBezTo>
                    <a:pt x="30162" y="17483"/>
                    <a:pt x="28322" y="19310"/>
                    <a:pt x="26549" y="21070"/>
                  </a:cubicBezTo>
                  <a:cubicBezTo>
                    <a:pt x="23231" y="24375"/>
                    <a:pt x="20086" y="27493"/>
                    <a:pt x="18541" y="29292"/>
                  </a:cubicBezTo>
                  <a:cubicBezTo>
                    <a:pt x="17028" y="31052"/>
                    <a:pt x="16252" y="33634"/>
                    <a:pt x="17912" y="35448"/>
                  </a:cubicBezTo>
                  <a:cubicBezTo>
                    <a:pt x="18775" y="36391"/>
                    <a:pt x="20140" y="36953"/>
                    <a:pt x="21565" y="36953"/>
                  </a:cubicBezTo>
                  <a:lnTo>
                    <a:pt x="21578" y="36953"/>
                  </a:lnTo>
                  <a:cubicBezTo>
                    <a:pt x="22729" y="36940"/>
                    <a:pt x="23886" y="36438"/>
                    <a:pt x="25010" y="35468"/>
                  </a:cubicBezTo>
                  <a:cubicBezTo>
                    <a:pt x="26201" y="34444"/>
                    <a:pt x="30557" y="29192"/>
                    <a:pt x="33735" y="25365"/>
                  </a:cubicBezTo>
                  <a:cubicBezTo>
                    <a:pt x="35247" y="23538"/>
                    <a:pt x="36445" y="22100"/>
                    <a:pt x="36893" y="21598"/>
                  </a:cubicBezTo>
                  <a:cubicBezTo>
                    <a:pt x="37401" y="21049"/>
                    <a:pt x="37997" y="20394"/>
                    <a:pt x="38599" y="19731"/>
                  </a:cubicBezTo>
                  <a:cubicBezTo>
                    <a:pt x="39616" y="18594"/>
                    <a:pt x="40820" y="17249"/>
                    <a:pt x="42031" y="15851"/>
                  </a:cubicBezTo>
                  <a:cubicBezTo>
                    <a:pt x="45256" y="17517"/>
                    <a:pt x="50234" y="21832"/>
                    <a:pt x="53312" y="25064"/>
                  </a:cubicBezTo>
                  <a:cubicBezTo>
                    <a:pt x="51659" y="27901"/>
                    <a:pt x="50247" y="30162"/>
                    <a:pt x="48869" y="32183"/>
                  </a:cubicBezTo>
                  <a:cubicBezTo>
                    <a:pt x="44828" y="38164"/>
                    <a:pt x="35669" y="48394"/>
                    <a:pt x="28309" y="50394"/>
                  </a:cubicBezTo>
                  <a:cubicBezTo>
                    <a:pt x="26409" y="50916"/>
                    <a:pt x="24294" y="51211"/>
                    <a:pt x="22107" y="51211"/>
                  </a:cubicBezTo>
                  <a:cubicBezTo>
                    <a:pt x="16814" y="51211"/>
                    <a:pt x="11127" y="49498"/>
                    <a:pt x="7220" y="45203"/>
                  </a:cubicBezTo>
                  <a:cubicBezTo>
                    <a:pt x="121" y="37435"/>
                    <a:pt x="2316" y="26221"/>
                    <a:pt x="6350" y="18982"/>
                  </a:cubicBezTo>
                  <a:cubicBezTo>
                    <a:pt x="8364" y="15383"/>
                    <a:pt x="15771" y="8070"/>
                    <a:pt x="19598" y="5079"/>
                  </a:cubicBezTo>
                  <a:cubicBezTo>
                    <a:pt x="21692" y="3460"/>
                    <a:pt x="23906" y="1888"/>
                    <a:pt x="26375" y="141"/>
                  </a:cubicBezTo>
                  <a:close/>
                  <a:moveTo>
                    <a:pt x="26382" y="1"/>
                  </a:moveTo>
                  <a:lnTo>
                    <a:pt x="26348" y="28"/>
                  </a:lnTo>
                  <a:cubicBezTo>
                    <a:pt x="23860" y="1780"/>
                    <a:pt x="21632" y="3359"/>
                    <a:pt x="19531" y="4992"/>
                  </a:cubicBezTo>
                  <a:cubicBezTo>
                    <a:pt x="15697" y="7989"/>
                    <a:pt x="8270" y="15322"/>
                    <a:pt x="6250" y="18929"/>
                  </a:cubicBezTo>
                  <a:cubicBezTo>
                    <a:pt x="2202" y="26201"/>
                    <a:pt x="1" y="37462"/>
                    <a:pt x="7133" y="45283"/>
                  </a:cubicBezTo>
                  <a:cubicBezTo>
                    <a:pt x="11074" y="49598"/>
                    <a:pt x="16788" y="51318"/>
                    <a:pt x="22113" y="51318"/>
                  </a:cubicBezTo>
                  <a:cubicBezTo>
                    <a:pt x="24301" y="51318"/>
                    <a:pt x="26429" y="51030"/>
                    <a:pt x="28342" y="50502"/>
                  </a:cubicBezTo>
                  <a:cubicBezTo>
                    <a:pt x="35722" y="48494"/>
                    <a:pt x="44908" y="38238"/>
                    <a:pt x="48963" y="32243"/>
                  </a:cubicBezTo>
                  <a:cubicBezTo>
                    <a:pt x="50341" y="30216"/>
                    <a:pt x="51766" y="27941"/>
                    <a:pt x="53425" y="25084"/>
                  </a:cubicBezTo>
                  <a:lnTo>
                    <a:pt x="53452" y="25050"/>
                  </a:lnTo>
                  <a:lnTo>
                    <a:pt x="53419" y="25024"/>
                  </a:lnTo>
                  <a:cubicBezTo>
                    <a:pt x="50321" y="21759"/>
                    <a:pt x="45283" y="17396"/>
                    <a:pt x="42045" y="15730"/>
                  </a:cubicBezTo>
                  <a:lnTo>
                    <a:pt x="42005" y="15710"/>
                  </a:lnTo>
                  <a:lnTo>
                    <a:pt x="41978" y="15744"/>
                  </a:lnTo>
                  <a:cubicBezTo>
                    <a:pt x="40753" y="17156"/>
                    <a:pt x="39542" y="18514"/>
                    <a:pt x="38512" y="19658"/>
                  </a:cubicBezTo>
                  <a:cubicBezTo>
                    <a:pt x="37917" y="20320"/>
                    <a:pt x="37321" y="20976"/>
                    <a:pt x="36813" y="21524"/>
                  </a:cubicBezTo>
                  <a:cubicBezTo>
                    <a:pt x="36358" y="22026"/>
                    <a:pt x="35160" y="23465"/>
                    <a:pt x="33648" y="25291"/>
                  </a:cubicBezTo>
                  <a:cubicBezTo>
                    <a:pt x="30470" y="29118"/>
                    <a:pt x="26121" y="34364"/>
                    <a:pt x="24937" y="35387"/>
                  </a:cubicBezTo>
                  <a:cubicBezTo>
                    <a:pt x="23833" y="36338"/>
                    <a:pt x="22702" y="36826"/>
                    <a:pt x="21578" y="36839"/>
                  </a:cubicBezTo>
                  <a:lnTo>
                    <a:pt x="21565" y="36839"/>
                  </a:lnTo>
                  <a:cubicBezTo>
                    <a:pt x="20166" y="36839"/>
                    <a:pt x="18835" y="36291"/>
                    <a:pt x="17999" y="35374"/>
                  </a:cubicBezTo>
                  <a:cubicBezTo>
                    <a:pt x="16379" y="33608"/>
                    <a:pt x="17149" y="31085"/>
                    <a:pt x="18621" y="29366"/>
                  </a:cubicBezTo>
                  <a:cubicBezTo>
                    <a:pt x="20173" y="27566"/>
                    <a:pt x="23304" y="24448"/>
                    <a:pt x="26629" y="21150"/>
                  </a:cubicBezTo>
                  <a:cubicBezTo>
                    <a:pt x="28403" y="19383"/>
                    <a:pt x="30236" y="17564"/>
                    <a:pt x="31788" y="15978"/>
                  </a:cubicBezTo>
                  <a:cubicBezTo>
                    <a:pt x="33240" y="14479"/>
                    <a:pt x="34886" y="12800"/>
                    <a:pt x="36679" y="10993"/>
                  </a:cubicBezTo>
                  <a:lnTo>
                    <a:pt x="36712" y="10960"/>
                  </a:lnTo>
                  <a:lnTo>
                    <a:pt x="36686" y="10927"/>
                  </a:lnTo>
                  <a:cubicBezTo>
                    <a:pt x="34571" y="7869"/>
                    <a:pt x="29667" y="2824"/>
                    <a:pt x="26415" y="34"/>
                  </a:cubicBezTo>
                  <a:lnTo>
                    <a:pt x="2638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5350" y="4253300"/>
              <a:ext cx="417025" cy="414675"/>
            </a:xfrm>
            <a:custGeom>
              <a:avLst/>
              <a:gdLst/>
              <a:ahLst/>
              <a:cxnLst/>
              <a:rect l="l" t="t" r="r" b="b"/>
              <a:pathLst>
                <a:path w="16681" h="16587" extrusionOk="0">
                  <a:moveTo>
                    <a:pt x="5259" y="141"/>
                  </a:moveTo>
                  <a:cubicBezTo>
                    <a:pt x="8484" y="1807"/>
                    <a:pt x="13462" y="6122"/>
                    <a:pt x="16540" y="9354"/>
                  </a:cubicBezTo>
                  <a:cubicBezTo>
                    <a:pt x="14901" y="12164"/>
                    <a:pt x="13495" y="14412"/>
                    <a:pt x="12137" y="16419"/>
                  </a:cubicBezTo>
                  <a:cubicBezTo>
                    <a:pt x="9742" y="14298"/>
                    <a:pt x="7400" y="12258"/>
                    <a:pt x="5420" y="10545"/>
                  </a:cubicBezTo>
                  <a:cubicBezTo>
                    <a:pt x="4798" y="9996"/>
                    <a:pt x="3955" y="9233"/>
                    <a:pt x="3138" y="8497"/>
                  </a:cubicBezTo>
                  <a:cubicBezTo>
                    <a:pt x="2008" y="7480"/>
                    <a:pt x="844" y="6430"/>
                    <a:pt x="161" y="5848"/>
                  </a:cubicBezTo>
                  <a:cubicBezTo>
                    <a:pt x="663" y="5306"/>
                    <a:pt x="1245" y="4670"/>
                    <a:pt x="1827" y="4021"/>
                  </a:cubicBezTo>
                  <a:cubicBezTo>
                    <a:pt x="2844" y="2884"/>
                    <a:pt x="4048" y="1539"/>
                    <a:pt x="5259" y="141"/>
                  </a:cubicBezTo>
                  <a:close/>
                  <a:moveTo>
                    <a:pt x="5233" y="0"/>
                  </a:moveTo>
                  <a:lnTo>
                    <a:pt x="5206" y="34"/>
                  </a:lnTo>
                  <a:cubicBezTo>
                    <a:pt x="3981" y="1446"/>
                    <a:pt x="2770" y="2804"/>
                    <a:pt x="1740" y="3948"/>
                  </a:cubicBezTo>
                  <a:cubicBezTo>
                    <a:pt x="1145" y="4610"/>
                    <a:pt x="549" y="5266"/>
                    <a:pt x="41" y="5814"/>
                  </a:cubicBezTo>
                  <a:lnTo>
                    <a:pt x="0" y="5855"/>
                  </a:lnTo>
                  <a:lnTo>
                    <a:pt x="47" y="5895"/>
                  </a:lnTo>
                  <a:cubicBezTo>
                    <a:pt x="723" y="6463"/>
                    <a:pt x="1914" y="7541"/>
                    <a:pt x="3058" y="8578"/>
                  </a:cubicBezTo>
                  <a:cubicBezTo>
                    <a:pt x="3874" y="9314"/>
                    <a:pt x="4717" y="10076"/>
                    <a:pt x="5346" y="10625"/>
                  </a:cubicBezTo>
                  <a:cubicBezTo>
                    <a:pt x="7340" y="12351"/>
                    <a:pt x="9702" y="14405"/>
                    <a:pt x="12111" y="16546"/>
                  </a:cubicBezTo>
                  <a:lnTo>
                    <a:pt x="12157" y="16586"/>
                  </a:lnTo>
                  <a:lnTo>
                    <a:pt x="12191" y="16540"/>
                  </a:lnTo>
                  <a:cubicBezTo>
                    <a:pt x="13569" y="14506"/>
                    <a:pt x="14994" y="12231"/>
                    <a:pt x="16653" y="9374"/>
                  </a:cubicBezTo>
                  <a:lnTo>
                    <a:pt x="16680" y="9340"/>
                  </a:lnTo>
                  <a:lnTo>
                    <a:pt x="16647" y="9314"/>
                  </a:lnTo>
                  <a:cubicBezTo>
                    <a:pt x="13549" y="6049"/>
                    <a:pt x="8511" y="1686"/>
                    <a:pt x="5273" y="20"/>
                  </a:cubicBezTo>
                  <a:lnTo>
                    <a:pt x="5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52975" y="3860550"/>
              <a:ext cx="430900" cy="400300"/>
            </a:xfrm>
            <a:custGeom>
              <a:avLst/>
              <a:gdLst/>
              <a:ahLst/>
              <a:cxnLst/>
              <a:rect l="l" t="t" r="r" b="b"/>
              <a:pathLst>
                <a:path w="17236" h="16012" extrusionOk="0">
                  <a:moveTo>
                    <a:pt x="6898" y="141"/>
                  </a:moveTo>
                  <a:cubicBezTo>
                    <a:pt x="10130" y="2925"/>
                    <a:pt x="14974" y="7902"/>
                    <a:pt x="17095" y="10947"/>
                  </a:cubicBezTo>
                  <a:cubicBezTo>
                    <a:pt x="15322" y="12726"/>
                    <a:pt x="13703" y="14379"/>
                    <a:pt x="12271" y="15864"/>
                  </a:cubicBezTo>
                  <a:cubicBezTo>
                    <a:pt x="11481" y="15209"/>
                    <a:pt x="10110" y="13964"/>
                    <a:pt x="8785" y="12766"/>
                  </a:cubicBezTo>
                  <a:cubicBezTo>
                    <a:pt x="7942" y="12004"/>
                    <a:pt x="7152" y="11288"/>
                    <a:pt x="6530" y="10739"/>
                  </a:cubicBezTo>
                  <a:cubicBezTo>
                    <a:pt x="4369" y="8846"/>
                    <a:pt x="2195" y="6885"/>
                    <a:pt x="174" y="5039"/>
                  </a:cubicBezTo>
                  <a:cubicBezTo>
                    <a:pt x="2248" y="3433"/>
                    <a:pt x="4449" y="1867"/>
                    <a:pt x="6898" y="141"/>
                  </a:cubicBezTo>
                  <a:close/>
                  <a:moveTo>
                    <a:pt x="6905" y="1"/>
                  </a:moveTo>
                  <a:lnTo>
                    <a:pt x="6871" y="28"/>
                  </a:lnTo>
                  <a:cubicBezTo>
                    <a:pt x="4383" y="1780"/>
                    <a:pt x="2155" y="3359"/>
                    <a:pt x="54" y="4992"/>
                  </a:cubicBezTo>
                  <a:lnTo>
                    <a:pt x="0" y="5032"/>
                  </a:lnTo>
                  <a:lnTo>
                    <a:pt x="47" y="5079"/>
                  </a:lnTo>
                  <a:cubicBezTo>
                    <a:pt x="2088" y="6932"/>
                    <a:pt x="4276" y="8913"/>
                    <a:pt x="6457" y="10820"/>
                  </a:cubicBezTo>
                  <a:cubicBezTo>
                    <a:pt x="7079" y="11368"/>
                    <a:pt x="7868" y="12091"/>
                    <a:pt x="8711" y="12847"/>
                  </a:cubicBezTo>
                  <a:cubicBezTo>
                    <a:pt x="10056" y="14071"/>
                    <a:pt x="11455" y="15329"/>
                    <a:pt x="12237" y="15978"/>
                  </a:cubicBezTo>
                  <a:lnTo>
                    <a:pt x="12278" y="16011"/>
                  </a:lnTo>
                  <a:lnTo>
                    <a:pt x="12311" y="15978"/>
                  </a:lnTo>
                  <a:cubicBezTo>
                    <a:pt x="13763" y="14479"/>
                    <a:pt x="15409" y="12800"/>
                    <a:pt x="17202" y="10993"/>
                  </a:cubicBezTo>
                  <a:lnTo>
                    <a:pt x="17235" y="10960"/>
                  </a:lnTo>
                  <a:lnTo>
                    <a:pt x="17209" y="10927"/>
                  </a:lnTo>
                  <a:cubicBezTo>
                    <a:pt x="15094" y="7869"/>
                    <a:pt x="10190" y="2824"/>
                    <a:pt x="6938" y="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012350" y="3780100"/>
              <a:ext cx="217650" cy="427550"/>
            </a:xfrm>
            <a:custGeom>
              <a:avLst/>
              <a:gdLst/>
              <a:ahLst/>
              <a:cxnLst/>
              <a:rect l="l" t="t" r="r" b="b"/>
              <a:pathLst>
                <a:path w="8706" h="17102" extrusionOk="0">
                  <a:moveTo>
                    <a:pt x="8357" y="549"/>
                  </a:moveTo>
                  <a:lnTo>
                    <a:pt x="8357" y="549"/>
                  </a:lnTo>
                  <a:cubicBezTo>
                    <a:pt x="8270" y="750"/>
                    <a:pt x="8183" y="951"/>
                    <a:pt x="8103" y="1138"/>
                  </a:cubicBezTo>
                  <a:cubicBezTo>
                    <a:pt x="7146" y="3406"/>
                    <a:pt x="6564" y="4778"/>
                    <a:pt x="4711" y="7996"/>
                  </a:cubicBezTo>
                  <a:lnTo>
                    <a:pt x="4671" y="8076"/>
                  </a:lnTo>
                  <a:lnTo>
                    <a:pt x="4758" y="8083"/>
                  </a:lnTo>
                  <a:cubicBezTo>
                    <a:pt x="5862" y="8170"/>
                    <a:pt x="7133" y="8270"/>
                    <a:pt x="8357" y="8397"/>
                  </a:cubicBezTo>
                  <a:cubicBezTo>
                    <a:pt x="7682" y="9394"/>
                    <a:pt x="4416" y="12900"/>
                    <a:pt x="469" y="16526"/>
                  </a:cubicBezTo>
                  <a:cubicBezTo>
                    <a:pt x="1372" y="14994"/>
                    <a:pt x="2162" y="13797"/>
                    <a:pt x="2931" y="12639"/>
                  </a:cubicBezTo>
                  <a:cubicBezTo>
                    <a:pt x="3634" y="11575"/>
                    <a:pt x="4303" y="10572"/>
                    <a:pt x="4972" y="9421"/>
                  </a:cubicBezTo>
                  <a:lnTo>
                    <a:pt x="5019" y="9347"/>
                  </a:lnTo>
                  <a:lnTo>
                    <a:pt x="4932" y="9334"/>
                  </a:lnTo>
                  <a:cubicBezTo>
                    <a:pt x="4243" y="9267"/>
                    <a:pt x="3547" y="9234"/>
                    <a:pt x="2804" y="9194"/>
                  </a:cubicBezTo>
                  <a:cubicBezTo>
                    <a:pt x="2383" y="9173"/>
                    <a:pt x="1941" y="9153"/>
                    <a:pt x="1486" y="9127"/>
                  </a:cubicBezTo>
                  <a:cubicBezTo>
                    <a:pt x="3533" y="6089"/>
                    <a:pt x="5480" y="3654"/>
                    <a:pt x="8357" y="549"/>
                  </a:cubicBezTo>
                  <a:close/>
                  <a:moveTo>
                    <a:pt x="8705" y="1"/>
                  </a:moveTo>
                  <a:lnTo>
                    <a:pt x="8491" y="235"/>
                  </a:lnTo>
                  <a:cubicBezTo>
                    <a:pt x="5467" y="3493"/>
                    <a:pt x="3466" y="5989"/>
                    <a:pt x="1345" y="9140"/>
                  </a:cubicBezTo>
                  <a:lnTo>
                    <a:pt x="1292" y="9220"/>
                  </a:lnTo>
                  <a:lnTo>
                    <a:pt x="1386" y="9227"/>
                  </a:lnTo>
                  <a:cubicBezTo>
                    <a:pt x="1874" y="9260"/>
                    <a:pt x="2342" y="9287"/>
                    <a:pt x="2804" y="9307"/>
                  </a:cubicBezTo>
                  <a:cubicBezTo>
                    <a:pt x="3507" y="9341"/>
                    <a:pt x="4176" y="9374"/>
                    <a:pt x="4831" y="9441"/>
                  </a:cubicBezTo>
                  <a:cubicBezTo>
                    <a:pt x="4182" y="10558"/>
                    <a:pt x="3527" y="11542"/>
                    <a:pt x="2837" y="12579"/>
                  </a:cubicBezTo>
                  <a:cubicBezTo>
                    <a:pt x="2015" y="13817"/>
                    <a:pt x="1172" y="15095"/>
                    <a:pt x="181" y="16787"/>
                  </a:cubicBezTo>
                  <a:lnTo>
                    <a:pt x="1" y="17102"/>
                  </a:lnTo>
                  <a:lnTo>
                    <a:pt x="268" y="16861"/>
                  </a:lnTo>
                  <a:cubicBezTo>
                    <a:pt x="4457" y="13041"/>
                    <a:pt x="7942" y="9287"/>
                    <a:pt x="8498" y="8377"/>
                  </a:cubicBezTo>
                  <a:lnTo>
                    <a:pt x="8545" y="8304"/>
                  </a:lnTo>
                  <a:lnTo>
                    <a:pt x="8458" y="8297"/>
                  </a:lnTo>
                  <a:cubicBezTo>
                    <a:pt x="7240" y="8163"/>
                    <a:pt x="5962" y="8063"/>
                    <a:pt x="4851" y="7976"/>
                  </a:cubicBezTo>
                  <a:cubicBezTo>
                    <a:pt x="6678" y="4804"/>
                    <a:pt x="7253" y="3440"/>
                    <a:pt x="8210" y="1185"/>
                  </a:cubicBezTo>
                  <a:cubicBezTo>
                    <a:pt x="8324" y="904"/>
                    <a:pt x="8451" y="609"/>
                    <a:pt x="8585" y="295"/>
                  </a:cubicBezTo>
                  <a:lnTo>
                    <a:pt x="870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092300" y="3982000"/>
              <a:ext cx="364325" cy="312125"/>
            </a:xfrm>
            <a:custGeom>
              <a:avLst/>
              <a:gdLst/>
              <a:ahLst/>
              <a:cxnLst/>
              <a:rect l="l" t="t" r="r" b="b"/>
              <a:pathLst>
                <a:path w="14573" h="12485" extrusionOk="0">
                  <a:moveTo>
                    <a:pt x="14044" y="368"/>
                  </a:moveTo>
                  <a:lnTo>
                    <a:pt x="14044" y="368"/>
                  </a:lnTo>
                  <a:cubicBezTo>
                    <a:pt x="13884" y="522"/>
                    <a:pt x="13730" y="676"/>
                    <a:pt x="13583" y="823"/>
                  </a:cubicBezTo>
                  <a:cubicBezTo>
                    <a:pt x="11830" y="2556"/>
                    <a:pt x="10773" y="3600"/>
                    <a:pt x="7829" y="5868"/>
                  </a:cubicBezTo>
                  <a:lnTo>
                    <a:pt x="7762" y="5921"/>
                  </a:lnTo>
                  <a:lnTo>
                    <a:pt x="7836" y="5962"/>
                  </a:lnTo>
                  <a:cubicBezTo>
                    <a:pt x="8826" y="6457"/>
                    <a:pt x="9963" y="7039"/>
                    <a:pt x="11047" y="7621"/>
                  </a:cubicBezTo>
                  <a:cubicBezTo>
                    <a:pt x="10043" y="8290"/>
                    <a:pt x="5681" y="10284"/>
                    <a:pt x="650" y="12130"/>
                  </a:cubicBezTo>
                  <a:cubicBezTo>
                    <a:pt x="2075" y="11053"/>
                    <a:pt x="3259" y="10250"/>
                    <a:pt x="4410" y="9481"/>
                  </a:cubicBezTo>
                  <a:cubicBezTo>
                    <a:pt x="5467" y="8765"/>
                    <a:pt x="6471" y="8089"/>
                    <a:pt x="7528" y="7280"/>
                  </a:cubicBezTo>
                  <a:lnTo>
                    <a:pt x="7595" y="7226"/>
                  </a:lnTo>
                  <a:lnTo>
                    <a:pt x="7521" y="7186"/>
                  </a:lnTo>
                  <a:cubicBezTo>
                    <a:pt x="6906" y="6858"/>
                    <a:pt x="6277" y="6564"/>
                    <a:pt x="5614" y="6243"/>
                  </a:cubicBezTo>
                  <a:cubicBezTo>
                    <a:pt x="5226" y="6062"/>
                    <a:pt x="4831" y="5875"/>
                    <a:pt x="4423" y="5674"/>
                  </a:cubicBezTo>
                  <a:cubicBezTo>
                    <a:pt x="7468" y="3653"/>
                    <a:pt x="10197" y="2148"/>
                    <a:pt x="14044" y="368"/>
                  </a:cubicBezTo>
                  <a:close/>
                  <a:moveTo>
                    <a:pt x="14573" y="0"/>
                  </a:moveTo>
                  <a:lnTo>
                    <a:pt x="14285" y="134"/>
                  </a:lnTo>
                  <a:cubicBezTo>
                    <a:pt x="10251" y="1987"/>
                    <a:pt x="7441" y="3533"/>
                    <a:pt x="4276" y="5634"/>
                  </a:cubicBezTo>
                  <a:lnTo>
                    <a:pt x="4196" y="5687"/>
                  </a:lnTo>
                  <a:lnTo>
                    <a:pt x="4283" y="5734"/>
                  </a:lnTo>
                  <a:cubicBezTo>
                    <a:pt x="4724" y="5948"/>
                    <a:pt x="5153" y="6149"/>
                    <a:pt x="5561" y="6343"/>
                  </a:cubicBezTo>
                  <a:cubicBezTo>
                    <a:pt x="6203" y="6651"/>
                    <a:pt x="6805" y="6932"/>
                    <a:pt x="7394" y="7246"/>
                  </a:cubicBezTo>
                  <a:cubicBezTo>
                    <a:pt x="6357" y="8029"/>
                    <a:pt x="5380" y="8685"/>
                    <a:pt x="4350" y="9387"/>
                  </a:cubicBezTo>
                  <a:cubicBezTo>
                    <a:pt x="3119" y="10217"/>
                    <a:pt x="1847" y="11073"/>
                    <a:pt x="288" y="12264"/>
                  </a:cubicBezTo>
                  <a:lnTo>
                    <a:pt x="1" y="12485"/>
                  </a:lnTo>
                  <a:lnTo>
                    <a:pt x="342" y="12358"/>
                  </a:lnTo>
                  <a:cubicBezTo>
                    <a:pt x="5668" y="10424"/>
                    <a:pt x="10318" y="8290"/>
                    <a:pt x="11181" y="7661"/>
                  </a:cubicBezTo>
                  <a:lnTo>
                    <a:pt x="11254" y="7614"/>
                  </a:lnTo>
                  <a:lnTo>
                    <a:pt x="11181" y="7567"/>
                  </a:lnTo>
                  <a:cubicBezTo>
                    <a:pt x="10097" y="6985"/>
                    <a:pt x="8960" y="6403"/>
                    <a:pt x="7969" y="5901"/>
                  </a:cubicBezTo>
                  <a:cubicBezTo>
                    <a:pt x="10860" y="3667"/>
                    <a:pt x="11917" y="2623"/>
                    <a:pt x="13663" y="903"/>
                  </a:cubicBezTo>
                  <a:cubicBezTo>
                    <a:pt x="13877" y="689"/>
                    <a:pt x="14105" y="462"/>
                    <a:pt x="14345" y="221"/>
                  </a:cubicBezTo>
                  <a:lnTo>
                    <a:pt x="1457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638850" y="3442400"/>
              <a:ext cx="199750" cy="440250"/>
            </a:xfrm>
            <a:custGeom>
              <a:avLst/>
              <a:gdLst/>
              <a:ahLst/>
              <a:cxnLst/>
              <a:rect l="l" t="t" r="r" b="b"/>
              <a:pathLst>
                <a:path w="7990" h="17610" extrusionOk="0">
                  <a:moveTo>
                    <a:pt x="7320" y="562"/>
                  </a:moveTo>
                  <a:cubicBezTo>
                    <a:pt x="7240" y="776"/>
                    <a:pt x="7173" y="977"/>
                    <a:pt x="7106" y="1171"/>
                  </a:cubicBezTo>
                  <a:cubicBezTo>
                    <a:pt x="6290" y="3493"/>
                    <a:pt x="5795" y="4898"/>
                    <a:pt x="4142" y="8223"/>
                  </a:cubicBezTo>
                  <a:lnTo>
                    <a:pt x="4102" y="8303"/>
                  </a:lnTo>
                  <a:lnTo>
                    <a:pt x="4189" y="8303"/>
                  </a:lnTo>
                  <a:cubicBezTo>
                    <a:pt x="5293" y="8323"/>
                    <a:pt x="6571" y="8343"/>
                    <a:pt x="7802" y="8397"/>
                  </a:cubicBezTo>
                  <a:cubicBezTo>
                    <a:pt x="7193" y="9434"/>
                    <a:pt x="4149" y="13141"/>
                    <a:pt x="435" y="17001"/>
                  </a:cubicBezTo>
                  <a:cubicBezTo>
                    <a:pt x="1238" y="15415"/>
                    <a:pt x="1954" y="14171"/>
                    <a:pt x="2650" y="12973"/>
                  </a:cubicBezTo>
                  <a:cubicBezTo>
                    <a:pt x="3292" y="11869"/>
                    <a:pt x="3894" y="10819"/>
                    <a:pt x="4490" y="9628"/>
                  </a:cubicBezTo>
                  <a:lnTo>
                    <a:pt x="4530" y="9554"/>
                  </a:lnTo>
                  <a:lnTo>
                    <a:pt x="4443" y="9548"/>
                  </a:lnTo>
                  <a:cubicBezTo>
                    <a:pt x="4095" y="9534"/>
                    <a:pt x="3747" y="9528"/>
                    <a:pt x="3393" y="9528"/>
                  </a:cubicBezTo>
                  <a:cubicBezTo>
                    <a:pt x="3045" y="9528"/>
                    <a:pt x="2683" y="9534"/>
                    <a:pt x="2315" y="9541"/>
                  </a:cubicBezTo>
                  <a:cubicBezTo>
                    <a:pt x="1887" y="9548"/>
                    <a:pt x="1452" y="9548"/>
                    <a:pt x="997" y="9548"/>
                  </a:cubicBezTo>
                  <a:cubicBezTo>
                    <a:pt x="2851" y="6396"/>
                    <a:pt x="4644" y="3847"/>
                    <a:pt x="7320" y="562"/>
                  </a:cubicBezTo>
                  <a:close/>
                  <a:moveTo>
                    <a:pt x="7635" y="0"/>
                  </a:moveTo>
                  <a:lnTo>
                    <a:pt x="7434" y="248"/>
                  </a:lnTo>
                  <a:cubicBezTo>
                    <a:pt x="4617" y="3680"/>
                    <a:pt x="2770" y="6296"/>
                    <a:pt x="850" y="9575"/>
                  </a:cubicBezTo>
                  <a:lnTo>
                    <a:pt x="803" y="9662"/>
                  </a:lnTo>
                  <a:lnTo>
                    <a:pt x="897" y="9662"/>
                  </a:lnTo>
                  <a:cubicBezTo>
                    <a:pt x="1385" y="9662"/>
                    <a:pt x="1860" y="9655"/>
                    <a:pt x="2315" y="9648"/>
                  </a:cubicBezTo>
                  <a:cubicBezTo>
                    <a:pt x="2670" y="9645"/>
                    <a:pt x="3013" y="9641"/>
                    <a:pt x="3351" y="9641"/>
                  </a:cubicBezTo>
                  <a:cubicBezTo>
                    <a:pt x="3689" y="9641"/>
                    <a:pt x="4022" y="9645"/>
                    <a:pt x="4356" y="9655"/>
                  </a:cubicBezTo>
                  <a:cubicBezTo>
                    <a:pt x="3767" y="10812"/>
                    <a:pt x="3179" y="11836"/>
                    <a:pt x="2556" y="12913"/>
                  </a:cubicBezTo>
                  <a:cubicBezTo>
                    <a:pt x="1814" y="14198"/>
                    <a:pt x="1044" y="15529"/>
                    <a:pt x="168" y="17282"/>
                  </a:cubicBezTo>
                  <a:lnTo>
                    <a:pt x="0" y="17610"/>
                  </a:lnTo>
                  <a:lnTo>
                    <a:pt x="255" y="17349"/>
                  </a:lnTo>
                  <a:cubicBezTo>
                    <a:pt x="4196" y="13274"/>
                    <a:pt x="7440" y="9314"/>
                    <a:pt x="7942" y="8370"/>
                  </a:cubicBezTo>
                  <a:lnTo>
                    <a:pt x="7989" y="8297"/>
                  </a:lnTo>
                  <a:lnTo>
                    <a:pt x="7895" y="8290"/>
                  </a:lnTo>
                  <a:cubicBezTo>
                    <a:pt x="6671" y="8236"/>
                    <a:pt x="5393" y="8216"/>
                    <a:pt x="4282" y="8196"/>
                  </a:cubicBezTo>
                  <a:cubicBezTo>
                    <a:pt x="5908" y="4918"/>
                    <a:pt x="6397" y="3520"/>
                    <a:pt x="7206" y="1211"/>
                  </a:cubicBezTo>
                  <a:cubicBezTo>
                    <a:pt x="7307" y="924"/>
                    <a:pt x="7414" y="622"/>
                    <a:pt x="7527" y="301"/>
                  </a:cubicBezTo>
                  <a:lnTo>
                    <a:pt x="763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6"/>
          <p:cNvGrpSpPr/>
          <p:nvPr/>
        </p:nvGrpSpPr>
        <p:grpSpPr>
          <a:xfrm rot="-9685641">
            <a:off x="8566818" y="4248812"/>
            <a:ext cx="294592" cy="624147"/>
            <a:chOff x="4749876" y="4671789"/>
            <a:chExt cx="294599" cy="624161"/>
          </a:xfrm>
        </p:grpSpPr>
        <p:sp>
          <p:nvSpPr>
            <p:cNvPr id="158" name="Google Shape;158;p6"/>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59" name="Google Shape;159;p6"/>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
        <p:nvSpPr>
          <p:cNvPr id="160" name="Google Shape;160;p6"/>
          <p:cNvSpPr/>
          <p:nvPr/>
        </p:nvSpPr>
        <p:spPr>
          <a:xfrm rot="1530411">
            <a:off x="58150" y="-87153"/>
            <a:ext cx="718246" cy="1409323"/>
          </a:xfrm>
          <a:custGeom>
            <a:avLst/>
            <a:gdLst/>
            <a:ahLst/>
            <a:cxnLst/>
            <a:rect l="l" t="t" r="r" b="b"/>
            <a:pathLst>
              <a:path w="7878" h="15458" extrusionOk="0">
                <a:moveTo>
                  <a:pt x="1344" y="882"/>
                </a:moveTo>
                <a:lnTo>
                  <a:pt x="5839" y="6479"/>
                </a:lnTo>
                <a:lnTo>
                  <a:pt x="5839" y="6479"/>
                </a:lnTo>
                <a:lnTo>
                  <a:pt x="3404" y="5994"/>
                </a:lnTo>
                <a:lnTo>
                  <a:pt x="3404" y="5994"/>
                </a:lnTo>
                <a:lnTo>
                  <a:pt x="7271" y="9971"/>
                </a:lnTo>
                <a:lnTo>
                  <a:pt x="7271" y="9971"/>
                </a:lnTo>
                <a:lnTo>
                  <a:pt x="3977" y="9046"/>
                </a:lnTo>
                <a:lnTo>
                  <a:pt x="6842" y="14036"/>
                </a:lnTo>
                <a:lnTo>
                  <a:pt x="463" y="6908"/>
                </a:lnTo>
                <a:lnTo>
                  <a:pt x="463" y="6908"/>
                </a:lnTo>
                <a:lnTo>
                  <a:pt x="3063" y="7239"/>
                </a:lnTo>
                <a:lnTo>
                  <a:pt x="474" y="3548"/>
                </a:lnTo>
                <a:lnTo>
                  <a:pt x="3272" y="4485"/>
                </a:lnTo>
                <a:lnTo>
                  <a:pt x="3272" y="4485"/>
                </a:lnTo>
                <a:lnTo>
                  <a:pt x="1344" y="882"/>
                </a:lnTo>
                <a:close/>
                <a:moveTo>
                  <a:pt x="870" y="1"/>
                </a:moveTo>
                <a:lnTo>
                  <a:pt x="716" y="100"/>
                </a:lnTo>
                <a:lnTo>
                  <a:pt x="2887" y="4165"/>
                </a:lnTo>
                <a:lnTo>
                  <a:pt x="0" y="3185"/>
                </a:lnTo>
                <a:lnTo>
                  <a:pt x="2677" y="7008"/>
                </a:lnTo>
                <a:lnTo>
                  <a:pt x="0" y="6666"/>
                </a:lnTo>
                <a:lnTo>
                  <a:pt x="7866" y="15458"/>
                </a:lnTo>
                <a:lnTo>
                  <a:pt x="4363" y="9343"/>
                </a:lnTo>
                <a:lnTo>
                  <a:pt x="4363" y="9343"/>
                </a:lnTo>
                <a:lnTo>
                  <a:pt x="7877" y="10335"/>
                </a:lnTo>
                <a:lnTo>
                  <a:pt x="3944" y="6291"/>
                </a:lnTo>
                <a:lnTo>
                  <a:pt x="6291" y="6754"/>
                </a:lnTo>
                <a:lnTo>
                  <a:pt x="6291" y="6754"/>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5"/>
        <p:cNvGrpSpPr/>
        <p:nvPr/>
      </p:nvGrpSpPr>
      <p:grpSpPr>
        <a:xfrm>
          <a:off x="0" y="0"/>
          <a:ext cx="0" cy="0"/>
          <a:chOff x="0" y="0"/>
          <a:chExt cx="0" cy="0"/>
        </a:xfrm>
      </p:grpSpPr>
      <p:sp>
        <p:nvSpPr>
          <p:cNvPr id="236" name="Google Shape;236;p9"/>
          <p:cNvSpPr/>
          <p:nvPr/>
        </p:nvSpPr>
        <p:spPr>
          <a:xfrm flipH="1">
            <a:off x="7" y="-647700"/>
            <a:ext cx="9612050" cy="1787466"/>
          </a:xfrm>
          <a:custGeom>
            <a:avLst/>
            <a:gdLst/>
            <a:ahLst/>
            <a:cxnLst/>
            <a:rect l="l" t="t" r="r" b="b"/>
            <a:pathLst>
              <a:path w="69321" h="12891" fill="none" extrusionOk="0">
                <a:moveTo>
                  <a:pt x="69320" y="10863"/>
                </a:moveTo>
                <a:cubicBezTo>
                  <a:pt x="69166" y="9177"/>
                  <a:pt x="68946" y="7459"/>
                  <a:pt x="68185" y="5938"/>
                </a:cubicBezTo>
                <a:cubicBezTo>
                  <a:pt x="67106" y="3790"/>
                  <a:pt x="64979" y="2248"/>
                  <a:pt x="62655" y="1642"/>
                </a:cubicBezTo>
                <a:cubicBezTo>
                  <a:pt x="60330" y="1036"/>
                  <a:pt x="57829" y="1300"/>
                  <a:pt x="55560" y="2116"/>
                </a:cubicBezTo>
                <a:cubicBezTo>
                  <a:pt x="54315" y="2578"/>
                  <a:pt x="52938" y="3504"/>
                  <a:pt x="53026" y="4837"/>
                </a:cubicBezTo>
                <a:cubicBezTo>
                  <a:pt x="53070" y="5520"/>
                  <a:pt x="53544" y="6137"/>
                  <a:pt x="54150" y="6467"/>
                </a:cubicBezTo>
                <a:cubicBezTo>
                  <a:pt x="54756" y="6798"/>
                  <a:pt x="55483" y="6864"/>
                  <a:pt x="56166" y="6776"/>
                </a:cubicBezTo>
                <a:cubicBezTo>
                  <a:pt x="57113" y="6644"/>
                  <a:pt x="58072" y="6159"/>
                  <a:pt x="58479" y="5288"/>
                </a:cubicBezTo>
                <a:cubicBezTo>
                  <a:pt x="58920" y="4363"/>
                  <a:pt x="58600" y="3217"/>
                  <a:pt x="57917" y="2446"/>
                </a:cubicBezTo>
                <a:cubicBezTo>
                  <a:pt x="57234" y="1686"/>
                  <a:pt x="56254" y="1256"/>
                  <a:pt x="55273" y="981"/>
                </a:cubicBezTo>
                <a:cubicBezTo>
                  <a:pt x="52155" y="121"/>
                  <a:pt x="48211" y="970"/>
                  <a:pt x="45699" y="3019"/>
                </a:cubicBezTo>
                <a:cubicBezTo>
                  <a:pt x="43937" y="4462"/>
                  <a:pt x="42703" y="6566"/>
                  <a:pt x="42306" y="8814"/>
                </a:cubicBezTo>
                <a:cubicBezTo>
                  <a:pt x="42163" y="9640"/>
                  <a:pt x="42119" y="10522"/>
                  <a:pt x="42427" y="11293"/>
                </a:cubicBezTo>
                <a:cubicBezTo>
                  <a:pt x="42736" y="12075"/>
                  <a:pt x="43452" y="12747"/>
                  <a:pt x="44289" y="12802"/>
                </a:cubicBezTo>
                <a:cubicBezTo>
                  <a:pt x="45644" y="12890"/>
                  <a:pt x="46647" y="11337"/>
                  <a:pt x="46526" y="9982"/>
                </a:cubicBezTo>
                <a:cubicBezTo>
                  <a:pt x="46394" y="8627"/>
                  <a:pt x="45512" y="7470"/>
                  <a:pt x="44664" y="6412"/>
                </a:cubicBezTo>
                <a:cubicBezTo>
                  <a:pt x="43518" y="4969"/>
                  <a:pt x="42317" y="3493"/>
                  <a:pt x="40687" y="2622"/>
                </a:cubicBezTo>
                <a:cubicBezTo>
                  <a:pt x="39034" y="1730"/>
                  <a:pt x="37106" y="1565"/>
                  <a:pt x="35233" y="1410"/>
                </a:cubicBezTo>
                <a:cubicBezTo>
                  <a:pt x="32049" y="1168"/>
                  <a:pt x="28557" y="1014"/>
                  <a:pt x="25979" y="2898"/>
                </a:cubicBezTo>
                <a:cubicBezTo>
                  <a:pt x="24756" y="3790"/>
                  <a:pt x="23842" y="5090"/>
                  <a:pt x="22542" y="5861"/>
                </a:cubicBezTo>
                <a:cubicBezTo>
                  <a:pt x="21175" y="6677"/>
                  <a:pt x="19435" y="6820"/>
                  <a:pt x="17947" y="6258"/>
                </a:cubicBezTo>
                <a:cubicBezTo>
                  <a:pt x="16758" y="5795"/>
                  <a:pt x="15788" y="4903"/>
                  <a:pt x="15171" y="3801"/>
                </a:cubicBezTo>
                <a:cubicBezTo>
                  <a:pt x="14653" y="2865"/>
                  <a:pt x="14345" y="1554"/>
                  <a:pt x="13541" y="827"/>
                </a:cubicBezTo>
                <a:cubicBezTo>
                  <a:pt x="12604" y="0"/>
                  <a:pt x="11073" y="188"/>
                  <a:pt x="10081" y="948"/>
                </a:cubicBezTo>
                <a:cubicBezTo>
                  <a:pt x="9079" y="1708"/>
                  <a:pt x="8517" y="2898"/>
                  <a:pt x="8098" y="4066"/>
                </a:cubicBezTo>
                <a:cubicBezTo>
                  <a:pt x="7669" y="5244"/>
                  <a:pt x="7327" y="6478"/>
                  <a:pt x="6633" y="7514"/>
                </a:cubicBezTo>
                <a:cubicBezTo>
                  <a:pt x="5068" y="9839"/>
                  <a:pt x="2568" y="10169"/>
                  <a:pt x="1" y="10015"/>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273451" flipH="1">
            <a:off x="-1102332" y="150822"/>
            <a:ext cx="1801196" cy="5166478"/>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flipH="1">
            <a:off x="7362155" y="1989262"/>
            <a:ext cx="3515308" cy="5540715"/>
          </a:xfrm>
          <a:custGeom>
            <a:avLst/>
            <a:gdLst/>
            <a:ahLst/>
            <a:cxnLst/>
            <a:rect l="l" t="t" r="r" b="b"/>
            <a:pathLst>
              <a:path w="25352" h="39959" fill="none" extrusionOk="0">
                <a:moveTo>
                  <a:pt x="4342" y="39959"/>
                </a:moveTo>
                <a:cubicBezTo>
                  <a:pt x="3603" y="38758"/>
                  <a:pt x="2502" y="37017"/>
                  <a:pt x="2513" y="35574"/>
                </a:cubicBezTo>
                <a:cubicBezTo>
                  <a:pt x="2535" y="33999"/>
                  <a:pt x="3548" y="32390"/>
                  <a:pt x="4364" y="31112"/>
                </a:cubicBezTo>
                <a:cubicBezTo>
                  <a:pt x="6314" y="28072"/>
                  <a:pt x="8616" y="25240"/>
                  <a:pt x="11392" y="22927"/>
                </a:cubicBezTo>
                <a:cubicBezTo>
                  <a:pt x="14169" y="20613"/>
                  <a:pt x="17419" y="18828"/>
                  <a:pt x="20922" y="17991"/>
                </a:cubicBezTo>
                <a:cubicBezTo>
                  <a:pt x="21837" y="17771"/>
                  <a:pt x="22817" y="17627"/>
                  <a:pt x="23710" y="17925"/>
                </a:cubicBezTo>
                <a:cubicBezTo>
                  <a:pt x="24602" y="18222"/>
                  <a:pt x="25351" y="19115"/>
                  <a:pt x="25219" y="20040"/>
                </a:cubicBezTo>
                <a:cubicBezTo>
                  <a:pt x="25098" y="20800"/>
                  <a:pt x="24437" y="21373"/>
                  <a:pt x="23765" y="21737"/>
                </a:cubicBezTo>
                <a:cubicBezTo>
                  <a:pt x="21649" y="22872"/>
                  <a:pt x="19071" y="22728"/>
                  <a:pt x="16758" y="22133"/>
                </a:cubicBezTo>
                <a:cubicBezTo>
                  <a:pt x="14863" y="21649"/>
                  <a:pt x="12990" y="20966"/>
                  <a:pt x="11161" y="20283"/>
                </a:cubicBezTo>
                <a:cubicBezTo>
                  <a:pt x="9806" y="19787"/>
                  <a:pt x="8275" y="19644"/>
                  <a:pt x="7404" y="18355"/>
                </a:cubicBezTo>
                <a:cubicBezTo>
                  <a:pt x="6710" y="17341"/>
                  <a:pt x="6600" y="15986"/>
                  <a:pt x="6997" y="14829"/>
                </a:cubicBezTo>
                <a:cubicBezTo>
                  <a:pt x="7393" y="13661"/>
                  <a:pt x="8275" y="12692"/>
                  <a:pt x="9332" y="12075"/>
                </a:cubicBezTo>
                <a:cubicBezTo>
                  <a:pt x="10809" y="11216"/>
                  <a:pt x="12648" y="10984"/>
                  <a:pt x="13926" y="9849"/>
                </a:cubicBezTo>
                <a:cubicBezTo>
                  <a:pt x="15050" y="8869"/>
                  <a:pt x="15568" y="7271"/>
                  <a:pt x="15392" y="5784"/>
                </a:cubicBezTo>
                <a:cubicBezTo>
                  <a:pt x="15204" y="4297"/>
                  <a:pt x="14367" y="2931"/>
                  <a:pt x="13210" y="1972"/>
                </a:cubicBezTo>
                <a:cubicBezTo>
                  <a:pt x="11492" y="540"/>
                  <a:pt x="9046" y="0"/>
                  <a:pt x="6886" y="595"/>
                </a:cubicBezTo>
                <a:cubicBezTo>
                  <a:pt x="4716" y="1190"/>
                  <a:pt x="2887" y="2887"/>
                  <a:pt x="2138" y="5002"/>
                </a:cubicBezTo>
                <a:cubicBezTo>
                  <a:pt x="1510" y="6776"/>
                  <a:pt x="1620" y="8737"/>
                  <a:pt x="1929" y="10599"/>
                </a:cubicBezTo>
                <a:cubicBezTo>
                  <a:pt x="2237" y="12460"/>
                  <a:pt x="2744" y="14289"/>
                  <a:pt x="2865" y="16173"/>
                </a:cubicBezTo>
                <a:cubicBezTo>
                  <a:pt x="2986" y="17947"/>
                  <a:pt x="2733" y="19820"/>
                  <a:pt x="1730" y="21329"/>
                </a:cubicBezTo>
                <a:cubicBezTo>
                  <a:pt x="739" y="22849"/>
                  <a:pt x="1" y="24227"/>
                  <a:pt x="243" y="26122"/>
                </a:cubicBezTo>
                <a:cubicBezTo>
                  <a:pt x="508" y="28171"/>
                  <a:pt x="1741" y="30011"/>
                  <a:pt x="3295" y="31388"/>
                </a:cubicBezTo>
                <a:cubicBezTo>
                  <a:pt x="4848" y="32765"/>
                  <a:pt x="6710" y="33723"/>
                  <a:pt x="8572" y="34627"/>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flipH="1">
            <a:off x="-415946" y="4214695"/>
            <a:ext cx="9564628" cy="1943320"/>
          </a:xfrm>
          <a:custGeom>
            <a:avLst/>
            <a:gdLst/>
            <a:ahLst/>
            <a:cxnLst/>
            <a:rect l="l" t="t" r="r" b="b"/>
            <a:pathLst>
              <a:path w="68979" h="14015" fill="none" extrusionOk="0">
                <a:moveTo>
                  <a:pt x="68978" y="1179"/>
                </a:moveTo>
                <a:cubicBezTo>
                  <a:pt x="67700" y="2303"/>
                  <a:pt x="66621" y="3835"/>
                  <a:pt x="65067" y="4595"/>
                </a:cubicBezTo>
                <a:cubicBezTo>
                  <a:pt x="63977" y="5124"/>
                  <a:pt x="62567" y="5179"/>
                  <a:pt x="61641" y="4396"/>
                </a:cubicBezTo>
                <a:cubicBezTo>
                  <a:pt x="60694" y="3592"/>
                  <a:pt x="60572" y="1995"/>
                  <a:pt x="61377" y="1058"/>
                </a:cubicBezTo>
                <a:cubicBezTo>
                  <a:pt x="62192" y="111"/>
                  <a:pt x="63789" y="1"/>
                  <a:pt x="64726" y="827"/>
                </a:cubicBezTo>
                <a:cubicBezTo>
                  <a:pt x="65189" y="1246"/>
                  <a:pt x="65486" y="1840"/>
                  <a:pt x="65629" y="2457"/>
                </a:cubicBezTo>
                <a:cubicBezTo>
                  <a:pt x="66158" y="4672"/>
                  <a:pt x="64814" y="7074"/>
                  <a:pt x="62820" y="8197"/>
                </a:cubicBezTo>
                <a:cubicBezTo>
                  <a:pt x="60826" y="9321"/>
                  <a:pt x="58358" y="9354"/>
                  <a:pt x="56155" y="8759"/>
                </a:cubicBezTo>
                <a:cubicBezTo>
                  <a:pt x="54271" y="8252"/>
                  <a:pt x="52541" y="7327"/>
                  <a:pt x="50855" y="6368"/>
                </a:cubicBezTo>
                <a:cubicBezTo>
                  <a:pt x="50150" y="5972"/>
                  <a:pt x="49643" y="5763"/>
                  <a:pt x="49093" y="5168"/>
                </a:cubicBezTo>
                <a:cubicBezTo>
                  <a:pt x="48597" y="4639"/>
                  <a:pt x="48101" y="4209"/>
                  <a:pt x="47385" y="4022"/>
                </a:cubicBezTo>
                <a:cubicBezTo>
                  <a:pt x="46305" y="3746"/>
                  <a:pt x="45115" y="3890"/>
                  <a:pt x="44091" y="4330"/>
                </a:cubicBezTo>
                <a:cubicBezTo>
                  <a:pt x="42372" y="5068"/>
                  <a:pt x="41072" y="6490"/>
                  <a:pt x="39794" y="7856"/>
                </a:cubicBezTo>
                <a:cubicBezTo>
                  <a:pt x="38516" y="9222"/>
                  <a:pt x="37161" y="10621"/>
                  <a:pt x="35409" y="11271"/>
                </a:cubicBezTo>
                <a:cubicBezTo>
                  <a:pt x="33658" y="11921"/>
                  <a:pt x="31410" y="11602"/>
                  <a:pt x="30364" y="10059"/>
                </a:cubicBezTo>
                <a:cubicBezTo>
                  <a:pt x="29053" y="8109"/>
                  <a:pt x="30143" y="5190"/>
                  <a:pt x="28744" y="3306"/>
                </a:cubicBezTo>
                <a:cubicBezTo>
                  <a:pt x="27929" y="2204"/>
                  <a:pt x="26419" y="1774"/>
                  <a:pt x="25064" y="1973"/>
                </a:cubicBezTo>
                <a:cubicBezTo>
                  <a:pt x="23533" y="2204"/>
                  <a:pt x="22046" y="3196"/>
                  <a:pt x="20790" y="4055"/>
                </a:cubicBezTo>
                <a:cubicBezTo>
                  <a:pt x="18994" y="5278"/>
                  <a:pt x="17363" y="6710"/>
                  <a:pt x="15821" y="8230"/>
                </a:cubicBezTo>
                <a:cubicBezTo>
                  <a:pt x="14157" y="9861"/>
                  <a:pt x="12472" y="11513"/>
                  <a:pt x="10401" y="12571"/>
                </a:cubicBezTo>
                <a:cubicBezTo>
                  <a:pt x="8340" y="13629"/>
                  <a:pt x="5796" y="14014"/>
                  <a:pt x="3691" y="13023"/>
                </a:cubicBezTo>
                <a:cubicBezTo>
                  <a:pt x="2083" y="12252"/>
                  <a:pt x="926" y="10786"/>
                  <a:pt x="1" y="9266"/>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9"/>
          <p:cNvGrpSpPr/>
          <p:nvPr/>
        </p:nvGrpSpPr>
        <p:grpSpPr>
          <a:xfrm rot="10800000">
            <a:off x="7526146" y="54545"/>
            <a:ext cx="1870959" cy="1882607"/>
            <a:chOff x="-233950" y="3442400"/>
            <a:chExt cx="1690575" cy="1701100"/>
          </a:xfrm>
        </p:grpSpPr>
        <p:sp>
          <p:nvSpPr>
            <p:cNvPr id="241" name="Google Shape;241;p9"/>
            <p:cNvSpPr/>
            <p:nvPr/>
          </p:nvSpPr>
          <p:spPr>
            <a:xfrm>
              <a:off x="686525" y="4253125"/>
              <a:ext cx="413175" cy="411000"/>
            </a:xfrm>
            <a:custGeom>
              <a:avLst/>
              <a:gdLst/>
              <a:ahLst/>
              <a:cxnLst/>
              <a:rect l="l" t="t" r="r" b="b"/>
              <a:pathLst>
                <a:path w="16527" h="16440" extrusionOk="0">
                  <a:moveTo>
                    <a:pt x="5165" y="1"/>
                  </a:moveTo>
                  <a:cubicBezTo>
                    <a:pt x="4021" y="1319"/>
                    <a:pt x="2864" y="2623"/>
                    <a:pt x="1700" y="3915"/>
                  </a:cubicBezTo>
                  <a:cubicBezTo>
                    <a:pt x="1138" y="4544"/>
                    <a:pt x="576" y="5159"/>
                    <a:pt x="0" y="5788"/>
                  </a:cubicBezTo>
                  <a:cubicBezTo>
                    <a:pt x="1158" y="6772"/>
                    <a:pt x="3801" y="9200"/>
                    <a:pt x="5299" y="10518"/>
                  </a:cubicBezTo>
                  <a:cubicBezTo>
                    <a:pt x="7567" y="12485"/>
                    <a:pt x="9822" y="14446"/>
                    <a:pt x="12064" y="16439"/>
                  </a:cubicBezTo>
                  <a:cubicBezTo>
                    <a:pt x="13683" y="14051"/>
                    <a:pt x="15175" y="11602"/>
                    <a:pt x="16526" y="9281"/>
                  </a:cubicBezTo>
                  <a:cubicBezTo>
                    <a:pt x="13362" y="5955"/>
                    <a:pt x="8323" y="1626"/>
                    <a:pt x="516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254150" y="3860550"/>
              <a:ext cx="427050" cy="396625"/>
            </a:xfrm>
            <a:custGeom>
              <a:avLst/>
              <a:gdLst/>
              <a:ahLst/>
              <a:cxnLst/>
              <a:rect l="l" t="t" r="r" b="b"/>
              <a:pathLst>
                <a:path w="17082" h="15865" extrusionOk="0">
                  <a:moveTo>
                    <a:pt x="6818" y="1"/>
                  </a:moveTo>
                  <a:cubicBezTo>
                    <a:pt x="4429" y="1687"/>
                    <a:pt x="2128" y="3319"/>
                    <a:pt x="0" y="4965"/>
                  </a:cubicBezTo>
                  <a:cubicBezTo>
                    <a:pt x="2121" y="6892"/>
                    <a:pt x="4249" y="8819"/>
                    <a:pt x="6410" y="10706"/>
                  </a:cubicBezTo>
                  <a:cubicBezTo>
                    <a:pt x="8042" y="12144"/>
                    <a:pt x="10919" y="14820"/>
                    <a:pt x="12190" y="15864"/>
                  </a:cubicBezTo>
                  <a:cubicBezTo>
                    <a:pt x="13836" y="14158"/>
                    <a:pt x="15536" y="12439"/>
                    <a:pt x="17081" y="10880"/>
                  </a:cubicBezTo>
                  <a:cubicBezTo>
                    <a:pt x="15061" y="7969"/>
                    <a:pt x="10243" y="2945"/>
                    <a:pt x="681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233950" y="3860550"/>
              <a:ext cx="1336325" cy="1282950"/>
            </a:xfrm>
            <a:custGeom>
              <a:avLst/>
              <a:gdLst/>
              <a:ahLst/>
              <a:cxnLst/>
              <a:rect l="l" t="t" r="r" b="b"/>
              <a:pathLst>
                <a:path w="53453" h="51318" extrusionOk="0">
                  <a:moveTo>
                    <a:pt x="26375" y="141"/>
                  </a:moveTo>
                  <a:cubicBezTo>
                    <a:pt x="29607" y="2925"/>
                    <a:pt x="34451" y="7902"/>
                    <a:pt x="36572" y="10947"/>
                  </a:cubicBezTo>
                  <a:cubicBezTo>
                    <a:pt x="34785" y="12746"/>
                    <a:pt x="33146" y="14406"/>
                    <a:pt x="31708" y="15898"/>
                  </a:cubicBezTo>
                  <a:cubicBezTo>
                    <a:pt x="30162" y="17483"/>
                    <a:pt x="28322" y="19310"/>
                    <a:pt x="26549" y="21070"/>
                  </a:cubicBezTo>
                  <a:cubicBezTo>
                    <a:pt x="23231" y="24375"/>
                    <a:pt x="20086" y="27493"/>
                    <a:pt x="18541" y="29292"/>
                  </a:cubicBezTo>
                  <a:cubicBezTo>
                    <a:pt x="17028" y="31052"/>
                    <a:pt x="16252" y="33634"/>
                    <a:pt x="17912" y="35448"/>
                  </a:cubicBezTo>
                  <a:cubicBezTo>
                    <a:pt x="18775" y="36391"/>
                    <a:pt x="20140" y="36953"/>
                    <a:pt x="21565" y="36953"/>
                  </a:cubicBezTo>
                  <a:lnTo>
                    <a:pt x="21578" y="36953"/>
                  </a:lnTo>
                  <a:cubicBezTo>
                    <a:pt x="22729" y="36940"/>
                    <a:pt x="23886" y="36438"/>
                    <a:pt x="25010" y="35468"/>
                  </a:cubicBezTo>
                  <a:cubicBezTo>
                    <a:pt x="26201" y="34444"/>
                    <a:pt x="30557" y="29192"/>
                    <a:pt x="33735" y="25365"/>
                  </a:cubicBezTo>
                  <a:cubicBezTo>
                    <a:pt x="35247" y="23538"/>
                    <a:pt x="36445" y="22100"/>
                    <a:pt x="36893" y="21598"/>
                  </a:cubicBezTo>
                  <a:cubicBezTo>
                    <a:pt x="37401" y="21049"/>
                    <a:pt x="37997" y="20394"/>
                    <a:pt x="38599" y="19731"/>
                  </a:cubicBezTo>
                  <a:cubicBezTo>
                    <a:pt x="39616" y="18594"/>
                    <a:pt x="40820" y="17249"/>
                    <a:pt x="42031" y="15851"/>
                  </a:cubicBezTo>
                  <a:cubicBezTo>
                    <a:pt x="45256" y="17517"/>
                    <a:pt x="50234" y="21832"/>
                    <a:pt x="53312" y="25064"/>
                  </a:cubicBezTo>
                  <a:cubicBezTo>
                    <a:pt x="51659" y="27901"/>
                    <a:pt x="50247" y="30162"/>
                    <a:pt x="48869" y="32183"/>
                  </a:cubicBezTo>
                  <a:cubicBezTo>
                    <a:pt x="44828" y="38164"/>
                    <a:pt x="35669" y="48394"/>
                    <a:pt x="28309" y="50394"/>
                  </a:cubicBezTo>
                  <a:cubicBezTo>
                    <a:pt x="26409" y="50916"/>
                    <a:pt x="24294" y="51211"/>
                    <a:pt x="22107" y="51211"/>
                  </a:cubicBezTo>
                  <a:cubicBezTo>
                    <a:pt x="16814" y="51211"/>
                    <a:pt x="11127" y="49498"/>
                    <a:pt x="7220" y="45203"/>
                  </a:cubicBezTo>
                  <a:cubicBezTo>
                    <a:pt x="121" y="37435"/>
                    <a:pt x="2316" y="26221"/>
                    <a:pt x="6350" y="18982"/>
                  </a:cubicBezTo>
                  <a:cubicBezTo>
                    <a:pt x="8364" y="15383"/>
                    <a:pt x="15771" y="8070"/>
                    <a:pt x="19598" y="5079"/>
                  </a:cubicBezTo>
                  <a:cubicBezTo>
                    <a:pt x="21692" y="3460"/>
                    <a:pt x="23906" y="1888"/>
                    <a:pt x="26375" y="141"/>
                  </a:cubicBezTo>
                  <a:close/>
                  <a:moveTo>
                    <a:pt x="26382" y="1"/>
                  </a:moveTo>
                  <a:lnTo>
                    <a:pt x="26348" y="28"/>
                  </a:lnTo>
                  <a:cubicBezTo>
                    <a:pt x="23860" y="1780"/>
                    <a:pt x="21632" y="3359"/>
                    <a:pt x="19531" y="4992"/>
                  </a:cubicBezTo>
                  <a:cubicBezTo>
                    <a:pt x="15697" y="7989"/>
                    <a:pt x="8270" y="15322"/>
                    <a:pt x="6250" y="18929"/>
                  </a:cubicBezTo>
                  <a:cubicBezTo>
                    <a:pt x="2202" y="26201"/>
                    <a:pt x="1" y="37462"/>
                    <a:pt x="7133" y="45283"/>
                  </a:cubicBezTo>
                  <a:cubicBezTo>
                    <a:pt x="11074" y="49598"/>
                    <a:pt x="16788" y="51318"/>
                    <a:pt x="22113" y="51318"/>
                  </a:cubicBezTo>
                  <a:cubicBezTo>
                    <a:pt x="24301" y="51318"/>
                    <a:pt x="26429" y="51030"/>
                    <a:pt x="28342" y="50502"/>
                  </a:cubicBezTo>
                  <a:cubicBezTo>
                    <a:pt x="35722" y="48494"/>
                    <a:pt x="44908" y="38238"/>
                    <a:pt x="48963" y="32243"/>
                  </a:cubicBezTo>
                  <a:cubicBezTo>
                    <a:pt x="50341" y="30216"/>
                    <a:pt x="51766" y="27941"/>
                    <a:pt x="53425" y="25084"/>
                  </a:cubicBezTo>
                  <a:lnTo>
                    <a:pt x="53452" y="25050"/>
                  </a:lnTo>
                  <a:lnTo>
                    <a:pt x="53419" y="25024"/>
                  </a:lnTo>
                  <a:cubicBezTo>
                    <a:pt x="50321" y="21759"/>
                    <a:pt x="45283" y="17396"/>
                    <a:pt x="42045" y="15730"/>
                  </a:cubicBezTo>
                  <a:lnTo>
                    <a:pt x="42005" y="15710"/>
                  </a:lnTo>
                  <a:lnTo>
                    <a:pt x="41978" y="15744"/>
                  </a:lnTo>
                  <a:cubicBezTo>
                    <a:pt x="40753" y="17156"/>
                    <a:pt x="39542" y="18514"/>
                    <a:pt x="38512" y="19658"/>
                  </a:cubicBezTo>
                  <a:cubicBezTo>
                    <a:pt x="37917" y="20320"/>
                    <a:pt x="37321" y="20976"/>
                    <a:pt x="36813" y="21524"/>
                  </a:cubicBezTo>
                  <a:cubicBezTo>
                    <a:pt x="36358" y="22026"/>
                    <a:pt x="35160" y="23465"/>
                    <a:pt x="33648" y="25291"/>
                  </a:cubicBezTo>
                  <a:cubicBezTo>
                    <a:pt x="30470" y="29118"/>
                    <a:pt x="26121" y="34364"/>
                    <a:pt x="24937" y="35387"/>
                  </a:cubicBezTo>
                  <a:cubicBezTo>
                    <a:pt x="23833" y="36338"/>
                    <a:pt x="22702" y="36826"/>
                    <a:pt x="21578" y="36839"/>
                  </a:cubicBezTo>
                  <a:lnTo>
                    <a:pt x="21565" y="36839"/>
                  </a:lnTo>
                  <a:cubicBezTo>
                    <a:pt x="20166" y="36839"/>
                    <a:pt x="18835" y="36291"/>
                    <a:pt x="17999" y="35374"/>
                  </a:cubicBezTo>
                  <a:cubicBezTo>
                    <a:pt x="16379" y="33608"/>
                    <a:pt x="17149" y="31085"/>
                    <a:pt x="18621" y="29366"/>
                  </a:cubicBezTo>
                  <a:cubicBezTo>
                    <a:pt x="20173" y="27566"/>
                    <a:pt x="23304" y="24448"/>
                    <a:pt x="26629" y="21150"/>
                  </a:cubicBezTo>
                  <a:cubicBezTo>
                    <a:pt x="28403" y="19383"/>
                    <a:pt x="30236" y="17564"/>
                    <a:pt x="31788" y="15978"/>
                  </a:cubicBezTo>
                  <a:cubicBezTo>
                    <a:pt x="33240" y="14479"/>
                    <a:pt x="34886" y="12800"/>
                    <a:pt x="36679" y="10993"/>
                  </a:cubicBezTo>
                  <a:lnTo>
                    <a:pt x="36712" y="10960"/>
                  </a:lnTo>
                  <a:lnTo>
                    <a:pt x="36686" y="10927"/>
                  </a:lnTo>
                  <a:cubicBezTo>
                    <a:pt x="34571" y="7869"/>
                    <a:pt x="29667" y="2824"/>
                    <a:pt x="26415" y="34"/>
                  </a:cubicBezTo>
                  <a:lnTo>
                    <a:pt x="2638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85350" y="4253300"/>
              <a:ext cx="417025" cy="414675"/>
            </a:xfrm>
            <a:custGeom>
              <a:avLst/>
              <a:gdLst/>
              <a:ahLst/>
              <a:cxnLst/>
              <a:rect l="l" t="t" r="r" b="b"/>
              <a:pathLst>
                <a:path w="16681" h="16587" extrusionOk="0">
                  <a:moveTo>
                    <a:pt x="5259" y="141"/>
                  </a:moveTo>
                  <a:cubicBezTo>
                    <a:pt x="8484" y="1807"/>
                    <a:pt x="13462" y="6122"/>
                    <a:pt x="16540" y="9354"/>
                  </a:cubicBezTo>
                  <a:cubicBezTo>
                    <a:pt x="14901" y="12164"/>
                    <a:pt x="13495" y="14412"/>
                    <a:pt x="12137" y="16419"/>
                  </a:cubicBezTo>
                  <a:cubicBezTo>
                    <a:pt x="9742" y="14298"/>
                    <a:pt x="7400" y="12258"/>
                    <a:pt x="5420" y="10545"/>
                  </a:cubicBezTo>
                  <a:cubicBezTo>
                    <a:pt x="4798" y="9996"/>
                    <a:pt x="3955" y="9233"/>
                    <a:pt x="3138" y="8497"/>
                  </a:cubicBezTo>
                  <a:cubicBezTo>
                    <a:pt x="2008" y="7480"/>
                    <a:pt x="844" y="6430"/>
                    <a:pt x="161" y="5848"/>
                  </a:cubicBezTo>
                  <a:cubicBezTo>
                    <a:pt x="663" y="5306"/>
                    <a:pt x="1245" y="4670"/>
                    <a:pt x="1827" y="4021"/>
                  </a:cubicBezTo>
                  <a:cubicBezTo>
                    <a:pt x="2844" y="2884"/>
                    <a:pt x="4048" y="1539"/>
                    <a:pt x="5259" y="141"/>
                  </a:cubicBezTo>
                  <a:close/>
                  <a:moveTo>
                    <a:pt x="5233" y="0"/>
                  </a:moveTo>
                  <a:lnTo>
                    <a:pt x="5206" y="34"/>
                  </a:lnTo>
                  <a:cubicBezTo>
                    <a:pt x="3981" y="1446"/>
                    <a:pt x="2770" y="2804"/>
                    <a:pt x="1740" y="3948"/>
                  </a:cubicBezTo>
                  <a:cubicBezTo>
                    <a:pt x="1145" y="4610"/>
                    <a:pt x="549" y="5266"/>
                    <a:pt x="41" y="5814"/>
                  </a:cubicBezTo>
                  <a:lnTo>
                    <a:pt x="0" y="5855"/>
                  </a:lnTo>
                  <a:lnTo>
                    <a:pt x="47" y="5895"/>
                  </a:lnTo>
                  <a:cubicBezTo>
                    <a:pt x="723" y="6463"/>
                    <a:pt x="1914" y="7541"/>
                    <a:pt x="3058" y="8578"/>
                  </a:cubicBezTo>
                  <a:cubicBezTo>
                    <a:pt x="3874" y="9314"/>
                    <a:pt x="4717" y="10076"/>
                    <a:pt x="5346" y="10625"/>
                  </a:cubicBezTo>
                  <a:cubicBezTo>
                    <a:pt x="7340" y="12351"/>
                    <a:pt x="9702" y="14405"/>
                    <a:pt x="12111" y="16546"/>
                  </a:cubicBezTo>
                  <a:lnTo>
                    <a:pt x="12157" y="16586"/>
                  </a:lnTo>
                  <a:lnTo>
                    <a:pt x="12191" y="16540"/>
                  </a:lnTo>
                  <a:cubicBezTo>
                    <a:pt x="13569" y="14506"/>
                    <a:pt x="14994" y="12231"/>
                    <a:pt x="16653" y="9374"/>
                  </a:cubicBezTo>
                  <a:lnTo>
                    <a:pt x="16680" y="9340"/>
                  </a:lnTo>
                  <a:lnTo>
                    <a:pt x="16647" y="9314"/>
                  </a:lnTo>
                  <a:cubicBezTo>
                    <a:pt x="13549" y="6049"/>
                    <a:pt x="8511" y="1686"/>
                    <a:pt x="5273" y="20"/>
                  </a:cubicBezTo>
                  <a:lnTo>
                    <a:pt x="5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252975" y="3860550"/>
              <a:ext cx="430900" cy="400300"/>
            </a:xfrm>
            <a:custGeom>
              <a:avLst/>
              <a:gdLst/>
              <a:ahLst/>
              <a:cxnLst/>
              <a:rect l="l" t="t" r="r" b="b"/>
              <a:pathLst>
                <a:path w="17236" h="16012" extrusionOk="0">
                  <a:moveTo>
                    <a:pt x="6898" y="141"/>
                  </a:moveTo>
                  <a:cubicBezTo>
                    <a:pt x="10130" y="2925"/>
                    <a:pt x="14974" y="7902"/>
                    <a:pt x="17095" y="10947"/>
                  </a:cubicBezTo>
                  <a:cubicBezTo>
                    <a:pt x="15322" y="12726"/>
                    <a:pt x="13703" y="14379"/>
                    <a:pt x="12271" y="15864"/>
                  </a:cubicBezTo>
                  <a:cubicBezTo>
                    <a:pt x="11481" y="15209"/>
                    <a:pt x="10110" y="13964"/>
                    <a:pt x="8785" y="12766"/>
                  </a:cubicBezTo>
                  <a:cubicBezTo>
                    <a:pt x="7942" y="12004"/>
                    <a:pt x="7152" y="11288"/>
                    <a:pt x="6530" y="10739"/>
                  </a:cubicBezTo>
                  <a:cubicBezTo>
                    <a:pt x="4369" y="8846"/>
                    <a:pt x="2195" y="6885"/>
                    <a:pt x="174" y="5039"/>
                  </a:cubicBezTo>
                  <a:cubicBezTo>
                    <a:pt x="2248" y="3433"/>
                    <a:pt x="4449" y="1867"/>
                    <a:pt x="6898" y="141"/>
                  </a:cubicBezTo>
                  <a:close/>
                  <a:moveTo>
                    <a:pt x="6905" y="1"/>
                  </a:moveTo>
                  <a:lnTo>
                    <a:pt x="6871" y="28"/>
                  </a:lnTo>
                  <a:cubicBezTo>
                    <a:pt x="4383" y="1780"/>
                    <a:pt x="2155" y="3359"/>
                    <a:pt x="54" y="4992"/>
                  </a:cubicBezTo>
                  <a:lnTo>
                    <a:pt x="0" y="5032"/>
                  </a:lnTo>
                  <a:lnTo>
                    <a:pt x="47" y="5079"/>
                  </a:lnTo>
                  <a:cubicBezTo>
                    <a:pt x="2088" y="6932"/>
                    <a:pt x="4276" y="8913"/>
                    <a:pt x="6457" y="10820"/>
                  </a:cubicBezTo>
                  <a:cubicBezTo>
                    <a:pt x="7079" y="11368"/>
                    <a:pt x="7868" y="12091"/>
                    <a:pt x="8711" y="12847"/>
                  </a:cubicBezTo>
                  <a:cubicBezTo>
                    <a:pt x="10056" y="14071"/>
                    <a:pt x="11455" y="15329"/>
                    <a:pt x="12237" y="15978"/>
                  </a:cubicBezTo>
                  <a:lnTo>
                    <a:pt x="12278" y="16011"/>
                  </a:lnTo>
                  <a:lnTo>
                    <a:pt x="12311" y="15978"/>
                  </a:lnTo>
                  <a:cubicBezTo>
                    <a:pt x="13763" y="14479"/>
                    <a:pt x="15409" y="12800"/>
                    <a:pt x="17202" y="10993"/>
                  </a:cubicBezTo>
                  <a:lnTo>
                    <a:pt x="17235" y="10960"/>
                  </a:lnTo>
                  <a:lnTo>
                    <a:pt x="17209" y="10927"/>
                  </a:lnTo>
                  <a:cubicBezTo>
                    <a:pt x="15094" y="7869"/>
                    <a:pt x="10190" y="2824"/>
                    <a:pt x="6938" y="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1012350" y="3780100"/>
              <a:ext cx="217650" cy="427550"/>
            </a:xfrm>
            <a:custGeom>
              <a:avLst/>
              <a:gdLst/>
              <a:ahLst/>
              <a:cxnLst/>
              <a:rect l="l" t="t" r="r" b="b"/>
              <a:pathLst>
                <a:path w="8706" h="17102" extrusionOk="0">
                  <a:moveTo>
                    <a:pt x="8357" y="549"/>
                  </a:moveTo>
                  <a:lnTo>
                    <a:pt x="8357" y="549"/>
                  </a:lnTo>
                  <a:cubicBezTo>
                    <a:pt x="8270" y="750"/>
                    <a:pt x="8183" y="951"/>
                    <a:pt x="8103" y="1138"/>
                  </a:cubicBezTo>
                  <a:cubicBezTo>
                    <a:pt x="7146" y="3406"/>
                    <a:pt x="6564" y="4778"/>
                    <a:pt x="4711" y="7996"/>
                  </a:cubicBezTo>
                  <a:lnTo>
                    <a:pt x="4671" y="8076"/>
                  </a:lnTo>
                  <a:lnTo>
                    <a:pt x="4758" y="8083"/>
                  </a:lnTo>
                  <a:cubicBezTo>
                    <a:pt x="5862" y="8170"/>
                    <a:pt x="7133" y="8270"/>
                    <a:pt x="8357" y="8397"/>
                  </a:cubicBezTo>
                  <a:cubicBezTo>
                    <a:pt x="7682" y="9394"/>
                    <a:pt x="4416" y="12900"/>
                    <a:pt x="469" y="16526"/>
                  </a:cubicBezTo>
                  <a:cubicBezTo>
                    <a:pt x="1372" y="14994"/>
                    <a:pt x="2162" y="13797"/>
                    <a:pt x="2931" y="12639"/>
                  </a:cubicBezTo>
                  <a:cubicBezTo>
                    <a:pt x="3634" y="11575"/>
                    <a:pt x="4303" y="10572"/>
                    <a:pt x="4972" y="9421"/>
                  </a:cubicBezTo>
                  <a:lnTo>
                    <a:pt x="5019" y="9347"/>
                  </a:lnTo>
                  <a:lnTo>
                    <a:pt x="4932" y="9334"/>
                  </a:lnTo>
                  <a:cubicBezTo>
                    <a:pt x="4243" y="9267"/>
                    <a:pt x="3547" y="9234"/>
                    <a:pt x="2804" y="9194"/>
                  </a:cubicBezTo>
                  <a:cubicBezTo>
                    <a:pt x="2383" y="9173"/>
                    <a:pt x="1941" y="9153"/>
                    <a:pt x="1486" y="9127"/>
                  </a:cubicBezTo>
                  <a:cubicBezTo>
                    <a:pt x="3533" y="6089"/>
                    <a:pt x="5480" y="3654"/>
                    <a:pt x="8357" y="549"/>
                  </a:cubicBezTo>
                  <a:close/>
                  <a:moveTo>
                    <a:pt x="8705" y="1"/>
                  </a:moveTo>
                  <a:lnTo>
                    <a:pt x="8491" y="235"/>
                  </a:lnTo>
                  <a:cubicBezTo>
                    <a:pt x="5467" y="3493"/>
                    <a:pt x="3466" y="5989"/>
                    <a:pt x="1345" y="9140"/>
                  </a:cubicBezTo>
                  <a:lnTo>
                    <a:pt x="1292" y="9220"/>
                  </a:lnTo>
                  <a:lnTo>
                    <a:pt x="1386" y="9227"/>
                  </a:lnTo>
                  <a:cubicBezTo>
                    <a:pt x="1874" y="9260"/>
                    <a:pt x="2342" y="9287"/>
                    <a:pt x="2804" y="9307"/>
                  </a:cubicBezTo>
                  <a:cubicBezTo>
                    <a:pt x="3507" y="9341"/>
                    <a:pt x="4176" y="9374"/>
                    <a:pt x="4831" y="9441"/>
                  </a:cubicBezTo>
                  <a:cubicBezTo>
                    <a:pt x="4182" y="10558"/>
                    <a:pt x="3527" y="11542"/>
                    <a:pt x="2837" y="12579"/>
                  </a:cubicBezTo>
                  <a:cubicBezTo>
                    <a:pt x="2015" y="13817"/>
                    <a:pt x="1172" y="15095"/>
                    <a:pt x="181" y="16787"/>
                  </a:cubicBezTo>
                  <a:lnTo>
                    <a:pt x="1" y="17102"/>
                  </a:lnTo>
                  <a:lnTo>
                    <a:pt x="268" y="16861"/>
                  </a:lnTo>
                  <a:cubicBezTo>
                    <a:pt x="4457" y="13041"/>
                    <a:pt x="7942" y="9287"/>
                    <a:pt x="8498" y="8377"/>
                  </a:cubicBezTo>
                  <a:lnTo>
                    <a:pt x="8545" y="8304"/>
                  </a:lnTo>
                  <a:lnTo>
                    <a:pt x="8458" y="8297"/>
                  </a:lnTo>
                  <a:cubicBezTo>
                    <a:pt x="7240" y="8163"/>
                    <a:pt x="5962" y="8063"/>
                    <a:pt x="4851" y="7976"/>
                  </a:cubicBezTo>
                  <a:cubicBezTo>
                    <a:pt x="6678" y="4804"/>
                    <a:pt x="7253" y="3440"/>
                    <a:pt x="8210" y="1185"/>
                  </a:cubicBezTo>
                  <a:cubicBezTo>
                    <a:pt x="8324" y="904"/>
                    <a:pt x="8451" y="609"/>
                    <a:pt x="8585" y="295"/>
                  </a:cubicBezTo>
                  <a:lnTo>
                    <a:pt x="870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1092300" y="3982000"/>
              <a:ext cx="364325" cy="312125"/>
            </a:xfrm>
            <a:custGeom>
              <a:avLst/>
              <a:gdLst/>
              <a:ahLst/>
              <a:cxnLst/>
              <a:rect l="l" t="t" r="r" b="b"/>
              <a:pathLst>
                <a:path w="14573" h="12485" extrusionOk="0">
                  <a:moveTo>
                    <a:pt x="14044" y="368"/>
                  </a:moveTo>
                  <a:lnTo>
                    <a:pt x="14044" y="368"/>
                  </a:lnTo>
                  <a:cubicBezTo>
                    <a:pt x="13884" y="522"/>
                    <a:pt x="13730" y="676"/>
                    <a:pt x="13583" y="823"/>
                  </a:cubicBezTo>
                  <a:cubicBezTo>
                    <a:pt x="11830" y="2556"/>
                    <a:pt x="10773" y="3600"/>
                    <a:pt x="7829" y="5868"/>
                  </a:cubicBezTo>
                  <a:lnTo>
                    <a:pt x="7762" y="5921"/>
                  </a:lnTo>
                  <a:lnTo>
                    <a:pt x="7836" y="5962"/>
                  </a:lnTo>
                  <a:cubicBezTo>
                    <a:pt x="8826" y="6457"/>
                    <a:pt x="9963" y="7039"/>
                    <a:pt x="11047" y="7621"/>
                  </a:cubicBezTo>
                  <a:cubicBezTo>
                    <a:pt x="10043" y="8290"/>
                    <a:pt x="5681" y="10284"/>
                    <a:pt x="650" y="12130"/>
                  </a:cubicBezTo>
                  <a:cubicBezTo>
                    <a:pt x="2075" y="11053"/>
                    <a:pt x="3259" y="10250"/>
                    <a:pt x="4410" y="9481"/>
                  </a:cubicBezTo>
                  <a:cubicBezTo>
                    <a:pt x="5467" y="8765"/>
                    <a:pt x="6471" y="8089"/>
                    <a:pt x="7528" y="7280"/>
                  </a:cubicBezTo>
                  <a:lnTo>
                    <a:pt x="7595" y="7226"/>
                  </a:lnTo>
                  <a:lnTo>
                    <a:pt x="7521" y="7186"/>
                  </a:lnTo>
                  <a:cubicBezTo>
                    <a:pt x="6906" y="6858"/>
                    <a:pt x="6277" y="6564"/>
                    <a:pt x="5614" y="6243"/>
                  </a:cubicBezTo>
                  <a:cubicBezTo>
                    <a:pt x="5226" y="6062"/>
                    <a:pt x="4831" y="5875"/>
                    <a:pt x="4423" y="5674"/>
                  </a:cubicBezTo>
                  <a:cubicBezTo>
                    <a:pt x="7468" y="3653"/>
                    <a:pt x="10197" y="2148"/>
                    <a:pt x="14044" y="368"/>
                  </a:cubicBezTo>
                  <a:close/>
                  <a:moveTo>
                    <a:pt x="14573" y="0"/>
                  </a:moveTo>
                  <a:lnTo>
                    <a:pt x="14285" y="134"/>
                  </a:lnTo>
                  <a:cubicBezTo>
                    <a:pt x="10251" y="1987"/>
                    <a:pt x="7441" y="3533"/>
                    <a:pt x="4276" y="5634"/>
                  </a:cubicBezTo>
                  <a:lnTo>
                    <a:pt x="4196" y="5687"/>
                  </a:lnTo>
                  <a:lnTo>
                    <a:pt x="4283" y="5734"/>
                  </a:lnTo>
                  <a:cubicBezTo>
                    <a:pt x="4724" y="5948"/>
                    <a:pt x="5153" y="6149"/>
                    <a:pt x="5561" y="6343"/>
                  </a:cubicBezTo>
                  <a:cubicBezTo>
                    <a:pt x="6203" y="6651"/>
                    <a:pt x="6805" y="6932"/>
                    <a:pt x="7394" y="7246"/>
                  </a:cubicBezTo>
                  <a:cubicBezTo>
                    <a:pt x="6357" y="8029"/>
                    <a:pt x="5380" y="8685"/>
                    <a:pt x="4350" y="9387"/>
                  </a:cubicBezTo>
                  <a:cubicBezTo>
                    <a:pt x="3119" y="10217"/>
                    <a:pt x="1847" y="11073"/>
                    <a:pt x="288" y="12264"/>
                  </a:cubicBezTo>
                  <a:lnTo>
                    <a:pt x="1" y="12485"/>
                  </a:lnTo>
                  <a:lnTo>
                    <a:pt x="342" y="12358"/>
                  </a:lnTo>
                  <a:cubicBezTo>
                    <a:pt x="5668" y="10424"/>
                    <a:pt x="10318" y="8290"/>
                    <a:pt x="11181" y="7661"/>
                  </a:cubicBezTo>
                  <a:lnTo>
                    <a:pt x="11254" y="7614"/>
                  </a:lnTo>
                  <a:lnTo>
                    <a:pt x="11181" y="7567"/>
                  </a:lnTo>
                  <a:cubicBezTo>
                    <a:pt x="10097" y="6985"/>
                    <a:pt x="8960" y="6403"/>
                    <a:pt x="7969" y="5901"/>
                  </a:cubicBezTo>
                  <a:cubicBezTo>
                    <a:pt x="10860" y="3667"/>
                    <a:pt x="11917" y="2623"/>
                    <a:pt x="13663" y="903"/>
                  </a:cubicBezTo>
                  <a:cubicBezTo>
                    <a:pt x="13877" y="689"/>
                    <a:pt x="14105" y="462"/>
                    <a:pt x="14345" y="221"/>
                  </a:cubicBezTo>
                  <a:lnTo>
                    <a:pt x="1457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638850" y="3442400"/>
              <a:ext cx="199750" cy="440250"/>
            </a:xfrm>
            <a:custGeom>
              <a:avLst/>
              <a:gdLst/>
              <a:ahLst/>
              <a:cxnLst/>
              <a:rect l="l" t="t" r="r" b="b"/>
              <a:pathLst>
                <a:path w="7990" h="17610" extrusionOk="0">
                  <a:moveTo>
                    <a:pt x="7320" y="562"/>
                  </a:moveTo>
                  <a:cubicBezTo>
                    <a:pt x="7240" y="776"/>
                    <a:pt x="7173" y="977"/>
                    <a:pt x="7106" y="1171"/>
                  </a:cubicBezTo>
                  <a:cubicBezTo>
                    <a:pt x="6290" y="3493"/>
                    <a:pt x="5795" y="4898"/>
                    <a:pt x="4142" y="8223"/>
                  </a:cubicBezTo>
                  <a:lnTo>
                    <a:pt x="4102" y="8303"/>
                  </a:lnTo>
                  <a:lnTo>
                    <a:pt x="4189" y="8303"/>
                  </a:lnTo>
                  <a:cubicBezTo>
                    <a:pt x="5293" y="8323"/>
                    <a:pt x="6571" y="8343"/>
                    <a:pt x="7802" y="8397"/>
                  </a:cubicBezTo>
                  <a:cubicBezTo>
                    <a:pt x="7193" y="9434"/>
                    <a:pt x="4149" y="13141"/>
                    <a:pt x="435" y="17001"/>
                  </a:cubicBezTo>
                  <a:cubicBezTo>
                    <a:pt x="1238" y="15415"/>
                    <a:pt x="1954" y="14171"/>
                    <a:pt x="2650" y="12973"/>
                  </a:cubicBezTo>
                  <a:cubicBezTo>
                    <a:pt x="3292" y="11869"/>
                    <a:pt x="3894" y="10819"/>
                    <a:pt x="4490" y="9628"/>
                  </a:cubicBezTo>
                  <a:lnTo>
                    <a:pt x="4530" y="9554"/>
                  </a:lnTo>
                  <a:lnTo>
                    <a:pt x="4443" y="9548"/>
                  </a:lnTo>
                  <a:cubicBezTo>
                    <a:pt x="4095" y="9534"/>
                    <a:pt x="3747" y="9528"/>
                    <a:pt x="3393" y="9528"/>
                  </a:cubicBezTo>
                  <a:cubicBezTo>
                    <a:pt x="3045" y="9528"/>
                    <a:pt x="2683" y="9534"/>
                    <a:pt x="2315" y="9541"/>
                  </a:cubicBezTo>
                  <a:cubicBezTo>
                    <a:pt x="1887" y="9548"/>
                    <a:pt x="1452" y="9548"/>
                    <a:pt x="997" y="9548"/>
                  </a:cubicBezTo>
                  <a:cubicBezTo>
                    <a:pt x="2851" y="6396"/>
                    <a:pt x="4644" y="3847"/>
                    <a:pt x="7320" y="562"/>
                  </a:cubicBezTo>
                  <a:close/>
                  <a:moveTo>
                    <a:pt x="7635" y="0"/>
                  </a:moveTo>
                  <a:lnTo>
                    <a:pt x="7434" y="248"/>
                  </a:lnTo>
                  <a:cubicBezTo>
                    <a:pt x="4617" y="3680"/>
                    <a:pt x="2770" y="6296"/>
                    <a:pt x="850" y="9575"/>
                  </a:cubicBezTo>
                  <a:lnTo>
                    <a:pt x="803" y="9662"/>
                  </a:lnTo>
                  <a:lnTo>
                    <a:pt x="897" y="9662"/>
                  </a:lnTo>
                  <a:cubicBezTo>
                    <a:pt x="1385" y="9662"/>
                    <a:pt x="1860" y="9655"/>
                    <a:pt x="2315" y="9648"/>
                  </a:cubicBezTo>
                  <a:cubicBezTo>
                    <a:pt x="2670" y="9645"/>
                    <a:pt x="3013" y="9641"/>
                    <a:pt x="3351" y="9641"/>
                  </a:cubicBezTo>
                  <a:cubicBezTo>
                    <a:pt x="3689" y="9641"/>
                    <a:pt x="4022" y="9645"/>
                    <a:pt x="4356" y="9655"/>
                  </a:cubicBezTo>
                  <a:cubicBezTo>
                    <a:pt x="3767" y="10812"/>
                    <a:pt x="3179" y="11836"/>
                    <a:pt x="2556" y="12913"/>
                  </a:cubicBezTo>
                  <a:cubicBezTo>
                    <a:pt x="1814" y="14198"/>
                    <a:pt x="1044" y="15529"/>
                    <a:pt x="168" y="17282"/>
                  </a:cubicBezTo>
                  <a:lnTo>
                    <a:pt x="0" y="17610"/>
                  </a:lnTo>
                  <a:lnTo>
                    <a:pt x="255" y="17349"/>
                  </a:lnTo>
                  <a:cubicBezTo>
                    <a:pt x="4196" y="13274"/>
                    <a:pt x="7440" y="9314"/>
                    <a:pt x="7942" y="8370"/>
                  </a:cubicBezTo>
                  <a:lnTo>
                    <a:pt x="7989" y="8297"/>
                  </a:lnTo>
                  <a:lnTo>
                    <a:pt x="7895" y="8290"/>
                  </a:lnTo>
                  <a:cubicBezTo>
                    <a:pt x="6671" y="8236"/>
                    <a:pt x="5393" y="8216"/>
                    <a:pt x="4282" y="8196"/>
                  </a:cubicBezTo>
                  <a:cubicBezTo>
                    <a:pt x="5908" y="4918"/>
                    <a:pt x="6397" y="3520"/>
                    <a:pt x="7206" y="1211"/>
                  </a:cubicBezTo>
                  <a:cubicBezTo>
                    <a:pt x="7307" y="924"/>
                    <a:pt x="7414" y="622"/>
                    <a:pt x="7527" y="301"/>
                  </a:cubicBezTo>
                  <a:lnTo>
                    <a:pt x="763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9"/>
          <p:cNvGrpSpPr/>
          <p:nvPr/>
        </p:nvGrpSpPr>
        <p:grpSpPr>
          <a:xfrm>
            <a:off x="-10" y="3659686"/>
            <a:ext cx="1108063" cy="1572060"/>
            <a:chOff x="8364275" y="178263"/>
            <a:chExt cx="779722" cy="1106228"/>
          </a:xfrm>
        </p:grpSpPr>
        <p:sp>
          <p:nvSpPr>
            <p:cNvPr id="250" name="Google Shape;250;p9"/>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9"/>
          <p:cNvGrpSpPr/>
          <p:nvPr/>
        </p:nvGrpSpPr>
        <p:grpSpPr>
          <a:xfrm>
            <a:off x="994425" y="184931"/>
            <a:ext cx="1359857" cy="954855"/>
            <a:chOff x="1253075" y="1966725"/>
            <a:chExt cx="1493200" cy="1048600"/>
          </a:xfrm>
        </p:grpSpPr>
        <p:sp>
          <p:nvSpPr>
            <p:cNvPr id="259" name="Google Shape;259;p9"/>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9"/>
          <p:cNvGrpSpPr/>
          <p:nvPr/>
        </p:nvGrpSpPr>
        <p:grpSpPr>
          <a:xfrm rot="921165">
            <a:off x="252080" y="1967251"/>
            <a:ext cx="318454" cy="674719"/>
            <a:chOff x="4749876" y="4671789"/>
            <a:chExt cx="294599" cy="624161"/>
          </a:xfrm>
        </p:grpSpPr>
        <p:sp>
          <p:nvSpPr>
            <p:cNvPr id="265" name="Google Shape;265;p9"/>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266" name="Google Shape;266;p9"/>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
        <p:nvSpPr>
          <p:cNvPr id="267" name="Google Shape;267;p9"/>
          <p:cNvSpPr/>
          <p:nvPr/>
        </p:nvSpPr>
        <p:spPr>
          <a:xfrm rot="2333643">
            <a:off x="8325836" y="3339691"/>
            <a:ext cx="711725" cy="1396528"/>
          </a:xfrm>
          <a:custGeom>
            <a:avLst/>
            <a:gdLst/>
            <a:ahLst/>
            <a:cxnLst/>
            <a:rect l="l" t="t" r="r" b="b"/>
            <a:pathLst>
              <a:path w="7878" h="15458" extrusionOk="0">
                <a:moveTo>
                  <a:pt x="1344" y="882"/>
                </a:moveTo>
                <a:lnTo>
                  <a:pt x="5839" y="6479"/>
                </a:lnTo>
                <a:lnTo>
                  <a:pt x="5839" y="6479"/>
                </a:lnTo>
                <a:lnTo>
                  <a:pt x="3404" y="5994"/>
                </a:lnTo>
                <a:lnTo>
                  <a:pt x="3404" y="5994"/>
                </a:lnTo>
                <a:lnTo>
                  <a:pt x="7271" y="9971"/>
                </a:lnTo>
                <a:lnTo>
                  <a:pt x="7271" y="9971"/>
                </a:lnTo>
                <a:lnTo>
                  <a:pt x="3977" y="9046"/>
                </a:lnTo>
                <a:lnTo>
                  <a:pt x="6842" y="14036"/>
                </a:lnTo>
                <a:lnTo>
                  <a:pt x="463" y="6908"/>
                </a:lnTo>
                <a:lnTo>
                  <a:pt x="463" y="6908"/>
                </a:lnTo>
                <a:lnTo>
                  <a:pt x="3063" y="7239"/>
                </a:lnTo>
                <a:lnTo>
                  <a:pt x="474" y="3548"/>
                </a:lnTo>
                <a:lnTo>
                  <a:pt x="3272" y="4485"/>
                </a:lnTo>
                <a:lnTo>
                  <a:pt x="3272" y="4485"/>
                </a:lnTo>
                <a:lnTo>
                  <a:pt x="1344" y="882"/>
                </a:lnTo>
                <a:close/>
                <a:moveTo>
                  <a:pt x="870" y="1"/>
                </a:moveTo>
                <a:lnTo>
                  <a:pt x="716" y="100"/>
                </a:lnTo>
                <a:lnTo>
                  <a:pt x="2887" y="4165"/>
                </a:lnTo>
                <a:lnTo>
                  <a:pt x="0" y="3185"/>
                </a:lnTo>
                <a:lnTo>
                  <a:pt x="2677" y="7008"/>
                </a:lnTo>
                <a:lnTo>
                  <a:pt x="0" y="6666"/>
                </a:lnTo>
                <a:lnTo>
                  <a:pt x="7866" y="15458"/>
                </a:lnTo>
                <a:lnTo>
                  <a:pt x="4363" y="9343"/>
                </a:lnTo>
                <a:lnTo>
                  <a:pt x="4363" y="9343"/>
                </a:lnTo>
                <a:lnTo>
                  <a:pt x="7877" y="10335"/>
                </a:lnTo>
                <a:lnTo>
                  <a:pt x="3944" y="6291"/>
                </a:lnTo>
                <a:lnTo>
                  <a:pt x="6291" y="6754"/>
                </a:lnTo>
                <a:lnTo>
                  <a:pt x="6291" y="6754"/>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9"/>
          <p:cNvGrpSpPr/>
          <p:nvPr/>
        </p:nvGrpSpPr>
        <p:grpSpPr>
          <a:xfrm rot="5647629">
            <a:off x="4412688" y="4422335"/>
            <a:ext cx="318462" cy="674724"/>
            <a:chOff x="4749876" y="4671789"/>
            <a:chExt cx="294599" cy="624161"/>
          </a:xfrm>
        </p:grpSpPr>
        <p:sp>
          <p:nvSpPr>
            <p:cNvPr id="269" name="Google Shape;269;p9"/>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270" name="Google Shape;270;p9"/>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grpSp>
        <p:nvGrpSpPr>
          <p:cNvPr id="271" name="Google Shape;271;p9"/>
          <p:cNvGrpSpPr/>
          <p:nvPr/>
        </p:nvGrpSpPr>
        <p:grpSpPr>
          <a:xfrm rot="4205198">
            <a:off x="4781039" y="19163"/>
            <a:ext cx="318472" cy="674719"/>
            <a:chOff x="4749876" y="4671789"/>
            <a:chExt cx="294599" cy="624161"/>
          </a:xfrm>
        </p:grpSpPr>
        <p:sp>
          <p:nvSpPr>
            <p:cNvPr id="272" name="Google Shape;272;p9"/>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273" name="Google Shape;273;p9"/>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
        <p:nvSpPr>
          <p:cNvPr id="274" name="Google Shape;274;p9"/>
          <p:cNvSpPr txBox="1">
            <a:spLocks noGrp="1"/>
          </p:cNvSpPr>
          <p:nvPr>
            <p:ph type="title"/>
          </p:nvPr>
        </p:nvSpPr>
        <p:spPr>
          <a:xfrm>
            <a:off x="2135550" y="1525428"/>
            <a:ext cx="4872900" cy="147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100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75" name="Google Shape;275;p9"/>
          <p:cNvSpPr txBox="1">
            <a:spLocks noGrp="1"/>
          </p:cNvSpPr>
          <p:nvPr>
            <p:ph type="subTitle" idx="1"/>
          </p:nvPr>
        </p:nvSpPr>
        <p:spPr>
          <a:xfrm>
            <a:off x="2135550" y="300116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78"/>
        <p:cNvGrpSpPr/>
        <p:nvPr/>
      </p:nvGrpSpPr>
      <p:grpSpPr>
        <a:xfrm>
          <a:off x="0" y="0"/>
          <a:ext cx="0" cy="0"/>
          <a:chOff x="0" y="0"/>
          <a:chExt cx="0" cy="0"/>
        </a:xfrm>
      </p:grpSpPr>
      <p:grpSp>
        <p:nvGrpSpPr>
          <p:cNvPr id="1079" name="Google Shape;1079;p31"/>
          <p:cNvGrpSpPr/>
          <p:nvPr/>
        </p:nvGrpSpPr>
        <p:grpSpPr>
          <a:xfrm rot="9685641" flipH="1">
            <a:off x="3412803" y="-298338"/>
            <a:ext cx="294592" cy="624147"/>
            <a:chOff x="4749876" y="4671789"/>
            <a:chExt cx="294599" cy="624161"/>
          </a:xfrm>
        </p:grpSpPr>
        <p:sp>
          <p:nvSpPr>
            <p:cNvPr id="1080" name="Google Shape;1080;p31"/>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081" name="Google Shape;1081;p31"/>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
        <p:nvSpPr>
          <p:cNvPr id="1082" name="Google Shape;1082;p31"/>
          <p:cNvSpPr/>
          <p:nvPr/>
        </p:nvSpPr>
        <p:spPr>
          <a:xfrm flipH="1">
            <a:off x="-818" y="-647700"/>
            <a:ext cx="9612050" cy="1787466"/>
          </a:xfrm>
          <a:custGeom>
            <a:avLst/>
            <a:gdLst/>
            <a:ahLst/>
            <a:cxnLst/>
            <a:rect l="l" t="t" r="r" b="b"/>
            <a:pathLst>
              <a:path w="69321" h="12891" fill="none" extrusionOk="0">
                <a:moveTo>
                  <a:pt x="69320" y="10863"/>
                </a:moveTo>
                <a:cubicBezTo>
                  <a:pt x="69166" y="9177"/>
                  <a:pt x="68946" y="7459"/>
                  <a:pt x="68185" y="5938"/>
                </a:cubicBezTo>
                <a:cubicBezTo>
                  <a:pt x="67106" y="3790"/>
                  <a:pt x="64979" y="2248"/>
                  <a:pt x="62655" y="1642"/>
                </a:cubicBezTo>
                <a:cubicBezTo>
                  <a:pt x="60330" y="1036"/>
                  <a:pt x="57829" y="1300"/>
                  <a:pt x="55560" y="2116"/>
                </a:cubicBezTo>
                <a:cubicBezTo>
                  <a:pt x="54315" y="2578"/>
                  <a:pt x="52938" y="3504"/>
                  <a:pt x="53026" y="4837"/>
                </a:cubicBezTo>
                <a:cubicBezTo>
                  <a:pt x="53070" y="5520"/>
                  <a:pt x="53544" y="6137"/>
                  <a:pt x="54150" y="6467"/>
                </a:cubicBezTo>
                <a:cubicBezTo>
                  <a:pt x="54756" y="6798"/>
                  <a:pt x="55483" y="6864"/>
                  <a:pt x="56166" y="6776"/>
                </a:cubicBezTo>
                <a:cubicBezTo>
                  <a:pt x="57113" y="6644"/>
                  <a:pt x="58072" y="6159"/>
                  <a:pt x="58479" y="5288"/>
                </a:cubicBezTo>
                <a:cubicBezTo>
                  <a:pt x="58920" y="4363"/>
                  <a:pt x="58600" y="3217"/>
                  <a:pt x="57917" y="2446"/>
                </a:cubicBezTo>
                <a:cubicBezTo>
                  <a:pt x="57234" y="1686"/>
                  <a:pt x="56254" y="1256"/>
                  <a:pt x="55273" y="981"/>
                </a:cubicBezTo>
                <a:cubicBezTo>
                  <a:pt x="52155" y="121"/>
                  <a:pt x="48211" y="970"/>
                  <a:pt x="45699" y="3019"/>
                </a:cubicBezTo>
                <a:cubicBezTo>
                  <a:pt x="43937" y="4462"/>
                  <a:pt x="42703" y="6566"/>
                  <a:pt x="42306" y="8814"/>
                </a:cubicBezTo>
                <a:cubicBezTo>
                  <a:pt x="42163" y="9640"/>
                  <a:pt x="42119" y="10522"/>
                  <a:pt x="42427" y="11293"/>
                </a:cubicBezTo>
                <a:cubicBezTo>
                  <a:pt x="42736" y="12075"/>
                  <a:pt x="43452" y="12747"/>
                  <a:pt x="44289" y="12802"/>
                </a:cubicBezTo>
                <a:cubicBezTo>
                  <a:pt x="45644" y="12890"/>
                  <a:pt x="46647" y="11337"/>
                  <a:pt x="46526" y="9982"/>
                </a:cubicBezTo>
                <a:cubicBezTo>
                  <a:pt x="46394" y="8627"/>
                  <a:pt x="45512" y="7470"/>
                  <a:pt x="44664" y="6412"/>
                </a:cubicBezTo>
                <a:cubicBezTo>
                  <a:pt x="43518" y="4969"/>
                  <a:pt x="42317" y="3493"/>
                  <a:pt x="40687" y="2622"/>
                </a:cubicBezTo>
                <a:cubicBezTo>
                  <a:pt x="39034" y="1730"/>
                  <a:pt x="37106" y="1565"/>
                  <a:pt x="35233" y="1410"/>
                </a:cubicBezTo>
                <a:cubicBezTo>
                  <a:pt x="32049" y="1168"/>
                  <a:pt x="28557" y="1014"/>
                  <a:pt x="25979" y="2898"/>
                </a:cubicBezTo>
                <a:cubicBezTo>
                  <a:pt x="24756" y="3790"/>
                  <a:pt x="23842" y="5090"/>
                  <a:pt x="22542" y="5861"/>
                </a:cubicBezTo>
                <a:cubicBezTo>
                  <a:pt x="21175" y="6677"/>
                  <a:pt x="19435" y="6820"/>
                  <a:pt x="17947" y="6258"/>
                </a:cubicBezTo>
                <a:cubicBezTo>
                  <a:pt x="16758" y="5795"/>
                  <a:pt x="15788" y="4903"/>
                  <a:pt x="15171" y="3801"/>
                </a:cubicBezTo>
                <a:cubicBezTo>
                  <a:pt x="14653" y="2865"/>
                  <a:pt x="14345" y="1554"/>
                  <a:pt x="13541" y="827"/>
                </a:cubicBezTo>
                <a:cubicBezTo>
                  <a:pt x="12604" y="0"/>
                  <a:pt x="11073" y="188"/>
                  <a:pt x="10081" y="948"/>
                </a:cubicBezTo>
                <a:cubicBezTo>
                  <a:pt x="9079" y="1708"/>
                  <a:pt x="8517" y="2898"/>
                  <a:pt x="8098" y="4066"/>
                </a:cubicBezTo>
                <a:cubicBezTo>
                  <a:pt x="7669" y="5244"/>
                  <a:pt x="7327" y="6478"/>
                  <a:pt x="6633" y="7514"/>
                </a:cubicBezTo>
                <a:cubicBezTo>
                  <a:pt x="5068" y="9839"/>
                  <a:pt x="2568" y="10169"/>
                  <a:pt x="1" y="10015"/>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rot="1273451" flipH="1">
            <a:off x="-873732" y="150822"/>
            <a:ext cx="1801196" cy="5166478"/>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flipH="1">
            <a:off x="7590755" y="1989262"/>
            <a:ext cx="3515308" cy="5540715"/>
          </a:xfrm>
          <a:custGeom>
            <a:avLst/>
            <a:gdLst/>
            <a:ahLst/>
            <a:cxnLst/>
            <a:rect l="l" t="t" r="r" b="b"/>
            <a:pathLst>
              <a:path w="25352" h="39959" fill="none" extrusionOk="0">
                <a:moveTo>
                  <a:pt x="4342" y="39959"/>
                </a:moveTo>
                <a:cubicBezTo>
                  <a:pt x="3603" y="38758"/>
                  <a:pt x="2502" y="37017"/>
                  <a:pt x="2513" y="35574"/>
                </a:cubicBezTo>
                <a:cubicBezTo>
                  <a:pt x="2535" y="33999"/>
                  <a:pt x="3548" y="32390"/>
                  <a:pt x="4364" y="31112"/>
                </a:cubicBezTo>
                <a:cubicBezTo>
                  <a:pt x="6314" y="28072"/>
                  <a:pt x="8616" y="25240"/>
                  <a:pt x="11392" y="22927"/>
                </a:cubicBezTo>
                <a:cubicBezTo>
                  <a:pt x="14169" y="20613"/>
                  <a:pt x="17419" y="18828"/>
                  <a:pt x="20922" y="17991"/>
                </a:cubicBezTo>
                <a:cubicBezTo>
                  <a:pt x="21837" y="17771"/>
                  <a:pt x="22817" y="17627"/>
                  <a:pt x="23710" y="17925"/>
                </a:cubicBezTo>
                <a:cubicBezTo>
                  <a:pt x="24602" y="18222"/>
                  <a:pt x="25351" y="19115"/>
                  <a:pt x="25219" y="20040"/>
                </a:cubicBezTo>
                <a:cubicBezTo>
                  <a:pt x="25098" y="20800"/>
                  <a:pt x="24437" y="21373"/>
                  <a:pt x="23765" y="21737"/>
                </a:cubicBezTo>
                <a:cubicBezTo>
                  <a:pt x="21649" y="22872"/>
                  <a:pt x="19071" y="22728"/>
                  <a:pt x="16758" y="22133"/>
                </a:cubicBezTo>
                <a:cubicBezTo>
                  <a:pt x="14863" y="21649"/>
                  <a:pt x="12990" y="20966"/>
                  <a:pt x="11161" y="20283"/>
                </a:cubicBezTo>
                <a:cubicBezTo>
                  <a:pt x="9806" y="19787"/>
                  <a:pt x="8275" y="19644"/>
                  <a:pt x="7404" y="18355"/>
                </a:cubicBezTo>
                <a:cubicBezTo>
                  <a:pt x="6710" y="17341"/>
                  <a:pt x="6600" y="15986"/>
                  <a:pt x="6997" y="14829"/>
                </a:cubicBezTo>
                <a:cubicBezTo>
                  <a:pt x="7393" y="13661"/>
                  <a:pt x="8275" y="12692"/>
                  <a:pt x="9332" y="12075"/>
                </a:cubicBezTo>
                <a:cubicBezTo>
                  <a:pt x="10809" y="11216"/>
                  <a:pt x="12648" y="10984"/>
                  <a:pt x="13926" y="9849"/>
                </a:cubicBezTo>
                <a:cubicBezTo>
                  <a:pt x="15050" y="8869"/>
                  <a:pt x="15568" y="7271"/>
                  <a:pt x="15392" y="5784"/>
                </a:cubicBezTo>
                <a:cubicBezTo>
                  <a:pt x="15204" y="4297"/>
                  <a:pt x="14367" y="2931"/>
                  <a:pt x="13210" y="1972"/>
                </a:cubicBezTo>
                <a:cubicBezTo>
                  <a:pt x="11492" y="540"/>
                  <a:pt x="9046" y="0"/>
                  <a:pt x="6886" y="595"/>
                </a:cubicBezTo>
                <a:cubicBezTo>
                  <a:pt x="4716" y="1190"/>
                  <a:pt x="2887" y="2887"/>
                  <a:pt x="2138" y="5002"/>
                </a:cubicBezTo>
                <a:cubicBezTo>
                  <a:pt x="1510" y="6776"/>
                  <a:pt x="1620" y="8737"/>
                  <a:pt x="1929" y="10599"/>
                </a:cubicBezTo>
                <a:cubicBezTo>
                  <a:pt x="2237" y="12460"/>
                  <a:pt x="2744" y="14289"/>
                  <a:pt x="2865" y="16173"/>
                </a:cubicBezTo>
                <a:cubicBezTo>
                  <a:pt x="2986" y="17947"/>
                  <a:pt x="2733" y="19820"/>
                  <a:pt x="1730" y="21329"/>
                </a:cubicBezTo>
                <a:cubicBezTo>
                  <a:pt x="739" y="22849"/>
                  <a:pt x="1" y="24227"/>
                  <a:pt x="243" y="26122"/>
                </a:cubicBezTo>
                <a:cubicBezTo>
                  <a:pt x="508" y="28171"/>
                  <a:pt x="1741" y="30011"/>
                  <a:pt x="3295" y="31388"/>
                </a:cubicBezTo>
                <a:cubicBezTo>
                  <a:pt x="4848" y="32765"/>
                  <a:pt x="6710" y="33723"/>
                  <a:pt x="8572" y="34627"/>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flipH="1">
            <a:off x="-187346" y="4214695"/>
            <a:ext cx="9564628" cy="1943320"/>
          </a:xfrm>
          <a:custGeom>
            <a:avLst/>
            <a:gdLst/>
            <a:ahLst/>
            <a:cxnLst/>
            <a:rect l="l" t="t" r="r" b="b"/>
            <a:pathLst>
              <a:path w="68979" h="14015" fill="none" extrusionOk="0">
                <a:moveTo>
                  <a:pt x="68978" y="1179"/>
                </a:moveTo>
                <a:cubicBezTo>
                  <a:pt x="67700" y="2303"/>
                  <a:pt x="66621" y="3835"/>
                  <a:pt x="65067" y="4595"/>
                </a:cubicBezTo>
                <a:cubicBezTo>
                  <a:pt x="63977" y="5124"/>
                  <a:pt x="62567" y="5179"/>
                  <a:pt x="61641" y="4396"/>
                </a:cubicBezTo>
                <a:cubicBezTo>
                  <a:pt x="60694" y="3592"/>
                  <a:pt x="60572" y="1995"/>
                  <a:pt x="61377" y="1058"/>
                </a:cubicBezTo>
                <a:cubicBezTo>
                  <a:pt x="62192" y="111"/>
                  <a:pt x="63789" y="1"/>
                  <a:pt x="64726" y="827"/>
                </a:cubicBezTo>
                <a:cubicBezTo>
                  <a:pt x="65189" y="1246"/>
                  <a:pt x="65486" y="1840"/>
                  <a:pt x="65629" y="2457"/>
                </a:cubicBezTo>
                <a:cubicBezTo>
                  <a:pt x="66158" y="4672"/>
                  <a:pt x="64814" y="7074"/>
                  <a:pt x="62820" y="8197"/>
                </a:cubicBezTo>
                <a:cubicBezTo>
                  <a:pt x="60826" y="9321"/>
                  <a:pt x="58358" y="9354"/>
                  <a:pt x="56155" y="8759"/>
                </a:cubicBezTo>
                <a:cubicBezTo>
                  <a:pt x="54271" y="8252"/>
                  <a:pt x="52541" y="7327"/>
                  <a:pt x="50855" y="6368"/>
                </a:cubicBezTo>
                <a:cubicBezTo>
                  <a:pt x="50150" y="5972"/>
                  <a:pt x="49643" y="5763"/>
                  <a:pt x="49093" y="5168"/>
                </a:cubicBezTo>
                <a:cubicBezTo>
                  <a:pt x="48597" y="4639"/>
                  <a:pt x="48101" y="4209"/>
                  <a:pt x="47385" y="4022"/>
                </a:cubicBezTo>
                <a:cubicBezTo>
                  <a:pt x="46305" y="3746"/>
                  <a:pt x="45115" y="3890"/>
                  <a:pt x="44091" y="4330"/>
                </a:cubicBezTo>
                <a:cubicBezTo>
                  <a:pt x="42372" y="5068"/>
                  <a:pt x="41072" y="6490"/>
                  <a:pt x="39794" y="7856"/>
                </a:cubicBezTo>
                <a:cubicBezTo>
                  <a:pt x="38516" y="9222"/>
                  <a:pt x="37161" y="10621"/>
                  <a:pt x="35409" y="11271"/>
                </a:cubicBezTo>
                <a:cubicBezTo>
                  <a:pt x="33658" y="11921"/>
                  <a:pt x="31410" y="11602"/>
                  <a:pt x="30364" y="10059"/>
                </a:cubicBezTo>
                <a:cubicBezTo>
                  <a:pt x="29053" y="8109"/>
                  <a:pt x="30143" y="5190"/>
                  <a:pt x="28744" y="3306"/>
                </a:cubicBezTo>
                <a:cubicBezTo>
                  <a:pt x="27929" y="2204"/>
                  <a:pt x="26419" y="1774"/>
                  <a:pt x="25064" y="1973"/>
                </a:cubicBezTo>
                <a:cubicBezTo>
                  <a:pt x="23533" y="2204"/>
                  <a:pt x="22046" y="3196"/>
                  <a:pt x="20790" y="4055"/>
                </a:cubicBezTo>
                <a:cubicBezTo>
                  <a:pt x="18994" y="5278"/>
                  <a:pt x="17363" y="6710"/>
                  <a:pt x="15821" y="8230"/>
                </a:cubicBezTo>
                <a:cubicBezTo>
                  <a:pt x="14157" y="9861"/>
                  <a:pt x="12472" y="11513"/>
                  <a:pt x="10401" y="12571"/>
                </a:cubicBezTo>
                <a:cubicBezTo>
                  <a:pt x="8340" y="13629"/>
                  <a:pt x="5796" y="14014"/>
                  <a:pt x="3691" y="13023"/>
                </a:cubicBezTo>
                <a:cubicBezTo>
                  <a:pt x="2083" y="12252"/>
                  <a:pt x="926" y="10786"/>
                  <a:pt x="1" y="9266"/>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31"/>
          <p:cNvGrpSpPr/>
          <p:nvPr/>
        </p:nvGrpSpPr>
        <p:grpSpPr>
          <a:xfrm flipH="1">
            <a:off x="6982571" y="3162262"/>
            <a:ext cx="2404167" cy="2419134"/>
            <a:chOff x="-233950" y="3442400"/>
            <a:chExt cx="1690575" cy="1701100"/>
          </a:xfrm>
        </p:grpSpPr>
        <p:sp>
          <p:nvSpPr>
            <p:cNvPr id="1087" name="Google Shape;1087;p31"/>
            <p:cNvSpPr/>
            <p:nvPr/>
          </p:nvSpPr>
          <p:spPr>
            <a:xfrm>
              <a:off x="686525" y="4253125"/>
              <a:ext cx="413175" cy="411000"/>
            </a:xfrm>
            <a:custGeom>
              <a:avLst/>
              <a:gdLst/>
              <a:ahLst/>
              <a:cxnLst/>
              <a:rect l="l" t="t" r="r" b="b"/>
              <a:pathLst>
                <a:path w="16527" h="16440" extrusionOk="0">
                  <a:moveTo>
                    <a:pt x="5165" y="1"/>
                  </a:moveTo>
                  <a:cubicBezTo>
                    <a:pt x="4021" y="1319"/>
                    <a:pt x="2864" y="2623"/>
                    <a:pt x="1700" y="3915"/>
                  </a:cubicBezTo>
                  <a:cubicBezTo>
                    <a:pt x="1138" y="4544"/>
                    <a:pt x="576" y="5159"/>
                    <a:pt x="0" y="5788"/>
                  </a:cubicBezTo>
                  <a:cubicBezTo>
                    <a:pt x="1158" y="6772"/>
                    <a:pt x="3801" y="9200"/>
                    <a:pt x="5299" y="10518"/>
                  </a:cubicBezTo>
                  <a:cubicBezTo>
                    <a:pt x="7567" y="12485"/>
                    <a:pt x="9822" y="14446"/>
                    <a:pt x="12064" y="16439"/>
                  </a:cubicBezTo>
                  <a:cubicBezTo>
                    <a:pt x="13683" y="14051"/>
                    <a:pt x="15175" y="11602"/>
                    <a:pt x="16526" y="9281"/>
                  </a:cubicBezTo>
                  <a:cubicBezTo>
                    <a:pt x="13362" y="5955"/>
                    <a:pt x="8323" y="1626"/>
                    <a:pt x="516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254150" y="3860550"/>
              <a:ext cx="427050" cy="396625"/>
            </a:xfrm>
            <a:custGeom>
              <a:avLst/>
              <a:gdLst/>
              <a:ahLst/>
              <a:cxnLst/>
              <a:rect l="l" t="t" r="r" b="b"/>
              <a:pathLst>
                <a:path w="17082" h="15865" extrusionOk="0">
                  <a:moveTo>
                    <a:pt x="6818" y="1"/>
                  </a:moveTo>
                  <a:cubicBezTo>
                    <a:pt x="4429" y="1687"/>
                    <a:pt x="2128" y="3319"/>
                    <a:pt x="0" y="4965"/>
                  </a:cubicBezTo>
                  <a:cubicBezTo>
                    <a:pt x="2121" y="6892"/>
                    <a:pt x="4249" y="8819"/>
                    <a:pt x="6410" y="10706"/>
                  </a:cubicBezTo>
                  <a:cubicBezTo>
                    <a:pt x="8042" y="12144"/>
                    <a:pt x="10919" y="14820"/>
                    <a:pt x="12190" y="15864"/>
                  </a:cubicBezTo>
                  <a:cubicBezTo>
                    <a:pt x="13836" y="14158"/>
                    <a:pt x="15536" y="12439"/>
                    <a:pt x="17081" y="10880"/>
                  </a:cubicBezTo>
                  <a:cubicBezTo>
                    <a:pt x="15061" y="7969"/>
                    <a:pt x="10243" y="2945"/>
                    <a:pt x="681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233950" y="3860550"/>
              <a:ext cx="1336325" cy="1282950"/>
            </a:xfrm>
            <a:custGeom>
              <a:avLst/>
              <a:gdLst/>
              <a:ahLst/>
              <a:cxnLst/>
              <a:rect l="l" t="t" r="r" b="b"/>
              <a:pathLst>
                <a:path w="53453" h="51318" extrusionOk="0">
                  <a:moveTo>
                    <a:pt x="26375" y="141"/>
                  </a:moveTo>
                  <a:cubicBezTo>
                    <a:pt x="29607" y="2925"/>
                    <a:pt x="34451" y="7902"/>
                    <a:pt x="36572" y="10947"/>
                  </a:cubicBezTo>
                  <a:cubicBezTo>
                    <a:pt x="34785" y="12746"/>
                    <a:pt x="33146" y="14406"/>
                    <a:pt x="31708" y="15898"/>
                  </a:cubicBezTo>
                  <a:cubicBezTo>
                    <a:pt x="30162" y="17483"/>
                    <a:pt x="28322" y="19310"/>
                    <a:pt x="26549" y="21070"/>
                  </a:cubicBezTo>
                  <a:cubicBezTo>
                    <a:pt x="23231" y="24375"/>
                    <a:pt x="20086" y="27493"/>
                    <a:pt x="18541" y="29292"/>
                  </a:cubicBezTo>
                  <a:cubicBezTo>
                    <a:pt x="17028" y="31052"/>
                    <a:pt x="16252" y="33634"/>
                    <a:pt x="17912" y="35448"/>
                  </a:cubicBezTo>
                  <a:cubicBezTo>
                    <a:pt x="18775" y="36391"/>
                    <a:pt x="20140" y="36953"/>
                    <a:pt x="21565" y="36953"/>
                  </a:cubicBezTo>
                  <a:lnTo>
                    <a:pt x="21578" y="36953"/>
                  </a:lnTo>
                  <a:cubicBezTo>
                    <a:pt x="22729" y="36940"/>
                    <a:pt x="23886" y="36438"/>
                    <a:pt x="25010" y="35468"/>
                  </a:cubicBezTo>
                  <a:cubicBezTo>
                    <a:pt x="26201" y="34444"/>
                    <a:pt x="30557" y="29192"/>
                    <a:pt x="33735" y="25365"/>
                  </a:cubicBezTo>
                  <a:cubicBezTo>
                    <a:pt x="35247" y="23538"/>
                    <a:pt x="36445" y="22100"/>
                    <a:pt x="36893" y="21598"/>
                  </a:cubicBezTo>
                  <a:cubicBezTo>
                    <a:pt x="37401" y="21049"/>
                    <a:pt x="37997" y="20394"/>
                    <a:pt x="38599" y="19731"/>
                  </a:cubicBezTo>
                  <a:cubicBezTo>
                    <a:pt x="39616" y="18594"/>
                    <a:pt x="40820" y="17249"/>
                    <a:pt x="42031" y="15851"/>
                  </a:cubicBezTo>
                  <a:cubicBezTo>
                    <a:pt x="45256" y="17517"/>
                    <a:pt x="50234" y="21832"/>
                    <a:pt x="53312" y="25064"/>
                  </a:cubicBezTo>
                  <a:cubicBezTo>
                    <a:pt x="51659" y="27901"/>
                    <a:pt x="50247" y="30162"/>
                    <a:pt x="48869" y="32183"/>
                  </a:cubicBezTo>
                  <a:cubicBezTo>
                    <a:pt x="44828" y="38164"/>
                    <a:pt x="35669" y="48394"/>
                    <a:pt x="28309" y="50394"/>
                  </a:cubicBezTo>
                  <a:cubicBezTo>
                    <a:pt x="26409" y="50916"/>
                    <a:pt x="24294" y="51211"/>
                    <a:pt x="22107" y="51211"/>
                  </a:cubicBezTo>
                  <a:cubicBezTo>
                    <a:pt x="16814" y="51211"/>
                    <a:pt x="11127" y="49498"/>
                    <a:pt x="7220" y="45203"/>
                  </a:cubicBezTo>
                  <a:cubicBezTo>
                    <a:pt x="121" y="37435"/>
                    <a:pt x="2316" y="26221"/>
                    <a:pt x="6350" y="18982"/>
                  </a:cubicBezTo>
                  <a:cubicBezTo>
                    <a:pt x="8364" y="15383"/>
                    <a:pt x="15771" y="8070"/>
                    <a:pt x="19598" y="5079"/>
                  </a:cubicBezTo>
                  <a:cubicBezTo>
                    <a:pt x="21692" y="3460"/>
                    <a:pt x="23906" y="1888"/>
                    <a:pt x="26375" y="141"/>
                  </a:cubicBezTo>
                  <a:close/>
                  <a:moveTo>
                    <a:pt x="26382" y="1"/>
                  </a:moveTo>
                  <a:lnTo>
                    <a:pt x="26348" y="28"/>
                  </a:lnTo>
                  <a:cubicBezTo>
                    <a:pt x="23860" y="1780"/>
                    <a:pt x="21632" y="3359"/>
                    <a:pt x="19531" y="4992"/>
                  </a:cubicBezTo>
                  <a:cubicBezTo>
                    <a:pt x="15697" y="7989"/>
                    <a:pt x="8270" y="15322"/>
                    <a:pt x="6250" y="18929"/>
                  </a:cubicBezTo>
                  <a:cubicBezTo>
                    <a:pt x="2202" y="26201"/>
                    <a:pt x="1" y="37462"/>
                    <a:pt x="7133" y="45283"/>
                  </a:cubicBezTo>
                  <a:cubicBezTo>
                    <a:pt x="11074" y="49598"/>
                    <a:pt x="16788" y="51318"/>
                    <a:pt x="22113" y="51318"/>
                  </a:cubicBezTo>
                  <a:cubicBezTo>
                    <a:pt x="24301" y="51318"/>
                    <a:pt x="26429" y="51030"/>
                    <a:pt x="28342" y="50502"/>
                  </a:cubicBezTo>
                  <a:cubicBezTo>
                    <a:pt x="35722" y="48494"/>
                    <a:pt x="44908" y="38238"/>
                    <a:pt x="48963" y="32243"/>
                  </a:cubicBezTo>
                  <a:cubicBezTo>
                    <a:pt x="50341" y="30216"/>
                    <a:pt x="51766" y="27941"/>
                    <a:pt x="53425" y="25084"/>
                  </a:cubicBezTo>
                  <a:lnTo>
                    <a:pt x="53452" y="25050"/>
                  </a:lnTo>
                  <a:lnTo>
                    <a:pt x="53419" y="25024"/>
                  </a:lnTo>
                  <a:cubicBezTo>
                    <a:pt x="50321" y="21759"/>
                    <a:pt x="45283" y="17396"/>
                    <a:pt x="42045" y="15730"/>
                  </a:cubicBezTo>
                  <a:lnTo>
                    <a:pt x="42005" y="15710"/>
                  </a:lnTo>
                  <a:lnTo>
                    <a:pt x="41978" y="15744"/>
                  </a:lnTo>
                  <a:cubicBezTo>
                    <a:pt x="40753" y="17156"/>
                    <a:pt x="39542" y="18514"/>
                    <a:pt x="38512" y="19658"/>
                  </a:cubicBezTo>
                  <a:cubicBezTo>
                    <a:pt x="37917" y="20320"/>
                    <a:pt x="37321" y="20976"/>
                    <a:pt x="36813" y="21524"/>
                  </a:cubicBezTo>
                  <a:cubicBezTo>
                    <a:pt x="36358" y="22026"/>
                    <a:pt x="35160" y="23465"/>
                    <a:pt x="33648" y="25291"/>
                  </a:cubicBezTo>
                  <a:cubicBezTo>
                    <a:pt x="30470" y="29118"/>
                    <a:pt x="26121" y="34364"/>
                    <a:pt x="24937" y="35387"/>
                  </a:cubicBezTo>
                  <a:cubicBezTo>
                    <a:pt x="23833" y="36338"/>
                    <a:pt x="22702" y="36826"/>
                    <a:pt x="21578" y="36839"/>
                  </a:cubicBezTo>
                  <a:lnTo>
                    <a:pt x="21565" y="36839"/>
                  </a:lnTo>
                  <a:cubicBezTo>
                    <a:pt x="20166" y="36839"/>
                    <a:pt x="18835" y="36291"/>
                    <a:pt x="17999" y="35374"/>
                  </a:cubicBezTo>
                  <a:cubicBezTo>
                    <a:pt x="16379" y="33608"/>
                    <a:pt x="17149" y="31085"/>
                    <a:pt x="18621" y="29366"/>
                  </a:cubicBezTo>
                  <a:cubicBezTo>
                    <a:pt x="20173" y="27566"/>
                    <a:pt x="23304" y="24448"/>
                    <a:pt x="26629" y="21150"/>
                  </a:cubicBezTo>
                  <a:cubicBezTo>
                    <a:pt x="28403" y="19383"/>
                    <a:pt x="30236" y="17564"/>
                    <a:pt x="31788" y="15978"/>
                  </a:cubicBezTo>
                  <a:cubicBezTo>
                    <a:pt x="33240" y="14479"/>
                    <a:pt x="34886" y="12800"/>
                    <a:pt x="36679" y="10993"/>
                  </a:cubicBezTo>
                  <a:lnTo>
                    <a:pt x="36712" y="10960"/>
                  </a:lnTo>
                  <a:lnTo>
                    <a:pt x="36686" y="10927"/>
                  </a:lnTo>
                  <a:cubicBezTo>
                    <a:pt x="34571" y="7869"/>
                    <a:pt x="29667" y="2824"/>
                    <a:pt x="26415" y="34"/>
                  </a:cubicBezTo>
                  <a:lnTo>
                    <a:pt x="2638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685350" y="4253300"/>
              <a:ext cx="417025" cy="414675"/>
            </a:xfrm>
            <a:custGeom>
              <a:avLst/>
              <a:gdLst/>
              <a:ahLst/>
              <a:cxnLst/>
              <a:rect l="l" t="t" r="r" b="b"/>
              <a:pathLst>
                <a:path w="16681" h="16587" extrusionOk="0">
                  <a:moveTo>
                    <a:pt x="5259" y="141"/>
                  </a:moveTo>
                  <a:cubicBezTo>
                    <a:pt x="8484" y="1807"/>
                    <a:pt x="13462" y="6122"/>
                    <a:pt x="16540" y="9354"/>
                  </a:cubicBezTo>
                  <a:cubicBezTo>
                    <a:pt x="14901" y="12164"/>
                    <a:pt x="13495" y="14412"/>
                    <a:pt x="12137" y="16419"/>
                  </a:cubicBezTo>
                  <a:cubicBezTo>
                    <a:pt x="9742" y="14298"/>
                    <a:pt x="7400" y="12258"/>
                    <a:pt x="5420" y="10545"/>
                  </a:cubicBezTo>
                  <a:cubicBezTo>
                    <a:pt x="4798" y="9996"/>
                    <a:pt x="3955" y="9233"/>
                    <a:pt x="3138" y="8497"/>
                  </a:cubicBezTo>
                  <a:cubicBezTo>
                    <a:pt x="2008" y="7480"/>
                    <a:pt x="844" y="6430"/>
                    <a:pt x="161" y="5848"/>
                  </a:cubicBezTo>
                  <a:cubicBezTo>
                    <a:pt x="663" y="5306"/>
                    <a:pt x="1245" y="4670"/>
                    <a:pt x="1827" y="4021"/>
                  </a:cubicBezTo>
                  <a:cubicBezTo>
                    <a:pt x="2844" y="2884"/>
                    <a:pt x="4048" y="1539"/>
                    <a:pt x="5259" y="141"/>
                  </a:cubicBezTo>
                  <a:close/>
                  <a:moveTo>
                    <a:pt x="5233" y="0"/>
                  </a:moveTo>
                  <a:lnTo>
                    <a:pt x="5206" y="34"/>
                  </a:lnTo>
                  <a:cubicBezTo>
                    <a:pt x="3981" y="1446"/>
                    <a:pt x="2770" y="2804"/>
                    <a:pt x="1740" y="3948"/>
                  </a:cubicBezTo>
                  <a:cubicBezTo>
                    <a:pt x="1145" y="4610"/>
                    <a:pt x="549" y="5266"/>
                    <a:pt x="41" y="5814"/>
                  </a:cubicBezTo>
                  <a:lnTo>
                    <a:pt x="0" y="5855"/>
                  </a:lnTo>
                  <a:lnTo>
                    <a:pt x="47" y="5895"/>
                  </a:lnTo>
                  <a:cubicBezTo>
                    <a:pt x="723" y="6463"/>
                    <a:pt x="1914" y="7541"/>
                    <a:pt x="3058" y="8578"/>
                  </a:cubicBezTo>
                  <a:cubicBezTo>
                    <a:pt x="3874" y="9314"/>
                    <a:pt x="4717" y="10076"/>
                    <a:pt x="5346" y="10625"/>
                  </a:cubicBezTo>
                  <a:cubicBezTo>
                    <a:pt x="7340" y="12351"/>
                    <a:pt x="9702" y="14405"/>
                    <a:pt x="12111" y="16546"/>
                  </a:cubicBezTo>
                  <a:lnTo>
                    <a:pt x="12157" y="16586"/>
                  </a:lnTo>
                  <a:lnTo>
                    <a:pt x="12191" y="16540"/>
                  </a:lnTo>
                  <a:cubicBezTo>
                    <a:pt x="13569" y="14506"/>
                    <a:pt x="14994" y="12231"/>
                    <a:pt x="16653" y="9374"/>
                  </a:cubicBezTo>
                  <a:lnTo>
                    <a:pt x="16680" y="9340"/>
                  </a:lnTo>
                  <a:lnTo>
                    <a:pt x="16647" y="9314"/>
                  </a:lnTo>
                  <a:cubicBezTo>
                    <a:pt x="13549" y="6049"/>
                    <a:pt x="8511" y="1686"/>
                    <a:pt x="5273" y="20"/>
                  </a:cubicBezTo>
                  <a:lnTo>
                    <a:pt x="5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252975" y="3860550"/>
              <a:ext cx="430900" cy="400300"/>
            </a:xfrm>
            <a:custGeom>
              <a:avLst/>
              <a:gdLst/>
              <a:ahLst/>
              <a:cxnLst/>
              <a:rect l="l" t="t" r="r" b="b"/>
              <a:pathLst>
                <a:path w="17236" h="16012" extrusionOk="0">
                  <a:moveTo>
                    <a:pt x="6898" y="141"/>
                  </a:moveTo>
                  <a:cubicBezTo>
                    <a:pt x="10130" y="2925"/>
                    <a:pt x="14974" y="7902"/>
                    <a:pt x="17095" y="10947"/>
                  </a:cubicBezTo>
                  <a:cubicBezTo>
                    <a:pt x="15322" y="12726"/>
                    <a:pt x="13703" y="14379"/>
                    <a:pt x="12271" y="15864"/>
                  </a:cubicBezTo>
                  <a:cubicBezTo>
                    <a:pt x="11481" y="15209"/>
                    <a:pt x="10110" y="13964"/>
                    <a:pt x="8785" y="12766"/>
                  </a:cubicBezTo>
                  <a:cubicBezTo>
                    <a:pt x="7942" y="12004"/>
                    <a:pt x="7152" y="11288"/>
                    <a:pt x="6530" y="10739"/>
                  </a:cubicBezTo>
                  <a:cubicBezTo>
                    <a:pt x="4369" y="8846"/>
                    <a:pt x="2195" y="6885"/>
                    <a:pt x="174" y="5039"/>
                  </a:cubicBezTo>
                  <a:cubicBezTo>
                    <a:pt x="2248" y="3433"/>
                    <a:pt x="4449" y="1867"/>
                    <a:pt x="6898" y="141"/>
                  </a:cubicBezTo>
                  <a:close/>
                  <a:moveTo>
                    <a:pt x="6905" y="1"/>
                  </a:moveTo>
                  <a:lnTo>
                    <a:pt x="6871" y="28"/>
                  </a:lnTo>
                  <a:cubicBezTo>
                    <a:pt x="4383" y="1780"/>
                    <a:pt x="2155" y="3359"/>
                    <a:pt x="54" y="4992"/>
                  </a:cubicBezTo>
                  <a:lnTo>
                    <a:pt x="0" y="5032"/>
                  </a:lnTo>
                  <a:lnTo>
                    <a:pt x="47" y="5079"/>
                  </a:lnTo>
                  <a:cubicBezTo>
                    <a:pt x="2088" y="6932"/>
                    <a:pt x="4276" y="8913"/>
                    <a:pt x="6457" y="10820"/>
                  </a:cubicBezTo>
                  <a:cubicBezTo>
                    <a:pt x="7079" y="11368"/>
                    <a:pt x="7868" y="12091"/>
                    <a:pt x="8711" y="12847"/>
                  </a:cubicBezTo>
                  <a:cubicBezTo>
                    <a:pt x="10056" y="14071"/>
                    <a:pt x="11455" y="15329"/>
                    <a:pt x="12237" y="15978"/>
                  </a:cubicBezTo>
                  <a:lnTo>
                    <a:pt x="12278" y="16011"/>
                  </a:lnTo>
                  <a:lnTo>
                    <a:pt x="12311" y="15978"/>
                  </a:lnTo>
                  <a:cubicBezTo>
                    <a:pt x="13763" y="14479"/>
                    <a:pt x="15409" y="12800"/>
                    <a:pt x="17202" y="10993"/>
                  </a:cubicBezTo>
                  <a:lnTo>
                    <a:pt x="17235" y="10960"/>
                  </a:lnTo>
                  <a:lnTo>
                    <a:pt x="17209" y="10927"/>
                  </a:lnTo>
                  <a:cubicBezTo>
                    <a:pt x="15094" y="7869"/>
                    <a:pt x="10190" y="2824"/>
                    <a:pt x="6938" y="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1012350" y="3780100"/>
              <a:ext cx="217650" cy="427550"/>
            </a:xfrm>
            <a:custGeom>
              <a:avLst/>
              <a:gdLst/>
              <a:ahLst/>
              <a:cxnLst/>
              <a:rect l="l" t="t" r="r" b="b"/>
              <a:pathLst>
                <a:path w="8706" h="17102" extrusionOk="0">
                  <a:moveTo>
                    <a:pt x="8357" y="549"/>
                  </a:moveTo>
                  <a:lnTo>
                    <a:pt x="8357" y="549"/>
                  </a:lnTo>
                  <a:cubicBezTo>
                    <a:pt x="8270" y="750"/>
                    <a:pt x="8183" y="951"/>
                    <a:pt x="8103" y="1138"/>
                  </a:cubicBezTo>
                  <a:cubicBezTo>
                    <a:pt x="7146" y="3406"/>
                    <a:pt x="6564" y="4778"/>
                    <a:pt x="4711" y="7996"/>
                  </a:cubicBezTo>
                  <a:lnTo>
                    <a:pt x="4671" y="8076"/>
                  </a:lnTo>
                  <a:lnTo>
                    <a:pt x="4758" y="8083"/>
                  </a:lnTo>
                  <a:cubicBezTo>
                    <a:pt x="5862" y="8170"/>
                    <a:pt x="7133" y="8270"/>
                    <a:pt x="8357" y="8397"/>
                  </a:cubicBezTo>
                  <a:cubicBezTo>
                    <a:pt x="7682" y="9394"/>
                    <a:pt x="4416" y="12900"/>
                    <a:pt x="469" y="16526"/>
                  </a:cubicBezTo>
                  <a:cubicBezTo>
                    <a:pt x="1372" y="14994"/>
                    <a:pt x="2162" y="13797"/>
                    <a:pt x="2931" y="12639"/>
                  </a:cubicBezTo>
                  <a:cubicBezTo>
                    <a:pt x="3634" y="11575"/>
                    <a:pt x="4303" y="10572"/>
                    <a:pt x="4972" y="9421"/>
                  </a:cubicBezTo>
                  <a:lnTo>
                    <a:pt x="5019" y="9347"/>
                  </a:lnTo>
                  <a:lnTo>
                    <a:pt x="4932" y="9334"/>
                  </a:lnTo>
                  <a:cubicBezTo>
                    <a:pt x="4243" y="9267"/>
                    <a:pt x="3547" y="9234"/>
                    <a:pt x="2804" y="9194"/>
                  </a:cubicBezTo>
                  <a:cubicBezTo>
                    <a:pt x="2383" y="9173"/>
                    <a:pt x="1941" y="9153"/>
                    <a:pt x="1486" y="9127"/>
                  </a:cubicBezTo>
                  <a:cubicBezTo>
                    <a:pt x="3533" y="6089"/>
                    <a:pt x="5480" y="3654"/>
                    <a:pt x="8357" y="549"/>
                  </a:cubicBezTo>
                  <a:close/>
                  <a:moveTo>
                    <a:pt x="8705" y="1"/>
                  </a:moveTo>
                  <a:lnTo>
                    <a:pt x="8491" y="235"/>
                  </a:lnTo>
                  <a:cubicBezTo>
                    <a:pt x="5467" y="3493"/>
                    <a:pt x="3466" y="5989"/>
                    <a:pt x="1345" y="9140"/>
                  </a:cubicBezTo>
                  <a:lnTo>
                    <a:pt x="1292" y="9220"/>
                  </a:lnTo>
                  <a:lnTo>
                    <a:pt x="1386" y="9227"/>
                  </a:lnTo>
                  <a:cubicBezTo>
                    <a:pt x="1874" y="9260"/>
                    <a:pt x="2342" y="9287"/>
                    <a:pt x="2804" y="9307"/>
                  </a:cubicBezTo>
                  <a:cubicBezTo>
                    <a:pt x="3507" y="9341"/>
                    <a:pt x="4176" y="9374"/>
                    <a:pt x="4831" y="9441"/>
                  </a:cubicBezTo>
                  <a:cubicBezTo>
                    <a:pt x="4182" y="10558"/>
                    <a:pt x="3527" y="11542"/>
                    <a:pt x="2837" y="12579"/>
                  </a:cubicBezTo>
                  <a:cubicBezTo>
                    <a:pt x="2015" y="13817"/>
                    <a:pt x="1172" y="15095"/>
                    <a:pt x="181" y="16787"/>
                  </a:cubicBezTo>
                  <a:lnTo>
                    <a:pt x="1" y="17102"/>
                  </a:lnTo>
                  <a:lnTo>
                    <a:pt x="268" y="16861"/>
                  </a:lnTo>
                  <a:cubicBezTo>
                    <a:pt x="4457" y="13041"/>
                    <a:pt x="7942" y="9287"/>
                    <a:pt x="8498" y="8377"/>
                  </a:cubicBezTo>
                  <a:lnTo>
                    <a:pt x="8545" y="8304"/>
                  </a:lnTo>
                  <a:lnTo>
                    <a:pt x="8458" y="8297"/>
                  </a:lnTo>
                  <a:cubicBezTo>
                    <a:pt x="7240" y="8163"/>
                    <a:pt x="5962" y="8063"/>
                    <a:pt x="4851" y="7976"/>
                  </a:cubicBezTo>
                  <a:cubicBezTo>
                    <a:pt x="6678" y="4804"/>
                    <a:pt x="7253" y="3440"/>
                    <a:pt x="8210" y="1185"/>
                  </a:cubicBezTo>
                  <a:cubicBezTo>
                    <a:pt x="8324" y="904"/>
                    <a:pt x="8451" y="609"/>
                    <a:pt x="8585" y="295"/>
                  </a:cubicBezTo>
                  <a:lnTo>
                    <a:pt x="870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1092300" y="3982000"/>
              <a:ext cx="364325" cy="312125"/>
            </a:xfrm>
            <a:custGeom>
              <a:avLst/>
              <a:gdLst/>
              <a:ahLst/>
              <a:cxnLst/>
              <a:rect l="l" t="t" r="r" b="b"/>
              <a:pathLst>
                <a:path w="14573" h="12485" extrusionOk="0">
                  <a:moveTo>
                    <a:pt x="14044" y="368"/>
                  </a:moveTo>
                  <a:lnTo>
                    <a:pt x="14044" y="368"/>
                  </a:lnTo>
                  <a:cubicBezTo>
                    <a:pt x="13884" y="522"/>
                    <a:pt x="13730" y="676"/>
                    <a:pt x="13583" y="823"/>
                  </a:cubicBezTo>
                  <a:cubicBezTo>
                    <a:pt x="11830" y="2556"/>
                    <a:pt x="10773" y="3600"/>
                    <a:pt x="7829" y="5868"/>
                  </a:cubicBezTo>
                  <a:lnTo>
                    <a:pt x="7762" y="5921"/>
                  </a:lnTo>
                  <a:lnTo>
                    <a:pt x="7836" y="5962"/>
                  </a:lnTo>
                  <a:cubicBezTo>
                    <a:pt x="8826" y="6457"/>
                    <a:pt x="9963" y="7039"/>
                    <a:pt x="11047" y="7621"/>
                  </a:cubicBezTo>
                  <a:cubicBezTo>
                    <a:pt x="10043" y="8290"/>
                    <a:pt x="5681" y="10284"/>
                    <a:pt x="650" y="12130"/>
                  </a:cubicBezTo>
                  <a:cubicBezTo>
                    <a:pt x="2075" y="11053"/>
                    <a:pt x="3259" y="10250"/>
                    <a:pt x="4410" y="9481"/>
                  </a:cubicBezTo>
                  <a:cubicBezTo>
                    <a:pt x="5467" y="8765"/>
                    <a:pt x="6471" y="8089"/>
                    <a:pt x="7528" y="7280"/>
                  </a:cubicBezTo>
                  <a:lnTo>
                    <a:pt x="7595" y="7226"/>
                  </a:lnTo>
                  <a:lnTo>
                    <a:pt x="7521" y="7186"/>
                  </a:lnTo>
                  <a:cubicBezTo>
                    <a:pt x="6906" y="6858"/>
                    <a:pt x="6277" y="6564"/>
                    <a:pt x="5614" y="6243"/>
                  </a:cubicBezTo>
                  <a:cubicBezTo>
                    <a:pt x="5226" y="6062"/>
                    <a:pt x="4831" y="5875"/>
                    <a:pt x="4423" y="5674"/>
                  </a:cubicBezTo>
                  <a:cubicBezTo>
                    <a:pt x="7468" y="3653"/>
                    <a:pt x="10197" y="2148"/>
                    <a:pt x="14044" y="368"/>
                  </a:cubicBezTo>
                  <a:close/>
                  <a:moveTo>
                    <a:pt x="14573" y="0"/>
                  </a:moveTo>
                  <a:lnTo>
                    <a:pt x="14285" y="134"/>
                  </a:lnTo>
                  <a:cubicBezTo>
                    <a:pt x="10251" y="1987"/>
                    <a:pt x="7441" y="3533"/>
                    <a:pt x="4276" y="5634"/>
                  </a:cubicBezTo>
                  <a:lnTo>
                    <a:pt x="4196" y="5687"/>
                  </a:lnTo>
                  <a:lnTo>
                    <a:pt x="4283" y="5734"/>
                  </a:lnTo>
                  <a:cubicBezTo>
                    <a:pt x="4724" y="5948"/>
                    <a:pt x="5153" y="6149"/>
                    <a:pt x="5561" y="6343"/>
                  </a:cubicBezTo>
                  <a:cubicBezTo>
                    <a:pt x="6203" y="6651"/>
                    <a:pt x="6805" y="6932"/>
                    <a:pt x="7394" y="7246"/>
                  </a:cubicBezTo>
                  <a:cubicBezTo>
                    <a:pt x="6357" y="8029"/>
                    <a:pt x="5380" y="8685"/>
                    <a:pt x="4350" y="9387"/>
                  </a:cubicBezTo>
                  <a:cubicBezTo>
                    <a:pt x="3119" y="10217"/>
                    <a:pt x="1847" y="11073"/>
                    <a:pt x="288" y="12264"/>
                  </a:cubicBezTo>
                  <a:lnTo>
                    <a:pt x="1" y="12485"/>
                  </a:lnTo>
                  <a:lnTo>
                    <a:pt x="342" y="12358"/>
                  </a:lnTo>
                  <a:cubicBezTo>
                    <a:pt x="5668" y="10424"/>
                    <a:pt x="10318" y="8290"/>
                    <a:pt x="11181" y="7661"/>
                  </a:cubicBezTo>
                  <a:lnTo>
                    <a:pt x="11254" y="7614"/>
                  </a:lnTo>
                  <a:lnTo>
                    <a:pt x="11181" y="7567"/>
                  </a:lnTo>
                  <a:cubicBezTo>
                    <a:pt x="10097" y="6985"/>
                    <a:pt x="8960" y="6403"/>
                    <a:pt x="7969" y="5901"/>
                  </a:cubicBezTo>
                  <a:cubicBezTo>
                    <a:pt x="10860" y="3667"/>
                    <a:pt x="11917" y="2623"/>
                    <a:pt x="13663" y="903"/>
                  </a:cubicBezTo>
                  <a:cubicBezTo>
                    <a:pt x="13877" y="689"/>
                    <a:pt x="14105" y="462"/>
                    <a:pt x="14345" y="221"/>
                  </a:cubicBezTo>
                  <a:lnTo>
                    <a:pt x="1457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638850" y="3442400"/>
              <a:ext cx="199750" cy="440250"/>
            </a:xfrm>
            <a:custGeom>
              <a:avLst/>
              <a:gdLst/>
              <a:ahLst/>
              <a:cxnLst/>
              <a:rect l="l" t="t" r="r" b="b"/>
              <a:pathLst>
                <a:path w="7990" h="17610" extrusionOk="0">
                  <a:moveTo>
                    <a:pt x="7320" y="562"/>
                  </a:moveTo>
                  <a:cubicBezTo>
                    <a:pt x="7240" y="776"/>
                    <a:pt x="7173" y="977"/>
                    <a:pt x="7106" y="1171"/>
                  </a:cubicBezTo>
                  <a:cubicBezTo>
                    <a:pt x="6290" y="3493"/>
                    <a:pt x="5795" y="4898"/>
                    <a:pt x="4142" y="8223"/>
                  </a:cubicBezTo>
                  <a:lnTo>
                    <a:pt x="4102" y="8303"/>
                  </a:lnTo>
                  <a:lnTo>
                    <a:pt x="4189" y="8303"/>
                  </a:lnTo>
                  <a:cubicBezTo>
                    <a:pt x="5293" y="8323"/>
                    <a:pt x="6571" y="8343"/>
                    <a:pt x="7802" y="8397"/>
                  </a:cubicBezTo>
                  <a:cubicBezTo>
                    <a:pt x="7193" y="9434"/>
                    <a:pt x="4149" y="13141"/>
                    <a:pt x="435" y="17001"/>
                  </a:cubicBezTo>
                  <a:cubicBezTo>
                    <a:pt x="1238" y="15415"/>
                    <a:pt x="1954" y="14171"/>
                    <a:pt x="2650" y="12973"/>
                  </a:cubicBezTo>
                  <a:cubicBezTo>
                    <a:pt x="3292" y="11869"/>
                    <a:pt x="3894" y="10819"/>
                    <a:pt x="4490" y="9628"/>
                  </a:cubicBezTo>
                  <a:lnTo>
                    <a:pt x="4530" y="9554"/>
                  </a:lnTo>
                  <a:lnTo>
                    <a:pt x="4443" y="9548"/>
                  </a:lnTo>
                  <a:cubicBezTo>
                    <a:pt x="4095" y="9534"/>
                    <a:pt x="3747" y="9528"/>
                    <a:pt x="3393" y="9528"/>
                  </a:cubicBezTo>
                  <a:cubicBezTo>
                    <a:pt x="3045" y="9528"/>
                    <a:pt x="2683" y="9534"/>
                    <a:pt x="2315" y="9541"/>
                  </a:cubicBezTo>
                  <a:cubicBezTo>
                    <a:pt x="1887" y="9548"/>
                    <a:pt x="1452" y="9548"/>
                    <a:pt x="997" y="9548"/>
                  </a:cubicBezTo>
                  <a:cubicBezTo>
                    <a:pt x="2851" y="6396"/>
                    <a:pt x="4644" y="3847"/>
                    <a:pt x="7320" y="562"/>
                  </a:cubicBezTo>
                  <a:close/>
                  <a:moveTo>
                    <a:pt x="7635" y="0"/>
                  </a:moveTo>
                  <a:lnTo>
                    <a:pt x="7434" y="248"/>
                  </a:lnTo>
                  <a:cubicBezTo>
                    <a:pt x="4617" y="3680"/>
                    <a:pt x="2770" y="6296"/>
                    <a:pt x="850" y="9575"/>
                  </a:cubicBezTo>
                  <a:lnTo>
                    <a:pt x="803" y="9662"/>
                  </a:lnTo>
                  <a:lnTo>
                    <a:pt x="897" y="9662"/>
                  </a:lnTo>
                  <a:cubicBezTo>
                    <a:pt x="1385" y="9662"/>
                    <a:pt x="1860" y="9655"/>
                    <a:pt x="2315" y="9648"/>
                  </a:cubicBezTo>
                  <a:cubicBezTo>
                    <a:pt x="2670" y="9645"/>
                    <a:pt x="3013" y="9641"/>
                    <a:pt x="3351" y="9641"/>
                  </a:cubicBezTo>
                  <a:cubicBezTo>
                    <a:pt x="3689" y="9641"/>
                    <a:pt x="4022" y="9645"/>
                    <a:pt x="4356" y="9655"/>
                  </a:cubicBezTo>
                  <a:cubicBezTo>
                    <a:pt x="3767" y="10812"/>
                    <a:pt x="3179" y="11836"/>
                    <a:pt x="2556" y="12913"/>
                  </a:cubicBezTo>
                  <a:cubicBezTo>
                    <a:pt x="1814" y="14198"/>
                    <a:pt x="1044" y="15529"/>
                    <a:pt x="168" y="17282"/>
                  </a:cubicBezTo>
                  <a:lnTo>
                    <a:pt x="0" y="17610"/>
                  </a:lnTo>
                  <a:lnTo>
                    <a:pt x="255" y="17349"/>
                  </a:lnTo>
                  <a:cubicBezTo>
                    <a:pt x="4196" y="13274"/>
                    <a:pt x="7440" y="9314"/>
                    <a:pt x="7942" y="8370"/>
                  </a:cubicBezTo>
                  <a:lnTo>
                    <a:pt x="7989" y="8297"/>
                  </a:lnTo>
                  <a:lnTo>
                    <a:pt x="7895" y="8290"/>
                  </a:lnTo>
                  <a:cubicBezTo>
                    <a:pt x="6671" y="8236"/>
                    <a:pt x="5393" y="8216"/>
                    <a:pt x="4282" y="8196"/>
                  </a:cubicBezTo>
                  <a:cubicBezTo>
                    <a:pt x="5908" y="4918"/>
                    <a:pt x="6397" y="3520"/>
                    <a:pt x="7206" y="1211"/>
                  </a:cubicBezTo>
                  <a:cubicBezTo>
                    <a:pt x="7307" y="924"/>
                    <a:pt x="7414" y="622"/>
                    <a:pt x="7527" y="301"/>
                  </a:cubicBezTo>
                  <a:lnTo>
                    <a:pt x="763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1"/>
          <p:cNvGrpSpPr/>
          <p:nvPr/>
        </p:nvGrpSpPr>
        <p:grpSpPr>
          <a:xfrm rot="-423265" flipH="1">
            <a:off x="6927367" y="83007"/>
            <a:ext cx="1412810" cy="992146"/>
            <a:chOff x="1253075" y="1966725"/>
            <a:chExt cx="1493200" cy="1048600"/>
          </a:xfrm>
        </p:grpSpPr>
        <p:sp>
          <p:nvSpPr>
            <p:cNvPr id="1096" name="Google Shape;1096;p31"/>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1"/>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1"/>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31"/>
          <p:cNvSpPr/>
          <p:nvPr/>
        </p:nvSpPr>
        <p:spPr>
          <a:xfrm rot="-1711396" flipH="1">
            <a:off x="72577" y="3047699"/>
            <a:ext cx="921242" cy="1807637"/>
          </a:xfrm>
          <a:custGeom>
            <a:avLst/>
            <a:gdLst/>
            <a:ahLst/>
            <a:cxnLst/>
            <a:rect l="l" t="t" r="r" b="b"/>
            <a:pathLst>
              <a:path w="7878" h="15458" extrusionOk="0">
                <a:moveTo>
                  <a:pt x="1344" y="882"/>
                </a:moveTo>
                <a:lnTo>
                  <a:pt x="5839" y="6479"/>
                </a:lnTo>
                <a:lnTo>
                  <a:pt x="5839" y="6479"/>
                </a:lnTo>
                <a:lnTo>
                  <a:pt x="3404" y="5994"/>
                </a:lnTo>
                <a:lnTo>
                  <a:pt x="3404" y="5994"/>
                </a:lnTo>
                <a:lnTo>
                  <a:pt x="7271" y="9971"/>
                </a:lnTo>
                <a:lnTo>
                  <a:pt x="7271" y="9971"/>
                </a:lnTo>
                <a:lnTo>
                  <a:pt x="3977" y="9046"/>
                </a:lnTo>
                <a:lnTo>
                  <a:pt x="6842" y="14036"/>
                </a:lnTo>
                <a:lnTo>
                  <a:pt x="463" y="6908"/>
                </a:lnTo>
                <a:lnTo>
                  <a:pt x="463" y="6908"/>
                </a:lnTo>
                <a:lnTo>
                  <a:pt x="3063" y="7239"/>
                </a:lnTo>
                <a:lnTo>
                  <a:pt x="474" y="3548"/>
                </a:lnTo>
                <a:lnTo>
                  <a:pt x="3272" y="4485"/>
                </a:lnTo>
                <a:lnTo>
                  <a:pt x="3272" y="4485"/>
                </a:lnTo>
                <a:lnTo>
                  <a:pt x="1344" y="882"/>
                </a:lnTo>
                <a:close/>
                <a:moveTo>
                  <a:pt x="870" y="1"/>
                </a:moveTo>
                <a:lnTo>
                  <a:pt x="716" y="100"/>
                </a:lnTo>
                <a:lnTo>
                  <a:pt x="2887" y="4165"/>
                </a:lnTo>
                <a:lnTo>
                  <a:pt x="0" y="3185"/>
                </a:lnTo>
                <a:lnTo>
                  <a:pt x="2677" y="7008"/>
                </a:lnTo>
                <a:lnTo>
                  <a:pt x="0" y="6666"/>
                </a:lnTo>
                <a:lnTo>
                  <a:pt x="7866" y="15458"/>
                </a:lnTo>
                <a:lnTo>
                  <a:pt x="4363" y="9343"/>
                </a:lnTo>
                <a:lnTo>
                  <a:pt x="4363" y="9343"/>
                </a:lnTo>
                <a:lnTo>
                  <a:pt x="7877" y="10335"/>
                </a:lnTo>
                <a:lnTo>
                  <a:pt x="3944" y="6291"/>
                </a:lnTo>
                <a:lnTo>
                  <a:pt x="6291" y="6754"/>
                </a:lnTo>
                <a:lnTo>
                  <a:pt x="6291" y="6754"/>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102" name="Google Shape;1102;p31"/>
          <p:cNvGrpSpPr/>
          <p:nvPr/>
        </p:nvGrpSpPr>
        <p:grpSpPr>
          <a:xfrm flipH="1">
            <a:off x="-187345" y="-647692"/>
            <a:ext cx="1605448" cy="2277723"/>
            <a:chOff x="8364275" y="178263"/>
            <a:chExt cx="779722" cy="1106228"/>
          </a:xfrm>
        </p:grpSpPr>
        <p:sp>
          <p:nvSpPr>
            <p:cNvPr id="1103" name="Google Shape;1103;p31"/>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1"/>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1"/>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1"/>
          <p:cNvGrpSpPr/>
          <p:nvPr/>
        </p:nvGrpSpPr>
        <p:grpSpPr>
          <a:xfrm rot="-1494972" flipH="1">
            <a:off x="8621877" y="1871118"/>
            <a:ext cx="478023" cy="1012779"/>
            <a:chOff x="4749876" y="4671789"/>
            <a:chExt cx="294599" cy="624161"/>
          </a:xfrm>
        </p:grpSpPr>
        <p:sp>
          <p:nvSpPr>
            <p:cNvPr id="1112" name="Google Shape;1112;p31"/>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113" name="Google Shape;1113;p31"/>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grpSp>
        <p:nvGrpSpPr>
          <p:cNvPr id="1114" name="Google Shape;1114;p31"/>
          <p:cNvGrpSpPr/>
          <p:nvPr/>
        </p:nvGrpSpPr>
        <p:grpSpPr>
          <a:xfrm flipH="1">
            <a:off x="4332814" y="4671789"/>
            <a:ext cx="294599" cy="624161"/>
            <a:chOff x="4749876" y="4671789"/>
            <a:chExt cx="294599" cy="624161"/>
          </a:xfrm>
        </p:grpSpPr>
        <p:sp>
          <p:nvSpPr>
            <p:cNvPr id="1115" name="Google Shape;1115;p31"/>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116" name="Google Shape;1116;p31"/>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17"/>
        <p:cNvGrpSpPr/>
        <p:nvPr/>
      </p:nvGrpSpPr>
      <p:grpSpPr>
        <a:xfrm>
          <a:off x="0" y="0"/>
          <a:ext cx="0" cy="0"/>
          <a:chOff x="0" y="0"/>
          <a:chExt cx="0" cy="0"/>
        </a:xfrm>
      </p:grpSpPr>
      <p:sp>
        <p:nvSpPr>
          <p:cNvPr id="1118" name="Google Shape;1118;p32"/>
          <p:cNvSpPr/>
          <p:nvPr/>
        </p:nvSpPr>
        <p:spPr>
          <a:xfrm rot="10800000" flipH="1">
            <a:off x="394706" y="-1072075"/>
            <a:ext cx="9612050" cy="1787466"/>
          </a:xfrm>
          <a:custGeom>
            <a:avLst/>
            <a:gdLst/>
            <a:ahLst/>
            <a:cxnLst/>
            <a:rect l="l" t="t" r="r" b="b"/>
            <a:pathLst>
              <a:path w="69321" h="12891" fill="none" extrusionOk="0">
                <a:moveTo>
                  <a:pt x="69320" y="10863"/>
                </a:moveTo>
                <a:cubicBezTo>
                  <a:pt x="69166" y="9177"/>
                  <a:pt x="68946" y="7459"/>
                  <a:pt x="68185" y="5938"/>
                </a:cubicBezTo>
                <a:cubicBezTo>
                  <a:pt x="67106" y="3790"/>
                  <a:pt x="64979" y="2248"/>
                  <a:pt x="62655" y="1642"/>
                </a:cubicBezTo>
                <a:cubicBezTo>
                  <a:pt x="60330" y="1036"/>
                  <a:pt x="57829" y="1300"/>
                  <a:pt x="55560" y="2116"/>
                </a:cubicBezTo>
                <a:cubicBezTo>
                  <a:pt x="54315" y="2578"/>
                  <a:pt x="52938" y="3504"/>
                  <a:pt x="53026" y="4837"/>
                </a:cubicBezTo>
                <a:cubicBezTo>
                  <a:pt x="53070" y="5520"/>
                  <a:pt x="53544" y="6137"/>
                  <a:pt x="54150" y="6467"/>
                </a:cubicBezTo>
                <a:cubicBezTo>
                  <a:pt x="54756" y="6798"/>
                  <a:pt x="55483" y="6864"/>
                  <a:pt x="56166" y="6776"/>
                </a:cubicBezTo>
                <a:cubicBezTo>
                  <a:pt x="57113" y="6644"/>
                  <a:pt x="58072" y="6159"/>
                  <a:pt x="58479" y="5288"/>
                </a:cubicBezTo>
                <a:cubicBezTo>
                  <a:pt x="58920" y="4363"/>
                  <a:pt x="58600" y="3217"/>
                  <a:pt x="57917" y="2446"/>
                </a:cubicBezTo>
                <a:cubicBezTo>
                  <a:pt x="57234" y="1686"/>
                  <a:pt x="56254" y="1256"/>
                  <a:pt x="55273" y="981"/>
                </a:cubicBezTo>
                <a:cubicBezTo>
                  <a:pt x="52155" y="121"/>
                  <a:pt x="48211" y="970"/>
                  <a:pt x="45699" y="3019"/>
                </a:cubicBezTo>
                <a:cubicBezTo>
                  <a:pt x="43937" y="4462"/>
                  <a:pt x="42703" y="6566"/>
                  <a:pt x="42306" y="8814"/>
                </a:cubicBezTo>
                <a:cubicBezTo>
                  <a:pt x="42163" y="9640"/>
                  <a:pt x="42119" y="10522"/>
                  <a:pt x="42427" y="11293"/>
                </a:cubicBezTo>
                <a:cubicBezTo>
                  <a:pt x="42736" y="12075"/>
                  <a:pt x="43452" y="12747"/>
                  <a:pt x="44289" y="12802"/>
                </a:cubicBezTo>
                <a:cubicBezTo>
                  <a:pt x="45644" y="12890"/>
                  <a:pt x="46647" y="11337"/>
                  <a:pt x="46526" y="9982"/>
                </a:cubicBezTo>
                <a:cubicBezTo>
                  <a:pt x="46394" y="8627"/>
                  <a:pt x="45512" y="7470"/>
                  <a:pt x="44664" y="6412"/>
                </a:cubicBezTo>
                <a:cubicBezTo>
                  <a:pt x="43518" y="4969"/>
                  <a:pt x="42317" y="3493"/>
                  <a:pt x="40687" y="2622"/>
                </a:cubicBezTo>
                <a:cubicBezTo>
                  <a:pt x="39034" y="1730"/>
                  <a:pt x="37106" y="1565"/>
                  <a:pt x="35233" y="1410"/>
                </a:cubicBezTo>
                <a:cubicBezTo>
                  <a:pt x="32049" y="1168"/>
                  <a:pt x="28557" y="1014"/>
                  <a:pt x="25979" y="2898"/>
                </a:cubicBezTo>
                <a:cubicBezTo>
                  <a:pt x="24756" y="3790"/>
                  <a:pt x="23842" y="5090"/>
                  <a:pt x="22542" y="5861"/>
                </a:cubicBezTo>
                <a:cubicBezTo>
                  <a:pt x="21175" y="6677"/>
                  <a:pt x="19435" y="6820"/>
                  <a:pt x="17947" y="6258"/>
                </a:cubicBezTo>
                <a:cubicBezTo>
                  <a:pt x="16758" y="5795"/>
                  <a:pt x="15788" y="4903"/>
                  <a:pt x="15171" y="3801"/>
                </a:cubicBezTo>
                <a:cubicBezTo>
                  <a:pt x="14653" y="2865"/>
                  <a:pt x="14345" y="1554"/>
                  <a:pt x="13541" y="827"/>
                </a:cubicBezTo>
                <a:cubicBezTo>
                  <a:pt x="12604" y="0"/>
                  <a:pt x="11073" y="188"/>
                  <a:pt x="10081" y="948"/>
                </a:cubicBezTo>
                <a:cubicBezTo>
                  <a:pt x="9079" y="1708"/>
                  <a:pt x="8517" y="2898"/>
                  <a:pt x="8098" y="4066"/>
                </a:cubicBezTo>
                <a:cubicBezTo>
                  <a:pt x="7669" y="5244"/>
                  <a:pt x="7327" y="6478"/>
                  <a:pt x="6633" y="7514"/>
                </a:cubicBezTo>
                <a:cubicBezTo>
                  <a:pt x="5068" y="9839"/>
                  <a:pt x="2568" y="10169"/>
                  <a:pt x="1" y="10015"/>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rot="10800000" flipH="1">
            <a:off x="-420619" y="4335070"/>
            <a:ext cx="9564628" cy="1943320"/>
          </a:xfrm>
          <a:custGeom>
            <a:avLst/>
            <a:gdLst/>
            <a:ahLst/>
            <a:cxnLst/>
            <a:rect l="l" t="t" r="r" b="b"/>
            <a:pathLst>
              <a:path w="68979" h="14015" fill="none" extrusionOk="0">
                <a:moveTo>
                  <a:pt x="68978" y="1179"/>
                </a:moveTo>
                <a:cubicBezTo>
                  <a:pt x="67700" y="2303"/>
                  <a:pt x="66621" y="3835"/>
                  <a:pt x="65067" y="4595"/>
                </a:cubicBezTo>
                <a:cubicBezTo>
                  <a:pt x="63977" y="5124"/>
                  <a:pt x="62567" y="5179"/>
                  <a:pt x="61641" y="4396"/>
                </a:cubicBezTo>
                <a:cubicBezTo>
                  <a:pt x="60694" y="3592"/>
                  <a:pt x="60572" y="1995"/>
                  <a:pt x="61377" y="1058"/>
                </a:cubicBezTo>
                <a:cubicBezTo>
                  <a:pt x="62192" y="111"/>
                  <a:pt x="63789" y="1"/>
                  <a:pt x="64726" y="827"/>
                </a:cubicBezTo>
                <a:cubicBezTo>
                  <a:pt x="65189" y="1246"/>
                  <a:pt x="65486" y="1840"/>
                  <a:pt x="65629" y="2457"/>
                </a:cubicBezTo>
                <a:cubicBezTo>
                  <a:pt x="66158" y="4672"/>
                  <a:pt x="64814" y="7074"/>
                  <a:pt x="62820" y="8197"/>
                </a:cubicBezTo>
                <a:cubicBezTo>
                  <a:pt x="60826" y="9321"/>
                  <a:pt x="58358" y="9354"/>
                  <a:pt x="56155" y="8759"/>
                </a:cubicBezTo>
                <a:cubicBezTo>
                  <a:pt x="54271" y="8252"/>
                  <a:pt x="52541" y="7327"/>
                  <a:pt x="50855" y="6368"/>
                </a:cubicBezTo>
                <a:cubicBezTo>
                  <a:pt x="50150" y="5972"/>
                  <a:pt x="49643" y="5763"/>
                  <a:pt x="49093" y="5168"/>
                </a:cubicBezTo>
                <a:cubicBezTo>
                  <a:pt x="48597" y="4639"/>
                  <a:pt x="48101" y="4209"/>
                  <a:pt x="47385" y="4022"/>
                </a:cubicBezTo>
                <a:cubicBezTo>
                  <a:pt x="46305" y="3746"/>
                  <a:pt x="45115" y="3890"/>
                  <a:pt x="44091" y="4330"/>
                </a:cubicBezTo>
                <a:cubicBezTo>
                  <a:pt x="42372" y="5068"/>
                  <a:pt x="41072" y="6490"/>
                  <a:pt x="39794" y="7856"/>
                </a:cubicBezTo>
                <a:cubicBezTo>
                  <a:pt x="38516" y="9222"/>
                  <a:pt x="37161" y="10621"/>
                  <a:pt x="35409" y="11271"/>
                </a:cubicBezTo>
                <a:cubicBezTo>
                  <a:pt x="33658" y="11921"/>
                  <a:pt x="31410" y="11602"/>
                  <a:pt x="30364" y="10059"/>
                </a:cubicBezTo>
                <a:cubicBezTo>
                  <a:pt x="29053" y="8109"/>
                  <a:pt x="30143" y="5190"/>
                  <a:pt x="28744" y="3306"/>
                </a:cubicBezTo>
                <a:cubicBezTo>
                  <a:pt x="27929" y="2204"/>
                  <a:pt x="26419" y="1774"/>
                  <a:pt x="25064" y="1973"/>
                </a:cubicBezTo>
                <a:cubicBezTo>
                  <a:pt x="23533" y="2204"/>
                  <a:pt x="22046" y="3196"/>
                  <a:pt x="20790" y="4055"/>
                </a:cubicBezTo>
                <a:cubicBezTo>
                  <a:pt x="18994" y="5278"/>
                  <a:pt x="17363" y="6710"/>
                  <a:pt x="15821" y="8230"/>
                </a:cubicBezTo>
                <a:cubicBezTo>
                  <a:pt x="14157" y="9861"/>
                  <a:pt x="12472" y="11513"/>
                  <a:pt x="10401" y="12571"/>
                </a:cubicBezTo>
                <a:cubicBezTo>
                  <a:pt x="8340" y="13629"/>
                  <a:pt x="5796" y="14014"/>
                  <a:pt x="3691" y="13023"/>
                </a:cubicBezTo>
                <a:cubicBezTo>
                  <a:pt x="2083" y="12252"/>
                  <a:pt x="926" y="10786"/>
                  <a:pt x="1" y="9266"/>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rot="-1273451">
            <a:off x="8570850" y="-270490"/>
            <a:ext cx="1801196" cy="5166478"/>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1" name="Google Shape;1121;p32"/>
          <p:cNvGrpSpPr/>
          <p:nvPr/>
        </p:nvGrpSpPr>
        <p:grpSpPr>
          <a:xfrm rot="9901903" flipH="1">
            <a:off x="8548808" y="2572972"/>
            <a:ext cx="318455" cy="674720"/>
            <a:chOff x="4749876" y="4671789"/>
            <a:chExt cx="294599" cy="624161"/>
          </a:xfrm>
        </p:grpSpPr>
        <p:sp>
          <p:nvSpPr>
            <p:cNvPr id="1122" name="Google Shape;1122;p32"/>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123" name="Google Shape;1123;p32"/>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sp>
        <p:nvSpPr>
          <p:cNvPr id="1124" name="Google Shape;1124;p32"/>
          <p:cNvSpPr/>
          <p:nvPr/>
        </p:nvSpPr>
        <p:spPr>
          <a:xfrm rot="1530411">
            <a:off x="8516350" y="26722"/>
            <a:ext cx="718246" cy="1409323"/>
          </a:xfrm>
          <a:custGeom>
            <a:avLst/>
            <a:gdLst/>
            <a:ahLst/>
            <a:cxnLst/>
            <a:rect l="l" t="t" r="r" b="b"/>
            <a:pathLst>
              <a:path w="7878" h="15458" extrusionOk="0">
                <a:moveTo>
                  <a:pt x="1344" y="882"/>
                </a:moveTo>
                <a:lnTo>
                  <a:pt x="5839" y="6479"/>
                </a:lnTo>
                <a:lnTo>
                  <a:pt x="5839" y="6479"/>
                </a:lnTo>
                <a:lnTo>
                  <a:pt x="3404" y="5994"/>
                </a:lnTo>
                <a:lnTo>
                  <a:pt x="3404" y="5994"/>
                </a:lnTo>
                <a:lnTo>
                  <a:pt x="7271" y="9971"/>
                </a:lnTo>
                <a:lnTo>
                  <a:pt x="7271" y="9971"/>
                </a:lnTo>
                <a:lnTo>
                  <a:pt x="3977" y="9046"/>
                </a:lnTo>
                <a:lnTo>
                  <a:pt x="6842" y="14036"/>
                </a:lnTo>
                <a:lnTo>
                  <a:pt x="463" y="6908"/>
                </a:lnTo>
                <a:lnTo>
                  <a:pt x="463" y="6908"/>
                </a:lnTo>
                <a:lnTo>
                  <a:pt x="3063" y="7239"/>
                </a:lnTo>
                <a:lnTo>
                  <a:pt x="474" y="3548"/>
                </a:lnTo>
                <a:lnTo>
                  <a:pt x="3272" y="4485"/>
                </a:lnTo>
                <a:lnTo>
                  <a:pt x="3272" y="4485"/>
                </a:lnTo>
                <a:lnTo>
                  <a:pt x="1344" y="882"/>
                </a:lnTo>
                <a:close/>
                <a:moveTo>
                  <a:pt x="870" y="1"/>
                </a:moveTo>
                <a:lnTo>
                  <a:pt x="716" y="100"/>
                </a:lnTo>
                <a:lnTo>
                  <a:pt x="2887" y="4165"/>
                </a:lnTo>
                <a:lnTo>
                  <a:pt x="0" y="3185"/>
                </a:lnTo>
                <a:lnTo>
                  <a:pt x="2677" y="7008"/>
                </a:lnTo>
                <a:lnTo>
                  <a:pt x="0" y="6666"/>
                </a:lnTo>
                <a:lnTo>
                  <a:pt x="7866" y="15458"/>
                </a:lnTo>
                <a:lnTo>
                  <a:pt x="4363" y="9343"/>
                </a:lnTo>
                <a:lnTo>
                  <a:pt x="4363" y="9343"/>
                </a:lnTo>
                <a:lnTo>
                  <a:pt x="7877" y="10335"/>
                </a:lnTo>
                <a:lnTo>
                  <a:pt x="3944" y="6291"/>
                </a:lnTo>
                <a:lnTo>
                  <a:pt x="6291" y="6754"/>
                </a:lnTo>
                <a:lnTo>
                  <a:pt x="6291" y="6754"/>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rot="1273451" flipH="1">
            <a:off x="-605275" y="-173790"/>
            <a:ext cx="1801196" cy="5166478"/>
          </a:xfrm>
          <a:custGeom>
            <a:avLst/>
            <a:gdLst/>
            <a:ahLst/>
            <a:cxnLst/>
            <a:rect l="l" t="t" r="r" b="b"/>
            <a:pathLst>
              <a:path w="12990" h="37260" fill="none" extrusionOk="0">
                <a:moveTo>
                  <a:pt x="1" y="37260"/>
                </a:moveTo>
                <a:cubicBezTo>
                  <a:pt x="2843" y="34285"/>
                  <a:pt x="4507" y="29922"/>
                  <a:pt x="3372" y="25978"/>
                </a:cubicBezTo>
                <a:cubicBezTo>
                  <a:pt x="2535" y="23037"/>
                  <a:pt x="232" y="20404"/>
                  <a:pt x="563" y="17374"/>
                </a:cubicBezTo>
                <a:cubicBezTo>
                  <a:pt x="739" y="15732"/>
                  <a:pt x="1796" y="14311"/>
                  <a:pt x="3174" y="13463"/>
                </a:cubicBezTo>
                <a:cubicBezTo>
                  <a:pt x="4650" y="12537"/>
                  <a:pt x="6192" y="12747"/>
                  <a:pt x="7614" y="11711"/>
                </a:cubicBezTo>
                <a:cubicBezTo>
                  <a:pt x="11657" y="8726"/>
                  <a:pt x="12990" y="4925"/>
                  <a:pt x="12516" y="0"/>
                </a:cubicBezTo>
              </a:path>
            </a:pathLst>
          </a:custGeom>
          <a:noFill/>
          <a:ln w="9525" cap="rnd"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32"/>
          <p:cNvGrpSpPr/>
          <p:nvPr/>
        </p:nvGrpSpPr>
        <p:grpSpPr>
          <a:xfrm rot="6258052" flipH="1">
            <a:off x="-486122" y="-246455"/>
            <a:ext cx="1562498" cy="1572225"/>
            <a:chOff x="-233950" y="3442400"/>
            <a:chExt cx="1690575" cy="1701100"/>
          </a:xfrm>
        </p:grpSpPr>
        <p:sp>
          <p:nvSpPr>
            <p:cNvPr id="1127" name="Google Shape;1127;p32"/>
            <p:cNvSpPr/>
            <p:nvPr/>
          </p:nvSpPr>
          <p:spPr>
            <a:xfrm>
              <a:off x="686525" y="4253125"/>
              <a:ext cx="413175" cy="411000"/>
            </a:xfrm>
            <a:custGeom>
              <a:avLst/>
              <a:gdLst/>
              <a:ahLst/>
              <a:cxnLst/>
              <a:rect l="l" t="t" r="r" b="b"/>
              <a:pathLst>
                <a:path w="16527" h="16440" extrusionOk="0">
                  <a:moveTo>
                    <a:pt x="5165" y="1"/>
                  </a:moveTo>
                  <a:cubicBezTo>
                    <a:pt x="4021" y="1319"/>
                    <a:pt x="2864" y="2623"/>
                    <a:pt x="1700" y="3915"/>
                  </a:cubicBezTo>
                  <a:cubicBezTo>
                    <a:pt x="1138" y="4544"/>
                    <a:pt x="576" y="5159"/>
                    <a:pt x="0" y="5788"/>
                  </a:cubicBezTo>
                  <a:cubicBezTo>
                    <a:pt x="1158" y="6772"/>
                    <a:pt x="3801" y="9200"/>
                    <a:pt x="5299" y="10518"/>
                  </a:cubicBezTo>
                  <a:cubicBezTo>
                    <a:pt x="7567" y="12485"/>
                    <a:pt x="9822" y="14446"/>
                    <a:pt x="12064" y="16439"/>
                  </a:cubicBezTo>
                  <a:cubicBezTo>
                    <a:pt x="13683" y="14051"/>
                    <a:pt x="15175" y="11602"/>
                    <a:pt x="16526" y="9281"/>
                  </a:cubicBezTo>
                  <a:cubicBezTo>
                    <a:pt x="13362" y="5955"/>
                    <a:pt x="8323" y="1626"/>
                    <a:pt x="516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254150" y="3860550"/>
              <a:ext cx="427050" cy="396625"/>
            </a:xfrm>
            <a:custGeom>
              <a:avLst/>
              <a:gdLst/>
              <a:ahLst/>
              <a:cxnLst/>
              <a:rect l="l" t="t" r="r" b="b"/>
              <a:pathLst>
                <a:path w="17082" h="15865" extrusionOk="0">
                  <a:moveTo>
                    <a:pt x="6818" y="1"/>
                  </a:moveTo>
                  <a:cubicBezTo>
                    <a:pt x="4429" y="1687"/>
                    <a:pt x="2128" y="3319"/>
                    <a:pt x="0" y="4965"/>
                  </a:cubicBezTo>
                  <a:cubicBezTo>
                    <a:pt x="2121" y="6892"/>
                    <a:pt x="4249" y="8819"/>
                    <a:pt x="6410" y="10706"/>
                  </a:cubicBezTo>
                  <a:cubicBezTo>
                    <a:pt x="8042" y="12144"/>
                    <a:pt x="10919" y="14820"/>
                    <a:pt x="12190" y="15864"/>
                  </a:cubicBezTo>
                  <a:cubicBezTo>
                    <a:pt x="13836" y="14158"/>
                    <a:pt x="15536" y="12439"/>
                    <a:pt x="17081" y="10880"/>
                  </a:cubicBezTo>
                  <a:cubicBezTo>
                    <a:pt x="15061" y="7969"/>
                    <a:pt x="10243" y="2945"/>
                    <a:pt x="6818"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233950" y="3860550"/>
              <a:ext cx="1336325" cy="1282950"/>
            </a:xfrm>
            <a:custGeom>
              <a:avLst/>
              <a:gdLst/>
              <a:ahLst/>
              <a:cxnLst/>
              <a:rect l="l" t="t" r="r" b="b"/>
              <a:pathLst>
                <a:path w="53453" h="51318" extrusionOk="0">
                  <a:moveTo>
                    <a:pt x="26375" y="141"/>
                  </a:moveTo>
                  <a:cubicBezTo>
                    <a:pt x="29607" y="2925"/>
                    <a:pt x="34451" y="7902"/>
                    <a:pt x="36572" y="10947"/>
                  </a:cubicBezTo>
                  <a:cubicBezTo>
                    <a:pt x="34785" y="12746"/>
                    <a:pt x="33146" y="14406"/>
                    <a:pt x="31708" y="15898"/>
                  </a:cubicBezTo>
                  <a:cubicBezTo>
                    <a:pt x="30162" y="17483"/>
                    <a:pt x="28322" y="19310"/>
                    <a:pt x="26549" y="21070"/>
                  </a:cubicBezTo>
                  <a:cubicBezTo>
                    <a:pt x="23231" y="24375"/>
                    <a:pt x="20086" y="27493"/>
                    <a:pt x="18541" y="29292"/>
                  </a:cubicBezTo>
                  <a:cubicBezTo>
                    <a:pt x="17028" y="31052"/>
                    <a:pt x="16252" y="33634"/>
                    <a:pt x="17912" y="35448"/>
                  </a:cubicBezTo>
                  <a:cubicBezTo>
                    <a:pt x="18775" y="36391"/>
                    <a:pt x="20140" y="36953"/>
                    <a:pt x="21565" y="36953"/>
                  </a:cubicBezTo>
                  <a:lnTo>
                    <a:pt x="21578" y="36953"/>
                  </a:lnTo>
                  <a:cubicBezTo>
                    <a:pt x="22729" y="36940"/>
                    <a:pt x="23886" y="36438"/>
                    <a:pt x="25010" y="35468"/>
                  </a:cubicBezTo>
                  <a:cubicBezTo>
                    <a:pt x="26201" y="34444"/>
                    <a:pt x="30557" y="29192"/>
                    <a:pt x="33735" y="25365"/>
                  </a:cubicBezTo>
                  <a:cubicBezTo>
                    <a:pt x="35247" y="23538"/>
                    <a:pt x="36445" y="22100"/>
                    <a:pt x="36893" y="21598"/>
                  </a:cubicBezTo>
                  <a:cubicBezTo>
                    <a:pt x="37401" y="21049"/>
                    <a:pt x="37997" y="20394"/>
                    <a:pt x="38599" y="19731"/>
                  </a:cubicBezTo>
                  <a:cubicBezTo>
                    <a:pt x="39616" y="18594"/>
                    <a:pt x="40820" y="17249"/>
                    <a:pt x="42031" y="15851"/>
                  </a:cubicBezTo>
                  <a:cubicBezTo>
                    <a:pt x="45256" y="17517"/>
                    <a:pt x="50234" y="21832"/>
                    <a:pt x="53312" y="25064"/>
                  </a:cubicBezTo>
                  <a:cubicBezTo>
                    <a:pt x="51659" y="27901"/>
                    <a:pt x="50247" y="30162"/>
                    <a:pt x="48869" y="32183"/>
                  </a:cubicBezTo>
                  <a:cubicBezTo>
                    <a:pt x="44828" y="38164"/>
                    <a:pt x="35669" y="48394"/>
                    <a:pt x="28309" y="50394"/>
                  </a:cubicBezTo>
                  <a:cubicBezTo>
                    <a:pt x="26409" y="50916"/>
                    <a:pt x="24294" y="51211"/>
                    <a:pt x="22107" y="51211"/>
                  </a:cubicBezTo>
                  <a:cubicBezTo>
                    <a:pt x="16814" y="51211"/>
                    <a:pt x="11127" y="49498"/>
                    <a:pt x="7220" y="45203"/>
                  </a:cubicBezTo>
                  <a:cubicBezTo>
                    <a:pt x="121" y="37435"/>
                    <a:pt x="2316" y="26221"/>
                    <a:pt x="6350" y="18982"/>
                  </a:cubicBezTo>
                  <a:cubicBezTo>
                    <a:pt x="8364" y="15383"/>
                    <a:pt x="15771" y="8070"/>
                    <a:pt x="19598" y="5079"/>
                  </a:cubicBezTo>
                  <a:cubicBezTo>
                    <a:pt x="21692" y="3460"/>
                    <a:pt x="23906" y="1888"/>
                    <a:pt x="26375" y="141"/>
                  </a:cubicBezTo>
                  <a:close/>
                  <a:moveTo>
                    <a:pt x="26382" y="1"/>
                  </a:moveTo>
                  <a:lnTo>
                    <a:pt x="26348" y="28"/>
                  </a:lnTo>
                  <a:cubicBezTo>
                    <a:pt x="23860" y="1780"/>
                    <a:pt x="21632" y="3359"/>
                    <a:pt x="19531" y="4992"/>
                  </a:cubicBezTo>
                  <a:cubicBezTo>
                    <a:pt x="15697" y="7989"/>
                    <a:pt x="8270" y="15322"/>
                    <a:pt x="6250" y="18929"/>
                  </a:cubicBezTo>
                  <a:cubicBezTo>
                    <a:pt x="2202" y="26201"/>
                    <a:pt x="1" y="37462"/>
                    <a:pt x="7133" y="45283"/>
                  </a:cubicBezTo>
                  <a:cubicBezTo>
                    <a:pt x="11074" y="49598"/>
                    <a:pt x="16788" y="51318"/>
                    <a:pt x="22113" y="51318"/>
                  </a:cubicBezTo>
                  <a:cubicBezTo>
                    <a:pt x="24301" y="51318"/>
                    <a:pt x="26429" y="51030"/>
                    <a:pt x="28342" y="50502"/>
                  </a:cubicBezTo>
                  <a:cubicBezTo>
                    <a:pt x="35722" y="48494"/>
                    <a:pt x="44908" y="38238"/>
                    <a:pt x="48963" y="32243"/>
                  </a:cubicBezTo>
                  <a:cubicBezTo>
                    <a:pt x="50341" y="30216"/>
                    <a:pt x="51766" y="27941"/>
                    <a:pt x="53425" y="25084"/>
                  </a:cubicBezTo>
                  <a:lnTo>
                    <a:pt x="53452" y="25050"/>
                  </a:lnTo>
                  <a:lnTo>
                    <a:pt x="53419" y="25024"/>
                  </a:lnTo>
                  <a:cubicBezTo>
                    <a:pt x="50321" y="21759"/>
                    <a:pt x="45283" y="17396"/>
                    <a:pt x="42045" y="15730"/>
                  </a:cubicBezTo>
                  <a:lnTo>
                    <a:pt x="42005" y="15710"/>
                  </a:lnTo>
                  <a:lnTo>
                    <a:pt x="41978" y="15744"/>
                  </a:lnTo>
                  <a:cubicBezTo>
                    <a:pt x="40753" y="17156"/>
                    <a:pt x="39542" y="18514"/>
                    <a:pt x="38512" y="19658"/>
                  </a:cubicBezTo>
                  <a:cubicBezTo>
                    <a:pt x="37917" y="20320"/>
                    <a:pt x="37321" y="20976"/>
                    <a:pt x="36813" y="21524"/>
                  </a:cubicBezTo>
                  <a:cubicBezTo>
                    <a:pt x="36358" y="22026"/>
                    <a:pt x="35160" y="23465"/>
                    <a:pt x="33648" y="25291"/>
                  </a:cubicBezTo>
                  <a:cubicBezTo>
                    <a:pt x="30470" y="29118"/>
                    <a:pt x="26121" y="34364"/>
                    <a:pt x="24937" y="35387"/>
                  </a:cubicBezTo>
                  <a:cubicBezTo>
                    <a:pt x="23833" y="36338"/>
                    <a:pt x="22702" y="36826"/>
                    <a:pt x="21578" y="36839"/>
                  </a:cubicBezTo>
                  <a:lnTo>
                    <a:pt x="21565" y="36839"/>
                  </a:lnTo>
                  <a:cubicBezTo>
                    <a:pt x="20166" y="36839"/>
                    <a:pt x="18835" y="36291"/>
                    <a:pt x="17999" y="35374"/>
                  </a:cubicBezTo>
                  <a:cubicBezTo>
                    <a:pt x="16379" y="33608"/>
                    <a:pt x="17149" y="31085"/>
                    <a:pt x="18621" y="29366"/>
                  </a:cubicBezTo>
                  <a:cubicBezTo>
                    <a:pt x="20173" y="27566"/>
                    <a:pt x="23304" y="24448"/>
                    <a:pt x="26629" y="21150"/>
                  </a:cubicBezTo>
                  <a:cubicBezTo>
                    <a:pt x="28403" y="19383"/>
                    <a:pt x="30236" y="17564"/>
                    <a:pt x="31788" y="15978"/>
                  </a:cubicBezTo>
                  <a:cubicBezTo>
                    <a:pt x="33240" y="14479"/>
                    <a:pt x="34886" y="12800"/>
                    <a:pt x="36679" y="10993"/>
                  </a:cubicBezTo>
                  <a:lnTo>
                    <a:pt x="36712" y="10960"/>
                  </a:lnTo>
                  <a:lnTo>
                    <a:pt x="36686" y="10927"/>
                  </a:lnTo>
                  <a:cubicBezTo>
                    <a:pt x="34571" y="7869"/>
                    <a:pt x="29667" y="2824"/>
                    <a:pt x="26415" y="34"/>
                  </a:cubicBezTo>
                  <a:lnTo>
                    <a:pt x="2638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685350" y="4253300"/>
              <a:ext cx="417025" cy="414675"/>
            </a:xfrm>
            <a:custGeom>
              <a:avLst/>
              <a:gdLst/>
              <a:ahLst/>
              <a:cxnLst/>
              <a:rect l="l" t="t" r="r" b="b"/>
              <a:pathLst>
                <a:path w="16681" h="16587" extrusionOk="0">
                  <a:moveTo>
                    <a:pt x="5259" y="141"/>
                  </a:moveTo>
                  <a:cubicBezTo>
                    <a:pt x="8484" y="1807"/>
                    <a:pt x="13462" y="6122"/>
                    <a:pt x="16540" y="9354"/>
                  </a:cubicBezTo>
                  <a:cubicBezTo>
                    <a:pt x="14901" y="12164"/>
                    <a:pt x="13495" y="14412"/>
                    <a:pt x="12137" y="16419"/>
                  </a:cubicBezTo>
                  <a:cubicBezTo>
                    <a:pt x="9742" y="14298"/>
                    <a:pt x="7400" y="12258"/>
                    <a:pt x="5420" y="10545"/>
                  </a:cubicBezTo>
                  <a:cubicBezTo>
                    <a:pt x="4798" y="9996"/>
                    <a:pt x="3955" y="9233"/>
                    <a:pt x="3138" y="8497"/>
                  </a:cubicBezTo>
                  <a:cubicBezTo>
                    <a:pt x="2008" y="7480"/>
                    <a:pt x="844" y="6430"/>
                    <a:pt x="161" y="5848"/>
                  </a:cubicBezTo>
                  <a:cubicBezTo>
                    <a:pt x="663" y="5306"/>
                    <a:pt x="1245" y="4670"/>
                    <a:pt x="1827" y="4021"/>
                  </a:cubicBezTo>
                  <a:cubicBezTo>
                    <a:pt x="2844" y="2884"/>
                    <a:pt x="4048" y="1539"/>
                    <a:pt x="5259" y="141"/>
                  </a:cubicBezTo>
                  <a:close/>
                  <a:moveTo>
                    <a:pt x="5233" y="0"/>
                  </a:moveTo>
                  <a:lnTo>
                    <a:pt x="5206" y="34"/>
                  </a:lnTo>
                  <a:cubicBezTo>
                    <a:pt x="3981" y="1446"/>
                    <a:pt x="2770" y="2804"/>
                    <a:pt x="1740" y="3948"/>
                  </a:cubicBezTo>
                  <a:cubicBezTo>
                    <a:pt x="1145" y="4610"/>
                    <a:pt x="549" y="5266"/>
                    <a:pt x="41" y="5814"/>
                  </a:cubicBezTo>
                  <a:lnTo>
                    <a:pt x="0" y="5855"/>
                  </a:lnTo>
                  <a:lnTo>
                    <a:pt x="47" y="5895"/>
                  </a:lnTo>
                  <a:cubicBezTo>
                    <a:pt x="723" y="6463"/>
                    <a:pt x="1914" y="7541"/>
                    <a:pt x="3058" y="8578"/>
                  </a:cubicBezTo>
                  <a:cubicBezTo>
                    <a:pt x="3874" y="9314"/>
                    <a:pt x="4717" y="10076"/>
                    <a:pt x="5346" y="10625"/>
                  </a:cubicBezTo>
                  <a:cubicBezTo>
                    <a:pt x="7340" y="12351"/>
                    <a:pt x="9702" y="14405"/>
                    <a:pt x="12111" y="16546"/>
                  </a:cubicBezTo>
                  <a:lnTo>
                    <a:pt x="12157" y="16586"/>
                  </a:lnTo>
                  <a:lnTo>
                    <a:pt x="12191" y="16540"/>
                  </a:lnTo>
                  <a:cubicBezTo>
                    <a:pt x="13569" y="14506"/>
                    <a:pt x="14994" y="12231"/>
                    <a:pt x="16653" y="9374"/>
                  </a:cubicBezTo>
                  <a:lnTo>
                    <a:pt x="16680" y="9340"/>
                  </a:lnTo>
                  <a:lnTo>
                    <a:pt x="16647" y="9314"/>
                  </a:lnTo>
                  <a:cubicBezTo>
                    <a:pt x="13549" y="6049"/>
                    <a:pt x="8511" y="1686"/>
                    <a:pt x="5273" y="20"/>
                  </a:cubicBezTo>
                  <a:lnTo>
                    <a:pt x="5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252975" y="3860550"/>
              <a:ext cx="430900" cy="400300"/>
            </a:xfrm>
            <a:custGeom>
              <a:avLst/>
              <a:gdLst/>
              <a:ahLst/>
              <a:cxnLst/>
              <a:rect l="l" t="t" r="r" b="b"/>
              <a:pathLst>
                <a:path w="17236" h="16012" extrusionOk="0">
                  <a:moveTo>
                    <a:pt x="6898" y="141"/>
                  </a:moveTo>
                  <a:cubicBezTo>
                    <a:pt x="10130" y="2925"/>
                    <a:pt x="14974" y="7902"/>
                    <a:pt x="17095" y="10947"/>
                  </a:cubicBezTo>
                  <a:cubicBezTo>
                    <a:pt x="15322" y="12726"/>
                    <a:pt x="13703" y="14379"/>
                    <a:pt x="12271" y="15864"/>
                  </a:cubicBezTo>
                  <a:cubicBezTo>
                    <a:pt x="11481" y="15209"/>
                    <a:pt x="10110" y="13964"/>
                    <a:pt x="8785" y="12766"/>
                  </a:cubicBezTo>
                  <a:cubicBezTo>
                    <a:pt x="7942" y="12004"/>
                    <a:pt x="7152" y="11288"/>
                    <a:pt x="6530" y="10739"/>
                  </a:cubicBezTo>
                  <a:cubicBezTo>
                    <a:pt x="4369" y="8846"/>
                    <a:pt x="2195" y="6885"/>
                    <a:pt x="174" y="5039"/>
                  </a:cubicBezTo>
                  <a:cubicBezTo>
                    <a:pt x="2248" y="3433"/>
                    <a:pt x="4449" y="1867"/>
                    <a:pt x="6898" y="141"/>
                  </a:cubicBezTo>
                  <a:close/>
                  <a:moveTo>
                    <a:pt x="6905" y="1"/>
                  </a:moveTo>
                  <a:lnTo>
                    <a:pt x="6871" y="28"/>
                  </a:lnTo>
                  <a:cubicBezTo>
                    <a:pt x="4383" y="1780"/>
                    <a:pt x="2155" y="3359"/>
                    <a:pt x="54" y="4992"/>
                  </a:cubicBezTo>
                  <a:lnTo>
                    <a:pt x="0" y="5032"/>
                  </a:lnTo>
                  <a:lnTo>
                    <a:pt x="47" y="5079"/>
                  </a:lnTo>
                  <a:cubicBezTo>
                    <a:pt x="2088" y="6932"/>
                    <a:pt x="4276" y="8913"/>
                    <a:pt x="6457" y="10820"/>
                  </a:cubicBezTo>
                  <a:cubicBezTo>
                    <a:pt x="7079" y="11368"/>
                    <a:pt x="7868" y="12091"/>
                    <a:pt x="8711" y="12847"/>
                  </a:cubicBezTo>
                  <a:cubicBezTo>
                    <a:pt x="10056" y="14071"/>
                    <a:pt x="11455" y="15329"/>
                    <a:pt x="12237" y="15978"/>
                  </a:cubicBezTo>
                  <a:lnTo>
                    <a:pt x="12278" y="16011"/>
                  </a:lnTo>
                  <a:lnTo>
                    <a:pt x="12311" y="15978"/>
                  </a:lnTo>
                  <a:cubicBezTo>
                    <a:pt x="13763" y="14479"/>
                    <a:pt x="15409" y="12800"/>
                    <a:pt x="17202" y="10993"/>
                  </a:cubicBezTo>
                  <a:lnTo>
                    <a:pt x="17235" y="10960"/>
                  </a:lnTo>
                  <a:lnTo>
                    <a:pt x="17209" y="10927"/>
                  </a:lnTo>
                  <a:cubicBezTo>
                    <a:pt x="15094" y="7869"/>
                    <a:pt x="10190" y="2824"/>
                    <a:pt x="6938" y="34"/>
                  </a:cubicBezTo>
                  <a:lnTo>
                    <a:pt x="6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1012350" y="3780100"/>
              <a:ext cx="217650" cy="427550"/>
            </a:xfrm>
            <a:custGeom>
              <a:avLst/>
              <a:gdLst/>
              <a:ahLst/>
              <a:cxnLst/>
              <a:rect l="l" t="t" r="r" b="b"/>
              <a:pathLst>
                <a:path w="8706" h="17102" extrusionOk="0">
                  <a:moveTo>
                    <a:pt x="8357" y="549"/>
                  </a:moveTo>
                  <a:lnTo>
                    <a:pt x="8357" y="549"/>
                  </a:lnTo>
                  <a:cubicBezTo>
                    <a:pt x="8270" y="750"/>
                    <a:pt x="8183" y="951"/>
                    <a:pt x="8103" y="1138"/>
                  </a:cubicBezTo>
                  <a:cubicBezTo>
                    <a:pt x="7146" y="3406"/>
                    <a:pt x="6564" y="4778"/>
                    <a:pt x="4711" y="7996"/>
                  </a:cubicBezTo>
                  <a:lnTo>
                    <a:pt x="4671" y="8076"/>
                  </a:lnTo>
                  <a:lnTo>
                    <a:pt x="4758" y="8083"/>
                  </a:lnTo>
                  <a:cubicBezTo>
                    <a:pt x="5862" y="8170"/>
                    <a:pt x="7133" y="8270"/>
                    <a:pt x="8357" y="8397"/>
                  </a:cubicBezTo>
                  <a:cubicBezTo>
                    <a:pt x="7682" y="9394"/>
                    <a:pt x="4416" y="12900"/>
                    <a:pt x="469" y="16526"/>
                  </a:cubicBezTo>
                  <a:cubicBezTo>
                    <a:pt x="1372" y="14994"/>
                    <a:pt x="2162" y="13797"/>
                    <a:pt x="2931" y="12639"/>
                  </a:cubicBezTo>
                  <a:cubicBezTo>
                    <a:pt x="3634" y="11575"/>
                    <a:pt x="4303" y="10572"/>
                    <a:pt x="4972" y="9421"/>
                  </a:cubicBezTo>
                  <a:lnTo>
                    <a:pt x="5019" y="9347"/>
                  </a:lnTo>
                  <a:lnTo>
                    <a:pt x="4932" y="9334"/>
                  </a:lnTo>
                  <a:cubicBezTo>
                    <a:pt x="4243" y="9267"/>
                    <a:pt x="3547" y="9234"/>
                    <a:pt x="2804" y="9194"/>
                  </a:cubicBezTo>
                  <a:cubicBezTo>
                    <a:pt x="2383" y="9173"/>
                    <a:pt x="1941" y="9153"/>
                    <a:pt x="1486" y="9127"/>
                  </a:cubicBezTo>
                  <a:cubicBezTo>
                    <a:pt x="3533" y="6089"/>
                    <a:pt x="5480" y="3654"/>
                    <a:pt x="8357" y="549"/>
                  </a:cubicBezTo>
                  <a:close/>
                  <a:moveTo>
                    <a:pt x="8705" y="1"/>
                  </a:moveTo>
                  <a:lnTo>
                    <a:pt x="8491" y="235"/>
                  </a:lnTo>
                  <a:cubicBezTo>
                    <a:pt x="5467" y="3493"/>
                    <a:pt x="3466" y="5989"/>
                    <a:pt x="1345" y="9140"/>
                  </a:cubicBezTo>
                  <a:lnTo>
                    <a:pt x="1292" y="9220"/>
                  </a:lnTo>
                  <a:lnTo>
                    <a:pt x="1386" y="9227"/>
                  </a:lnTo>
                  <a:cubicBezTo>
                    <a:pt x="1874" y="9260"/>
                    <a:pt x="2342" y="9287"/>
                    <a:pt x="2804" y="9307"/>
                  </a:cubicBezTo>
                  <a:cubicBezTo>
                    <a:pt x="3507" y="9341"/>
                    <a:pt x="4176" y="9374"/>
                    <a:pt x="4831" y="9441"/>
                  </a:cubicBezTo>
                  <a:cubicBezTo>
                    <a:pt x="4182" y="10558"/>
                    <a:pt x="3527" y="11542"/>
                    <a:pt x="2837" y="12579"/>
                  </a:cubicBezTo>
                  <a:cubicBezTo>
                    <a:pt x="2015" y="13817"/>
                    <a:pt x="1172" y="15095"/>
                    <a:pt x="181" y="16787"/>
                  </a:cubicBezTo>
                  <a:lnTo>
                    <a:pt x="1" y="17102"/>
                  </a:lnTo>
                  <a:lnTo>
                    <a:pt x="268" y="16861"/>
                  </a:lnTo>
                  <a:cubicBezTo>
                    <a:pt x="4457" y="13041"/>
                    <a:pt x="7942" y="9287"/>
                    <a:pt x="8498" y="8377"/>
                  </a:cubicBezTo>
                  <a:lnTo>
                    <a:pt x="8545" y="8304"/>
                  </a:lnTo>
                  <a:lnTo>
                    <a:pt x="8458" y="8297"/>
                  </a:lnTo>
                  <a:cubicBezTo>
                    <a:pt x="7240" y="8163"/>
                    <a:pt x="5962" y="8063"/>
                    <a:pt x="4851" y="7976"/>
                  </a:cubicBezTo>
                  <a:cubicBezTo>
                    <a:pt x="6678" y="4804"/>
                    <a:pt x="7253" y="3440"/>
                    <a:pt x="8210" y="1185"/>
                  </a:cubicBezTo>
                  <a:cubicBezTo>
                    <a:pt x="8324" y="904"/>
                    <a:pt x="8451" y="609"/>
                    <a:pt x="8585" y="295"/>
                  </a:cubicBezTo>
                  <a:lnTo>
                    <a:pt x="870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1092300" y="3982000"/>
              <a:ext cx="364325" cy="312125"/>
            </a:xfrm>
            <a:custGeom>
              <a:avLst/>
              <a:gdLst/>
              <a:ahLst/>
              <a:cxnLst/>
              <a:rect l="l" t="t" r="r" b="b"/>
              <a:pathLst>
                <a:path w="14573" h="12485" extrusionOk="0">
                  <a:moveTo>
                    <a:pt x="14044" y="368"/>
                  </a:moveTo>
                  <a:lnTo>
                    <a:pt x="14044" y="368"/>
                  </a:lnTo>
                  <a:cubicBezTo>
                    <a:pt x="13884" y="522"/>
                    <a:pt x="13730" y="676"/>
                    <a:pt x="13583" y="823"/>
                  </a:cubicBezTo>
                  <a:cubicBezTo>
                    <a:pt x="11830" y="2556"/>
                    <a:pt x="10773" y="3600"/>
                    <a:pt x="7829" y="5868"/>
                  </a:cubicBezTo>
                  <a:lnTo>
                    <a:pt x="7762" y="5921"/>
                  </a:lnTo>
                  <a:lnTo>
                    <a:pt x="7836" y="5962"/>
                  </a:lnTo>
                  <a:cubicBezTo>
                    <a:pt x="8826" y="6457"/>
                    <a:pt x="9963" y="7039"/>
                    <a:pt x="11047" y="7621"/>
                  </a:cubicBezTo>
                  <a:cubicBezTo>
                    <a:pt x="10043" y="8290"/>
                    <a:pt x="5681" y="10284"/>
                    <a:pt x="650" y="12130"/>
                  </a:cubicBezTo>
                  <a:cubicBezTo>
                    <a:pt x="2075" y="11053"/>
                    <a:pt x="3259" y="10250"/>
                    <a:pt x="4410" y="9481"/>
                  </a:cubicBezTo>
                  <a:cubicBezTo>
                    <a:pt x="5467" y="8765"/>
                    <a:pt x="6471" y="8089"/>
                    <a:pt x="7528" y="7280"/>
                  </a:cubicBezTo>
                  <a:lnTo>
                    <a:pt x="7595" y="7226"/>
                  </a:lnTo>
                  <a:lnTo>
                    <a:pt x="7521" y="7186"/>
                  </a:lnTo>
                  <a:cubicBezTo>
                    <a:pt x="6906" y="6858"/>
                    <a:pt x="6277" y="6564"/>
                    <a:pt x="5614" y="6243"/>
                  </a:cubicBezTo>
                  <a:cubicBezTo>
                    <a:pt x="5226" y="6062"/>
                    <a:pt x="4831" y="5875"/>
                    <a:pt x="4423" y="5674"/>
                  </a:cubicBezTo>
                  <a:cubicBezTo>
                    <a:pt x="7468" y="3653"/>
                    <a:pt x="10197" y="2148"/>
                    <a:pt x="14044" y="368"/>
                  </a:cubicBezTo>
                  <a:close/>
                  <a:moveTo>
                    <a:pt x="14573" y="0"/>
                  </a:moveTo>
                  <a:lnTo>
                    <a:pt x="14285" y="134"/>
                  </a:lnTo>
                  <a:cubicBezTo>
                    <a:pt x="10251" y="1987"/>
                    <a:pt x="7441" y="3533"/>
                    <a:pt x="4276" y="5634"/>
                  </a:cubicBezTo>
                  <a:lnTo>
                    <a:pt x="4196" y="5687"/>
                  </a:lnTo>
                  <a:lnTo>
                    <a:pt x="4283" y="5734"/>
                  </a:lnTo>
                  <a:cubicBezTo>
                    <a:pt x="4724" y="5948"/>
                    <a:pt x="5153" y="6149"/>
                    <a:pt x="5561" y="6343"/>
                  </a:cubicBezTo>
                  <a:cubicBezTo>
                    <a:pt x="6203" y="6651"/>
                    <a:pt x="6805" y="6932"/>
                    <a:pt x="7394" y="7246"/>
                  </a:cubicBezTo>
                  <a:cubicBezTo>
                    <a:pt x="6357" y="8029"/>
                    <a:pt x="5380" y="8685"/>
                    <a:pt x="4350" y="9387"/>
                  </a:cubicBezTo>
                  <a:cubicBezTo>
                    <a:pt x="3119" y="10217"/>
                    <a:pt x="1847" y="11073"/>
                    <a:pt x="288" y="12264"/>
                  </a:cubicBezTo>
                  <a:lnTo>
                    <a:pt x="1" y="12485"/>
                  </a:lnTo>
                  <a:lnTo>
                    <a:pt x="342" y="12358"/>
                  </a:lnTo>
                  <a:cubicBezTo>
                    <a:pt x="5668" y="10424"/>
                    <a:pt x="10318" y="8290"/>
                    <a:pt x="11181" y="7661"/>
                  </a:cubicBezTo>
                  <a:lnTo>
                    <a:pt x="11254" y="7614"/>
                  </a:lnTo>
                  <a:lnTo>
                    <a:pt x="11181" y="7567"/>
                  </a:lnTo>
                  <a:cubicBezTo>
                    <a:pt x="10097" y="6985"/>
                    <a:pt x="8960" y="6403"/>
                    <a:pt x="7969" y="5901"/>
                  </a:cubicBezTo>
                  <a:cubicBezTo>
                    <a:pt x="10860" y="3667"/>
                    <a:pt x="11917" y="2623"/>
                    <a:pt x="13663" y="903"/>
                  </a:cubicBezTo>
                  <a:cubicBezTo>
                    <a:pt x="13877" y="689"/>
                    <a:pt x="14105" y="462"/>
                    <a:pt x="14345" y="221"/>
                  </a:cubicBezTo>
                  <a:lnTo>
                    <a:pt x="1457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638850" y="3442400"/>
              <a:ext cx="199750" cy="440250"/>
            </a:xfrm>
            <a:custGeom>
              <a:avLst/>
              <a:gdLst/>
              <a:ahLst/>
              <a:cxnLst/>
              <a:rect l="l" t="t" r="r" b="b"/>
              <a:pathLst>
                <a:path w="7990" h="17610" extrusionOk="0">
                  <a:moveTo>
                    <a:pt x="7320" y="562"/>
                  </a:moveTo>
                  <a:cubicBezTo>
                    <a:pt x="7240" y="776"/>
                    <a:pt x="7173" y="977"/>
                    <a:pt x="7106" y="1171"/>
                  </a:cubicBezTo>
                  <a:cubicBezTo>
                    <a:pt x="6290" y="3493"/>
                    <a:pt x="5795" y="4898"/>
                    <a:pt x="4142" y="8223"/>
                  </a:cubicBezTo>
                  <a:lnTo>
                    <a:pt x="4102" y="8303"/>
                  </a:lnTo>
                  <a:lnTo>
                    <a:pt x="4189" y="8303"/>
                  </a:lnTo>
                  <a:cubicBezTo>
                    <a:pt x="5293" y="8323"/>
                    <a:pt x="6571" y="8343"/>
                    <a:pt x="7802" y="8397"/>
                  </a:cubicBezTo>
                  <a:cubicBezTo>
                    <a:pt x="7193" y="9434"/>
                    <a:pt x="4149" y="13141"/>
                    <a:pt x="435" y="17001"/>
                  </a:cubicBezTo>
                  <a:cubicBezTo>
                    <a:pt x="1238" y="15415"/>
                    <a:pt x="1954" y="14171"/>
                    <a:pt x="2650" y="12973"/>
                  </a:cubicBezTo>
                  <a:cubicBezTo>
                    <a:pt x="3292" y="11869"/>
                    <a:pt x="3894" y="10819"/>
                    <a:pt x="4490" y="9628"/>
                  </a:cubicBezTo>
                  <a:lnTo>
                    <a:pt x="4530" y="9554"/>
                  </a:lnTo>
                  <a:lnTo>
                    <a:pt x="4443" y="9548"/>
                  </a:lnTo>
                  <a:cubicBezTo>
                    <a:pt x="4095" y="9534"/>
                    <a:pt x="3747" y="9528"/>
                    <a:pt x="3393" y="9528"/>
                  </a:cubicBezTo>
                  <a:cubicBezTo>
                    <a:pt x="3045" y="9528"/>
                    <a:pt x="2683" y="9534"/>
                    <a:pt x="2315" y="9541"/>
                  </a:cubicBezTo>
                  <a:cubicBezTo>
                    <a:pt x="1887" y="9548"/>
                    <a:pt x="1452" y="9548"/>
                    <a:pt x="997" y="9548"/>
                  </a:cubicBezTo>
                  <a:cubicBezTo>
                    <a:pt x="2851" y="6396"/>
                    <a:pt x="4644" y="3847"/>
                    <a:pt x="7320" y="562"/>
                  </a:cubicBezTo>
                  <a:close/>
                  <a:moveTo>
                    <a:pt x="7635" y="0"/>
                  </a:moveTo>
                  <a:lnTo>
                    <a:pt x="7434" y="248"/>
                  </a:lnTo>
                  <a:cubicBezTo>
                    <a:pt x="4617" y="3680"/>
                    <a:pt x="2770" y="6296"/>
                    <a:pt x="850" y="9575"/>
                  </a:cubicBezTo>
                  <a:lnTo>
                    <a:pt x="803" y="9662"/>
                  </a:lnTo>
                  <a:lnTo>
                    <a:pt x="897" y="9662"/>
                  </a:lnTo>
                  <a:cubicBezTo>
                    <a:pt x="1385" y="9662"/>
                    <a:pt x="1860" y="9655"/>
                    <a:pt x="2315" y="9648"/>
                  </a:cubicBezTo>
                  <a:cubicBezTo>
                    <a:pt x="2670" y="9645"/>
                    <a:pt x="3013" y="9641"/>
                    <a:pt x="3351" y="9641"/>
                  </a:cubicBezTo>
                  <a:cubicBezTo>
                    <a:pt x="3689" y="9641"/>
                    <a:pt x="4022" y="9645"/>
                    <a:pt x="4356" y="9655"/>
                  </a:cubicBezTo>
                  <a:cubicBezTo>
                    <a:pt x="3767" y="10812"/>
                    <a:pt x="3179" y="11836"/>
                    <a:pt x="2556" y="12913"/>
                  </a:cubicBezTo>
                  <a:cubicBezTo>
                    <a:pt x="1814" y="14198"/>
                    <a:pt x="1044" y="15529"/>
                    <a:pt x="168" y="17282"/>
                  </a:cubicBezTo>
                  <a:lnTo>
                    <a:pt x="0" y="17610"/>
                  </a:lnTo>
                  <a:lnTo>
                    <a:pt x="255" y="17349"/>
                  </a:lnTo>
                  <a:cubicBezTo>
                    <a:pt x="4196" y="13274"/>
                    <a:pt x="7440" y="9314"/>
                    <a:pt x="7942" y="8370"/>
                  </a:cubicBezTo>
                  <a:lnTo>
                    <a:pt x="7989" y="8297"/>
                  </a:lnTo>
                  <a:lnTo>
                    <a:pt x="7895" y="8290"/>
                  </a:lnTo>
                  <a:cubicBezTo>
                    <a:pt x="6671" y="8236"/>
                    <a:pt x="5393" y="8216"/>
                    <a:pt x="4282" y="8196"/>
                  </a:cubicBezTo>
                  <a:cubicBezTo>
                    <a:pt x="5908" y="4918"/>
                    <a:pt x="6397" y="3520"/>
                    <a:pt x="7206" y="1211"/>
                  </a:cubicBezTo>
                  <a:cubicBezTo>
                    <a:pt x="7307" y="924"/>
                    <a:pt x="7414" y="622"/>
                    <a:pt x="7527" y="301"/>
                  </a:cubicBezTo>
                  <a:lnTo>
                    <a:pt x="763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32"/>
          <p:cNvGrpSpPr/>
          <p:nvPr/>
        </p:nvGrpSpPr>
        <p:grpSpPr>
          <a:xfrm rot="649780" flipH="1">
            <a:off x="319795" y="3865652"/>
            <a:ext cx="318447" cy="674737"/>
            <a:chOff x="4749876" y="4671789"/>
            <a:chExt cx="294599" cy="624161"/>
          </a:xfrm>
        </p:grpSpPr>
        <p:sp>
          <p:nvSpPr>
            <p:cNvPr id="1136" name="Google Shape;1136;p32"/>
            <p:cNvSpPr/>
            <p:nvPr/>
          </p:nvSpPr>
          <p:spPr>
            <a:xfrm rot="9903960">
              <a:off x="4784503" y="4695789"/>
              <a:ext cx="225345" cy="298268"/>
            </a:xfrm>
            <a:custGeom>
              <a:avLst/>
              <a:gdLst/>
              <a:ahLst/>
              <a:cxnLst/>
              <a:rect l="l" t="t" r="r" b="b"/>
              <a:pathLst>
                <a:path w="9014" h="11931" extrusionOk="0">
                  <a:moveTo>
                    <a:pt x="0" y="0"/>
                  </a:moveTo>
                  <a:lnTo>
                    <a:pt x="1326" y="11931"/>
                  </a:lnTo>
                  <a:lnTo>
                    <a:pt x="9014" y="3182"/>
                  </a:lnTo>
                </a:path>
              </a:pathLst>
            </a:custGeom>
            <a:noFill/>
            <a:ln w="19050" cap="flat" cmpd="sng">
              <a:solidFill>
                <a:schemeClr val="dk1"/>
              </a:solidFill>
              <a:prstDash val="solid"/>
              <a:round/>
              <a:headEnd type="none" w="med" len="med"/>
              <a:tailEnd type="none" w="med" len="med"/>
            </a:ln>
          </p:spPr>
        </p:sp>
        <p:sp>
          <p:nvSpPr>
            <p:cNvPr id="1137" name="Google Shape;1137;p32"/>
            <p:cNvSpPr/>
            <p:nvPr/>
          </p:nvSpPr>
          <p:spPr>
            <a:xfrm>
              <a:off x="4905975" y="4692775"/>
              <a:ext cx="26500" cy="603175"/>
            </a:xfrm>
            <a:custGeom>
              <a:avLst/>
              <a:gdLst/>
              <a:ahLst/>
              <a:cxnLst/>
              <a:rect l="l" t="t" r="r" b="b"/>
              <a:pathLst>
                <a:path w="1060" h="24127" extrusionOk="0">
                  <a:moveTo>
                    <a:pt x="1060" y="0"/>
                  </a:moveTo>
                  <a:cubicBezTo>
                    <a:pt x="1060" y="8050"/>
                    <a:pt x="0" y="16077"/>
                    <a:pt x="0" y="24127"/>
                  </a:cubicBezTo>
                </a:path>
              </a:pathLst>
            </a:custGeom>
            <a:noFill/>
            <a:ln w="19050" cap="flat" cmpd="sng">
              <a:solidFill>
                <a:schemeClr val="dk1"/>
              </a:solidFill>
              <a:prstDash val="solid"/>
              <a:round/>
              <a:headEnd type="none" w="med" len="med"/>
              <a:tailEnd type="none" w="med" len="med"/>
            </a:ln>
          </p:spPr>
        </p:sp>
      </p:grpSp>
      <p:grpSp>
        <p:nvGrpSpPr>
          <p:cNvPr id="1138" name="Google Shape;1138;p32"/>
          <p:cNvGrpSpPr/>
          <p:nvPr/>
        </p:nvGrpSpPr>
        <p:grpSpPr>
          <a:xfrm flipH="1">
            <a:off x="8467046" y="4335086"/>
            <a:ext cx="816837" cy="1158884"/>
            <a:chOff x="8364275" y="178263"/>
            <a:chExt cx="779722" cy="1106228"/>
          </a:xfrm>
        </p:grpSpPr>
        <p:sp>
          <p:nvSpPr>
            <p:cNvPr id="1139" name="Google Shape;1139;p32"/>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4B2BC4-D2BC-4A58-A4C4-FB70929BCA2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30978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B2BC4-D2BC-4A58-A4C4-FB70929BCA21}"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836C0-B944-4FA2-9058-AF9664657D1D}" type="slidenum">
              <a:rPr lang="en-US" smtClean="0"/>
              <a:t>‹#›</a:t>
            </a:fld>
            <a:endParaRPr lang="en-US"/>
          </a:p>
        </p:txBody>
      </p:sp>
    </p:spTree>
    <p:extLst>
      <p:ext uri="{BB962C8B-B14F-4D97-AF65-F5344CB8AC3E}">
        <p14:creationId xmlns:p14="http://schemas.microsoft.com/office/powerpoint/2010/main" val="36252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oncert One"/>
              <a:buNone/>
              <a:defRPr sz="3500">
                <a:solidFill>
                  <a:schemeClr val="dk1"/>
                </a:solidFill>
                <a:latin typeface="Concert One"/>
                <a:ea typeface="Concert One"/>
                <a:cs typeface="Concert One"/>
                <a:sym typeface="Concert One"/>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77" r:id="rId6"/>
    <p:sldLayoutId id="214748367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guide id="5" orient="horz" pos="1620">
          <p15:clr>
            <a:srgbClr val="E46962"/>
          </p15:clr>
        </p15:guide>
        <p15:guide id="6" pos="2880">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4B2BC4-D2BC-4A58-A4C4-FB70929BCA21}" type="datetimeFigureOut">
              <a:rPr lang="en-US" smtClean="0"/>
              <a:t>9/15/2023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6836C0-B944-4FA2-9058-AF9664657D1D}" type="slidenum">
              <a:rPr lang="en-US" smtClean="0"/>
              <a:t>‹#›</a:t>
            </a:fld>
            <a:endParaRPr lang="en-US"/>
          </a:p>
        </p:txBody>
      </p:sp>
    </p:spTree>
    <p:extLst>
      <p:ext uri="{BB962C8B-B14F-4D97-AF65-F5344CB8AC3E}">
        <p14:creationId xmlns:p14="http://schemas.microsoft.com/office/powerpoint/2010/main" val="20830995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36"/>
          <p:cNvSpPr txBox="1">
            <a:spLocks noGrp="1"/>
          </p:cNvSpPr>
          <p:nvPr>
            <p:ph type="ctrTitle"/>
          </p:nvPr>
        </p:nvSpPr>
        <p:spPr>
          <a:xfrm>
            <a:off x="1534602" y="142289"/>
            <a:ext cx="6854024" cy="969361"/>
          </a:xfrm>
          <a:prstGeom prst="rect">
            <a:avLst/>
          </a:prstGeom>
          <a:solidFill>
            <a:schemeClr val="bg1">
              <a:lumMod val="20000"/>
              <a:lumOff val="80000"/>
            </a:schemeClr>
          </a:solidFill>
          <a:scene3d>
            <a:camera prst="orthographicFront"/>
            <a:lightRig rig="threePt" dir="t"/>
          </a:scene3d>
          <a:sp3d>
            <a:bevelT/>
          </a:sp3d>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latin typeface="+mj-lt"/>
              </a:rPr>
              <a:t>Muốn quan sát các vật nhỏ mà mắt thường không nhìn rõ thì ta có thể sử dụng dụng cụ gì?</a:t>
            </a:r>
            <a:endParaRPr sz="2400" dirty="0">
              <a:solidFill>
                <a:schemeClr val="dk2"/>
              </a:solidFill>
              <a:latin typeface="+mj-lt"/>
            </a:endParaRPr>
          </a:p>
        </p:txBody>
      </p:sp>
      <p:pic>
        <p:nvPicPr>
          <p:cNvPr id="5" name="Picture 4">
            <a:extLst>
              <a:ext uri="{FF2B5EF4-FFF2-40B4-BE49-F238E27FC236}">
                <a16:creationId xmlns:a16="http://schemas.microsoft.com/office/drawing/2014/main" id="{E32F57D9-94C0-C52C-2E69-8B222B244454}"/>
              </a:ext>
            </a:extLst>
          </p:cNvPr>
          <p:cNvPicPr>
            <a:picLocks noChangeAspect="1"/>
          </p:cNvPicPr>
          <p:nvPr/>
        </p:nvPicPr>
        <p:blipFill>
          <a:blip r:embed="rId3"/>
          <a:stretch>
            <a:fillRect/>
          </a:stretch>
        </p:blipFill>
        <p:spPr>
          <a:xfrm>
            <a:off x="5172712" y="1235687"/>
            <a:ext cx="3557820" cy="328084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105875F-9CBB-CCCB-8818-EF80D0404C74}"/>
              </a:ext>
            </a:extLst>
          </p:cNvPr>
          <p:cNvPicPr>
            <a:picLocks noChangeAspect="1"/>
          </p:cNvPicPr>
          <p:nvPr/>
        </p:nvPicPr>
        <p:blipFill>
          <a:blip r:embed="rId4"/>
          <a:stretch>
            <a:fillRect/>
          </a:stretch>
        </p:blipFill>
        <p:spPr>
          <a:xfrm>
            <a:off x="175869" y="1235687"/>
            <a:ext cx="4809599" cy="32808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57"/>
                                        </p:tgtEl>
                                        <p:attrNameLst>
                                          <p:attrName>style.visibility</p:attrName>
                                        </p:attrNameLst>
                                      </p:cBhvr>
                                      <p:to>
                                        <p:strVal val="visible"/>
                                      </p:to>
                                    </p:set>
                                    <p:anim calcmode="lin" valueType="num">
                                      <p:cBhvr>
                                        <p:cTn id="7" dur="1000" fill="hold"/>
                                        <p:tgtEl>
                                          <p:spTgt spid="1157"/>
                                        </p:tgtEl>
                                        <p:attrNameLst>
                                          <p:attrName>ppt_w</p:attrName>
                                        </p:attrNameLst>
                                      </p:cBhvr>
                                      <p:tavLst>
                                        <p:tav tm="0">
                                          <p:val>
                                            <p:fltVal val="0"/>
                                          </p:val>
                                        </p:tav>
                                        <p:tav tm="100000">
                                          <p:val>
                                            <p:strVal val="#ppt_w"/>
                                          </p:val>
                                        </p:tav>
                                      </p:tavLst>
                                    </p:anim>
                                    <p:anim calcmode="lin" valueType="num">
                                      <p:cBhvr>
                                        <p:cTn id="8" dur="1000" fill="hold"/>
                                        <p:tgtEl>
                                          <p:spTgt spid="1157"/>
                                        </p:tgtEl>
                                        <p:attrNameLst>
                                          <p:attrName>ppt_h</p:attrName>
                                        </p:attrNameLst>
                                      </p:cBhvr>
                                      <p:tavLst>
                                        <p:tav tm="0">
                                          <p:val>
                                            <p:fltVal val="0"/>
                                          </p:val>
                                        </p:tav>
                                        <p:tav tm="100000">
                                          <p:val>
                                            <p:strVal val="#ppt_h"/>
                                          </p:val>
                                        </p:tav>
                                      </p:tavLst>
                                    </p:anim>
                                    <p:anim calcmode="lin" valueType="num">
                                      <p:cBhvr>
                                        <p:cTn id="9" dur="1000" fill="hold"/>
                                        <p:tgtEl>
                                          <p:spTgt spid="1157"/>
                                        </p:tgtEl>
                                        <p:attrNameLst>
                                          <p:attrName>style.rotation</p:attrName>
                                        </p:attrNameLst>
                                      </p:cBhvr>
                                      <p:tavLst>
                                        <p:tav tm="0">
                                          <p:val>
                                            <p:fltVal val="90"/>
                                          </p:val>
                                        </p:tav>
                                        <p:tav tm="100000">
                                          <p:val>
                                            <p:fltVal val="0"/>
                                          </p:val>
                                        </p:tav>
                                      </p:tavLst>
                                    </p:anim>
                                    <p:animEffect transition="in" filter="fade">
                                      <p:cBhvr>
                                        <p:cTn id="10" dur="1000"/>
                                        <p:tgtEl>
                                          <p:spTgt spid="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CE6FB9-0B1F-651B-3FF2-89FAF1EAB9BA}"/>
              </a:ext>
            </a:extLst>
          </p:cNvPr>
          <p:cNvPicPr>
            <a:picLocks noChangeAspect="1"/>
          </p:cNvPicPr>
          <p:nvPr/>
        </p:nvPicPr>
        <p:blipFill>
          <a:blip r:embed="rId2"/>
          <a:stretch>
            <a:fillRect/>
          </a:stretch>
        </p:blipFill>
        <p:spPr>
          <a:xfrm>
            <a:off x="0" y="0"/>
            <a:ext cx="5917790" cy="5143500"/>
          </a:xfrm>
          <a:prstGeom prst="rect">
            <a:avLst/>
          </a:prstGeom>
          <a:ln>
            <a:noFill/>
          </a:ln>
          <a:effectLst>
            <a:softEdge rad="112500"/>
          </a:effectLst>
        </p:spPr>
      </p:pic>
      <p:pic>
        <p:nvPicPr>
          <p:cNvPr id="8" name="Picture 7">
            <a:extLst>
              <a:ext uri="{FF2B5EF4-FFF2-40B4-BE49-F238E27FC236}">
                <a16:creationId xmlns:a16="http://schemas.microsoft.com/office/drawing/2014/main" id="{BCA68361-DBBD-151F-267B-D08B7574B6C2}"/>
              </a:ext>
            </a:extLst>
          </p:cNvPr>
          <p:cNvPicPr>
            <a:picLocks noChangeAspect="1"/>
          </p:cNvPicPr>
          <p:nvPr/>
        </p:nvPicPr>
        <p:blipFill rotWithShape="1">
          <a:blip r:embed="rId3"/>
          <a:srcRect r="14103"/>
          <a:stretch/>
        </p:blipFill>
        <p:spPr>
          <a:xfrm>
            <a:off x="5281605" y="0"/>
            <a:ext cx="3862395" cy="5143500"/>
          </a:xfrm>
          <a:prstGeom prst="rect">
            <a:avLst/>
          </a:prstGeom>
          <a:ln>
            <a:noFill/>
          </a:ln>
          <a:effectLst>
            <a:softEdge rad="112500"/>
          </a:effectLst>
        </p:spPr>
      </p:pic>
    </p:spTree>
    <p:extLst>
      <p:ext uri="{BB962C8B-B14F-4D97-AF65-F5344CB8AC3E}">
        <p14:creationId xmlns:p14="http://schemas.microsoft.com/office/powerpoint/2010/main" val="7829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0178D-1A04-6BA3-047A-39BA70377591}"/>
              </a:ext>
            </a:extLst>
          </p:cNvPr>
          <p:cNvPicPr>
            <a:picLocks noChangeAspect="1"/>
          </p:cNvPicPr>
          <p:nvPr/>
        </p:nvPicPr>
        <p:blipFill>
          <a:blip r:embed="rId3"/>
          <a:stretch>
            <a:fillRect/>
          </a:stretch>
        </p:blipFill>
        <p:spPr>
          <a:xfrm>
            <a:off x="95415" y="731520"/>
            <a:ext cx="8953169" cy="45339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755C1F02-A794-0C31-7F23-0D315AE4DC37}"/>
              </a:ext>
            </a:extLst>
          </p:cNvPr>
          <p:cNvPicPr>
            <a:picLocks noChangeAspect="1"/>
          </p:cNvPicPr>
          <p:nvPr/>
        </p:nvPicPr>
        <p:blipFill>
          <a:blip r:embed="rId4"/>
          <a:stretch>
            <a:fillRect/>
          </a:stretch>
        </p:blipFill>
        <p:spPr>
          <a:xfrm>
            <a:off x="6676451" y="3164619"/>
            <a:ext cx="1767834" cy="163020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429F4A2-E7BE-83B7-197E-E68C7D3948E4}"/>
              </a:ext>
            </a:extLst>
          </p:cNvPr>
          <p:cNvPicPr>
            <a:picLocks noChangeAspect="1"/>
          </p:cNvPicPr>
          <p:nvPr/>
        </p:nvPicPr>
        <p:blipFill>
          <a:blip r:embed="rId5"/>
          <a:stretch>
            <a:fillRect/>
          </a:stretch>
        </p:blipFill>
        <p:spPr>
          <a:xfrm>
            <a:off x="695331" y="3140902"/>
            <a:ext cx="1767834" cy="1852017"/>
          </a:xfrm>
          <a:prstGeom prst="rect">
            <a:avLst/>
          </a:prstGeom>
        </p:spPr>
      </p:pic>
      <p:pic>
        <p:nvPicPr>
          <p:cNvPr id="5122" name="Picture 2" descr="Kính lúp kẹp - để bàn chuyên dụng sửa chữa hàn mạch điện tử, nghiên cứu có">
            <a:extLst>
              <a:ext uri="{FF2B5EF4-FFF2-40B4-BE49-F238E27FC236}">
                <a16:creationId xmlns:a16="http://schemas.microsoft.com/office/drawing/2014/main" id="{788BF4F4-D083-0008-86B7-C93FB89E1D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967" b="11967"/>
          <a:stretch/>
        </p:blipFill>
        <p:spPr bwMode="auto">
          <a:xfrm>
            <a:off x="3332659" y="3130066"/>
            <a:ext cx="2143125" cy="1630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2B8B68-732A-5F5B-ADA5-5F864E1E2361}"/>
              </a:ext>
            </a:extLst>
          </p:cNvPr>
          <p:cNvSpPr txBox="1"/>
          <p:nvPr/>
        </p:nvSpPr>
        <p:spPr>
          <a:xfrm>
            <a:off x="1104452" y="62183"/>
            <a:ext cx="6982800" cy="461665"/>
          </a:xfrm>
          <a:prstGeom prst="rect">
            <a:avLst/>
          </a:prstGeom>
          <a:solidFill>
            <a:schemeClr val="bg1">
              <a:lumMod val="20000"/>
              <a:lumOff val="80000"/>
            </a:schemeClr>
          </a:solidFill>
        </p:spPr>
        <p:txBody>
          <a:bodyPr wrap="square">
            <a:spAutoFit/>
          </a:bodyPr>
          <a:lstStyle/>
          <a:p>
            <a:r>
              <a:rPr lang="en-US" sz="2400" dirty="0"/>
              <a:t>❓ </a:t>
            </a:r>
            <a:r>
              <a:rPr lang="en-US" sz="2400" dirty="0" err="1"/>
              <a:t>Chọn</a:t>
            </a:r>
            <a:r>
              <a:rPr lang="en-US" sz="2400" dirty="0"/>
              <a:t> </a:t>
            </a:r>
            <a:r>
              <a:rPr lang="en-US" sz="2400" dirty="0" err="1"/>
              <a:t>loại</a:t>
            </a:r>
            <a:r>
              <a:rPr lang="en-US" sz="2400" dirty="0"/>
              <a:t> </a:t>
            </a:r>
            <a:r>
              <a:rPr lang="en-US" sz="2400" dirty="0" err="1"/>
              <a:t>kính</a:t>
            </a:r>
            <a:r>
              <a:rPr lang="en-US" sz="2400" dirty="0"/>
              <a:t> </a:t>
            </a:r>
            <a:r>
              <a:rPr lang="en-US" sz="2400" dirty="0" err="1"/>
              <a:t>lúp</a:t>
            </a:r>
            <a:r>
              <a:rPr lang="en-US" sz="2400" dirty="0"/>
              <a:t> </a:t>
            </a:r>
            <a:r>
              <a:rPr lang="en-US" sz="2400" dirty="0" err="1"/>
              <a:t>phù</a:t>
            </a:r>
            <a:r>
              <a:rPr lang="en-US" sz="2400" dirty="0"/>
              <a:t> </a:t>
            </a:r>
            <a:r>
              <a:rPr lang="en-US" sz="2400" dirty="0" err="1"/>
              <a:t>hợp</a:t>
            </a:r>
            <a:r>
              <a:rPr lang="en-US" sz="2400" dirty="0"/>
              <a:t> </a:t>
            </a:r>
            <a:r>
              <a:rPr lang="en-US" sz="2400" dirty="0" err="1"/>
              <a:t>cho</a:t>
            </a:r>
            <a:r>
              <a:rPr lang="en-US" sz="2400" dirty="0"/>
              <a:t> </a:t>
            </a:r>
            <a:r>
              <a:rPr lang="en-US" sz="2400" dirty="0" err="1"/>
              <a:t>mỗi</a:t>
            </a:r>
            <a:r>
              <a:rPr lang="en-US" sz="2400" dirty="0"/>
              <a:t> </a:t>
            </a:r>
            <a:r>
              <a:rPr lang="en-US" sz="2400" dirty="0" err="1"/>
              <a:t>hoạt</a:t>
            </a:r>
            <a:r>
              <a:rPr lang="en-US" sz="2400" dirty="0"/>
              <a:t> </a:t>
            </a:r>
            <a:r>
              <a:rPr lang="en-US" sz="2400" dirty="0" err="1"/>
              <a:t>động</a:t>
            </a:r>
            <a:r>
              <a:rPr lang="en-US" sz="2400" dirty="0"/>
              <a:t>?</a:t>
            </a:r>
          </a:p>
        </p:txBody>
      </p:sp>
    </p:spTree>
    <p:extLst>
      <p:ext uri="{BB962C8B-B14F-4D97-AF65-F5344CB8AC3E}">
        <p14:creationId xmlns:p14="http://schemas.microsoft.com/office/powerpoint/2010/main" val="24952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grpSp>
        <p:nvGrpSpPr>
          <p:cNvPr id="1217" name="Google Shape;1217;p40"/>
          <p:cNvGrpSpPr/>
          <p:nvPr/>
        </p:nvGrpSpPr>
        <p:grpSpPr>
          <a:xfrm rot="1442099">
            <a:off x="5161767" y="3502079"/>
            <a:ext cx="1521817" cy="1068696"/>
            <a:chOff x="1253075" y="1966725"/>
            <a:chExt cx="1493200" cy="1048600"/>
          </a:xfrm>
        </p:grpSpPr>
        <p:sp>
          <p:nvSpPr>
            <p:cNvPr id="1218" name="Google Shape;1218;p40"/>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196;p40">
            <a:extLst>
              <a:ext uri="{FF2B5EF4-FFF2-40B4-BE49-F238E27FC236}">
                <a16:creationId xmlns:a16="http://schemas.microsoft.com/office/drawing/2014/main" id="{D610A5BD-BD90-4A76-110D-23168AB7D25D}"/>
              </a:ext>
            </a:extLst>
          </p:cNvPr>
          <p:cNvSpPr txBox="1">
            <a:spLocks/>
          </p:cNvSpPr>
          <p:nvPr/>
        </p:nvSpPr>
        <p:spPr>
          <a:xfrm>
            <a:off x="350059" y="2360697"/>
            <a:ext cx="4247407" cy="151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dirty="0" err="1">
                <a:latin typeface="Aptos Display" panose="020B0004020202020204" pitchFamily="34" charset="0"/>
              </a:rPr>
              <a:t>Sử</a:t>
            </a:r>
            <a:r>
              <a:rPr lang="en-US" dirty="0">
                <a:latin typeface="Aptos Display" panose="020B0004020202020204" pitchFamily="34" charset="0"/>
              </a:rPr>
              <a:t> </a:t>
            </a:r>
            <a:r>
              <a:rPr lang="en-US" dirty="0" err="1">
                <a:latin typeface="Aptos Display" panose="020B0004020202020204" pitchFamily="34" charset="0"/>
              </a:rPr>
              <a:t>dụng</a:t>
            </a:r>
            <a:r>
              <a:rPr lang="en-US" dirty="0">
                <a:latin typeface="Aptos Display" panose="020B0004020202020204" pitchFamily="34" charset="0"/>
              </a:rPr>
              <a:t> </a:t>
            </a:r>
            <a:r>
              <a:rPr lang="en-US" dirty="0" err="1">
                <a:latin typeface="Aptos Display" panose="020B0004020202020204" pitchFamily="34" charset="0"/>
              </a:rPr>
              <a:t>và</a:t>
            </a:r>
            <a:r>
              <a:rPr lang="en-US" dirty="0">
                <a:latin typeface="Aptos Display" panose="020B0004020202020204" pitchFamily="34" charset="0"/>
              </a:rPr>
              <a:t> </a:t>
            </a:r>
            <a:r>
              <a:rPr lang="en-US" dirty="0" err="1">
                <a:latin typeface="Aptos Display" panose="020B0004020202020204" pitchFamily="34" charset="0"/>
              </a:rPr>
              <a:t>bảo</a:t>
            </a:r>
            <a:r>
              <a:rPr lang="en-US" dirty="0">
                <a:latin typeface="Aptos Display" panose="020B0004020202020204" pitchFamily="34" charset="0"/>
              </a:rPr>
              <a:t> </a:t>
            </a:r>
            <a:r>
              <a:rPr lang="en-US" dirty="0" err="1">
                <a:latin typeface="Aptos Display" panose="020B0004020202020204" pitchFamily="34" charset="0"/>
              </a:rPr>
              <a:t>quản</a:t>
            </a:r>
            <a:r>
              <a:rPr lang="en-US" dirty="0">
                <a:latin typeface="Aptos Display" panose="020B0004020202020204" pitchFamily="34" charset="0"/>
              </a:rPr>
              <a:t> </a:t>
            </a:r>
            <a:r>
              <a:rPr lang="en-US" dirty="0" err="1">
                <a:latin typeface="Aptos Display" panose="020B0004020202020204" pitchFamily="34" charset="0"/>
              </a:rPr>
              <a:t>kính</a:t>
            </a:r>
            <a:r>
              <a:rPr lang="en-US" dirty="0">
                <a:latin typeface="Aptos Display" panose="020B0004020202020204" pitchFamily="34" charset="0"/>
              </a:rPr>
              <a:t> </a:t>
            </a:r>
            <a:r>
              <a:rPr lang="en-US" dirty="0" err="1">
                <a:latin typeface="Aptos Display" panose="020B0004020202020204" pitchFamily="34" charset="0"/>
              </a:rPr>
              <a:t>lúp</a:t>
            </a:r>
            <a:endParaRPr lang="en-US" dirty="0">
              <a:latin typeface="Aptos Display" panose="020B0004020202020204" pitchFamily="34" charset="0"/>
            </a:endParaRPr>
          </a:p>
        </p:txBody>
      </p:sp>
      <p:sp>
        <p:nvSpPr>
          <p:cNvPr id="5" name="Google Shape;1197;p40">
            <a:extLst>
              <a:ext uri="{FF2B5EF4-FFF2-40B4-BE49-F238E27FC236}">
                <a16:creationId xmlns:a16="http://schemas.microsoft.com/office/drawing/2014/main" id="{837FCFE6-6F7F-190C-A2A1-21A5C95DAE19}"/>
              </a:ext>
            </a:extLst>
          </p:cNvPr>
          <p:cNvSpPr txBox="1">
            <a:spLocks/>
          </p:cNvSpPr>
          <p:nvPr/>
        </p:nvSpPr>
        <p:spPr>
          <a:xfrm>
            <a:off x="463568" y="1060912"/>
            <a:ext cx="1652100"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dirty="0"/>
              <a:t>02</a:t>
            </a:r>
          </a:p>
        </p:txBody>
      </p:sp>
      <p:pic>
        <p:nvPicPr>
          <p:cNvPr id="9" name="Picture 8">
            <a:extLst>
              <a:ext uri="{FF2B5EF4-FFF2-40B4-BE49-F238E27FC236}">
                <a16:creationId xmlns:a16="http://schemas.microsoft.com/office/drawing/2014/main" id="{B05EBA62-F3D5-B93A-EB0D-32C8DCEE93FE}"/>
              </a:ext>
            </a:extLst>
          </p:cNvPr>
          <p:cNvPicPr>
            <a:picLocks noChangeAspect="1"/>
          </p:cNvPicPr>
          <p:nvPr/>
        </p:nvPicPr>
        <p:blipFill>
          <a:blip r:embed="rId3"/>
          <a:stretch>
            <a:fillRect/>
          </a:stretch>
        </p:blipFill>
        <p:spPr>
          <a:xfrm>
            <a:off x="5040629" y="1436008"/>
            <a:ext cx="3341968" cy="3360778"/>
          </a:xfrm>
          <a:prstGeom prst="rect">
            <a:avLst/>
          </a:prstGeom>
        </p:spPr>
      </p:pic>
    </p:spTree>
    <p:extLst>
      <p:ext uri="{BB962C8B-B14F-4D97-AF65-F5344CB8AC3E}">
        <p14:creationId xmlns:p14="http://schemas.microsoft.com/office/powerpoint/2010/main" val="198626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4" name="Google Shape;1196;p40">
            <a:extLst>
              <a:ext uri="{FF2B5EF4-FFF2-40B4-BE49-F238E27FC236}">
                <a16:creationId xmlns:a16="http://schemas.microsoft.com/office/drawing/2014/main" id="{D610A5BD-BD90-4A76-110D-23168AB7D25D}"/>
              </a:ext>
            </a:extLst>
          </p:cNvPr>
          <p:cNvSpPr txBox="1">
            <a:spLocks/>
          </p:cNvSpPr>
          <p:nvPr/>
        </p:nvSpPr>
        <p:spPr>
          <a:xfrm>
            <a:off x="1729860" y="82668"/>
            <a:ext cx="6873379" cy="81168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sz="4000" dirty="0" err="1">
                <a:latin typeface="Aptos Display" panose="020B0004020202020204" pitchFamily="34" charset="0"/>
              </a:rPr>
              <a:t>Sử</a:t>
            </a:r>
            <a:r>
              <a:rPr lang="en-US" sz="4000" dirty="0">
                <a:latin typeface="Aptos Display" panose="020B0004020202020204" pitchFamily="34" charset="0"/>
              </a:rPr>
              <a:t> </a:t>
            </a:r>
            <a:r>
              <a:rPr lang="en-US" sz="4000" dirty="0" err="1">
                <a:latin typeface="Aptos Display" panose="020B0004020202020204" pitchFamily="34" charset="0"/>
              </a:rPr>
              <a:t>dụng</a:t>
            </a:r>
            <a:r>
              <a:rPr lang="en-US" sz="4000" dirty="0">
                <a:latin typeface="Aptos Display" panose="020B0004020202020204" pitchFamily="34" charset="0"/>
              </a:rPr>
              <a:t> </a:t>
            </a:r>
            <a:r>
              <a:rPr lang="en-US" sz="4000" dirty="0" err="1">
                <a:latin typeface="Aptos Display" panose="020B0004020202020204" pitchFamily="34" charset="0"/>
              </a:rPr>
              <a:t>và</a:t>
            </a:r>
            <a:r>
              <a:rPr lang="en-US" sz="4000" dirty="0">
                <a:latin typeface="Aptos Display" panose="020B0004020202020204" pitchFamily="34" charset="0"/>
              </a:rPr>
              <a:t> </a:t>
            </a:r>
            <a:r>
              <a:rPr lang="en-US" sz="4000" dirty="0" err="1">
                <a:latin typeface="Aptos Display" panose="020B0004020202020204" pitchFamily="34" charset="0"/>
              </a:rPr>
              <a:t>bảo</a:t>
            </a:r>
            <a:r>
              <a:rPr lang="en-US" sz="4000" dirty="0">
                <a:latin typeface="Aptos Display" panose="020B0004020202020204" pitchFamily="34" charset="0"/>
              </a:rPr>
              <a:t> </a:t>
            </a:r>
            <a:r>
              <a:rPr lang="en-US" sz="4000" dirty="0" err="1">
                <a:latin typeface="Aptos Display" panose="020B0004020202020204" pitchFamily="34" charset="0"/>
              </a:rPr>
              <a:t>quản</a:t>
            </a:r>
            <a:r>
              <a:rPr lang="en-US" sz="4000" dirty="0">
                <a:latin typeface="Aptos Display" panose="020B0004020202020204" pitchFamily="34" charset="0"/>
              </a:rPr>
              <a:t> </a:t>
            </a:r>
            <a:r>
              <a:rPr lang="en-US" sz="4000" dirty="0" err="1">
                <a:latin typeface="Aptos Display" panose="020B0004020202020204" pitchFamily="34" charset="0"/>
              </a:rPr>
              <a:t>kính</a:t>
            </a:r>
            <a:r>
              <a:rPr lang="en-US" sz="4000" dirty="0">
                <a:latin typeface="Aptos Display" panose="020B0004020202020204" pitchFamily="34" charset="0"/>
              </a:rPr>
              <a:t> </a:t>
            </a:r>
            <a:r>
              <a:rPr lang="en-US" sz="4000" dirty="0" err="1">
                <a:latin typeface="Aptos Display" panose="020B0004020202020204" pitchFamily="34" charset="0"/>
              </a:rPr>
              <a:t>lúp</a:t>
            </a:r>
            <a:endParaRPr lang="en-US" sz="4000" dirty="0">
              <a:latin typeface="Aptos Display" panose="020B0004020202020204" pitchFamily="34" charset="0"/>
            </a:endParaRPr>
          </a:p>
        </p:txBody>
      </p:sp>
      <p:sp>
        <p:nvSpPr>
          <p:cNvPr id="5" name="Google Shape;1197;p40">
            <a:extLst>
              <a:ext uri="{FF2B5EF4-FFF2-40B4-BE49-F238E27FC236}">
                <a16:creationId xmlns:a16="http://schemas.microsoft.com/office/drawing/2014/main" id="{837FCFE6-6F7F-190C-A2A1-21A5C95DAE19}"/>
              </a:ext>
            </a:extLst>
          </p:cNvPr>
          <p:cNvSpPr txBox="1">
            <a:spLocks/>
          </p:cNvSpPr>
          <p:nvPr/>
        </p:nvSpPr>
        <p:spPr>
          <a:xfrm>
            <a:off x="646448" y="0"/>
            <a:ext cx="967667"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sz="4800" dirty="0"/>
              <a:t>02</a:t>
            </a:r>
          </a:p>
        </p:txBody>
      </p:sp>
      <p:pic>
        <p:nvPicPr>
          <p:cNvPr id="9" name="Picture 8">
            <a:extLst>
              <a:ext uri="{FF2B5EF4-FFF2-40B4-BE49-F238E27FC236}">
                <a16:creationId xmlns:a16="http://schemas.microsoft.com/office/drawing/2014/main" id="{B05EBA62-F3D5-B93A-EB0D-32C8DCEE93FE}"/>
              </a:ext>
            </a:extLst>
          </p:cNvPr>
          <p:cNvPicPr>
            <a:picLocks noChangeAspect="1"/>
          </p:cNvPicPr>
          <p:nvPr/>
        </p:nvPicPr>
        <p:blipFill>
          <a:blip r:embed="rId3"/>
          <a:stretch>
            <a:fillRect/>
          </a:stretch>
        </p:blipFill>
        <p:spPr>
          <a:xfrm>
            <a:off x="5802032" y="1700054"/>
            <a:ext cx="3341968" cy="3360778"/>
          </a:xfrm>
          <a:prstGeom prst="rect">
            <a:avLst/>
          </a:prstGeom>
        </p:spPr>
      </p:pic>
      <p:sp>
        <p:nvSpPr>
          <p:cNvPr id="6" name="Rectangle 5">
            <a:extLst>
              <a:ext uri="{FF2B5EF4-FFF2-40B4-BE49-F238E27FC236}">
                <a16:creationId xmlns:a16="http://schemas.microsoft.com/office/drawing/2014/main" id="{E9DFAD61-1C61-EBCB-F65B-D14B295B80BA}"/>
              </a:ext>
            </a:extLst>
          </p:cNvPr>
          <p:cNvSpPr/>
          <p:nvPr/>
        </p:nvSpPr>
        <p:spPr>
          <a:xfrm>
            <a:off x="1868557" y="1112842"/>
            <a:ext cx="1955985" cy="646331"/>
          </a:xfrm>
          <a:prstGeom prst="rect">
            <a:avLst/>
          </a:prstGeom>
          <a:noFill/>
        </p:spPr>
        <p:txBody>
          <a:bodyPr wrap="none" lIns="91440" tIns="45720" rIns="91440" bIns="45720">
            <a:spAutoFit/>
          </a:bodyPr>
          <a:lstStyle/>
          <a:p>
            <a:pPr algn="ctr"/>
            <a:r>
              <a:rPr lang="en-US" sz="3600" b="0" cap="none" spc="0" dirty="0" err="1">
                <a:ln w="0"/>
                <a:solidFill>
                  <a:schemeClr val="tx1"/>
                </a:solidFill>
                <a:effectLst>
                  <a:outerShdw blurRad="38100" dist="19050" dir="2700000" algn="tl" rotWithShape="0">
                    <a:schemeClr val="dk1">
                      <a:alpha val="40000"/>
                    </a:schemeClr>
                  </a:outerShdw>
                </a:effectLst>
              </a:rPr>
              <a:t>Sử</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dụng</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6E101D14-727C-E13B-C21D-F11DB86E0DED}"/>
              </a:ext>
            </a:extLst>
          </p:cNvPr>
          <p:cNvSpPr/>
          <p:nvPr/>
        </p:nvSpPr>
        <p:spPr>
          <a:xfrm>
            <a:off x="356254" y="1891898"/>
            <a:ext cx="5072932" cy="22979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B050"/>
                </a:solidFill>
              </a:rPr>
              <a:t>B1. </a:t>
            </a:r>
            <a:r>
              <a:rPr lang="en-US" sz="2400" dirty="0" err="1">
                <a:solidFill>
                  <a:schemeClr val="tx1"/>
                </a:solidFill>
              </a:rPr>
              <a:t>Đặt</a:t>
            </a:r>
            <a:r>
              <a:rPr lang="en-US" sz="2400" dirty="0">
                <a:solidFill>
                  <a:schemeClr val="tx1"/>
                </a:solidFill>
              </a:rPr>
              <a:t> </a:t>
            </a:r>
            <a:r>
              <a:rPr lang="en-US" sz="2400" dirty="0" err="1">
                <a:solidFill>
                  <a:schemeClr val="tx1"/>
                </a:solidFill>
              </a:rPr>
              <a:t>kính</a:t>
            </a:r>
            <a:r>
              <a:rPr lang="en-US" sz="2400" dirty="0">
                <a:solidFill>
                  <a:schemeClr val="tx1"/>
                </a:solidFill>
              </a:rPr>
              <a:t> </a:t>
            </a:r>
            <a:r>
              <a:rPr lang="en-US" sz="2400" dirty="0" err="1">
                <a:solidFill>
                  <a:schemeClr val="tx1"/>
                </a:solidFill>
              </a:rPr>
              <a:t>lúp</a:t>
            </a:r>
            <a:r>
              <a:rPr lang="en-US" sz="2400" dirty="0">
                <a:solidFill>
                  <a:schemeClr val="tx1"/>
                </a:solidFill>
              </a:rPr>
              <a:t> </a:t>
            </a:r>
            <a:r>
              <a:rPr lang="en-US" sz="2400" dirty="0" err="1">
                <a:solidFill>
                  <a:schemeClr val="tx1"/>
                </a:solidFill>
              </a:rPr>
              <a:t>gần</a:t>
            </a:r>
            <a:r>
              <a:rPr lang="en-US" sz="2400" dirty="0">
                <a:solidFill>
                  <a:schemeClr val="tx1"/>
                </a:solidFill>
              </a:rPr>
              <a:t> </a:t>
            </a:r>
            <a:r>
              <a:rPr lang="en-US" sz="2400" dirty="0" err="1">
                <a:solidFill>
                  <a:schemeClr val="tx1"/>
                </a:solidFill>
              </a:rPr>
              <a:t>sát</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mẫu</a:t>
            </a:r>
            <a:r>
              <a:rPr lang="en-US" sz="2400" dirty="0">
                <a:solidFill>
                  <a:schemeClr val="tx1"/>
                </a:solidFill>
              </a:rPr>
              <a:t>, </a:t>
            </a:r>
            <a:r>
              <a:rPr lang="en-US" sz="2400" dirty="0" err="1">
                <a:solidFill>
                  <a:schemeClr val="tx1"/>
                </a:solidFill>
              </a:rPr>
              <a:t>mắt</a:t>
            </a:r>
            <a:r>
              <a:rPr lang="en-US" sz="2400" dirty="0">
                <a:solidFill>
                  <a:schemeClr val="tx1"/>
                </a:solidFill>
              </a:rPr>
              <a:t> </a:t>
            </a:r>
            <a:r>
              <a:rPr lang="en-US" sz="2400" dirty="0" err="1">
                <a:solidFill>
                  <a:schemeClr val="tx1"/>
                </a:solidFill>
              </a:rPr>
              <a:t>nhìn</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kính</a:t>
            </a:r>
            <a:r>
              <a:rPr lang="en-US" sz="2400" dirty="0">
                <a:solidFill>
                  <a:schemeClr val="tx1"/>
                </a:solidFill>
              </a:rPr>
              <a:t>.</a:t>
            </a:r>
          </a:p>
          <a:p>
            <a:endParaRPr lang="en-US" sz="2400" dirty="0">
              <a:solidFill>
                <a:schemeClr val="tx1"/>
              </a:solidFill>
            </a:endParaRPr>
          </a:p>
          <a:p>
            <a:r>
              <a:rPr lang="en-US" sz="2400" b="1" dirty="0">
                <a:solidFill>
                  <a:srgbClr val="00B050"/>
                </a:solidFill>
              </a:rPr>
              <a:t>B2. </a:t>
            </a:r>
            <a:r>
              <a:rPr lang="en-US" sz="2400" dirty="0" err="1">
                <a:solidFill>
                  <a:schemeClr val="tx1"/>
                </a:solidFill>
              </a:rPr>
              <a:t>Từ</a:t>
            </a:r>
            <a:r>
              <a:rPr lang="en-US" sz="2400" dirty="0">
                <a:solidFill>
                  <a:schemeClr val="tx1"/>
                </a:solidFill>
              </a:rPr>
              <a:t> </a:t>
            </a:r>
            <a:r>
              <a:rPr lang="en-US" sz="2400" dirty="0" err="1">
                <a:solidFill>
                  <a:schemeClr val="tx1"/>
                </a:solidFill>
              </a:rPr>
              <a:t>từ</a:t>
            </a:r>
            <a:r>
              <a:rPr lang="en-US" sz="2400" dirty="0">
                <a:solidFill>
                  <a:schemeClr val="tx1"/>
                </a:solidFill>
              </a:rPr>
              <a:t> </a:t>
            </a:r>
            <a:r>
              <a:rPr lang="en-US" sz="2400" dirty="0" err="1">
                <a:solidFill>
                  <a:schemeClr val="tx1"/>
                </a:solidFill>
              </a:rPr>
              <a:t>dịch</a:t>
            </a:r>
            <a:r>
              <a:rPr lang="en-US" sz="2400" dirty="0">
                <a:solidFill>
                  <a:schemeClr val="tx1"/>
                </a:solidFill>
              </a:rPr>
              <a:t> </a:t>
            </a:r>
            <a:r>
              <a:rPr lang="en-US" sz="2400" dirty="0" err="1">
                <a:solidFill>
                  <a:schemeClr val="tx1"/>
                </a:solidFill>
              </a:rPr>
              <a:t>kính</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xa</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nhìn</a:t>
            </a:r>
            <a:r>
              <a:rPr lang="en-US" sz="2400" dirty="0">
                <a:solidFill>
                  <a:schemeClr val="tx1"/>
                </a:solidFill>
              </a:rPr>
              <a:t> </a:t>
            </a:r>
            <a:r>
              <a:rPr lang="en-US" sz="2400" dirty="0" err="1">
                <a:solidFill>
                  <a:schemeClr val="tx1"/>
                </a:solidFill>
              </a:rPr>
              <a:t>thấy</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rõ</a:t>
            </a:r>
            <a:r>
              <a:rPr lang="en-US" sz="2400" dirty="0">
                <a:solidFill>
                  <a:schemeClr val="tx1"/>
                </a:solidFill>
              </a:rPr>
              <a:t> </a:t>
            </a:r>
            <a:r>
              <a:rPr lang="en-US" sz="2400" dirty="0" err="1">
                <a:solidFill>
                  <a:schemeClr val="tx1"/>
                </a:solidFill>
              </a:rPr>
              <a:t>nét</a:t>
            </a:r>
            <a:r>
              <a:rPr lang="en-US" sz="2400" dirty="0">
                <a:solidFill>
                  <a:schemeClr val="tx1"/>
                </a:solidFill>
              </a:rPr>
              <a:t>. </a:t>
            </a:r>
          </a:p>
        </p:txBody>
      </p:sp>
      <p:sp>
        <p:nvSpPr>
          <p:cNvPr id="12" name="TextBox 11">
            <a:extLst>
              <a:ext uri="{FF2B5EF4-FFF2-40B4-BE49-F238E27FC236}">
                <a16:creationId xmlns:a16="http://schemas.microsoft.com/office/drawing/2014/main" id="{DF759878-243D-9AB1-BBF5-971321B1A855}"/>
              </a:ext>
            </a:extLst>
          </p:cNvPr>
          <p:cNvSpPr txBox="1"/>
          <p:nvPr/>
        </p:nvSpPr>
        <p:spPr>
          <a:xfrm>
            <a:off x="356254" y="4312503"/>
            <a:ext cx="5352783" cy="830997"/>
          </a:xfrm>
          <a:prstGeom prst="rect">
            <a:avLst/>
          </a:prstGeom>
          <a:solidFill>
            <a:schemeClr val="bg1">
              <a:lumMod val="20000"/>
              <a:lumOff val="80000"/>
            </a:schemeClr>
          </a:solidFill>
        </p:spPr>
        <p:txBody>
          <a:bodyPr wrap="square">
            <a:spAutoFit/>
          </a:bodyPr>
          <a:lstStyle/>
          <a:p>
            <a:r>
              <a:rPr lang="en-US" sz="2400" dirty="0"/>
              <a:t>❓ </a:t>
            </a:r>
            <a:r>
              <a:rPr lang="en-US" sz="2400" dirty="0" err="1"/>
              <a:t>Sử</a:t>
            </a:r>
            <a:r>
              <a:rPr lang="en-US" sz="2400" dirty="0"/>
              <a:t> </a:t>
            </a:r>
            <a:r>
              <a:rPr lang="en-US" sz="2400" dirty="0" err="1"/>
              <a:t>dụng</a:t>
            </a:r>
            <a:r>
              <a:rPr lang="en-US" sz="2400" dirty="0"/>
              <a:t> </a:t>
            </a:r>
            <a:r>
              <a:rPr lang="en-US" sz="2400" dirty="0" err="1"/>
              <a:t>kính</a:t>
            </a:r>
            <a:r>
              <a:rPr lang="en-US" sz="2400" dirty="0"/>
              <a:t> </a:t>
            </a:r>
            <a:r>
              <a:rPr lang="en-US" sz="2400" dirty="0" err="1"/>
              <a:t>lúp</a:t>
            </a:r>
            <a:r>
              <a:rPr lang="en-US" sz="2400" dirty="0"/>
              <a:t> </a:t>
            </a:r>
            <a:r>
              <a:rPr lang="en-US" sz="2400" dirty="0" err="1"/>
              <a:t>quan</a:t>
            </a:r>
            <a:r>
              <a:rPr lang="en-US" sz="2400" dirty="0"/>
              <a:t> </a:t>
            </a:r>
            <a:r>
              <a:rPr lang="en-US" sz="2400" dirty="0" err="1"/>
              <a:t>sát</a:t>
            </a:r>
            <a:r>
              <a:rPr lang="en-US" sz="2400" dirty="0"/>
              <a:t> </a:t>
            </a:r>
            <a:r>
              <a:rPr lang="en-US" sz="2400" dirty="0" err="1"/>
              <a:t>và</a:t>
            </a:r>
            <a:r>
              <a:rPr lang="en-US" sz="2400" dirty="0"/>
              <a:t> </a:t>
            </a:r>
            <a:r>
              <a:rPr lang="en-US" sz="2400" dirty="0" err="1"/>
              <a:t>mô</a:t>
            </a:r>
            <a:r>
              <a:rPr lang="en-US" sz="2400" dirty="0"/>
              <a:t> </a:t>
            </a:r>
            <a:r>
              <a:rPr lang="en-US" sz="2400" dirty="0" err="1"/>
              <a:t>tả</a:t>
            </a:r>
            <a:r>
              <a:rPr lang="en-US" sz="2400" dirty="0"/>
              <a:t> </a:t>
            </a:r>
            <a:r>
              <a:rPr lang="en-US" sz="2400" dirty="0" err="1"/>
              <a:t>gân</a:t>
            </a:r>
            <a:r>
              <a:rPr lang="en-US" sz="2400" dirty="0"/>
              <a:t> </a:t>
            </a:r>
            <a:r>
              <a:rPr lang="en-US" sz="2400" dirty="0" err="1"/>
              <a:t>của</a:t>
            </a:r>
            <a:r>
              <a:rPr lang="en-US" sz="2400" dirty="0"/>
              <a:t> </a:t>
            </a:r>
            <a:r>
              <a:rPr lang="en-US" sz="2400" dirty="0" err="1"/>
              <a:t>một</a:t>
            </a:r>
            <a:r>
              <a:rPr lang="en-US" sz="2400" dirty="0"/>
              <a:t> </a:t>
            </a:r>
            <a:r>
              <a:rPr lang="en-US" sz="2400" dirty="0" err="1"/>
              <a:t>chiếc</a:t>
            </a:r>
            <a:r>
              <a:rPr lang="en-US" sz="2400" dirty="0"/>
              <a:t> </a:t>
            </a:r>
            <a:r>
              <a:rPr lang="en-US" sz="2400" dirty="0" err="1"/>
              <a:t>lá</a:t>
            </a:r>
            <a:endParaRPr lang="en-US" sz="2400" dirty="0"/>
          </a:p>
        </p:txBody>
      </p:sp>
    </p:spTree>
    <p:extLst>
      <p:ext uri="{BB962C8B-B14F-4D97-AF65-F5344CB8AC3E}">
        <p14:creationId xmlns:p14="http://schemas.microsoft.com/office/powerpoint/2010/main" val="3676022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outVertic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F4534-30F0-A868-2F2A-C1251AAA76B9}"/>
              </a:ext>
            </a:extLst>
          </p:cNvPr>
          <p:cNvPicPr>
            <a:picLocks noChangeAspect="1"/>
          </p:cNvPicPr>
          <p:nvPr/>
        </p:nvPicPr>
        <p:blipFill>
          <a:blip r:embed="rId2"/>
          <a:stretch>
            <a:fillRect/>
          </a:stretch>
        </p:blipFill>
        <p:spPr>
          <a:xfrm>
            <a:off x="347073" y="332301"/>
            <a:ext cx="8449854" cy="35247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C2C715D4-95A3-5A6C-4FE6-797D94B3D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88" y="1087843"/>
            <a:ext cx="521694" cy="5216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4AFBCF90-BECC-C9A6-A10D-53197A5E6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88" y="2211596"/>
            <a:ext cx="521694" cy="5216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548B91D5-BAC4-6A9C-A36D-0F5306844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88" y="3335349"/>
            <a:ext cx="521694" cy="5216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494F72-1E42-BD05-5FC9-6960A463FB95}"/>
              </a:ext>
            </a:extLst>
          </p:cNvPr>
          <p:cNvSpPr txBox="1"/>
          <p:nvPr/>
        </p:nvSpPr>
        <p:spPr>
          <a:xfrm>
            <a:off x="586842" y="4349534"/>
            <a:ext cx="7817687" cy="461665"/>
          </a:xfrm>
          <a:prstGeom prst="rect">
            <a:avLst/>
          </a:prstGeom>
          <a:solidFill>
            <a:schemeClr val="bg1">
              <a:lumMod val="20000"/>
              <a:lumOff val="80000"/>
            </a:schemeClr>
          </a:solidFill>
        </p:spPr>
        <p:txBody>
          <a:bodyPr wrap="square">
            <a:spAutoFit/>
          </a:bodyPr>
          <a:lstStyle/>
          <a:p>
            <a:r>
              <a:rPr lang="en-US" sz="2400" dirty="0"/>
              <a:t>❓ </a:t>
            </a:r>
            <a:r>
              <a:rPr lang="en-US" sz="2400" dirty="0" err="1"/>
              <a:t>chúng</a:t>
            </a:r>
            <a:r>
              <a:rPr lang="en-US" sz="2400" dirty="0"/>
              <a:t> ta </a:t>
            </a:r>
            <a:r>
              <a:rPr lang="en-US" sz="2400" dirty="0" err="1"/>
              <a:t>cần</a:t>
            </a:r>
            <a:r>
              <a:rPr lang="en-US" sz="2400" dirty="0"/>
              <a:t> </a:t>
            </a:r>
            <a:r>
              <a:rPr lang="en-US" sz="2400" dirty="0" err="1"/>
              <a:t>làm</a:t>
            </a:r>
            <a:r>
              <a:rPr lang="en-US" sz="2400" dirty="0"/>
              <a:t> </a:t>
            </a:r>
            <a:r>
              <a:rPr lang="en-US" sz="2400" dirty="0" err="1"/>
              <a:t>gì</a:t>
            </a:r>
            <a:r>
              <a:rPr lang="en-US" sz="2400" dirty="0"/>
              <a:t> </a:t>
            </a:r>
            <a:r>
              <a:rPr lang="en-US" sz="2400" dirty="0" err="1"/>
              <a:t>để</a:t>
            </a:r>
            <a:r>
              <a:rPr lang="en-US" sz="2400" dirty="0"/>
              <a:t> </a:t>
            </a:r>
            <a:r>
              <a:rPr lang="en-US" sz="2400" dirty="0" err="1"/>
              <a:t>bảo</a:t>
            </a:r>
            <a:r>
              <a:rPr lang="en-US" sz="2400" dirty="0"/>
              <a:t> </a:t>
            </a:r>
            <a:r>
              <a:rPr lang="en-US" sz="2400" dirty="0" err="1"/>
              <a:t>quản</a:t>
            </a:r>
            <a:r>
              <a:rPr lang="en-US" sz="2400" dirty="0"/>
              <a:t> </a:t>
            </a:r>
            <a:r>
              <a:rPr lang="en-US" sz="2400" dirty="0" err="1"/>
              <a:t>kính</a:t>
            </a:r>
            <a:r>
              <a:rPr lang="en-US" sz="2400" dirty="0"/>
              <a:t> </a:t>
            </a:r>
            <a:r>
              <a:rPr lang="en-US" sz="2400" dirty="0" err="1"/>
              <a:t>lúp</a:t>
            </a:r>
            <a:r>
              <a:rPr lang="en-US" sz="2400" dirty="0"/>
              <a:t> </a:t>
            </a:r>
            <a:r>
              <a:rPr lang="en-US" sz="2400" dirty="0" err="1"/>
              <a:t>đúng</a:t>
            </a:r>
            <a:r>
              <a:rPr lang="en-US" sz="2400" dirty="0"/>
              <a:t> </a:t>
            </a:r>
            <a:r>
              <a:rPr lang="en-US" sz="2400" dirty="0" err="1"/>
              <a:t>cách</a:t>
            </a:r>
            <a:r>
              <a:rPr lang="en-US" sz="2400" dirty="0"/>
              <a:t>?</a:t>
            </a:r>
          </a:p>
        </p:txBody>
      </p:sp>
    </p:spTree>
    <p:extLst>
      <p:ext uri="{BB962C8B-B14F-4D97-AF65-F5344CB8AC3E}">
        <p14:creationId xmlns:p14="http://schemas.microsoft.com/office/powerpoint/2010/main" val="32880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54C-C5FB-32DC-77F7-73709F8A8E67}"/>
              </a:ext>
            </a:extLst>
          </p:cNvPr>
          <p:cNvSpPr>
            <a:spLocks noGrp="1"/>
          </p:cNvSpPr>
          <p:nvPr>
            <p:ph type="title"/>
          </p:nvPr>
        </p:nvSpPr>
        <p:spPr>
          <a:xfrm>
            <a:off x="2796467" y="95416"/>
            <a:ext cx="3421200" cy="834826"/>
          </a:xfrm>
          <a:solidFill>
            <a:schemeClr val="accent2"/>
          </a:solidFill>
          <a:scene3d>
            <a:camera prst="orthographicFront"/>
            <a:lightRig rig="threePt" dir="t"/>
          </a:scene3d>
          <a:sp3d>
            <a:bevelT prst="angle"/>
          </a:sp3d>
        </p:spPr>
        <p:txBody>
          <a:bodyPr/>
          <a:lstStyle/>
          <a:p>
            <a:r>
              <a:rPr lang="en-US" b="1" dirty="0">
                <a:latin typeface="+mj-lt"/>
              </a:rPr>
              <a:t>Em </a:t>
            </a:r>
            <a:r>
              <a:rPr lang="en-US" b="1" dirty="0" err="1">
                <a:latin typeface="+mj-lt"/>
              </a:rPr>
              <a:t>có</a:t>
            </a:r>
            <a:r>
              <a:rPr lang="en-US" b="1" dirty="0">
                <a:latin typeface="+mj-lt"/>
              </a:rPr>
              <a:t> </a:t>
            </a:r>
            <a:r>
              <a:rPr lang="en-US" b="1" dirty="0" err="1">
                <a:latin typeface="+mj-lt"/>
              </a:rPr>
              <a:t>biết</a:t>
            </a:r>
            <a:endParaRPr lang="en-US" b="1" dirty="0">
              <a:latin typeface="+mj-lt"/>
            </a:endParaRPr>
          </a:p>
        </p:txBody>
      </p:sp>
      <p:pic>
        <p:nvPicPr>
          <p:cNvPr id="1028" name="Picture 4" descr="Cách sử dụng kính lúp trên iPhone để phóng đại các vật thể xung quanh">
            <a:extLst>
              <a:ext uri="{FF2B5EF4-FFF2-40B4-BE49-F238E27FC236}">
                <a16:creationId xmlns:a16="http://schemas.microsoft.com/office/drawing/2014/main" id="{CE25A797-4A2B-15F6-4475-53F2802F4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978" y="1407441"/>
            <a:ext cx="5738968" cy="322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09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854C-C5FB-32DC-77F7-73709F8A8E67}"/>
              </a:ext>
            </a:extLst>
          </p:cNvPr>
          <p:cNvSpPr>
            <a:spLocks noGrp="1"/>
          </p:cNvSpPr>
          <p:nvPr>
            <p:ph type="title"/>
          </p:nvPr>
        </p:nvSpPr>
        <p:spPr>
          <a:xfrm>
            <a:off x="2796467" y="95416"/>
            <a:ext cx="3421200" cy="834826"/>
          </a:xfrm>
          <a:solidFill>
            <a:schemeClr val="accent2"/>
          </a:solidFill>
          <a:scene3d>
            <a:camera prst="orthographicFront"/>
            <a:lightRig rig="threePt" dir="t"/>
          </a:scene3d>
          <a:sp3d>
            <a:bevelT prst="angle"/>
          </a:sp3d>
        </p:spPr>
        <p:txBody>
          <a:bodyPr/>
          <a:lstStyle/>
          <a:p>
            <a:r>
              <a:rPr lang="en-US" b="1" dirty="0">
                <a:latin typeface="+mj-lt"/>
              </a:rPr>
              <a:t>Em </a:t>
            </a:r>
            <a:r>
              <a:rPr lang="en-US" b="1" dirty="0" err="1">
                <a:latin typeface="+mj-lt"/>
              </a:rPr>
              <a:t>có</a:t>
            </a:r>
            <a:r>
              <a:rPr lang="en-US" b="1" dirty="0">
                <a:latin typeface="+mj-lt"/>
              </a:rPr>
              <a:t> </a:t>
            </a:r>
            <a:r>
              <a:rPr lang="en-US" b="1" dirty="0" err="1">
                <a:latin typeface="+mj-lt"/>
              </a:rPr>
              <a:t>biết</a:t>
            </a:r>
            <a:endParaRPr lang="en-US" b="1" dirty="0">
              <a:latin typeface="+mj-lt"/>
            </a:endParaRPr>
          </a:p>
        </p:txBody>
      </p:sp>
      <p:pic>
        <p:nvPicPr>
          <p:cNvPr id="1028" name="Picture 4" descr="Cách sử dụng kính lúp trên iPhone để phóng đại các vật thể xung quanh">
            <a:extLst>
              <a:ext uri="{FF2B5EF4-FFF2-40B4-BE49-F238E27FC236}">
                <a16:creationId xmlns:a16="http://schemas.microsoft.com/office/drawing/2014/main" id="{CE25A797-4A2B-15F6-4475-53F2802F4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92" y="1728933"/>
            <a:ext cx="3831645" cy="24773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ách sử dụng kính lúp trên iPhone để phóng đại các vật thể xung quanh">
            <a:extLst>
              <a:ext uri="{FF2B5EF4-FFF2-40B4-BE49-F238E27FC236}">
                <a16:creationId xmlns:a16="http://schemas.microsoft.com/office/drawing/2014/main" id="{9CF858C8-457D-94BB-8DC5-E4AA9E6E1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496" y="1182302"/>
            <a:ext cx="3634312" cy="38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245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grpSp>
        <p:nvGrpSpPr>
          <p:cNvPr id="3" name="Group 2">
            <a:extLst>
              <a:ext uri="{FF2B5EF4-FFF2-40B4-BE49-F238E27FC236}">
                <a16:creationId xmlns:a16="http://schemas.microsoft.com/office/drawing/2014/main" id="{BDC8DDBD-71B2-8647-2DE0-9421719771B6}"/>
              </a:ext>
            </a:extLst>
          </p:cNvPr>
          <p:cNvGrpSpPr/>
          <p:nvPr/>
        </p:nvGrpSpPr>
        <p:grpSpPr>
          <a:xfrm>
            <a:off x="646448" y="0"/>
            <a:ext cx="7956791" cy="915900"/>
            <a:chOff x="646448" y="0"/>
            <a:chExt cx="7956791" cy="915900"/>
          </a:xfrm>
        </p:grpSpPr>
        <p:sp>
          <p:nvSpPr>
            <p:cNvPr id="4" name="Google Shape;1196;p40">
              <a:extLst>
                <a:ext uri="{FF2B5EF4-FFF2-40B4-BE49-F238E27FC236}">
                  <a16:creationId xmlns:a16="http://schemas.microsoft.com/office/drawing/2014/main" id="{D610A5BD-BD90-4A76-110D-23168AB7D25D}"/>
                </a:ext>
              </a:extLst>
            </p:cNvPr>
            <p:cNvSpPr txBox="1">
              <a:spLocks/>
            </p:cNvSpPr>
            <p:nvPr/>
          </p:nvSpPr>
          <p:spPr>
            <a:xfrm>
              <a:off x="1729860" y="82668"/>
              <a:ext cx="6873379" cy="81168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sz="4000" dirty="0" err="1">
                  <a:latin typeface="Aptos Display" panose="020B0004020202020204" pitchFamily="34" charset="0"/>
                </a:rPr>
                <a:t>Sử</a:t>
              </a:r>
              <a:r>
                <a:rPr lang="en-US" sz="4000" dirty="0">
                  <a:latin typeface="Aptos Display" panose="020B0004020202020204" pitchFamily="34" charset="0"/>
                </a:rPr>
                <a:t> </a:t>
              </a:r>
              <a:r>
                <a:rPr lang="en-US" sz="4000" dirty="0" err="1">
                  <a:latin typeface="Aptos Display" panose="020B0004020202020204" pitchFamily="34" charset="0"/>
                </a:rPr>
                <a:t>dụng</a:t>
              </a:r>
              <a:r>
                <a:rPr lang="en-US" sz="4000" dirty="0">
                  <a:latin typeface="Aptos Display" panose="020B0004020202020204" pitchFamily="34" charset="0"/>
                </a:rPr>
                <a:t> </a:t>
              </a:r>
              <a:r>
                <a:rPr lang="en-US" sz="4000" dirty="0" err="1">
                  <a:latin typeface="Aptos Display" panose="020B0004020202020204" pitchFamily="34" charset="0"/>
                </a:rPr>
                <a:t>và</a:t>
              </a:r>
              <a:r>
                <a:rPr lang="en-US" sz="4000" dirty="0">
                  <a:latin typeface="Aptos Display" panose="020B0004020202020204" pitchFamily="34" charset="0"/>
                </a:rPr>
                <a:t> </a:t>
              </a:r>
              <a:r>
                <a:rPr lang="en-US" sz="4000" dirty="0" err="1">
                  <a:latin typeface="Aptos Display" panose="020B0004020202020204" pitchFamily="34" charset="0"/>
                </a:rPr>
                <a:t>bảo</a:t>
              </a:r>
              <a:r>
                <a:rPr lang="en-US" sz="4000" dirty="0">
                  <a:latin typeface="Aptos Display" panose="020B0004020202020204" pitchFamily="34" charset="0"/>
                </a:rPr>
                <a:t> </a:t>
              </a:r>
              <a:r>
                <a:rPr lang="en-US" sz="4000" dirty="0" err="1">
                  <a:latin typeface="Aptos Display" panose="020B0004020202020204" pitchFamily="34" charset="0"/>
                </a:rPr>
                <a:t>quản</a:t>
              </a:r>
              <a:r>
                <a:rPr lang="en-US" sz="4000" dirty="0">
                  <a:latin typeface="Aptos Display" panose="020B0004020202020204" pitchFamily="34" charset="0"/>
                </a:rPr>
                <a:t> </a:t>
              </a:r>
              <a:r>
                <a:rPr lang="en-US" sz="4000" dirty="0" err="1">
                  <a:latin typeface="Aptos Display" panose="020B0004020202020204" pitchFamily="34" charset="0"/>
                </a:rPr>
                <a:t>kính</a:t>
              </a:r>
              <a:r>
                <a:rPr lang="en-US" sz="4000" dirty="0">
                  <a:latin typeface="Aptos Display" panose="020B0004020202020204" pitchFamily="34" charset="0"/>
                </a:rPr>
                <a:t> </a:t>
              </a:r>
              <a:r>
                <a:rPr lang="en-US" sz="4000" dirty="0" err="1">
                  <a:latin typeface="Aptos Display" panose="020B0004020202020204" pitchFamily="34" charset="0"/>
                </a:rPr>
                <a:t>lúp</a:t>
              </a:r>
              <a:endParaRPr lang="en-US" sz="4000" dirty="0">
                <a:latin typeface="Aptos Display" panose="020B0004020202020204" pitchFamily="34" charset="0"/>
              </a:endParaRPr>
            </a:p>
          </p:txBody>
        </p:sp>
        <p:sp>
          <p:nvSpPr>
            <p:cNvPr id="5" name="Google Shape;1197;p40">
              <a:extLst>
                <a:ext uri="{FF2B5EF4-FFF2-40B4-BE49-F238E27FC236}">
                  <a16:creationId xmlns:a16="http://schemas.microsoft.com/office/drawing/2014/main" id="{837FCFE6-6F7F-190C-A2A1-21A5C95DAE19}"/>
                </a:ext>
              </a:extLst>
            </p:cNvPr>
            <p:cNvSpPr txBox="1">
              <a:spLocks/>
            </p:cNvSpPr>
            <p:nvPr/>
          </p:nvSpPr>
          <p:spPr>
            <a:xfrm>
              <a:off x="646448" y="0"/>
              <a:ext cx="967667"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sz="4800" dirty="0"/>
                <a:t>02</a:t>
              </a:r>
            </a:p>
          </p:txBody>
        </p:sp>
      </p:grpSp>
      <p:sp>
        <p:nvSpPr>
          <p:cNvPr id="6" name="Rectangle 5">
            <a:extLst>
              <a:ext uri="{FF2B5EF4-FFF2-40B4-BE49-F238E27FC236}">
                <a16:creationId xmlns:a16="http://schemas.microsoft.com/office/drawing/2014/main" id="{E9DFAD61-1C61-EBCB-F65B-D14B295B80BA}"/>
              </a:ext>
            </a:extLst>
          </p:cNvPr>
          <p:cNvSpPr/>
          <p:nvPr/>
        </p:nvSpPr>
        <p:spPr>
          <a:xfrm>
            <a:off x="1766767" y="1112842"/>
            <a:ext cx="2159566" cy="646331"/>
          </a:xfrm>
          <a:prstGeom prst="rect">
            <a:avLst/>
          </a:prstGeom>
          <a:noFill/>
        </p:spPr>
        <p:txBody>
          <a:bodyPr wrap="none" lIns="91440" tIns="45720" rIns="91440" bIns="45720">
            <a:spAutoFit/>
          </a:bodyPr>
          <a:lstStyle/>
          <a:p>
            <a:pPr algn="ctr"/>
            <a:r>
              <a:rPr lang="en-US" sz="3600" b="0" cap="none" spc="0" dirty="0" err="1">
                <a:ln w="0"/>
                <a:solidFill>
                  <a:schemeClr val="tx1"/>
                </a:solidFill>
                <a:effectLst>
                  <a:outerShdw blurRad="38100" dist="19050" dir="2700000" algn="tl" rotWithShape="0">
                    <a:schemeClr val="dk1">
                      <a:alpha val="40000"/>
                    </a:schemeClr>
                  </a:outerShdw>
                </a:effectLst>
              </a:rPr>
              <a:t>Bảo</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rPr>
              <a:t>quản</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6E101D14-727C-E13B-C21D-F11DB86E0DED}"/>
              </a:ext>
            </a:extLst>
          </p:cNvPr>
          <p:cNvSpPr/>
          <p:nvPr/>
        </p:nvSpPr>
        <p:spPr>
          <a:xfrm>
            <a:off x="419864" y="1881634"/>
            <a:ext cx="5320977" cy="30053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sz="2400" b="1" dirty="0">
                <a:solidFill>
                  <a:srgbClr val="00B050"/>
                </a:solidFill>
              </a:rPr>
              <a:t>1. </a:t>
            </a:r>
            <a:r>
              <a:rPr lang="vi-VN" sz="2400" dirty="0">
                <a:solidFill>
                  <a:schemeClr val="tx1"/>
                </a:solidFill>
              </a:rPr>
              <a:t>Lau chùi, vệ sinh kính thường xuyên bằng khăn mềm.</a:t>
            </a:r>
            <a:endParaRPr lang="en-US" sz="2400" dirty="0">
              <a:solidFill>
                <a:schemeClr val="tx1"/>
              </a:solidFill>
            </a:endParaRPr>
          </a:p>
          <a:p>
            <a:pPr>
              <a:lnSpc>
                <a:spcPct val="120000"/>
              </a:lnSpc>
            </a:pPr>
            <a:r>
              <a:rPr lang="en-US" sz="2400" b="1" dirty="0">
                <a:solidFill>
                  <a:srgbClr val="00B050"/>
                </a:solidFill>
              </a:rPr>
              <a:t>2. </a:t>
            </a:r>
            <a:r>
              <a:rPr lang="vi-VN" sz="2400" dirty="0">
                <a:solidFill>
                  <a:schemeClr val="tx1"/>
                </a:solidFill>
              </a:rPr>
              <a:t>Sử dụng nước sạch hoặc nước rửa kính lúp chuyên dụng (nếu có).</a:t>
            </a:r>
            <a:endParaRPr lang="en-US" sz="2400" dirty="0">
              <a:solidFill>
                <a:schemeClr val="tx1"/>
              </a:solidFill>
            </a:endParaRPr>
          </a:p>
          <a:p>
            <a:pPr>
              <a:lnSpc>
                <a:spcPct val="120000"/>
              </a:lnSpc>
            </a:pPr>
            <a:r>
              <a:rPr lang="en-US" sz="2400" b="1" dirty="0">
                <a:solidFill>
                  <a:srgbClr val="00B050"/>
                </a:solidFill>
              </a:rPr>
              <a:t>3.</a:t>
            </a:r>
            <a:r>
              <a:rPr lang="en-US" sz="2400" dirty="0">
                <a:solidFill>
                  <a:srgbClr val="00B050"/>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để</a:t>
            </a:r>
            <a:r>
              <a:rPr lang="en-US" sz="2400" dirty="0">
                <a:solidFill>
                  <a:schemeClr val="tx1"/>
                </a:solidFill>
              </a:rPr>
              <a:t> </a:t>
            </a:r>
            <a:r>
              <a:rPr lang="en-US" sz="2400" dirty="0" err="1">
                <a:solidFill>
                  <a:schemeClr val="tx1"/>
                </a:solidFill>
              </a:rPr>
              <a:t>mặt</a:t>
            </a:r>
            <a:r>
              <a:rPr lang="en-US" sz="2400" dirty="0">
                <a:solidFill>
                  <a:schemeClr val="tx1"/>
                </a:solidFill>
              </a:rPr>
              <a:t> </a:t>
            </a:r>
            <a:r>
              <a:rPr lang="en-US" sz="2400" dirty="0" err="1">
                <a:solidFill>
                  <a:schemeClr val="tx1"/>
                </a:solidFill>
              </a:rPr>
              <a:t>kính</a:t>
            </a:r>
            <a:r>
              <a:rPr lang="en-US" sz="2400" dirty="0">
                <a:solidFill>
                  <a:schemeClr val="tx1"/>
                </a:solidFill>
              </a:rPr>
              <a:t> </a:t>
            </a:r>
            <a:r>
              <a:rPr lang="en-US" sz="2400" dirty="0" err="1">
                <a:solidFill>
                  <a:schemeClr val="tx1"/>
                </a:solidFill>
              </a:rPr>
              <a:t>tiếp</a:t>
            </a:r>
            <a:r>
              <a:rPr lang="en-US" sz="2400" dirty="0">
                <a:solidFill>
                  <a:schemeClr val="tx1"/>
                </a:solidFill>
              </a:rPr>
              <a:t> </a:t>
            </a:r>
            <a:r>
              <a:rPr lang="en-US" sz="2400" dirty="0" err="1">
                <a:solidFill>
                  <a:schemeClr val="tx1"/>
                </a:solidFill>
              </a:rPr>
              <a:t>xúc</a:t>
            </a: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nhám</a:t>
            </a:r>
            <a:r>
              <a:rPr lang="en-US" sz="2400" dirty="0">
                <a:solidFill>
                  <a:schemeClr val="tx1"/>
                </a:solidFill>
              </a:rPr>
              <a:t>, </a:t>
            </a:r>
            <a:r>
              <a:rPr lang="en-US" sz="2400" dirty="0" err="1">
                <a:solidFill>
                  <a:schemeClr val="tx1"/>
                </a:solidFill>
              </a:rPr>
              <a:t>bẩn</a:t>
            </a:r>
            <a:r>
              <a:rPr lang="en-US" sz="2400" dirty="0">
                <a:solidFill>
                  <a:schemeClr val="tx1"/>
                </a:solidFill>
              </a:rPr>
              <a:t>.</a:t>
            </a:r>
          </a:p>
        </p:txBody>
      </p:sp>
      <p:pic>
        <p:nvPicPr>
          <p:cNvPr id="3074" name="Picture 2" descr="Cách để loại bỏ vết xước và làm mới trên kính lúp">
            <a:extLst>
              <a:ext uri="{FF2B5EF4-FFF2-40B4-BE49-F238E27FC236}">
                <a16:creationId xmlns:a16="http://schemas.microsoft.com/office/drawing/2014/main" id="{D9D2A3AF-28D2-06D2-1A0D-CE110D69E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114" y="915900"/>
            <a:ext cx="2143125"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4EE786-131C-38C7-2D48-6DC645D5818C}"/>
              </a:ext>
            </a:extLst>
          </p:cNvPr>
          <p:cNvPicPr>
            <a:picLocks noChangeAspect="1"/>
          </p:cNvPicPr>
          <p:nvPr/>
        </p:nvPicPr>
        <p:blipFill>
          <a:blip r:embed="rId4"/>
          <a:stretch>
            <a:fillRect/>
          </a:stretch>
        </p:blipFill>
        <p:spPr>
          <a:xfrm>
            <a:off x="6846758" y="3059025"/>
            <a:ext cx="1427864" cy="1926682"/>
          </a:xfrm>
          <a:prstGeom prst="rect">
            <a:avLst/>
          </a:prstGeom>
        </p:spPr>
      </p:pic>
    </p:spTree>
    <p:extLst>
      <p:ext uri="{BB962C8B-B14F-4D97-AF65-F5344CB8AC3E}">
        <p14:creationId xmlns:p14="http://schemas.microsoft.com/office/powerpoint/2010/main" val="1847511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out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arn(inVertic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outVertical)">
                                      <p:cBhvr>
                                        <p:cTn id="25" dur="500"/>
                                        <p:tgtEl>
                                          <p:spTgt spid="7">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arn(outVertical)">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365CAD-D8A0-1AE6-FD05-26A4A6ED5085}"/>
              </a:ext>
            </a:extLst>
          </p:cNvPr>
          <p:cNvGrpSpPr/>
          <p:nvPr/>
        </p:nvGrpSpPr>
        <p:grpSpPr>
          <a:xfrm>
            <a:off x="2349414" y="0"/>
            <a:ext cx="7956791" cy="915900"/>
            <a:chOff x="646448" y="0"/>
            <a:chExt cx="7956791" cy="915900"/>
          </a:xfrm>
        </p:grpSpPr>
        <p:sp>
          <p:nvSpPr>
            <p:cNvPr id="8" name="Google Shape;1196;p40">
              <a:extLst>
                <a:ext uri="{FF2B5EF4-FFF2-40B4-BE49-F238E27FC236}">
                  <a16:creationId xmlns:a16="http://schemas.microsoft.com/office/drawing/2014/main" id="{7F6296DA-573E-DD43-EB84-E9EAC0FFC092}"/>
                </a:ext>
              </a:extLst>
            </p:cNvPr>
            <p:cNvSpPr txBox="1">
              <a:spLocks/>
            </p:cNvSpPr>
            <p:nvPr/>
          </p:nvSpPr>
          <p:spPr>
            <a:xfrm>
              <a:off x="1729860" y="82668"/>
              <a:ext cx="6873379" cy="81168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sz="4000" b="1" dirty="0">
                  <a:latin typeface="+mj-lt"/>
                </a:rPr>
                <a:t>LUYỆN TẬP</a:t>
              </a:r>
            </a:p>
          </p:txBody>
        </p:sp>
        <p:sp>
          <p:nvSpPr>
            <p:cNvPr id="9" name="Google Shape;1197;p40">
              <a:extLst>
                <a:ext uri="{FF2B5EF4-FFF2-40B4-BE49-F238E27FC236}">
                  <a16:creationId xmlns:a16="http://schemas.microsoft.com/office/drawing/2014/main" id="{0A38C065-185F-9A29-A868-13D5A9D655A1}"/>
                </a:ext>
              </a:extLst>
            </p:cNvPr>
            <p:cNvSpPr txBox="1">
              <a:spLocks/>
            </p:cNvSpPr>
            <p:nvPr/>
          </p:nvSpPr>
          <p:spPr>
            <a:xfrm>
              <a:off x="646448" y="0"/>
              <a:ext cx="967667"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sz="4800" dirty="0"/>
                <a:t>03</a:t>
              </a:r>
            </a:p>
          </p:txBody>
        </p:sp>
      </p:grpSp>
      <p:sp>
        <p:nvSpPr>
          <p:cNvPr id="11" name="TextBox 10">
            <a:extLst>
              <a:ext uri="{FF2B5EF4-FFF2-40B4-BE49-F238E27FC236}">
                <a16:creationId xmlns:a16="http://schemas.microsoft.com/office/drawing/2014/main" id="{4CB10AED-886E-4BB1-24B2-895D12D3E504}"/>
              </a:ext>
            </a:extLst>
          </p:cNvPr>
          <p:cNvSpPr txBox="1"/>
          <p:nvPr/>
        </p:nvSpPr>
        <p:spPr>
          <a:xfrm>
            <a:off x="486561" y="1220193"/>
            <a:ext cx="8766495" cy="3293209"/>
          </a:xfrm>
          <a:prstGeom prst="rect">
            <a:avLst/>
          </a:prstGeom>
          <a:noFill/>
        </p:spPr>
        <p:txBody>
          <a:bodyPr wrap="square">
            <a:spAutoFit/>
          </a:bodyPr>
          <a:lstStyle/>
          <a:p>
            <a:r>
              <a:rPr lang="en-US" sz="2600" dirty="0" err="1">
                <a:solidFill>
                  <a:schemeClr val="bg2"/>
                </a:solidFill>
              </a:rPr>
              <a:t>Câu</a:t>
            </a:r>
            <a:r>
              <a:rPr lang="en-US" sz="2600" dirty="0">
                <a:solidFill>
                  <a:schemeClr val="bg2"/>
                </a:solidFill>
              </a:rPr>
              <a:t> 1. </a:t>
            </a:r>
            <a:r>
              <a:rPr lang="vi-VN" sz="2600" dirty="0">
                <a:solidFill>
                  <a:schemeClr val="bg2"/>
                </a:solidFill>
              </a:rPr>
              <a:t>Kính lúp dùng để quan sát</a:t>
            </a:r>
          </a:p>
          <a:p>
            <a:endParaRPr lang="vi-VN" sz="2600" dirty="0"/>
          </a:p>
          <a:p>
            <a:r>
              <a:rPr lang="en-US" sz="2600" dirty="0"/>
              <a:t>A. </a:t>
            </a:r>
            <a:r>
              <a:rPr lang="vi-VN" sz="2600" dirty="0"/>
              <a:t>những vật có kích thước nhỏ như chữ nhỏ, chi tiết nhỏ của đồng hồ,...</a:t>
            </a:r>
          </a:p>
          <a:p>
            <a:r>
              <a:rPr lang="en-US" sz="2600" dirty="0"/>
              <a:t>B. </a:t>
            </a:r>
            <a:r>
              <a:rPr lang="vi-VN" sz="2600" dirty="0"/>
              <a:t>những vật có kích thước rất nhỏ như vi khuẩn, tế bào,...</a:t>
            </a:r>
          </a:p>
          <a:p>
            <a:r>
              <a:rPr lang="en-US" sz="2600" dirty="0"/>
              <a:t>C. </a:t>
            </a:r>
            <a:r>
              <a:rPr lang="vi-VN" sz="2600" dirty="0"/>
              <a:t>những vật ở xa.</a:t>
            </a:r>
          </a:p>
          <a:p>
            <a:r>
              <a:rPr lang="en-US" sz="2600" dirty="0"/>
              <a:t>D. </a:t>
            </a:r>
            <a:r>
              <a:rPr lang="vi-VN" sz="2600" dirty="0"/>
              <a:t>những vật có kích thước lớn.</a:t>
            </a:r>
            <a:endParaRPr lang="en-US" sz="2600" dirty="0"/>
          </a:p>
        </p:txBody>
      </p:sp>
      <p:pic>
        <p:nvPicPr>
          <p:cNvPr id="12"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3ED2030B-9345-8552-11DD-F3CF516CE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 y="1928555"/>
            <a:ext cx="609947" cy="5985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0" presetClass="emph" presetSubtype="0" fill="hold" nodeType="withEffect">
                                  <p:stCondLst>
                                    <p:cond delay="0"/>
                                  </p:stCondLst>
                                  <p:childTnLst>
                                    <p:animClr clrSpc="hsl" dir="cw">
                                      <p:cBhvr override="childStyle">
                                        <p:cTn id="11" dur="500" fill="hold"/>
                                        <p:tgtEl>
                                          <p:spTgt spid="11">
                                            <p:txEl>
                                              <p:pRg st="2" end="2"/>
                                            </p:txEl>
                                          </p:spTgt>
                                        </p:tgtEl>
                                        <p:attrNameLst>
                                          <p:attrName>style.color</p:attrName>
                                        </p:attrNameLst>
                                      </p:cBhvr>
                                      <p:by>
                                        <p:hsl h="0" s="12549" l="25098"/>
                                      </p:by>
                                    </p:animClr>
                                    <p:animClr clrSpc="hsl" dir="cw">
                                      <p:cBhvr>
                                        <p:cTn id="12" dur="500" fill="hold"/>
                                        <p:tgtEl>
                                          <p:spTgt spid="11">
                                            <p:txEl>
                                              <p:pRg st="2" end="2"/>
                                            </p:txEl>
                                          </p:spTgt>
                                        </p:tgtEl>
                                        <p:attrNameLst>
                                          <p:attrName>fillcolor</p:attrName>
                                        </p:attrNameLst>
                                      </p:cBhvr>
                                      <p:by>
                                        <p:hsl h="0" s="12549" l="25098"/>
                                      </p:by>
                                    </p:animClr>
                                    <p:animClr clrSpc="hsl" dir="cw">
                                      <p:cBhvr>
                                        <p:cTn id="13" dur="500" fill="hold"/>
                                        <p:tgtEl>
                                          <p:spTgt spid="11">
                                            <p:txEl>
                                              <p:pRg st="2" end="2"/>
                                            </p:txEl>
                                          </p:spTgt>
                                        </p:tgtEl>
                                        <p:attrNameLst>
                                          <p:attrName>stroke.color</p:attrName>
                                        </p:attrNameLst>
                                      </p:cBhvr>
                                      <p:by>
                                        <p:hsl h="0" s="12549" l="25098"/>
                                      </p:by>
                                    </p:animClr>
                                    <p:set>
                                      <p:cBhvr>
                                        <p:cTn id="14" dur="500" fill="hold"/>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365CAD-D8A0-1AE6-FD05-26A4A6ED5085}"/>
              </a:ext>
            </a:extLst>
          </p:cNvPr>
          <p:cNvGrpSpPr/>
          <p:nvPr/>
        </p:nvGrpSpPr>
        <p:grpSpPr>
          <a:xfrm>
            <a:off x="2349414" y="0"/>
            <a:ext cx="7956791" cy="915900"/>
            <a:chOff x="646448" y="0"/>
            <a:chExt cx="7956791" cy="915900"/>
          </a:xfrm>
        </p:grpSpPr>
        <p:sp>
          <p:nvSpPr>
            <p:cNvPr id="8" name="Google Shape;1196;p40">
              <a:extLst>
                <a:ext uri="{FF2B5EF4-FFF2-40B4-BE49-F238E27FC236}">
                  <a16:creationId xmlns:a16="http://schemas.microsoft.com/office/drawing/2014/main" id="{7F6296DA-573E-DD43-EB84-E9EAC0FFC092}"/>
                </a:ext>
              </a:extLst>
            </p:cNvPr>
            <p:cNvSpPr txBox="1">
              <a:spLocks/>
            </p:cNvSpPr>
            <p:nvPr/>
          </p:nvSpPr>
          <p:spPr>
            <a:xfrm>
              <a:off x="1729860" y="82668"/>
              <a:ext cx="6873379" cy="81168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sz="4000" b="1" dirty="0">
                  <a:latin typeface="+mj-lt"/>
                </a:rPr>
                <a:t>LUYỆN TẬP</a:t>
              </a:r>
            </a:p>
          </p:txBody>
        </p:sp>
        <p:sp>
          <p:nvSpPr>
            <p:cNvPr id="9" name="Google Shape;1197;p40">
              <a:extLst>
                <a:ext uri="{FF2B5EF4-FFF2-40B4-BE49-F238E27FC236}">
                  <a16:creationId xmlns:a16="http://schemas.microsoft.com/office/drawing/2014/main" id="{0A38C065-185F-9A29-A868-13D5A9D655A1}"/>
                </a:ext>
              </a:extLst>
            </p:cNvPr>
            <p:cNvSpPr txBox="1">
              <a:spLocks/>
            </p:cNvSpPr>
            <p:nvPr/>
          </p:nvSpPr>
          <p:spPr>
            <a:xfrm>
              <a:off x="646448" y="0"/>
              <a:ext cx="967667"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sz="4800" dirty="0"/>
                <a:t>03</a:t>
              </a:r>
            </a:p>
          </p:txBody>
        </p:sp>
      </p:grpSp>
      <p:sp>
        <p:nvSpPr>
          <p:cNvPr id="11" name="TextBox 10">
            <a:extLst>
              <a:ext uri="{FF2B5EF4-FFF2-40B4-BE49-F238E27FC236}">
                <a16:creationId xmlns:a16="http://schemas.microsoft.com/office/drawing/2014/main" id="{4CB10AED-886E-4BB1-24B2-895D12D3E504}"/>
              </a:ext>
            </a:extLst>
          </p:cNvPr>
          <p:cNvSpPr txBox="1"/>
          <p:nvPr/>
        </p:nvSpPr>
        <p:spPr>
          <a:xfrm>
            <a:off x="486561" y="1220193"/>
            <a:ext cx="8766495" cy="2893100"/>
          </a:xfrm>
          <a:prstGeom prst="rect">
            <a:avLst/>
          </a:prstGeom>
          <a:noFill/>
        </p:spPr>
        <p:txBody>
          <a:bodyPr wrap="square">
            <a:spAutoFit/>
          </a:bodyPr>
          <a:lstStyle/>
          <a:p>
            <a:pPr algn="l"/>
            <a:r>
              <a:rPr lang="en-US" sz="2600" dirty="0" err="1">
                <a:solidFill>
                  <a:schemeClr val="bg2"/>
                </a:solidFill>
              </a:rPr>
              <a:t>Câu</a:t>
            </a:r>
            <a:r>
              <a:rPr lang="en-US" sz="2600" dirty="0">
                <a:solidFill>
                  <a:schemeClr val="bg2"/>
                </a:solidFill>
              </a:rPr>
              <a:t> 2. </a:t>
            </a:r>
            <a:r>
              <a:rPr lang="vi-VN" sz="2600" b="0" i="0" dirty="0">
                <a:solidFill>
                  <a:srgbClr val="212529"/>
                </a:solidFill>
                <a:effectLst/>
                <a:latin typeface="+mn-lt"/>
              </a:rPr>
              <a:t>Các bác sĩ khi thực hiện vi phẫu thuật sẽ đeo loại kính lúp nào dưới đây?</a:t>
            </a:r>
            <a:endParaRPr lang="en-US" sz="2600" b="0" i="0" dirty="0">
              <a:solidFill>
                <a:srgbClr val="212529"/>
              </a:solidFill>
              <a:effectLst/>
              <a:latin typeface="+mn-lt"/>
            </a:endParaRPr>
          </a:p>
          <a:p>
            <a:pPr algn="l"/>
            <a:endParaRPr lang="vi-VN" sz="2600" b="0" i="0" dirty="0">
              <a:solidFill>
                <a:srgbClr val="212529"/>
              </a:solidFill>
              <a:effectLst/>
              <a:latin typeface="+mn-lt"/>
            </a:endParaRPr>
          </a:p>
          <a:p>
            <a:pPr algn="l"/>
            <a:r>
              <a:rPr lang="en-US" sz="2600" b="0" i="0" dirty="0">
                <a:solidFill>
                  <a:srgbClr val="212529"/>
                </a:solidFill>
                <a:effectLst/>
                <a:latin typeface="+mn-lt"/>
              </a:rPr>
              <a:t>A. </a:t>
            </a:r>
            <a:r>
              <a:rPr lang="vi-VN" sz="2600" b="0" i="0" dirty="0">
                <a:solidFill>
                  <a:srgbClr val="212529"/>
                </a:solidFill>
                <a:effectLst/>
                <a:latin typeface="+mn-lt"/>
              </a:rPr>
              <a:t>Kính lúp cầm tay.</a:t>
            </a:r>
          </a:p>
          <a:p>
            <a:pPr algn="l"/>
            <a:r>
              <a:rPr lang="en-US" sz="2600" b="0" i="0" dirty="0">
                <a:solidFill>
                  <a:srgbClr val="212529"/>
                </a:solidFill>
                <a:effectLst/>
                <a:latin typeface="+mn-lt"/>
              </a:rPr>
              <a:t>B. </a:t>
            </a:r>
            <a:r>
              <a:rPr lang="vi-VN" sz="2600" b="0" i="0" dirty="0">
                <a:solidFill>
                  <a:srgbClr val="212529"/>
                </a:solidFill>
                <a:effectLst/>
                <a:latin typeface="+mn-lt"/>
              </a:rPr>
              <a:t>Kính lúp bỏ túi.</a:t>
            </a:r>
          </a:p>
          <a:p>
            <a:pPr algn="l"/>
            <a:r>
              <a:rPr lang="en-US" sz="2600" b="0" i="0" dirty="0">
                <a:solidFill>
                  <a:srgbClr val="212529"/>
                </a:solidFill>
                <a:effectLst/>
                <a:latin typeface="+mn-lt"/>
              </a:rPr>
              <a:t>C. </a:t>
            </a:r>
            <a:r>
              <a:rPr lang="vi-VN" sz="2600" b="0" i="0" dirty="0">
                <a:solidFill>
                  <a:srgbClr val="212529"/>
                </a:solidFill>
                <a:effectLst/>
                <a:latin typeface="+mn-lt"/>
              </a:rPr>
              <a:t>Kính lúp để bàn có đèn.</a:t>
            </a:r>
          </a:p>
          <a:p>
            <a:pPr algn="l"/>
            <a:r>
              <a:rPr lang="en-US" sz="2600" b="0" i="0" dirty="0">
                <a:solidFill>
                  <a:schemeClr val="tx1"/>
                </a:solidFill>
                <a:effectLst/>
                <a:latin typeface="+mn-lt"/>
              </a:rPr>
              <a:t>D. </a:t>
            </a:r>
            <a:r>
              <a:rPr lang="vi-VN" sz="2600" b="0" i="0" dirty="0">
                <a:solidFill>
                  <a:schemeClr val="tx1"/>
                </a:solidFill>
                <a:effectLst/>
                <a:latin typeface="+mn-lt"/>
              </a:rPr>
              <a:t>Kính lúp đeo mắt.</a:t>
            </a:r>
          </a:p>
        </p:txBody>
      </p:sp>
      <p:pic>
        <p:nvPicPr>
          <p:cNvPr id="12"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3ED2030B-9345-8552-11DD-F3CF516CE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4777"/>
            <a:ext cx="609947" cy="5985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7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0" presetClass="emph" presetSubtype="0" fill="hold" nodeType="withEffect">
                                  <p:stCondLst>
                                    <p:cond delay="0"/>
                                  </p:stCondLst>
                                  <p:childTnLst>
                                    <p:animClr clrSpc="hsl" dir="cw">
                                      <p:cBhvr override="childStyle">
                                        <p:cTn id="11" dur="500" fill="hold"/>
                                        <p:tgtEl>
                                          <p:spTgt spid="11">
                                            <p:txEl>
                                              <p:pRg st="5" end="5"/>
                                            </p:txEl>
                                          </p:spTgt>
                                        </p:tgtEl>
                                        <p:attrNameLst>
                                          <p:attrName>style.color</p:attrName>
                                        </p:attrNameLst>
                                      </p:cBhvr>
                                      <p:by>
                                        <p:hsl h="0" s="12549" l="25098"/>
                                      </p:by>
                                    </p:animClr>
                                    <p:animClr clrSpc="hsl" dir="cw">
                                      <p:cBhvr>
                                        <p:cTn id="12" dur="500" fill="hold"/>
                                        <p:tgtEl>
                                          <p:spTgt spid="11">
                                            <p:txEl>
                                              <p:pRg st="5" end="5"/>
                                            </p:txEl>
                                          </p:spTgt>
                                        </p:tgtEl>
                                        <p:attrNameLst>
                                          <p:attrName>fillcolor</p:attrName>
                                        </p:attrNameLst>
                                      </p:cBhvr>
                                      <p:by>
                                        <p:hsl h="0" s="12549" l="25098"/>
                                      </p:by>
                                    </p:animClr>
                                    <p:animClr clrSpc="hsl" dir="cw">
                                      <p:cBhvr>
                                        <p:cTn id="13" dur="500" fill="hold"/>
                                        <p:tgtEl>
                                          <p:spTgt spid="11">
                                            <p:txEl>
                                              <p:pRg st="5" end="5"/>
                                            </p:txEl>
                                          </p:spTgt>
                                        </p:tgtEl>
                                        <p:attrNameLst>
                                          <p:attrName>stroke.color</p:attrName>
                                        </p:attrNameLst>
                                      </p:cBhvr>
                                      <p:by>
                                        <p:hsl h="0" s="12549" l="25098"/>
                                      </p:by>
                                    </p:animClr>
                                    <p:set>
                                      <p:cBhvr>
                                        <p:cTn id="14" dur="500" fill="hold"/>
                                        <p:tgtEl>
                                          <p:spTgt spid="1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39"/>
          <p:cNvSpPr txBox="1">
            <a:spLocks noGrp="1"/>
          </p:cNvSpPr>
          <p:nvPr>
            <p:ph type="title"/>
          </p:nvPr>
        </p:nvSpPr>
        <p:spPr>
          <a:xfrm>
            <a:off x="898498" y="1094997"/>
            <a:ext cx="7644554" cy="20946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latin typeface="Aptos Display" panose="020B0004020202020204" pitchFamily="34" charset="0"/>
              </a:rPr>
              <a:t>Tiết 6- Bài 3</a:t>
            </a:r>
            <a:br>
              <a:rPr lang="en" sz="6000" dirty="0">
                <a:latin typeface="Aptos Display" panose="020B0004020202020204" pitchFamily="34" charset="0"/>
              </a:rPr>
            </a:br>
            <a:r>
              <a:rPr lang="en" sz="6000" dirty="0">
                <a:latin typeface="Aptos Display" panose="020B0004020202020204" pitchFamily="34" charset="0"/>
              </a:rPr>
              <a:t>SỬ DỤNG KÍNH LÚP</a:t>
            </a:r>
            <a:endParaRPr sz="6000" dirty="0">
              <a:latin typeface="Aptos Display" panose="020B0004020202020204" pitchFamily="34" charset="0"/>
            </a:endParaRPr>
          </a:p>
        </p:txBody>
      </p:sp>
      <p:sp>
        <p:nvSpPr>
          <p:cNvPr id="3" name="Subtitle 2">
            <a:extLst>
              <a:ext uri="{FF2B5EF4-FFF2-40B4-BE49-F238E27FC236}">
                <a16:creationId xmlns:a16="http://schemas.microsoft.com/office/drawing/2014/main" id="{644541B6-C777-6C85-DAB5-73B43E8516A6}"/>
              </a:ext>
            </a:extLst>
          </p:cNvPr>
          <p:cNvSpPr>
            <a:spLocks noGrp="1"/>
          </p:cNvSpPr>
          <p:nvPr>
            <p:ph type="subTitle" idx="1"/>
          </p:nvPr>
        </p:nvSpPr>
        <p:spPr/>
        <p:txBody>
          <a:bodyPr/>
          <a:lstStyle/>
          <a:p>
            <a:endParaRPr lang="en-US"/>
          </a:p>
        </p:txBody>
      </p:sp>
      <p:pic>
        <p:nvPicPr>
          <p:cNvPr id="2" name="Picture 2">
            <a:extLst>
              <a:ext uri="{FF2B5EF4-FFF2-40B4-BE49-F238E27FC236}">
                <a16:creationId xmlns:a16="http://schemas.microsoft.com/office/drawing/2014/main" id="{B056623E-8FF2-F056-BD76-1D9F04A8F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27" r="13384"/>
          <a:stretch/>
        </p:blipFill>
        <p:spPr bwMode="auto">
          <a:xfrm>
            <a:off x="6615484" y="2462766"/>
            <a:ext cx="2635617" cy="3627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365CAD-D8A0-1AE6-FD05-26A4A6ED5085}"/>
              </a:ext>
            </a:extLst>
          </p:cNvPr>
          <p:cNvGrpSpPr/>
          <p:nvPr/>
        </p:nvGrpSpPr>
        <p:grpSpPr>
          <a:xfrm>
            <a:off x="2349414" y="0"/>
            <a:ext cx="7956791" cy="915900"/>
            <a:chOff x="646448" y="0"/>
            <a:chExt cx="7956791" cy="915900"/>
          </a:xfrm>
        </p:grpSpPr>
        <p:sp>
          <p:nvSpPr>
            <p:cNvPr id="8" name="Google Shape;1196;p40">
              <a:extLst>
                <a:ext uri="{FF2B5EF4-FFF2-40B4-BE49-F238E27FC236}">
                  <a16:creationId xmlns:a16="http://schemas.microsoft.com/office/drawing/2014/main" id="{7F6296DA-573E-DD43-EB84-E9EAC0FFC092}"/>
                </a:ext>
              </a:extLst>
            </p:cNvPr>
            <p:cNvSpPr txBox="1">
              <a:spLocks/>
            </p:cNvSpPr>
            <p:nvPr/>
          </p:nvSpPr>
          <p:spPr>
            <a:xfrm>
              <a:off x="1729860" y="82668"/>
              <a:ext cx="6873379" cy="81168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sz="4000" b="1" dirty="0">
                  <a:latin typeface="+mj-lt"/>
                </a:rPr>
                <a:t>LUYỆN TẬP</a:t>
              </a:r>
            </a:p>
          </p:txBody>
        </p:sp>
        <p:sp>
          <p:nvSpPr>
            <p:cNvPr id="9" name="Google Shape;1197;p40">
              <a:extLst>
                <a:ext uri="{FF2B5EF4-FFF2-40B4-BE49-F238E27FC236}">
                  <a16:creationId xmlns:a16="http://schemas.microsoft.com/office/drawing/2014/main" id="{0A38C065-185F-9A29-A868-13D5A9D655A1}"/>
                </a:ext>
              </a:extLst>
            </p:cNvPr>
            <p:cNvSpPr txBox="1">
              <a:spLocks/>
            </p:cNvSpPr>
            <p:nvPr/>
          </p:nvSpPr>
          <p:spPr>
            <a:xfrm>
              <a:off x="646448" y="0"/>
              <a:ext cx="967667"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sz="4800" dirty="0"/>
                <a:t>03</a:t>
              </a:r>
            </a:p>
          </p:txBody>
        </p:sp>
      </p:grpSp>
      <p:sp>
        <p:nvSpPr>
          <p:cNvPr id="11" name="TextBox 10">
            <a:extLst>
              <a:ext uri="{FF2B5EF4-FFF2-40B4-BE49-F238E27FC236}">
                <a16:creationId xmlns:a16="http://schemas.microsoft.com/office/drawing/2014/main" id="{4CB10AED-886E-4BB1-24B2-895D12D3E504}"/>
              </a:ext>
            </a:extLst>
          </p:cNvPr>
          <p:cNvSpPr txBox="1"/>
          <p:nvPr/>
        </p:nvSpPr>
        <p:spPr>
          <a:xfrm>
            <a:off x="486561" y="1220193"/>
            <a:ext cx="8766495" cy="3293209"/>
          </a:xfrm>
          <a:prstGeom prst="rect">
            <a:avLst/>
          </a:prstGeom>
          <a:noFill/>
        </p:spPr>
        <p:txBody>
          <a:bodyPr wrap="square">
            <a:spAutoFit/>
          </a:bodyPr>
          <a:lstStyle/>
          <a:p>
            <a:pPr algn="l"/>
            <a:r>
              <a:rPr lang="en-US" sz="2600" dirty="0" err="1">
                <a:solidFill>
                  <a:schemeClr val="bg2"/>
                </a:solidFill>
              </a:rPr>
              <a:t>Câu</a:t>
            </a:r>
            <a:r>
              <a:rPr lang="en-US" sz="2600" dirty="0">
                <a:solidFill>
                  <a:schemeClr val="bg2"/>
                </a:solidFill>
              </a:rPr>
              <a:t> 3. </a:t>
            </a:r>
            <a:r>
              <a:rPr lang="vi-VN" sz="2600" b="0" i="0" dirty="0">
                <a:solidFill>
                  <a:srgbClr val="212529"/>
                </a:solidFill>
                <a:effectLst/>
                <a:latin typeface="+mn-lt"/>
              </a:rPr>
              <a:t>Hoàn thành nội dung dưới đây về cách sử dụng kính lúp.</a:t>
            </a:r>
            <a:endParaRPr lang="en-US" sz="2600" b="0" i="0" dirty="0">
              <a:solidFill>
                <a:srgbClr val="212529"/>
              </a:solidFill>
              <a:effectLst/>
              <a:latin typeface="+mn-lt"/>
            </a:endParaRPr>
          </a:p>
          <a:p>
            <a:pPr algn="l"/>
            <a:endParaRPr lang="vi-VN" sz="2600" b="0" i="0" dirty="0">
              <a:solidFill>
                <a:srgbClr val="212529"/>
              </a:solidFill>
              <a:effectLst/>
              <a:latin typeface="+mn-lt"/>
            </a:endParaRPr>
          </a:p>
          <a:p>
            <a:pPr algn="l"/>
            <a:r>
              <a:rPr lang="vi-VN" sz="2600" b="0" i="0" dirty="0">
                <a:solidFill>
                  <a:srgbClr val="212529"/>
                </a:solidFill>
                <a:effectLst/>
                <a:latin typeface="+mn-lt"/>
              </a:rPr>
              <a:t>1. Đặt kính lúp </a:t>
            </a:r>
            <a:r>
              <a:rPr lang="en-US" sz="2600" b="0" i="0" dirty="0">
                <a:solidFill>
                  <a:srgbClr val="212529"/>
                </a:solidFill>
                <a:effectLst/>
                <a:latin typeface="+mn-lt"/>
              </a:rPr>
              <a:t>………..</a:t>
            </a:r>
            <a:r>
              <a:rPr lang="vi-VN" sz="2600" b="0" i="0" dirty="0">
                <a:solidFill>
                  <a:srgbClr val="212529"/>
                </a:solidFill>
                <a:effectLst/>
                <a:latin typeface="+mn-lt"/>
              </a:rPr>
              <a:t> </a:t>
            </a:r>
            <a:r>
              <a:rPr lang="en-US" sz="2600" b="0" i="0" dirty="0">
                <a:solidFill>
                  <a:srgbClr val="212529"/>
                </a:solidFill>
                <a:effectLst/>
                <a:latin typeface="+mn-lt"/>
              </a:rPr>
              <a:t>…</a:t>
            </a:r>
            <a:r>
              <a:rPr lang="vi-VN" sz="2600" b="0" i="0" dirty="0">
                <a:solidFill>
                  <a:srgbClr val="212529"/>
                </a:solidFill>
                <a:effectLst/>
                <a:latin typeface="+mn-lt"/>
              </a:rPr>
              <a:t>vật mẫu, mắt nhìn vào kính.</a:t>
            </a:r>
            <a:endParaRPr lang="en-US" sz="2600" b="0" i="0" dirty="0">
              <a:solidFill>
                <a:srgbClr val="212529"/>
              </a:solidFill>
              <a:effectLst/>
              <a:latin typeface="+mn-lt"/>
            </a:endParaRPr>
          </a:p>
          <a:p>
            <a:pPr algn="l"/>
            <a:endParaRPr lang="vi-VN" sz="2600" b="0" i="0" dirty="0">
              <a:solidFill>
                <a:srgbClr val="212529"/>
              </a:solidFill>
              <a:effectLst/>
              <a:latin typeface="+mn-lt"/>
            </a:endParaRPr>
          </a:p>
          <a:p>
            <a:pPr algn="l"/>
            <a:r>
              <a:rPr lang="vi-VN" sz="2600" b="0" i="0" dirty="0">
                <a:solidFill>
                  <a:srgbClr val="212529"/>
                </a:solidFill>
                <a:effectLst/>
                <a:latin typeface="+mn-lt"/>
              </a:rPr>
              <a:t>2. Từ từ dịch kính </a:t>
            </a:r>
            <a:r>
              <a:rPr lang="en-US" sz="2600" b="0" i="0" dirty="0">
                <a:solidFill>
                  <a:srgbClr val="212529"/>
                </a:solidFill>
                <a:effectLst/>
                <a:latin typeface="+mn-lt"/>
              </a:rPr>
              <a:t>………….</a:t>
            </a:r>
            <a:r>
              <a:rPr lang="vi-VN" sz="2600" b="0" i="0" dirty="0">
                <a:solidFill>
                  <a:srgbClr val="212529"/>
                </a:solidFill>
                <a:effectLst/>
                <a:latin typeface="+mn-lt"/>
              </a:rPr>
              <a:t> vật, cho đến khi nhìn thấy vật </a:t>
            </a:r>
            <a:r>
              <a:rPr lang="en-US" sz="2600" b="0" i="0" dirty="0">
                <a:solidFill>
                  <a:srgbClr val="212529"/>
                </a:solidFill>
                <a:effectLst/>
                <a:latin typeface="+mn-lt"/>
              </a:rPr>
              <a:t>……………</a:t>
            </a:r>
            <a:r>
              <a:rPr lang="vi-VN" sz="2600" b="0" i="0" dirty="0">
                <a:solidFill>
                  <a:srgbClr val="212529"/>
                </a:solidFill>
                <a:effectLst/>
                <a:latin typeface="+mn-lt"/>
              </a:rPr>
              <a:t>.</a:t>
            </a:r>
          </a:p>
          <a:p>
            <a:pPr algn="l"/>
            <a:endParaRPr lang="vi-VN" sz="2600" b="0" i="0" dirty="0">
              <a:solidFill>
                <a:schemeClr val="tx1"/>
              </a:solidFill>
              <a:effectLst/>
              <a:latin typeface="+mn-lt"/>
            </a:endParaRPr>
          </a:p>
        </p:txBody>
      </p:sp>
      <p:sp>
        <p:nvSpPr>
          <p:cNvPr id="2" name="TextBox 1">
            <a:extLst>
              <a:ext uri="{FF2B5EF4-FFF2-40B4-BE49-F238E27FC236}">
                <a16:creationId xmlns:a16="http://schemas.microsoft.com/office/drawing/2014/main" id="{713F14DF-A8AB-EBA6-A71A-D807EF94DA97}"/>
              </a:ext>
            </a:extLst>
          </p:cNvPr>
          <p:cNvSpPr txBox="1"/>
          <p:nvPr/>
        </p:nvSpPr>
        <p:spPr>
          <a:xfrm>
            <a:off x="2920207" y="2306625"/>
            <a:ext cx="1358178" cy="492443"/>
          </a:xfrm>
          <a:prstGeom prst="rect">
            <a:avLst/>
          </a:prstGeom>
          <a:noFill/>
        </p:spPr>
        <p:txBody>
          <a:bodyPr wrap="square" rtlCol="0">
            <a:spAutoFit/>
          </a:bodyPr>
          <a:lstStyle/>
          <a:p>
            <a:r>
              <a:rPr lang="en-US" sz="2600" dirty="0" err="1">
                <a:solidFill>
                  <a:schemeClr val="bg2"/>
                </a:solidFill>
              </a:rPr>
              <a:t>gần</a:t>
            </a:r>
            <a:r>
              <a:rPr lang="en-US" sz="2600" dirty="0">
                <a:solidFill>
                  <a:schemeClr val="bg2"/>
                </a:solidFill>
              </a:rPr>
              <a:t> </a:t>
            </a:r>
            <a:r>
              <a:rPr lang="en-US" sz="2600" dirty="0" err="1">
                <a:solidFill>
                  <a:schemeClr val="bg2"/>
                </a:solidFill>
              </a:rPr>
              <a:t>sát</a:t>
            </a:r>
            <a:endParaRPr lang="en-US" sz="2600" dirty="0">
              <a:solidFill>
                <a:schemeClr val="bg2"/>
              </a:solidFill>
            </a:endParaRPr>
          </a:p>
        </p:txBody>
      </p:sp>
      <p:sp>
        <p:nvSpPr>
          <p:cNvPr id="3" name="TextBox 2">
            <a:extLst>
              <a:ext uri="{FF2B5EF4-FFF2-40B4-BE49-F238E27FC236}">
                <a16:creationId xmlns:a16="http://schemas.microsoft.com/office/drawing/2014/main" id="{9751A063-90B1-B67A-EE6D-EA593FC42E10}"/>
              </a:ext>
            </a:extLst>
          </p:cNvPr>
          <p:cNvSpPr txBox="1"/>
          <p:nvPr/>
        </p:nvSpPr>
        <p:spPr>
          <a:xfrm>
            <a:off x="3374522" y="3103361"/>
            <a:ext cx="1358178" cy="492443"/>
          </a:xfrm>
          <a:prstGeom prst="rect">
            <a:avLst/>
          </a:prstGeom>
          <a:noFill/>
        </p:spPr>
        <p:txBody>
          <a:bodyPr wrap="square" rtlCol="0">
            <a:spAutoFit/>
          </a:bodyPr>
          <a:lstStyle/>
          <a:p>
            <a:r>
              <a:rPr lang="en-US" sz="2600" dirty="0" err="1">
                <a:solidFill>
                  <a:schemeClr val="bg2"/>
                </a:solidFill>
              </a:rPr>
              <a:t>ra</a:t>
            </a:r>
            <a:r>
              <a:rPr lang="en-US" sz="2600" dirty="0">
                <a:solidFill>
                  <a:schemeClr val="bg2"/>
                </a:solidFill>
              </a:rPr>
              <a:t> </a:t>
            </a:r>
            <a:r>
              <a:rPr lang="en-US" sz="2600" dirty="0" err="1">
                <a:solidFill>
                  <a:schemeClr val="bg2"/>
                </a:solidFill>
              </a:rPr>
              <a:t>xa</a:t>
            </a:r>
            <a:endParaRPr lang="en-US" sz="2600" dirty="0">
              <a:solidFill>
                <a:schemeClr val="bg2"/>
              </a:solidFill>
            </a:endParaRPr>
          </a:p>
        </p:txBody>
      </p:sp>
      <p:sp>
        <p:nvSpPr>
          <p:cNvPr id="4" name="TextBox 3">
            <a:extLst>
              <a:ext uri="{FF2B5EF4-FFF2-40B4-BE49-F238E27FC236}">
                <a16:creationId xmlns:a16="http://schemas.microsoft.com/office/drawing/2014/main" id="{3E2E203C-C86B-05D0-C108-C8822B2B2712}"/>
              </a:ext>
            </a:extLst>
          </p:cNvPr>
          <p:cNvSpPr txBox="1"/>
          <p:nvPr/>
        </p:nvSpPr>
        <p:spPr>
          <a:xfrm>
            <a:off x="1238215" y="3514777"/>
            <a:ext cx="1358178" cy="492443"/>
          </a:xfrm>
          <a:prstGeom prst="rect">
            <a:avLst/>
          </a:prstGeom>
          <a:noFill/>
        </p:spPr>
        <p:txBody>
          <a:bodyPr wrap="square" rtlCol="0">
            <a:spAutoFit/>
          </a:bodyPr>
          <a:lstStyle/>
          <a:p>
            <a:r>
              <a:rPr lang="en-US" sz="2600" dirty="0" err="1">
                <a:solidFill>
                  <a:schemeClr val="bg2"/>
                </a:solidFill>
              </a:rPr>
              <a:t>rõ</a:t>
            </a:r>
            <a:r>
              <a:rPr lang="en-US" sz="2600" dirty="0">
                <a:solidFill>
                  <a:schemeClr val="bg2"/>
                </a:solidFill>
              </a:rPr>
              <a:t> </a:t>
            </a:r>
            <a:r>
              <a:rPr lang="en-US" sz="2600" dirty="0" err="1">
                <a:solidFill>
                  <a:schemeClr val="bg2"/>
                </a:solidFill>
              </a:rPr>
              <a:t>nét</a:t>
            </a:r>
            <a:endParaRPr lang="en-US" sz="2600" dirty="0">
              <a:solidFill>
                <a:schemeClr val="bg2"/>
              </a:solidFill>
            </a:endParaRPr>
          </a:p>
        </p:txBody>
      </p:sp>
    </p:spTree>
    <p:extLst>
      <p:ext uri="{BB962C8B-B14F-4D97-AF65-F5344CB8AC3E}">
        <p14:creationId xmlns:p14="http://schemas.microsoft.com/office/powerpoint/2010/main" val="375515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365CAD-D8A0-1AE6-FD05-26A4A6ED5085}"/>
              </a:ext>
            </a:extLst>
          </p:cNvPr>
          <p:cNvGrpSpPr/>
          <p:nvPr/>
        </p:nvGrpSpPr>
        <p:grpSpPr>
          <a:xfrm>
            <a:off x="2349414" y="0"/>
            <a:ext cx="7956791" cy="915900"/>
            <a:chOff x="646448" y="0"/>
            <a:chExt cx="7956791" cy="915900"/>
          </a:xfrm>
        </p:grpSpPr>
        <p:sp>
          <p:nvSpPr>
            <p:cNvPr id="8" name="Google Shape;1196;p40">
              <a:extLst>
                <a:ext uri="{FF2B5EF4-FFF2-40B4-BE49-F238E27FC236}">
                  <a16:creationId xmlns:a16="http://schemas.microsoft.com/office/drawing/2014/main" id="{7F6296DA-573E-DD43-EB84-E9EAC0FFC092}"/>
                </a:ext>
              </a:extLst>
            </p:cNvPr>
            <p:cNvSpPr txBox="1">
              <a:spLocks/>
            </p:cNvSpPr>
            <p:nvPr/>
          </p:nvSpPr>
          <p:spPr>
            <a:xfrm>
              <a:off x="1729860" y="82668"/>
              <a:ext cx="6873379" cy="81168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sz="4000" b="1" dirty="0">
                  <a:latin typeface="+mj-lt"/>
                </a:rPr>
                <a:t>LUYỆN TẬP</a:t>
              </a:r>
            </a:p>
          </p:txBody>
        </p:sp>
        <p:sp>
          <p:nvSpPr>
            <p:cNvPr id="9" name="Google Shape;1197;p40">
              <a:extLst>
                <a:ext uri="{FF2B5EF4-FFF2-40B4-BE49-F238E27FC236}">
                  <a16:creationId xmlns:a16="http://schemas.microsoft.com/office/drawing/2014/main" id="{0A38C065-185F-9A29-A868-13D5A9D655A1}"/>
                </a:ext>
              </a:extLst>
            </p:cNvPr>
            <p:cNvSpPr txBox="1">
              <a:spLocks/>
            </p:cNvSpPr>
            <p:nvPr/>
          </p:nvSpPr>
          <p:spPr>
            <a:xfrm>
              <a:off x="646448" y="0"/>
              <a:ext cx="967667"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sz="4800" dirty="0"/>
                <a:t>03</a:t>
              </a:r>
            </a:p>
          </p:txBody>
        </p:sp>
      </p:grpSp>
      <p:sp>
        <p:nvSpPr>
          <p:cNvPr id="11" name="TextBox 10">
            <a:extLst>
              <a:ext uri="{FF2B5EF4-FFF2-40B4-BE49-F238E27FC236}">
                <a16:creationId xmlns:a16="http://schemas.microsoft.com/office/drawing/2014/main" id="{4CB10AED-886E-4BB1-24B2-895D12D3E504}"/>
              </a:ext>
            </a:extLst>
          </p:cNvPr>
          <p:cNvSpPr txBox="1"/>
          <p:nvPr/>
        </p:nvSpPr>
        <p:spPr>
          <a:xfrm>
            <a:off x="581810" y="1253749"/>
            <a:ext cx="8766495" cy="3293209"/>
          </a:xfrm>
          <a:prstGeom prst="rect">
            <a:avLst/>
          </a:prstGeom>
          <a:noFill/>
        </p:spPr>
        <p:txBody>
          <a:bodyPr wrap="square">
            <a:spAutoFit/>
          </a:bodyPr>
          <a:lstStyle/>
          <a:p>
            <a:pPr algn="l"/>
            <a:r>
              <a:rPr lang="en-US" sz="2500" dirty="0" err="1">
                <a:solidFill>
                  <a:schemeClr val="bg2"/>
                </a:solidFill>
              </a:rPr>
              <a:t>Câu</a:t>
            </a:r>
            <a:r>
              <a:rPr lang="en-US" sz="2500" dirty="0">
                <a:solidFill>
                  <a:schemeClr val="bg2"/>
                </a:solidFill>
              </a:rPr>
              <a:t> 4. </a:t>
            </a:r>
            <a:r>
              <a:rPr lang="vi-VN" sz="2500" b="0" i="0" dirty="0">
                <a:solidFill>
                  <a:srgbClr val="212529"/>
                </a:solidFill>
                <a:effectLst/>
                <a:latin typeface="+mn-lt"/>
              </a:rPr>
              <a:t>Cách bảo quản kính lúp nào dưới đây là </a:t>
            </a:r>
            <a:r>
              <a:rPr lang="vi-VN" sz="2500" b="1" i="0" dirty="0">
                <a:solidFill>
                  <a:srgbClr val="212529"/>
                </a:solidFill>
                <a:effectLst/>
                <a:latin typeface="+mn-lt"/>
              </a:rPr>
              <a:t>sai</a:t>
            </a:r>
            <a:r>
              <a:rPr lang="vi-VN" sz="2500" b="0" i="0" dirty="0">
                <a:solidFill>
                  <a:srgbClr val="212529"/>
                </a:solidFill>
                <a:effectLst/>
                <a:latin typeface="+mn-lt"/>
              </a:rPr>
              <a:t>?</a:t>
            </a:r>
            <a:endParaRPr lang="en-US" sz="2500" b="0" i="0" dirty="0">
              <a:solidFill>
                <a:srgbClr val="212529"/>
              </a:solidFill>
              <a:effectLst/>
              <a:latin typeface="+mn-lt"/>
            </a:endParaRPr>
          </a:p>
          <a:p>
            <a:pPr algn="l"/>
            <a:endParaRPr lang="vi-VN" sz="2500" b="0" i="0" dirty="0">
              <a:solidFill>
                <a:srgbClr val="212529"/>
              </a:solidFill>
              <a:effectLst/>
              <a:latin typeface="+mn-lt"/>
            </a:endParaRPr>
          </a:p>
          <a:p>
            <a:pPr algn="l"/>
            <a:r>
              <a:rPr lang="en-US" sz="2500" b="0" i="0" dirty="0">
                <a:solidFill>
                  <a:srgbClr val="212529"/>
                </a:solidFill>
                <a:effectLst/>
                <a:latin typeface="+mn-lt"/>
              </a:rPr>
              <a:t>A. </a:t>
            </a:r>
            <a:r>
              <a:rPr lang="vi-VN" sz="2500" b="0" i="0" dirty="0">
                <a:solidFill>
                  <a:srgbClr val="212529"/>
                </a:solidFill>
                <a:effectLst/>
                <a:latin typeface="+mn-lt"/>
              </a:rPr>
              <a:t>Lau chùi, vệ sinh kính thường xuyên bằng khăn mềm.</a:t>
            </a:r>
          </a:p>
          <a:p>
            <a:pPr algn="l"/>
            <a:r>
              <a:rPr lang="en-US" sz="2500" b="0" i="0" dirty="0">
                <a:solidFill>
                  <a:srgbClr val="212529"/>
                </a:solidFill>
                <a:effectLst/>
                <a:latin typeface="+mn-lt"/>
              </a:rPr>
              <a:t>B. </a:t>
            </a:r>
            <a:r>
              <a:rPr lang="vi-VN" sz="2500" b="0" i="0" dirty="0">
                <a:solidFill>
                  <a:srgbClr val="212529"/>
                </a:solidFill>
                <a:effectLst/>
                <a:latin typeface="+mn-lt"/>
              </a:rPr>
              <a:t>Sử dụng nước sạch hoặc nước rửa kính lúp chuyên dụng.</a:t>
            </a:r>
          </a:p>
          <a:p>
            <a:pPr algn="l"/>
            <a:r>
              <a:rPr lang="en-US" sz="2500" b="0" i="0" dirty="0">
                <a:solidFill>
                  <a:schemeClr val="tx1"/>
                </a:solidFill>
                <a:effectLst/>
                <a:latin typeface="+mn-lt"/>
              </a:rPr>
              <a:t>C. </a:t>
            </a:r>
            <a:r>
              <a:rPr lang="vi-VN" sz="2500" b="0" i="0" dirty="0">
                <a:solidFill>
                  <a:schemeClr val="tx1"/>
                </a:solidFill>
                <a:effectLst/>
                <a:latin typeface="+mn-lt"/>
              </a:rPr>
              <a:t>Khi có vết bẩn trên mặt kính, dùng giấy nhám (giấy ráp) để cọ đi.</a:t>
            </a:r>
          </a:p>
          <a:p>
            <a:pPr algn="l"/>
            <a:r>
              <a:rPr lang="en-US" sz="2500" b="0" i="0" dirty="0">
                <a:solidFill>
                  <a:srgbClr val="212529"/>
                </a:solidFill>
                <a:effectLst/>
                <a:latin typeface="+mn-lt"/>
              </a:rPr>
              <a:t>D. </a:t>
            </a:r>
            <a:r>
              <a:rPr lang="vi-VN" sz="2500" b="0" i="0" dirty="0">
                <a:solidFill>
                  <a:srgbClr val="212529"/>
                </a:solidFill>
                <a:effectLst/>
                <a:latin typeface="+mn-lt"/>
              </a:rPr>
              <a:t>Không để mặt kính tiếp xúc với vật nhám, bẩn.</a:t>
            </a:r>
          </a:p>
        </p:txBody>
      </p:sp>
      <p:pic>
        <p:nvPicPr>
          <p:cNvPr id="12"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3ED2030B-9345-8552-11DD-F3CF516CE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4" y="3120494"/>
            <a:ext cx="609947" cy="5985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0" presetClass="emph" presetSubtype="0" fill="hold" nodeType="withEffect">
                                  <p:stCondLst>
                                    <p:cond delay="0"/>
                                  </p:stCondLst>
                                  <p:childTnLst>
                                    <p:animClr clrSpc="hsl" dir="cw">
                                      <p:cBhvr override="childStyle">
                                        <p:cTn id="11" dur="500" fill="hold"/>
                                        <p:tgtEl>
                                          <p:spTgt spid="11">
                                            <p:txEl>
                                              <p:pRg st="4" end="4"/>
                                            </p:txEl>
                                          </p:spTgt>
                                        </p:tgtEl>
                                        <p:attrNameLst>
                                          <p:attrName>style.color</p:attrName>
                                        </p:attrNameLst>
                                      </p:cBhvr>
                                      <p:by>
                                        <p:hsl h="0" s="12549" l="25098"/>
                                      </p:by>
                                    </p:animClr>
                                    <p:animClr clrSpc="hsl" dir="cw">
                                      <p:cBhvr>
                                        <p:cTn id="12" dur="500" fill="hold"/>
                                        <p:tgtEl>
                                          <p:spTgt spid="11">
                                            <p:txEl>
                                              <p:pRg st="4" end="4"/>
                                            </p:txEl>
                                          </p:spTgt>
                                        </p:tgtEl>
                                        <p:attrNameLst>
                                          <p:attrName>fillcolor</p:attrName>
                                        </p:attrNameLst>
                                      </p:cBhvr>
                                      <p:by>
                                        <p:hsl h="0" s="12549" l="25098"/>
                                      </p:by>
                                    </p:animClr>
                                    <p:animClr clrSpc="hsl" dir="cw">
                                      <p:cBhvr>
                                        <p:cTn id="13" dur="500" fill="hold"/>
                                        <p:tgtEl>
                                          <p:spTgt spid="11">
                                            <p:txEl>
                                              <p:pRg st="4" end="4"/>
                                            </p:txEl>
                                          </p:spTgt>
                                        </p:tgtEl>
                                        <p:attrNameLst>
                                          <p:attrName>stroke.color</p:attrName>
                                        </p:attrNameLst>
                                      </p:cBhvr>
                                      <p:by>
                                        <p:hsl h="0" s="12549" l="25098"/>
                                      </p:by>
                                    </p:animClr>
                                    <p:set>
                                      <p:cBhvr>
                                        <p:cTn id="14" dur="500" fill="hold"/>
                                        <p:tgtEl>
                                          <p:spTgt spid="1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20702" y="100353"/>
            <a:ext cx="2078182" cy="2057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06352" y="1741700"/>
            <a:ext cx="4799405" cy="2033748"/>
          </a:xfrm>
          <a:prstGeom prst="rect">
            <a:avLst/>
          </a:prstGeom>
        </p:spPr>
      </p:pic>
      <p:sp>
        <p:nvSpPr>
          <p:cNvPr id="4" name="TextBox 4"/>
          <p:cNvSpPr txBox="1"/>
          <p:nvPr/>
        </p:nvSpPr>
        <p:spPr>
          <a:xfrm>
            <a:off x="1833249" y="2246930"/>
            <a:ext cx="5345612" cy="778546"/>
          </a:xfrm>
          <a:prstGeom prst="rect">
            <a:avLst/>
          </a:prstGeom>
        </p:spPr>
        <p:txBody>
          <a:bodyPr lIns="0" tIns="0" rIns="0" bIns="0" rtlCol="0" anchor="t">
            <a:spAutoFit/>
          </a:bodyPr>
          <a:lstStyle/>
          <a:p>
            <a:pPr algn="ctr" defTabSz="457223">
              <a:lnSpc>
                <a:spcPts val="5861"/>
              </a:lnSpc>
              <a:buClrTx/>
              <a:defRPr/>
            </a:pPr>
            <a:r>
              <a:rPr lang="en-US" sz="6235" kern="1200" dirty="0">
                <a:latin typeface="Arial" panose="020B0604020202020204" pitchFamily="34" charset="0"/>
                <a:ea typeface="+mn-ea"/>
                <a:cs typeface="Arial" panose="020B0604020202020204" pitchFamily="34" charset="0"/>
              </a:rPr>
              <a:t>Thank You!</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840" y="0"/>
            <a:ext cx="2147192" cy="20574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86211" y="2749077"/>
            <a:ext cx="3412121" cy="250364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38773" y="2957616"/>
            <a:ext cx="2335157" cy="93406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98002" y="1274669"/>
            <a:ext cx="2335157" cy="93406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42228" y="4231459"/>
            <a:ext cx="2156912" cy="50020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14351" y="514350"/>
            <a:ext cx="2156912" cy="50020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43427">
            <a:off x="-184407" y="2893458"/>
            <a:ext cx="1827278" cy="2214881"/>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0481" t="57062" r="25076"/>
          <a:stretch>
            <a:fillRect/>
          </a:stretch>
        </p:blipFill>
        <p:spPr>
          <a:xfrm>
            <a:off x="1833249" y="1853719"/>
            <a:ext cx="308662" cy="355013"/>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0481" t="57062" r="25076"/>
          <a:stretch>
            <a:fillRect/>
          </a:stretch>
        </p:blipFill>
        <p:spPr>
          <a:xfrm>
            <a:off x="1438476" y="1498705"/>
            <a:ext cx="308662" cy="355013"/>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0481" t="57062" r="25076"/>
          <a:stretch>
            <a:fillRect/>
          </a:stretch>
        </p:blipFill>
        <p:spPr>
          <a:xfrm>
            <a:off x="1284144" y="2284844"/>
            <a:ext cx="308662" cy="355013"/>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0481" t="57062" r="25076"/>
          <a:stretch>
            <a:fillRect/>
          </a:stretch>
        </p:blipFill>
        <p:spPr>
          <a:xfrm>
            <a:off x="7320702" y="3069634"/>
            <a:ext cx="308662" cy="355013"/>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0481" t="57062" r="25076"/>
          <a:stretch>
            <a:fillRect/>
          </a:stretch>
        </p:blipFill>
        <p:spPr>
          <a:xfrm>
            <a:off x="6751427" y="3536666"/>
            <a:ext cx="308662" cy="355013"/>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0481" t="57062" r="25076"/>
          <a:stretch>
            <a:fillRect/>
          </a:stretch>
        </p:blipFill>
        <p:spPr>
          <a:xfrm>
            <a:off x="7437940" y="3597943"/>
            <a:ext cx="308662" cy="355013"/>
          </a:xfrm>
          <a:prstGeom prst="rect">
            <a:avLst/>
          </a:prstGeom>
        </p:spPr>
      </p:pic>
      <p:sp>
        <p:nvSpPr>
          <p:cNvPr id="18" name="Rectangle 17"/>
          <p:cNvSpPr/>
          <p:nvPr/>
        </p:nvSpPr>
        <p:spPr>
          <a:xfrm>
            <a:off x="3426367" y="3698965"/>
            <a:ext cx="1956626" cy="692497"/>
          </a:xfrm>
          <a:prstGeom prst="rect">
            <a:avLst/>
          </a:prstGeom>
          <a:noFill/>
        </p:spPr>
        <p:txBody>
          <a:bodyPr wrap="none" lIns="68580" tIns="34290" rIns="68580" bIns="34290">
            <a:spAutoFit/>
          </a:bodyPr>
          <a:lstStyle/>
          <a:p>
            <a:pPr algn="ctr" defTabSz="685800">
              <a:buClrTx/>
            </a:pPr>
            <a:r>
              <a:rPr lang="en-US" sz="405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mn-cs"/>
              </a:rPr>
              <a:t>See you!</a:t>
            </a:r>
          </a:p>
        </p:txBody>
      </p:sp>
    </p:spTree>
    <p:extLst>
      <p:ext uri="{BB962C8B-B14F-4D97-AF65-F5344CB8AC3E}">
        <p14:creationId xmlns:p14="http://schemas.microsoft.com/office/powerpoint/2010/main" val="369965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40"/>
          <p:cNvSpPr txBox="1">
            <a:spLocks noGrp="1"/>
          </p:cNvSpPr>
          <p:nvPr>
            <p:ph type="title"/>
          </p:nvPr>
        </p:nvSpPr>
        <p:spPr>
          <a:xfrm>
            <a:off x="434930" y="2273360"/>
            <a:ext cx="3421200"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solidFill>
                  <a:schemeClr val="dk2"/>
                </a:solidFill>
                <a:latin typeface="Aptos Display" panose="020B0004020202020204" pitchFamily="34" charset="0"/>
              </a:rPr>
              <a:t>Tìm</a:t>
            </a:r>
            <a:r>
              <a:rPr lang="en-US" dirty="0">
                <a:solidFill>
                  <a:schemeClr val="dk2"/>
                </a:solidFill>
                <a:latin typeface="Aptos Display" panose="020B0004020202020204" pitchFamily="34" charset="0"/>
              </a:rPr>
              <a:t> </a:t>
            </a:r>
            <a:r>
              <a:rPr lang="en-US" dirty="0" err="1">
                <a:solidFill>
                  <a:schemeClr val="dk2"/>
                </a:solidFill>
                <a:latin typeface="Aptos Display" panose="020B0004020202020204" pitchFamily="34" charset="0"/>
              </a:rPr>
              <a:t>hiểu</a:t>
            </a:r>
            <a:r>
              <a:rPr lang="en-US" dirty="0">
                <a:solidFill>
                  <a:schemeClr val="dk2"/>
                </a:solidFill>
                <a:latin typeface="Aptos Display" panose="020B0004020202020204" pitchFamily="34" charset="0"/>
              </a:rPr>
              <a:t> </a:t>
            </a:r>
            <a:r>
              <a:rPr lang="en-US" dirty="0" err="1">
                <a:solidFill>
                  <a:schemeClr val="dk2"/>
                </a:solidFill>
                <a:latin typeface="Aptos Display" panose="020B0004020202020204" pitchFamily="34" charset="0"/>
              </a:rPr>
              <a:t>về</a:t>
            </a:r>
            <a:r>
              <a:rPr lang="en-US" dirty="0">
                <a:solidFill>
                  <a:schemeClr val="dk2"/>
                </a:solidFill>
                <a:latin typeface="Aptos Display" panose="020B0004020202020204" pitchFamily="34" charset="0"/>
              </a:rPr>
              <a:t> </a:t>
            </a:r>
            <a:r>
              <a:rPr lang="en-US" dirty="0" err="1">
                <a:solidFill>
                  <a:schemeClr val="dk2"/>
                </a:solidFill>
                <a:latin typeface="Aptos Display" panose="020B0004020202020204" pitchFamily="34" charset="0"/>
              </a:rPr>
              <a:t>kính</a:t>
            </a:r>
            <a:r>
              <a:rPr lang="en-US" dirty="0">
                <a:solidFill>
                  <a:schemeClr val="dk2"/>
                </a:solidFill>
                <a:latin typeface="Aptos Display" panose="020B0004020202020204" pitchFamily="34" charset="0"/>
              </a:rPr>
              <a:t> </a:t>
            </a:r>
            <a:r>
              <a:rPr lang="en-US" dirty="0" err="1">
                <a:solidFill>
                  <a:schemeClr val="dk2"/>
                </a:solidFill>
                <a:latin typeface="Aptos Display" panose="020B0004020202020204" pitchFamily="34" charset="0"/>
              </a:rPr>
              <a:t>lúp</a:t>
            </a:r>
            <a:endParaRPr dirty="0">
              <a:solidFill>
                <a:schemeClr val="dk2"/>
              </a:solidFill>
              <a:latin typeface="Aptos Display" panose="020B0004020202020204" pitchFamily="34" charset="0"/>
            </a:endParaRPr>
          </a:p>
        </p:txBody>
      </p:sp>
      <p:sp>
        <p:nvSpPr>
          <p:cNvPr id="1197" name="Google Shape;1197;p40"/>
          <p:cNvSpPr txBox="1">
            <a:spLocks noGrp="1"/>
          </p:cNvSpPr>
          <p:nvPr>
            <p:ph type="title" idx="2"/>
          </p:nvPr>
        </p:nvSpPr>
        <p:spPr>
          <a:xfrm>
            <a:off x="434930" y="1071033"/>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1217" name="Google Shape;1217;p40"/>
          <p:cNvGrpSpPr/>
          <p:nvPr/>
        </p:nvGrpSpPr>
        <p:grpSpPr>
          <a:xfrm rot="1442099">
            <a:off x="5161767" y="3502079"/>
            <a:ext cx="1521817" cy="1068696"/>
            <a:chOff x="1253075" y="1966725"/>
            <a:chExt cx="1493200" cy="1048600"/>
          </a:xfrm>
        </p:grpSpPr>
        <p:sp>
          <p:nvSpPr>
            <p:cNvPr id="1218" name="Google Shape;1218;p40"/>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196;p40">
            <a:extLst>
              <a:ext uri="{FF2B5EF4-FFF2-40B4-BE49-F238E27FC236}">
                <a16:creationId xmlns:a16="http://schemas.microsoft.com/office/drawing/2014/main" id="{D610A5BD-BD90-4A76-110D-23168AB7D25D}"/>
              </a:ext>
            </a:extLst>
          </p:cNvPr>
          <p:cNvSpPr txBox="1">
            <a:spLocks/>
          </p:cNvSpPr>
          <p:nvPr/>
        </p:nvSpPr>
        <p:spPr>
          <a:xfrm>
            <a:off x="4896593" y="2306521"/>
            <a:ext cx="4247407" cy="151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Concert One"/>
              <a:buNone/>
              <a:defRPr sz="50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2pPr>
            <a:lvl3pPr marR="0" lvl="2"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3pPr>
            <a:lvl4pPr marR="0" lvl="3"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4pPr>
            <a:lvl5pPr marR="0" lvl="4"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5pPr>
            <a:lvl6pPr marR="0" lvl="5"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6pPr>
            <a:lvl7pPr marR="0" lvl="6"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7pPr>
            <a:lvl8pPr marR="0" lvl="7"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8pPr>
            <a:lvl9pPr marR="0" lvl="8" algn="ctr" rtl="0">
              <a:lnSpc>
                <a:spcPct val="100000"/>
              </a:lnSpc>
              <a:spcBef>
                <a:spcPts val="0"/>
              </a:spcBef>
              <a:spcAft>
                <a:spcPts val="0"/>
              </a:spcAft>
              <a:buClr>
                <a:schemeClr val="dk2"/>
              </a:buClr>
              <a:buSzPts val="3600"/>
              <a:buFont typeface="DM Sans"/>
              <a:buNone/>
              <a:defRPr sz="3600" b="1" i="0" u="none" strike="noStrike" cap="none">
                <a:solidFill>
                  <a:schemeClr val="dk2"/>
                </a:solidFill>
                <a:latin typeface="DM Sans"/>
                <a:ea typeface="DM Sans"/>
                <a:cs typeface="DM Sans"/>
                <a:sym typeface="DM Sans"/>
              </a:defRPr>
            </a:lvl9pPr>
          </a:lstStyle>
          <a:p>
            <a:r>
              <a:rPr lang="en-US" dirty="0" err="1">
                <a:latin typeface="Aptos Display" panose="020B0004020202020204" pitchFamily="34" charset="0"/>
              </a:rPr>
              <a:t>Sử</a:t>
            </a:r>
            <a:r>
              <a:rPr lang="en-US" dirty="0">
                <a:latin typeface="Aptos Display" panose="020B0004020202020204" pitchFamily="34" charset="0"/>
              </a:rPr>
              <a:t> </a:t>
            </a:r>
            <a:r>
              <a:rPr lang="en-US" dirty="0" err="1">
                <a:latin typeface="Aptos Display" panose="020B0004020202020204" pitchFamily="34" charset="0"/>
              </a:rPr>
              <a:t>dụng</a:t>
            </a:r>
            <a:r>
              <a:rPr lang="en-US" dirty="0">
                <a:latin typeface="Aptos Display" panose="020B0004020202020204" pitchFamily="34" charset="0"/>
              </a:rPr>
              <a:t> </a:t>
            </a:r>
            <a:r>
              <a:rPr lang="en-US" dirty="0" err="1">
                <a:latin typeface="Aptos Display" panose="020B0004020202020204" pitchFamily="34" charset="0"/>
              </a:rPr>
              <a:t>và</a:t>
            </a:r>
            <a:r>
              <a:rPr lang="en-US" dirty="0">
                <a:latin typeface="Aptos Display" panose="020B0004020202020204" pitchFamily="34" charset="0"/>
              </a:rPr>
              <a:t> </a:t>
            </a:r>
            <a:r>
              <a:rPr lang="en-US" dirty="0" err="1">
                <a:latin typeface="Aptos Display" panose="020B0004020202020204" pitchFamily="34" charset="0"/>
              </a:rPr>
              <a:t>bảo</a:t>
            </a:r>
            <a:r>
              <a:rPr lang="en-US" dirty="0">
                <a:latin typeface="Aptos Display" panose="020B0004020202020204" pitchFamily="34" charset="0"/>
              </a:rPr>
              <a:t> </a:t>
            </a:r>
            <a:r>
              <a:rPr lang="en-US" dirty="0" err="1">
                <a:latin typeface="Aptos Display" panose="020B0004020202020204" pitchFamily="34" charset="0"/>
              </a:rPr>
              <a:t>quản</a:t>
            </a:r>
            <a:r>
              <a:rPr lang="en-US" dirty="0">
                <a:latin typeface="Aptos Display" panose="020B0004020202020204" pitchFamily="34" charset="0"/>
              </a:rPr>
              <a:t> </a:t>
            </a:r>
            <a:r>
              <a:rPr lang="en-US" dirty="0" err="1">
                <a:latin typeface="Aptos Display" panose="020B0004020202020204" pitchFamily="34" charset="0"/>
              </a:rPr>
              <a:t>kính</a:t>
            </a:r>
            <a:r>
              <a:rPr lang="en-US" dirty="0">
                <a:latin typeface="Aptos Display" panose="020B0004020202020204" pitchFamily="34" charset="0"/>
              </a:rPr>
              <a:t> </a:t>
            </a:r>
            <a:r>
              <a:rPr lang="en-US" dirty="0" err="1">
                <a:latin typeface="Aptos Display" panose="020B0004020202020204" pitchFamily="34" charset="0"/>
              </a:rPr>
              <a:t>lúp</a:t>
            </a:r>
            <a:endParaRPr lang="en-US" dirty="0">
              <a:latin typeface="Aptos Display" panose="020B0004020202020204" pitchFamily="34" charset="0"/>
            </a:endParaRPr>
          </a:p>
        </p:txBody>
      </p:sp>
      <p:sp>
        <p:nvSpPr>
          <p:cNvPr id="5" name="Google Shape;1197;p40">
            <a:extLst>
              <a:ext uri="{FF2B5EF4-FFF2-40B4-BE49-F238E27FC236}">
                <a16:creationId xmlns:a16="http://schemas.microsoft.com/office/drawing/2014/main" id="{837FCFE6-6F7F-190C-A2A1-21A5C95DAE19}"/>
              </a:ext>
            </a:extLst>
          </p:cNvPr>
          <p:cNvSpPr txBox="1">
            <a:spLocks/>
          </p:cNvSpPr>
          <p:nvPr/>
        </p:nvSpPr>
        <p:spPr>
          <a:xfrm>
            <a:off x="5010102" y="1006736"/>
            <a:ext cx="1652100" cy="915900"/>
          </a:xfrm>
          <a:prstGeom prst="rect">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Concert One"/>
              <a:buNone/>
              <a:defRPr sz="6000" b="0" i="0" u="none" strike="noStrike" cap="none">
                <a:solidFill>
                  <a:schemeClr val="dk1"/>
                </a:solidFill>
                <a:latin typeface="Concert One"/>
                <a:ea typeface="Concert One"/>
                <a:cs typeface="Concert One"/>
                <a:sym typeface="Concert One"/>
              </a:defRPr>
            </a:lvl1pPr>
            <a:lvl2pPr marR="0" lvl="1"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2pPr>
            <a:lvl3pPr marR="0" lvl="2"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3pPr>
            <a:lvl4pPr marR="0" lvl="3"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4pPr>
            <a:lvl5pPr marR="0" lvl="4"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5pPr>
            <a:lvl6pPr marR="0" lvl="5"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6pPr>
            <a:lvl7pPr marR="0" lvl="6"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7pPr>
            <a:lvl8pPr marR="0" lvl="7"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8pPr>
            <a:lvl9pPr marR="0" lvl="8" algn="ctr" rtl="0">
              <a:lnSpc>
                <a:spcPct val="100000"/>
              </a:lnSpc>
              <a:spcBef>
                <a:spcPts val="0"/>
              </a:spcBef>
              <a:spcAft>
                <a:spcPts val="0"/>
              </a:spcAft>
              <a:buClr>
                <a:schemeClr val="lt1"/>
              </a:buClr>
              <a:buSzPts val="6000"/>
              <a:buFont typeface="DM Sans"/>
              <a:buNone/>
              <a:defRPr sz="6000" b="1" i="0" u="none" strike="noStrike" cap="none">
                <a:solidFill>
                  <a:schemeClr val="lt1"/>
                </a:solidFill>
                <a:latin typeface="DM Sans"/>
                <a:ea typeface="DM Sans"/>
                <a:cs typeface="DM Sans"/>
                <a:sym typeface="DM Sans"/>
              </a:defRPr>
            </a:lvl9pPr>
          </a:lstStyle>
          <a:p>
            <a:r>
              <a:rPr lang="en" dirty="0"/>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40"/>
          <p:cNvSpPr txBox="1">
            <a:spLocks noGrp="1"/>
          </p:cNvSpPr>
          <p:nvPr>
            <p:ph type="title"/>
          </p:nvPr>
        </p:nvSpPr>
        <p:spPr>
          <a:xfrm>
            <a:off x="870966" y="2059312"/>
            <a:ext cx="3421200"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solidFill>
                  <a:schemeClr val="dk2"/>
                </a:solidFill>
                <a:latin typeface="+mj-lt"/>
              </a:rPr>
              <a:t>Tìm</a:t>
            </a:r>
            <a:r>
              <a:rPr lang="en-US" dirty="0">
                <a:solidFill>
                  <a:schemeClr val="dk2"/>
                </a:solidFill>
                <a:latin typeface="+mj-lt"/>
              </a:rPr>
              <a:t> </a:t>
            </a:r>
            <a:r>
              <a:rPr lang="en-US" dirty="0" err="1">
                <a:solidFill>
                  <a:schemeClr val="dk2"/>
                </a:solidFill>
                <a:latin typeface="+mj-lt"/>
              </a:rPr>
              <a:t>hiểu</a:t>
            </a:r>
            <a:r>
              <a:rPr lang="en-US" dirty="0">
                <a:solidFill>
                  <a:schemeClr val="dk2"/>
                </a:solidFill>
                <a:latin typeface="+mj-lt"/>
              </a:rPr>
              <a:t> </a:t>
            </a:r>
            <a:r>
              <a:rPr lang="en-US" dirty="0" err="1">
                <a:solidFill>
                  <a:schemeClr val="dk2"/>
                </a:solidFill>
                <a:latin typeface="+mj-lt"/>
              </a:rPr>
              <a:t>về</a:t>
            </a:r>
            <a:r>
              <a:rPr lang="en-US" dirty="0">
                <a:solidFill>
                  <a:schemeClr val="dk2"/>
                </a:solidFill>
                <a:latin typeface="+mj-lt"/>
              </a:rPr>
              <a:t> </a:t>
            </a:r>
            <a:r>
              <a:rPr lang="en-US" dirty="0" err="1">
                <a:solidFill>
                  <a:schemeClr val="dk2"/>
                </a:solidFill>
                <a:latin typeface="+mj-lt"/>
              </a:rPr>
              <a:t>kính</a:t>
            </a:r>
            <a:r>
              <a:rPr lang="en-US" dirty="0">
                <a:solidFill>
                  <a:schemeClr val="dk2"/>
                </a:solidFill>
                <a:latin typeface="+mj-lt"/>
              </a:rPr>
              <a:t> </a:t>
            </a:r>
            <a:r>
              <a:rPr lang="en-US" dirty="0" err="1">
                <a:solidFill>
                  <a:schemeClr val="dk2"/>
                </a:solidFill>
                <a:latin typeface="+mj-lt"/>
              </a:rPr>
              <a:t>lúp</a:t>
            </a:r>
            <a:endParaRPr dirty="0">
              <a:solidFill>
                <a:schemeClr val="dk2"/>
              </a:solidFill>
              <a:latin typeface="+mj-lt"/>
            </a:endParaRPr>
          </a:p>
        </p:txBody>
      </p:sp>
      <p:sp>
        <p:nvSpPr>
          <p:cNvPr id="1197" name="Google Shape;1197;p40"/>
          <p:cNvSpPr txBox="1">
            <a:spLocks noGrp="1"/>
          </p:cNvSpPr>
          <p:nvPr>
            <p:ph type="title" idx="2"/>
          </p:nvPr>
        </p:nvSpPr>
        <p:spPr>
          <a:xfrm>
            <a:off x="1041721" y="803410"/>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grpSp>
        <p:nvGrpSpPr>
          <p:cNvPr id="1217" name="Google Shape;1217;p40"/>
          <p:cNvGrpSpPr/>
          <p:nvPr/>
        </p:nvGrpSpPr>
        <p:grpSpPr>
          <a:xfrm rot="1442099">
            <a:off x="5161767" y="3502079"/>
            <a:ext cx="1521817" cy="1068696"/>
            <a:chOff x="1253075" y="1966725"/>
            <a:chExt cx="1493200" cy="1048600"/>
          </a:xfrm>
        </p:grpSpPr>
        <p:sp>
          <p:nvSpPr>
            <p:cNvPr id="1218" name="Google Shape;1218;p40"/>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Kính Lúp 10X Cầm Tay 52mm ( KÍNH LÚP ĐỌC SÁCH SANG TRỌNG ) - Dụng cụ văn  phòng khác Tác giả xinxiang | NhaSachHoaSen.com">
            <a:extLst>
              <a:ext uri="{FF2B5EF4-FFF2-40B4-BE49-F238E27FC236}">
                <a16:creationId xmlns:a16="http://schemas.microsoft.com/office/drawing/2014/main" id="{6387D668-5913-4757-1D6C-EF5C9E308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948" y="413468"/>
            <a:ext cx="4273601" cy="4273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76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40"/>
          <p:cNvSpPr txBox="1">
            <a:spLocks noGrp="1"/>
          </p:cNvSpPr>
          <p:nvPr>
            <p:ph type="title"/>
          </p:nvPr>
        </p:nvSpPr>
        <p:spPr>
          <a:xfrm>
            <a:off x="1947929" y="214032"/>
            <a:ext cx="4241723" cy="8382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err="1">
                <a:solidFill>
                  <a:schemeClr val="dk2"/>
                </a:solidFill>
                <a:latin typeface="Aptos Display" panose="020B0004020202020204" pitchFamily="34" charset="0"/>
              </a:rPr>
              <a:t>Tìm</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hiểu</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về</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kính</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lúp</a:t>
            </a:r>
            <a:endParaRPr sz="4000" dirty="0">
              <a:solidFill>
                <a:schemeClr val="dk2"/>
              </a:solidFill>
              <a:latin typeface="Aptos Display" panose="020B0004020202020204" pitchFamily="34" charset="0"/>
            </a:endParaRPr>
          </a:p>
        </p:txBody>
      </p:sp>
      <p:sp>
        <p:nvSpPr>
          <p:cNvPr id="1197" name="Google Shape;1197;p40"/>
          <p:cNvSpPr txBox="1">
            <a:spLocks noGrp="1"/>
          </p:cNvSpPr>
          <p:nvPr>
            <p:ph type="title" idx="2"/>
          </p:nvPr>
        </p:nvSpPr>
        <p:spPr>
          <a:xfrm>
            <a:off x="870966" y="214033"/>
            <a:ext cx="1041521" cy="83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01</a:t>
            </a:r>
            <a:endParaRPr sz="4400" dirty="0"/>
          </a:p>
        </p:txBody>
      </p:sp>
      <p:grpSp>
        <p:nvGrpSpPr>
          <p:cNvPr id="1208" name="Google Shape;1208;p40"/>
          <p:cNvGrpSpPr/>
          <p:nvPr/>
        </p:nvGrpSpPr>
        <p:grpSpPr>
          <a:xfrm>
            <a:off x="8102279" y="61920"/>
            <a:ext cx="1154533" cy="1345461"/>
            <a:chOff x="8364275" y="178263"/>
            <a:chExt cx="779722" cy="1106228"/>
          </a:xfrm>
        </p:grpSpPr>
        <p:sp>
          <p:nvSpPr>
            <p:cNvPr id="1209" name="Google Shape;1209;p40"/>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0" name="Google Shape;1210;p40"/>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1" name="Google Shape;1211;p40"/>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2" name="Google Shape;1212;p40"/>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3" name="Google Shape;1213;p40"/>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4" name="Google Shape;1214;p40"/>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5" name="Google Shape;1215;p40"/>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6" name="Google Shape;1216;p40"/>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1217" name="Google Shape;1217;p40"/>
          <p:cNvGrpSpPr/>
          <p:nvPr/>
        </p:nvGrpSpPr>
        <p:grpSpPr>
          <a:xfrm rot="1442099">
            <a:off x="7558420" y="3834296"/>
            <a:ext cx="1521817" cy="1068696"/>
            <a:chOff x="1253075" y="1966725"/>
            <a:chExt cx="1493200" cy="1048600"/>
          </a:xfrm>
        </p:grpSpPr>
        <p:sp>
          <p:nvSpPr>
            <p:cNvPr id="1218" name="Google Shape;1218;p40"/>
            <p:cNvSpPr/>
            <p:nvPr/>
          </p:nvSpPr>
          <p:spPr>
            <a:xfrm>
              <a:off x="1256750" y="1966725"/>
              <a:ext cx="1489525" cy="679950"/>
            </a:xfrm>
            <a:custGeom>
              <a:avLst/>
              <a:gdLst/>
              <a:ahLst/>
              <a:cxnLst/>
              <a:rect l="l" t="t" r="r" b="b"/>
              <a:pathLst>
                <a:path w="59581" h="27198" extrusionOk="0">
                  <a:moveTo>
                    <a:pt x="58878" y="308"/>
                  </a:moveTo>
                  <a:lnTo>
                    <a:pt x="58878" y="308"/>
                  </a:lnTo>
                  <a:cubicBezTo>
                    <a:pt x="52328" y="4423"/>
                    <a:pt x="47685" y="8203"/>
                    <a:pt x="43865" y="12532"/>
                  </a:cubicBezTo>
                  <a:cubicBezTo>
                    <a:pt x="31909" y="14920"/>
                    <a:pt x="7080" y="24106"/>
                    <a:pt x="851" y="26729"/>
                  </a:cubicBezTo>
                  <a:lnTo>
                    <a:pt x="1533" y="26334"/>
                  </a:lnTo>
                  <a:cubicBezTo>
                    <a:pt x="17992" y="16767"/>
                    <a:pt x="35006" y="6871"/>
                    <a:pt x="58878" y="308"/>
                  </a:cubicBezTo>
                  <a:close/>
                  <a:moveTo>
                    <a:pt x="59581" y="0"/>
                  </a:moveTo>
                  <a:lnTo>
                    <a:pt x="59213" y="101"/>
                  </a:lnTo>
                  <a:cubicBezTo>
                    <a:pt x="35133" y="6664"/>
                    <a:pt x="18025" y="16620"/>
                    <a:pt x="1473" y="26241"/>
                  </a:cubicBezTo>
                  <a:lnTo>
                    <a:pt x="1" y="27097"/>
                  </a:lnTo>
                  <a:lnTo>
                    <a:pt x="54" y="27197"/>
                  </a:lnTo>
                  <a:cubicBezTo>
                    <a:pt x="54" y="27197"/>
                    <a:pt x="81" y="27177"/>
                    <a:pt x="155" y="27151"/>
                  </a:cubicBezTo>
                  <a:cubicBezTo>
                    <a:pt x="4832" y="25063"/>
                    <a:pt x="31413" y="15128"/>
                    <a:pt x="43905" y="12639"/>
                  </a:cubicBezTo>
                  <a:lnTo>
                    <a:pt x="43918" y="12639"/>
                  </a:lnTo>
                  <a:lnTo>
                    <a:pt x="43932" y="12619"/>
                  </a:lnTo>
                  <a:cubicBezTo>
                    <a:pt x="47812" y="8223"/>
                    <a:pt x="52536" y="4389"/>
                    <a:pt x="59260" y="201"/>
                  </a:cubicBezTo>
                  <a:lnTo>
                    <a:pt x="595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9" name="Google Shape;1219;p40"/>
            <p:cNvSpPr/>
            <p:nvPr/>
          </p:nvSpPr>
          <p:spPr>
            <a:xfrm>
              <a:off x="1254925" y="2279675"/>
              <a:ext cx="1187600" cy="482925"/>
            </a:xfrm>
            <a:custGeom>
              <a:avLst/>
              <a:gdLst/>
              <a:ahLst/>
              <a:cxnLst/>
              <a:rect l="l" t="t" r="r" b="b"/>
              <a:pathLst>
                <a:path w="47504" h="19317" extrusionOk="0">
                  <a:moveTo>
                    <a:pt x="43918" y="134"/>
                  </a:moveTo>
                  <a:lnTo>
                    <a:pt x="47296" y="18781"/>
                  </a:lnTo>
                  <a:lnTo>
                    <a:pt x="39074" y="5942"/>
                  </a:lnTo>
                  <a:lnTo>
                    <a:pt x="39054" y="5915"/>
                  </a:lnTo>
                  <a:lnTo>
                    <a:pt x="39020" y="5915"/>
                  </a:lnTo>
                  <a:cubicBezTo>
                    <a:pt x="26274" y="7059"/>
                    <a:pt x="6644" y="12632"/>
                    <a:pt x="1071" y="14271"/>
                  </a:cubicBezTo>
                  <a:cubicBezTo>
                    <a:pt x="7460" y="11595"/>
                    <a:pt x="32022" y="2516"/>
                    <a:pt x="43918" y="134"/>
                  </a:cubicBezTo>
                  <a:close/>
                  <a:moveTo>
                    <a:pt x="44011" y="0"/>
                  </a:moveTo>
                  <a:lnTo>
                    <a:pt x="43951" y="14"/>
                  </a:lnTo>
                  <a:cubicBezTo>
                    <a:pt x="31460" y="2503"/>
                    <a:pt x="4864" y="12438"/>
                    <a:pt x="188" y="14532"/>
                  </a:cubicBezTo>
                  <a:lnTo>
                    <a:pt x="0" y="14619"/>
                  </a:lnTo>
                  <a:lnTo>
                    <a:pt x="221" y="14639"/>
                  </a:lnTo>
                  <a:lnTo>
                    <a:pt x="281" y="14619"/>
                  </a:lnTo>
                  <a:cubicBezTo>
                    <a:pt x="4383" y="13402"/>
                    <a:pt x="25525" y="7246"/>
                    <a:pt x="38993" y="6029"/>
                  </a:cubicBezTo>
                  <a:lnTo>
                    <a:pt x="47504" y="19316"/>
                  </a:lnTo>
                  <a:lnTo>
                    <a:pt x="44018" y="60"/>
                  </a:lnTo>
                  <a:lnTo>
                    <a:pt x="4401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20" name="Google Shape;1220;p40"/>
            <p:cNvSpPr/>
            <p:nvPr/>
          </p:nvSpPr>
          <p:spPr>
            <a:xfrm>
              <a:off x="2229075" y="2424025"/>
              <a:ext cx="212450" cy="333550"/>
            </a:xfrm>
            <a:custGeom>
              <a:avLst/>
              <a:gdLst/>
              <a:ahLst/>
              <a:cxnLst/>
              <a:rect l="l" t="t" r="r" b="b"/>
              <a:pathLst>
                <a:path w="8498" h="13342" extrusionOk="0">
                  <a:moveTo>
                    <a:pt x="114" y="395"/>
                  </a:moveTo>
                  <a:lnTo>
                    <a:pt x="8324" y="13214"/>
                  </a:lnTo>
                  <a:lnTo>
                    <a:pt x="676" y="12492"/>
                  </a:lnTo>
                  <a:cubicBezTo>
                    <a:pt x="369" y="8571"/>
                    <a:pt x="181" y="4503"/>
                    <a:pt x="114" y="395"/>
                  </a:cubicBezTo>
                  <a:close/>
                  <a:moveTo>
                    <a:pt x="1" y="0"/>
                  </a:moveTo>
                  <a:lnTo>
                    <a:pt x="1" y="201"/>
                  </a:lnTo>
                  <a:cubicBezTo>
                    <a:pt x="67" y="4389"/>
                    <a:pt x="255" y="8544"/>
                    <a:pt x="569" y="12545"/>
                  </a:cubicBezTo>
                  <a:lnTo>
                    <a:pt x="569" y="12592"/>
                  </a:lnTo>
                  <a:lnTo>
                    <a:pt x="8424" y="13335"/>
                  </a:lnTo>
                  <a:lnTo>
                    <a:pt x="8498" y="13341"/>
                  </a:lnTo>
                  <a:lnTo>
                    <a:pt x="8484" y="13268"/>
                  </a:lnTo>
                  <a:lnTo>
                    <a:pt x="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21" name="Google Shape;1221;p40"/>
            <p:cNvSpPr/>
            <p:nvPr/>
          </p:nvSpPr>
          <p:spPr>
            <a:xfrm>
              <a:off x="1260100" y="2644300"/>
              <a:ext cx="200" cy="25"/>
            </a:xfrm>
            <a:custGeom>
              <a:avLst/>
              <a:gdLst/>
              <a:ahLst/>
              <a:cxnLst/>
              <a:rect l="l" t="t" r="r" b="b"/>
              <a:pathLst>
                <a:path w="8" h="1" extrusionOk="0">
                  <a:moveTo>
                    <a:pt x="7" y="1"/>
                  </a:moveTo>
                  <a:cubicBezTo>
                    <a:pt x="7" y="1"/>
                    <a:pt x="7" y="1"/>
                    <a:pt x="1" y="1"/>
                  </a:cubicBezTo>
                  <a:lnTo>
                    <a:pt x="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22" name="Google Shape;1222;p40"/>
            <p:cNvSpPr/>
            <p:nvPr/>
          </p:nvSpPr>
          <p:spPr>
            <a:xfrm>
              <a:off x="1253075" y="2427375"/>
              <a:ext cx="1023525" cy="587950"/>
            </a:xfrm>
            <a:custGeom>
              <a:avLst/>
              <a:gdLst/>
              <a:ahLst/>
              <a:cxnLst/>
              <a:rect l="l" t="t" r="r" b="b"/>
              <a:pathLst>
                <a:path w="40941" h="23518" extrusionOk="0">
                  <a:moveTo>
                    <a:pt x="39041" y="127"/>
                  </a:moveTo>
                  <a:cubicBezTo>
                    <a:pt x="39107" y="4295"/>
                    <a:pt x="39295" y="8424"/>
                    <a:pt x="39609" y="12404"/>
                  </a:cubicBezTo>
                  <a:lnTo>
                    <a:pt x="39609" y="12411"/>
                  </a:lnTo>
                  <a:cubicBezTo>
                    <a:pt x="39897" y="16151"/>
                    <a:pt x="40298" y="19831"/>
                    <a:pt x="40807" y="23344"/>
                  </a:cubicBezTo>
                  <a:cubicBezTo>
                    <a:pt x="28041" y="18299"/>
                    <a:pt x="14439" y="13375"/>
                    <a:pt x="355" y="8718"/>
                  </a:cubicBezTo>
                  <a:lnTo>
                    <a:pt x="636" y="8658"/>
                  </a:lnTo>
                  <a:lnTo>
                    <a:pt x="576" y="8651"/>
                  </a:lnTo>
                  <a:cubicBezTo>
                    <a:pt x="5159" y="7286"/>
                    <a:pt x="25800" y="1325"/>
                    <a:pt x="39041" y="127"/>
                  </a:cubicBezTo>
                  <a:close/>
                  <a:moveTo>
                    <a:pt x="39154" y="0"/>
                  </a:moveTo>
                  <a:lnTo>
                    <a:pt x="39094" y="7"/>
                  </a:lnTo>
                  <a:cubicBezTo>
                    <a:pt x="25612" y="1218"/>
                    <a:pt x="4437" y="7387"/>
                    <a:pt x="322" y="8604"/>
                  </a:cubicBezTo>
                  <a:lnTo>
                    <a:pt x="1" y="8705"/>
                  </a:lnTo>
                  <a:lnTo>
                    <a:pt x="81" y="8711"/>
                  </a:lnTo>
                  <a:lnTo>
                    <a:pt x="48" y="8731"/>
                  </a:lnTo>
                  <a:lnTo>
                    <a:pt x="161" y="8771"/>
                  </a:lnTo>
                  <a:cubicBezTo>
                    <a:pt x="14332" y="13455"/>
                    <a:pt x="28021" y="18406"/>
                    <a:pt x="40854" y="23484"/>
                  </a:cubicBezTo>
                  <a:lnTo>
                    <a:pt x="40941" y="23518"/>
                  </a:lnTo>
                  <a:lnTo>
                    <a:pt x="40941" y="23518"/>
                  </a:lnTo>
                  <a:lnTo>
                    <a:pt x="40927" y="23424"/>
                  </a:lnTo>
                  <a:cubicBezTo>
                    <a:pt x="40419" y="19885"/>
                    <a:pt x="40011" y="16178"/>
                    <a:pt x="39716" y="12404"/>
                  </a:cubicBezTo>
                  <a:cubicBezTo>
                    <a:pt x="39409" y="8404"/>
                    <a:pt x="39214" y="4255"/>
                    <a:pt x="39154" y="60"/>
                  </a:cubicBezTo>
                  <a:lnTo>
                    <a:pt x="3915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pic>
        <p:nvPicPr>
          <p:cNvPr id="4" name="Picture 3">
            <a:extLst>
              <a:ext uri="{FF2B5EF4-FFF2-40B4-BE49-F238E27FC236}">
                <a16:creationId xmlns:a16="http://schemas.microsoft.com/office/drawing/2014/main" id="{A6244C5D-9497-5A7C-723C-C67562B7E557}"/>
              </a:ext>
            </a:extLst>
          </p:cNvPr>
          <p:cNvPicPr>
            <a:picLocks noChangeAspect="1"/>
          </p:cNvPicPr>
          <p:nvPr/>
        </p:nvPicPr>
        <p:blipFill>
          <a:blip r:embed="rId3"/>
          <a:stretch>
            <a:fillRect/>
          </a:stretch>
        </p:blipFill>
        <p:spPr>
          <a:xfrm>
            <a:off x="436096" y="1407380"/>
            <a:ext cx="3115110" cy="3324689"/>
          </a:xfrm>
          <a:prstGeom prst="rect">
            <a:avLst/>
          </a:prstGeom>
        </p:spPr>
      </p:pic>
      <p:sp>
        <p:nvSpPr>
          <p:cNvPr id="1386" name="Text Box 99">
            <a:extLst>
              <a:ext uri="{FF2B5EF4-FFF2-40B4-BE49-F238E27FC236}">
                <a16:creationId xmlns:a16="http://schemas.microsoft.com/office/drawing/2014/main" id="{7F94573E-0C55-02A6-35A4-90C72BCD93CF}"/>
              </a:ext>
            </a:extLst>
          </p:cNvPr>
          <p:cNvSpPr txBox="1"/>
          <p:nvPr/>
        </p:nvSpPr>
        <p:spPr>
          <a:xfrm>
            <a:off x="3976459" y="1992357"/>
            <a:ext cx="4445750" cy="584775"/>
          </a:xfrm>
          <a:prstGeom prst="rect">
            <a:avLst/>
          </a:prstGeom>
          <a:noFill/>
          <a:ln w="9525">
            <a:noFill/>
          </a:ln>
        </p:spPr>
        <p:txBody>
          <a:bodyPr wrap="square">
            <a:spAutoFit/>
            <a:scene3d>
              <a:camera prst="orthographicFront"/>
              <a:lightRig rig="threePt" dir="t"/>
            </a:scene3d>
          </a:bodyPr>
          <a:lstStyle/>
          <a:p>
            <a:pPr algn="ctr" defTabSz="914378">
              <a:defRPr/>
            </a:pPr>
            <a:r>
              <a:rPr lang="en-US" sz="3200" b="1" dirty="0" err="1">
                <a:solidFill>
                  <a:schemeClr val="tx2">
                    <a:lumMod val="50000"/>
                  </a:schemeClr>
                </a:solidFill>
                <a:latin typeface="#9Slide07 IcielBaliho Script" pitchFamily="2" charset="-93"/>
                <a:cs typeface="Arial" panose="020B0604020202020204" pitchFamily="34" charset="0"/>
                <a:sym typeface="+mn-ea"/>
              </a:rPr>
              <a:t>Hoạt</a:t>
            </a:r>
            <a:r>
              <a:rPr lang="en-US" sz="3200" b="1" dirty="0">
                <a:solidFill>
                  <a:schemeClr val="tx2">
                    <a:lumMod val="50000"/>
                  </a:schemeClr>
                </a:solidFill>
                <a:latin typeface="#9Slide07 IcielBaliho Script" pitchFamily="2" charset="-93"/>
                <a:cs typeface="Arial" panose="020B0604020202020204" pitchFamily="34" charset="0"/>
                <a:sym typeface="+mn-ea"/>
              </a:rPr>
              <a:t> </a:t>
            </a:r>
            <a:r>
              <a:rPr lang="en-US" sz="3200" b="1" dirty="0" err="1">
                <a:solidFill>
                  <a:schemeClr val="tx2">
                    <a:lumMod val="50000"/>
                  </a:schemeClr>
                </a:solidFill>
                <a:latin typeface="#9Slide07 IcielBaliho Script" pitchFamily="2" charset="-93"/>
                <a:cs typeface="Arial" panose="020B0604020202020204" pitchFamily="34" charset="0"/>
                <a:sym typeface="+mn-ea"/>
              </a:rPr>
              <a:t>động</a:t>
            </a:r>
            <a:r>
              <a:rPr lang="en-US" sz="3200" b="1" dirty="0">
                <a:solidFill>
                  <a:schemeClr val="tx2">
                    <a:lumMod val="50000"/>
                  </a:schemeClr>
                </a:solidFill>
                <a:latin typeface="#9Slide07 IcielBaliho Script" pitchFamily="2" charset="-93"/>
                <a:cs typeface="Arial" panose="020B0604020202020204" pitchFamily="34" charset="0"/>
                <a:sym typeface="+mn-ea"/>
              </a:rPr>
              <a:t> </a:t>
            </a:r>
            <a:r>
              <a:rPr lang="en-US" sz="3200" b="1" dirty="0" err="1">
                <a:solidFill>
                  <a:schemeClr val="tx2">
                    <a:lumMod val="50000"/>
                  </a:schemeClr>
                </a:solidFill>
                <a:latin typeface="#9Slide07 IcielBaliho Script" pitchFamily="2" charset="-93"/>
                <a:cs typeface="Arial" panose="020B0604020202020204" pitchFamily="34" charset="0"/>
                <a:sym typeface="+mn-ea"/>
              </a:rPr>
              <a:t>nhóm</a:t>
            </a:r>
            <a:endParaRPr lang="en-US" sz="3200" b="1" dirty="0">
              <a:solidFill>
                <a:schemeClr val="tx2">
                  <a:lumMod val="50000"/>
                </a:schemeClr>
              </a:solidFill>
              <a:latin typeface="#9Slide07 IcielBaliho Script" pitchFamily="2" charset="-93"/>
            </a:endParaRPr>
          </a:p>
        </p:txBody>
      </p:sp>
      <p:sp>
        <p:nvSpPr>
          <p:cNvPr id="1387" name="Text Box 99">
            <a:extLst>
              <a:ext uri="{FF2B5EF4-FFF2-40B4-BE49-F238E27FC236}">
                <a16:creationId xmlns:a16="http://schemas.microsoft.com/office/drawing/2014/main" id="{E3933626-B705-7DCC-EB1C-AB053C164346}"/>
              </a:ext>
            </a:extLst>
          </p:cNvPr>
          <p:cNvSpPr txBox="1"/>
          <p:nvPr/>
        </p:nvSpPr>
        <p:spPr>
          <a:xfrm>
            <a:off x="4341411" y="2855871"/>
            <a:ext cx="3967383" cy="1077218"/>
          </a:xfrm>
          <a:prstGeom prst="rect">
            <a:avLst/>
          </a:prstGeom>
          <a:solidFill>
            <a:schemeClr val="bg1">
              <a:lumMod val="20000"/>
              <a:lumOff val="80000"/>
            </a:schemeClr>
          </a:solidFill>
          <a:ln w="9525">
            <a:noFill/>
          </a:ln>
        </p:spPr>
        <p:txBody>
          <a:bodyPr wrap="square">
            <a:spAutoFit/>
            <a:scene3d>
              <a:camera prst="orthographicFront"/>
              <a:lightRig rig="threePt" dir="t"/>
            </a:scene3d>
          </a:bodyPr>
          <a:lstStyle/>
          <a:p>
            <a:pPr algn="ctr" defTabSz="914378">
              <a:defRPr/>
            </a:pPr>
            <a:r>
              <a:rPr lang="en-US" sz="3200" dirty="0" err="1">
                <a:solidFill>
                  <a:schemeClr val="accent5">
                    <a:lumMod val="10000"/>
                  </a:schemeClr>
                </a:solidFill>
                <a:latin typeface="#9Slide07 IcielBaliho Script" pitchFamily="2" charset="-93"/>
                <a:cs typeface="Arial" panose="020B0604020202020204" pitchFamily="34" charset="0"/>
                <a:sym typeface="+mn-ea"/>
              </a:rPr>
              <a:t>Mô</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tả</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cấu</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tạo</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của</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kính</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lúp</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cầm</a:t>
            </a:r>
            <a:r>
              <a:rPr lang="en-US" sz="3200" dirty="0">
                <a:solidFill>
                  <a:schemeClr val="accent5">
                    <a:lumMod val="10000"/>
                  </a:schemeClr>
                </a:solidFill>
                <a:latin typeface="#9Slide07 IcielBaliho Script" pitchFamily="2" charset="-93"/>
                <a:cs typeface="Arial" panose="020B0604020202020204" pitchFamily="34" charset="0"/>
                <a:sym typeface="+mn-ea"/>
              </a:rPr>
              <a:t> </a:t>
            </a:r>
            <a:r>
              <a:rPr lang="en-US" sz="3200" dirty="0" err="1">
                <a:solidFill>
                  <a:schemeClr val="accent5">
                    <a:lumMod val="10000"/>
                  </a:schemeClr>
                </a:solidFill>
                <a:latin typeface="#9Slide07 IcielBaliho Script" pitchFamily="2" charset="-93"/>
                <a:cs typeface="Arial" panose="020B0604020202020204" pitchFamily="34" charset="0"/>
                <a:sym typeface="+mn-ea"/>
              </a:rPr>
              <a:t>tay</a:t>
            </a:r>
            <a:endParaRPr lang="en-US" sz="3200" dirty="0">
              <a:solidFill>
                <a:schemeClr val="accent5">
                  <a:lumMod val="10000"/>
                </a:schemeClr>
              </a:solidFill>
              <a:latin typeface="#9Slide07 IcielBaliho Script" pitchFamily="2" charset="-93"/>
            </a:endParaRPr>
          </a:p>
        </p:txBody>
      </p:sp>
      <p:pic>
        <p:nvPicPr>
          <p:cNvPr id="1026" name="Picture 2" descr="Các phương pháp đánh giá làm việc nhóm | Trung tâm Hỗ trợ Giảng dạy -  Center for Teaching Excellence">
            <a:extLst>
              <a:ext uri="{FF2B5EF4-FFF2-40B4-BE49-F238E27FC236}">
                <a16:creationId xmlns:a16="http://schemas.microsoft.com/office/drawing/2014/main" id="{9A4D68B6-AB6F-03FC-1D1B-FD6EFF042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677" y="12916"/>
            <a:ext cx="2476500"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88" name="Rectangle 1387">
            <a:extLst>
              <a:ext uri="{FF2B5EF4-FFF2-40B4-BE49-F238E27FC236}">
                <a16:creationId xmlns:a16="http://schemas.microsoft.com/office/drawing/2014/main" id="{A7184AFD-798F-CE25-A46F-2386D9B89909}"/>
              </a:ext>
            </a:extLst>
          </p:cNvPr>
          <p:cNvSpPr/>
          <p:nvPr/>
        </p:nvSpPr>
        <p:spPr>
          <a:xfrm>
            <a:off x="7764833" y="1946110"/>
            <a:ext cx="1467068"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 </a:t>
            </a:r>
            <a:r>
              <a:rPr lang="en-US" sz="3600" b="0" cap="none" spc="0" dirty="0" err="1">
                <a:ln w="0"/>
                <a:solidFill>
                  <a:schemeClr val="tx1"/>
                </a:solidFill>
                <a:effectLst>
                  <a:outerShdw blurRad="38100" dist="19050" dir="2700000" algn="tl" rotWithShape="0">
                    <a:schemeClr val="dk1">
                      <a:alpha val="40000"/>
                    </a:schemeClr>
                  </a:outerShdw>
                </a:effectLst>
              </a:rPr>
              <a:t>phút</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3742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86"/>
                                        </p:tgtEl>
                                        <p:attrNameLst>
                                          <p:attrName>style.visibility</p:attrName>
                                        </p:attrNameLst>
                                      </p:cBhvr>
                                      <p:to>
                                        <p:strVal val="visible"/>
                                      </p:to>
                                    </p:set>
                                    <p:animEffect transition="in" filter="wipe(left)">
                                      <p:cBhvr>
                                        <p:cTn id="7" dur="750"/>
                                        <p:tgtEl>
                                          <p:spTgt spid="138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87"/>
                                        </p:tgtEl>
                                        <p:attrNameLst>
                                          <p:attrName>style.visibility</p:attrName>
                                        </p:attrNameLst>
                                      </p:cBhvr>
                                      <p:to>
                                        <p:strVal val="visible"/>
                                      </p:to>
                                    </p:set>
                                    <p:animEffect transition="in" filter="wipe(left)">
                                      <p:cBhvr>
                                        <p:cTn id="11" dur="750"/>
                                        <p:tgtEl>
                                          <p:spTgt spid="138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88"/>
                                        </p:tgtEl>
                                        <p:attrNameLst>
                                          <p:attrName>style.visibility</p:attrName>
                                        </p:attrNameLst>
                                      </p:cBhvr>
                                      <p:to>
                                        <p:strVal val="visible"/>
                                      </p:to>
                                    </p:set>
                                    <p:animEffect transition="in" filter="fade">
                                      <p:cBhvr>
                                        <p:cTn id="16" dur="1000"/>
                                        <p:tgtEl>
                                          <p:spTgt spid="1388"/>
                                        </p:tgtEl>
                                      </p:cBhvr>
                                    </p:animEffect>
                                    <p:anim calcmode="lin" valueType="num">
                                      <p:cBhvr>
                                        <p:cTn id="17" dur="1000" fill="hold"/>
                                        <p:tgtEl>
                                          <p:spTgt spid="1388"/>
                                        </p:tgtEl>
                                        <p:attrNameLst>
                                          <p:attrName>ppt_x</p:attrName>
                                        </p:attrNameLst>
                                      </p:cBhvr>
                                      <p:tavLst>
                                        <p:tav tm="0">
                                          <p:val>
                                            <p:strVal val="#ppt_x"/>
                                          </p:val>
                                        </p:tav>
                                        <p:tav tm="100000">
                                          <p:val>
                                            <p:strVal val="#ppt_x"/>
                                          </p:val>
                                        </p:tav>
                                      </p:tavLst>
                                    </p:anim>
                                    <p:anim calcmode="lin" valueType="num">
                                      <p:cBhvr>
                                        <p:cTn id="18" dur="1000" fill="hold"/>
                                        <p:tgtEl>
                                          <p:spTgt spid="1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 grpId="0"/>
      <p:bldP spid="1387" grpId="0" animBg="1"/>
      <p:bldP spid="13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0" name="Rectangle 48">
            <a:extLst>
              <a:ext uri="{FF2B5EF4-FFF2-40B4-BE49-F238E27FC236}">
                <a16:creationId xmlns:a16="http://schemas.microsoft.com/office/drawing/2014/main" id="{9D7AF7CB-86DA-4038-A45D-D580DED6D5C6}"/>
              </a:ext>
            </a:extLst>
          </p:cNvPr>
          <p:cNvSpPr/>
          <p:nvPr/>
        </p:nvSpPr>
        <p:spPr>
          <a:xfrm>
            <a:off x="7064219" y="1608973"/>
            <a:ext cx="1958430" cy="489274"/>
          </a:xfrm>
          <a:prstGeom prst="rect">
            <a:avLst/>
          </a:prstGeom>
        </p:spPr>
        <p:txBody>
          <a:bodyPr wrap="none" lIns="0" tIns="0" rIns="0" bIns="0">
            <a:noAutofit/>
          </a:bodyPr>
          <a:lstStyle/>
          <a:p>
            <a:pPr fontAlgn="base">
              <a:spcBef>
                <a:spcPct val="0"/>
              </a:spcBef>
              <a:spcAft>
                <a:spcPct val="0"/>
              </a:spcAft>
            </a:pPr>
            <a:r>
              <a:rPr lang="en-US" altLang="zh-CN" sz="2800" b="1" dirty="0" err="1">
                <a:solidFill>
                  <a:schemeClr val="tx1"/>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Mặt</a:t>
            </a:r>
            <a:r>
              <a:rPr lang="vi-VN" altLang="zh-CN" sz="2800" b="1" dirty="0">
                <a:solidFill>
                  <a:schemeClr val="tx1"/>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 kính</a:t>
            </a:r>
          </a:p>
        </p:txBody>
      </p:sp>
      <p:sp>
        <p:nvSpPr>
          <p:cNvPr id="12" name="Rectangle 40">
            <a:extLst>
              <a:ext uri="{FF2B5EF4-FFF2-40B4-BE49-F238E27FC236}">
                <a16:creationId xmlns:a16="http://schemas.microsoft.com/office/drawing/2014/main" id="{064B2F23-93DE-47F5-895D-F6EFB4FF5274}"/>
              </a:ext>
            </a:extLst>
          </p:cNvPr>
          <p:cNvSpPr/>
          <p:nvPr/>
        </p:nvSpPr>
        <p:spPr>
          <a:xfrm>
            <a:off x="5139810" y="3806270"/>
            <a:ext cx="1503680" cy="571500"/>
          </a:xfrm>
          <a:prstGeom prst="rect">
            <a:avLst/>
          </a:prstGeom>
        </p:spPr>
        <p:txBody>
          <a:bodyPr wrap="none" lIns="0" tIns="0" rIns="0" bIns="0">
            <a:noAutofit/>
          </a:bodyPr>
          <a:lstStyle/>
          <a:p>
            <a:pPr fontAlgn="base">
              <a:spcBef>
                <a:spcPct val="0"/>
              </a:spcBef>
              <a:spcAft>
                <a:spcPct val="0"/>
              </a:spcAft>
            </a:pPr>
            <a:r>
              <a:rPr lang="vi-VN" altLang="zh-CN" sz="2800" b="1" dirty="0">
                <a:solidFill>
                  <a:schemeClr val="tx1"/>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Tay cầm</a:t>
            </a:r>
          </a:p>
        </p:txBody>
      </p:sp>
      <p:sp>
        <p:nvSpPr>
          <p:cNvPr id="13" name="Rectangle 38">
            <a:extLst>
              <a:ext uri="{FF2B5EF4-FFF2-40B4-BE49-F238E27FC236}">
                <a16:creationId xmlns:a16="http://schemas.microsoft.com/office/drawing/2014/main" id="{616E5F8B-4FCF-4A2E-B72E-DF160598F214}"/>
              </a:ext>
            </a:extLst>
          </p:cNvPr>
          <p:cNvSpPr/>
          <p:nvPr/>
        </p:nvSpPr>
        <p:spPr>
          <a:xfrm>
            <a:off x="618632" y="2078990"/>
            <a:ext cx="2022967" cy="492760"/>
          </a:xfrm>
          <a:prstGeom prst="rect">
            <a:avLst/>
          </a:prstGeom>
        </p:spPr>
        <p:txBody>
          <a:bodyPr wrap="none" lIns="0" tIns="0" rIns="0" bIns="0">
            <a:noAutofit/>
            <a:scene3d>
              <a:camera prst="orthographicFront"/>
              <a:lightRig rig="soft" dir="t">
                <a:rot lat="0" lon="0" rev="15600000"/>
              </a:lightRig>
            </a:scene3d>
            <a:sp3d extrusionH="57150" prstMaterial="softEdge">
              <a:bevelT w="25400" h="38100"/>
            </a:sp3d>
          </a:bodyPr>
          <a:lstStyle/>
          <a:p>
            <a:pPr algn="r" fontAlgn="base">
              <a:spcBef>
                <a:spcPct val="0"/>
              </a:spcBef>
              <a:spcAft>
                <a:spcPct val="0"/>
              </a:spcAft>
            </a:pPr>
            <a:r>
              <a:rPr lang="vi-VN" altLang="zh-CN" sz="2800" b="1" dirty="0">
                <a:solidFill>
                  <a:schemeClr val="tx1"/>
                </a:solidFill>
                <a:effectLst/>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Khung kính</a:t>
            </a:r>
          </a:p>
        </p:txBody>
      </p:sp>
      <p:sp>
        <p:nvSpPr>
          <p:cNvPr id="14" name="TextBox 13">
            <a:extLst>
              <a:ext uri="{FF2B5EF4-FFF2-40B4-BE49-F238E27FC236}">
                <a16:creationId xmlns:a16="http://schemas.microsoft.com/office/drawing/2014/main" id="{6A5CC667-C200-4FD9-966C-2575C64F1818}"/>
              </a:ext>
            </a:extLst>
          </p:cNvPr>
          <p:cNvSpPr txBox="1"/>
          <p:nvPr/>
        </p:nvSpPr>
        <p:spPr>
          <a:xfrm>
            <a:off x="1924313" y="85717"/>
            <a:ext cx="5434104" cy="615553"/>
          </a:xfrm>
          <a:prstGeom prst="rect">
            <a:avLst/>
          </a:prstGeom>
          <a:noFill/>
        </p:spPr>
        <p:txBody>
          <a:bodyPr wrap="square" lIns="0" tIns="0" rIns="0" bIns="0" rtlCol="0">
            <a:spAutoFit/>
            <a:scene3d>
              <a:camera prst="orthographicFront"/>
              <a:lightRig rig="threePt" dir="t"/>
            </a:scene3d>
          </a:bodyPr>
          <a:lstStyle/>
          <a:p>
            <a:pPr algn="ctr"/>
            <a:r>
              <a:rPr lang="vi-VN" altLang="en-US" sz="4000" b="1" dirty="0">
                <a:solidFill>
                  <a:schemeClr val="bg2"/>
                </a:solidFill>
                <a:effectLst>
                  <a:outerShdw blurRad="38100" dist="19050" dir="2700000" algn="tl" rotWithShape="0">
                    <a:schemeClr val="dk1">
                      <a:alpha val="40000"/>
                    </a:schemeClr>
                  </a:outerShdw>
                </a:effectLst>
                <a:latin typeface="#9Slide07 IcielBaliho Script" pitchFamily="2" charset="-93"/>
                <a:ea typeface="义启紫水晶体" panose="02000500000000000000" pitchFamily="2" charset="-128"/>
                <a:cs typeface="#9Slide03 Arima Madurai Black" panose="00000A00000000000000" pitchFamily="2" charset="-93"/>
                <a:sym typeface="+mn-ea"/>
              </a:rPr>
              <a:t>CẤU TẠO KÍNH LÚP</a:t>
            </a:r>
          </a:p>
        </p:txBody>
      </p:sp>
      <p:cxnSp>
        <p:nvCxnSpPr>
          <p:cNvPr id="16" name="Straight Connector 20">
            <a:extLst>
              <a:ext uri="{FF2B5EF4-FFF2-40B4-BE49-F238E27FC236}">
                <a16:creationId xmlns:a16="http://schemas.microsoft.com/office/drawing/2014/main" id="{E6987C73-5446-41E0-B3C3-53A9E03B2DB7}"/>
              </a:ext>
            </a:extLst>
          </p:cNvPr>
          <p:cNvCxnSpPr/>
          <p:nvPr/>
        </p:nvCxnSpPr>
        <p:spPr>
          <a:xfrm flipH="1" flipV="1">
            <a:off x="2861021" y="2278727"/>
            <a:ext cx="1201420" cy="12700"/>
          </a:xfrm>
          <a:prstGeom prst="line">
            <a:avLst/>
          </a:prstGeom>
          <a:ln w="57150">
            <a:solidFill>
              <a:schemeClr val="accent1">
                <a:lumMod val="50000"/>
              </a:schemeClr>
            </a:solidFill>
            <a:tailEnd type="oval" w="med" len="med"/>
          </a:ln>
        </p:spPr>
        <p:style>
          <a:lnRef idx="3">
            <a:schemeClr val="accent4"/>
          </a:lnRef>
          <a:fillRef idx="0">
            <a:schemeClr val="accent4"/>
          </a:fillRef>
          <a:effectRef idx="2">
            <a:schemeClr val="accent4"/>
          </a:effectRef>
          <a:fontRef idx="minor">
            <a:schemeClr val="tx1"/>
          </a:fontRef>
        </p:style>
      </p:cxnSp>
      <p:cxnSp>
        <p:nvCxnSpPr>
          <p:cNvPr id="17" name="Straight Connector 21">
            <a:extLst>
              <a:ext uri="{FF2B5EF4-FFF2-40B4-BE49-F238E27FC236}">
                <a16:creationId xmlns:a16="http://schemas.microsoft.com/office/drawing/2014/main" id="{CB811239-FF5B-4820-8AE4-C63B103CB0ED}"/>
              </a:ext>
            </a:extLst>
          </p:cNvPr>
          <p:cNvCxnSpPr>
            <a:cxnSpLocks/>
          </p:cNvCxnSpPr>
          <p:nvPr/>
        </p:nvCxnSpPr>
        <p:spPr>
          <a:xfrm flipV="1">
            <a:off x="3574097" y="3986877"/>
            <a:ext cx="1386205" cy="10795"/>
          </a:xfrm>
          <a:prstGeom prst="line">
            <a:avLst/>
          </a:prstGeom>
          <a:ln w="57150">
            <a:solidFill>
              <a:schemeClr val="accent4">
                <a:lumMod val="50000"/>
              </a:schemeClr>
            </a:solidFill>
            <a:tailEnd type="oval" w="med" len="med"/>
          </a:ln>
        </p:spPr>
        <p:style>
          <a:lnRef idx="3">
            <a:schemeClr val="accent5"/>
          </a:lnRef>
          <a:fillRef idx="0">
            <a:schemeClr val="accent5"/>
          </a:fillRef>
          <a:effectRef idx="2">
            <a:schemeClr val="accent5"/>
          </a:effectRef>
          <a:fontRef idx="minor">
            <a:schemeClr val="tx1"/>
          </a:fontRef>
        </p:style>
      </p:cxnSp>
      <p:pic>
        <p:nvPicPr>
          <p:cNvPr id="3074" name="Picture 2">
            <a:extLst>
              <a:ext uri="{FF2B5EF4-FFF2-40B4-BE49-F238E27FC236}">
                <a16:creationId xmlns:a16="http://schemas.microsoft.com/office/drawing/2014/main" id="{62A9BC22-D774-4575-961D-5259788FC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27" r="13384"/>
          <a:stretch/>
        </p:blipFill>
        <p:spPr bwMode="auto">
          <a:xfrm>
            <a:off x="2849419" y="570635"/>
            <a:ext cx="3149600" cy="433474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48">
            <a:extLst>
              <a:ext uri="{FF2B5EF4-FFF2-40B4-BE49-F238E27FC236}">
                <a16:creationId xmlns:a16="http://schemas.microsoft.com/office/drawing/2014/main" id="{F3CC5E72-CBF5-4396-A18A-E8AB3A7516AA}"/>
              </a:ext>
            </a:extLst>
          </p:cNvPr>
          <p:cNvSpPr/>
          <p:nvPr/>
        </p:nvSpPr>
        <p:spPr>
          <a:xfrm>
            <a:off x="6897963" y="2082476"/>
            <a:ext cx="1932000" cy="489274"/>
          </a:xfrm>
          <a:prstGeom prst="rect">
            <a:avLst/>
          </a:prstGeom>
        </p:spPr>
        <p:txBody>
          <a:bodyPr wrap="none" lIns="0" tIns="0" rIns="0" bIns="0">
            <a:noAutofit/>
          </a:bodyPr>
          <a:lstStyle/>
          <a:p>
            <a:pPr algn="ctr" fontAlgn="base">
              <a:lnSpc>
                <a:spcPct val="150000"/>
              </a:lnSpc>
              <a:spcBef>
                <a:spcPct val="0"/>
              </a:spcBef>
              <a:spcAft>
                <a:spcPct val="0"/>
              </a:spcAft>
            </a:pPr>
            <a:r>
              <a:rPr lang="en-US" altLang="zh-CN" sz="2000" b="1" dirty="0" err="1">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Phần</a:t>
            </a:r>
            <a:r>
              <a:rPr lang="en-US"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 </a:t>
            </a:r>
            <a:r>
              <a:rPr lang="en-US" altLang="zh-CN" sz="2000" b="1" dirty="0" err="1">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rìa</a:t>
            </a:r>
            <a:r>
              <a:rPr lang="en-US"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 </a:t>
            </a:r>
            <a:r>
              <a:rPr lang="en-US" altLang="zh-CN" sz="2000" b="1" dirty="0" err="1">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mỏng</a:t>
            </a:r>
            <a:endParaRPr lang="en-US"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endParaRPr>
          </a:p>
          <a:p>
            <a:pPr algn="ctr" fontAlgn="base">
              <a:lnSpc>
                <a:spcPct val="150000"/>
              </a:lnSpc>
              <a:spcBef>
                <a:spcPct val="0"/>
              </a:spcBef>
              <a:spcAft>
                <a:spcPct val="0"/>
              </a:spcAft>
            </a:pPr>
            <a:r>
              <a:rPr lang="en-US"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 </a:t>
            </a:r>
            <a:r>
              <a:rPr lang="en-US" altLang="zh-CN" sz="2000" b="1" dirty="0" err="1">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hơn</a:t>
            </a:r>
            <a:r>
              <a:rPr lang="en-US"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 </a:t>
            </a:r>
            <a:r>
              <a:rPr lang="en-US" altLang="zh-CN" sz="2000" b="1" dirty="0" err="1">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phần</a:t>
            </a:r>
            <a:r>
              <a:rPr lang="en-US"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 </a:t>
            </a:r>
            <a:r>
              <a:rPr lang="en-US" altLang="zh-CN" sz="2000" b="1" dirty="0" err="1">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rPr>
              <a:t>giữa</a:t>
            </a:r>
            <a:endParaRPr lang="vi-VN" altLang="zh-CN" sz="2000" b="1" dirty="0">
              <a:solidFill>
                <a:schemeClr val="tx1">
                  <a:lumMod val="75000"/>
                  <a:lumOff val="25000"/>
                </a:schemeClr>
              </a:solidFill>
              <a:latin typeface="#9Slide03 Arima Madurai Black" panose="00000A00000000000000" pitchFamily="2" charset="-93"/>
              <a:ea typeface="Microsoft YaHei" panose="020B0503020204020204" charset="-122"/>
              <a:cs typeface="#9Slide03 Arima Madurai Black" panose="00000A00000000000000" pitchFamily="2" charset="-93"/>
              <a:sym typeface="inpin heiti" charset="-122"/>
            </a:endParaRPr>
          </a:p>
        </p:txBody>
      </p:sp>
      <p:cxnSp>
        <p:nvCxnSpPr>
          <p:cNvPr id="18" name="Straight Connector 14">
            <a:extLst>
              <a:ext uri="{FF2B5EF4-FFF2-40B4-BE49-F238E27FC236}">
                <a16:creationId xmlns:a16="http://schemas.microsoft.com/office/drawing/2014/main" id="{28AC7C11-815B-4856-B5BF-37B0642DFA7C}"/>
              </a:ext>
            </a:extLst>
          </p:cNvPr>
          <p:cNvCxnSpPr>
            <a:cxnSpLocks/>
          </p:cNvCxnSpPr>
          <p:nvPr/>
        </p:nvCxnSpPr>
        <p:spPr>
          <a:xfrm>
            <a:off x="5504873" y="1766801"/>
            <a:ext cx="1379681" cy="0"/>
          </a:xfrm>
          <a:prstGeom prst="line">
            <a:avLst/>
          </a:prstGeom>
          <a:ln w="57150">
            <a:solidFill>
              <a:schemeClr val="accent3">
                <a:lumMod val="50000"/>
              </a:schemeClr>
            </a:solidFill>
            <a:tailEnd type="oval"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750" fill="hold"/>
                                        <p:tgtEl>
                                          <p:spTgt spid="3074"/>
                                        </p:tgtEl>
                                        <p:attrNameLst>
                                          <p:attrName>ppt_w</p:attrName>
                                        </p:attrNameLst>
                                      </p:cBhvr>
                                      <p:tavLst>
                                        <p:tav tm="0">
                                          <p:val>
                                            <p:fltVal val="0"/>
                                          </p:val>
                                        </p:tav>
                                        <p:tav tm="100000">
                                          <p:val>
                                            <p:strVal val="#ppt_w"/>
                                          </p:val>
                                        </p:tav>
                                      </p:tavLst>
                                    </p:anim>
                                    <p:anim calcmode="lin" valueType="num">
                                      <p:cBhvr>
                                        <p:cTn id="12" dur="750" fill="hold"/>
                                        <p:tgtEl>
                                          <p:spTgt spid="3074"/>
                                        </p:tgtEl>
                                        <p:attrNameLst>
                                          <p:attrName>ppt_h</p:attrName>
                                        </p:attrNameLst>
                                      </p:cBhvr>
                                      <p:tavLst>
                                        <p:tav tm="0">
                                          <p:val>
                                            <p:fltVal val="0"/>
                                          </p:val>
                                        </p:tav>
                                        <p:tav tm="100000">
                                          <p:val>
                                            <p:strVal val="#ppt_h"/>
                                          </p:val>
                                        </p:tav>
                                      </p:tavLst>
                                    </p:anim>
                                    <p:animEffect transition="in" filter="fade">
                                      <p:cBhvr>
                                        <p:cTn id="13" dur="750"/>
                                        <p:tgtEl>
                                          <p:spTgt spid="307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750"/>
                                        <p:tgtEl>
                                          <p:spTgt spid="18"/>
                                        </p:tgtEl>
                                      </p:cBhvr>
                                    </p:animEffect>
                                  </p:childTnLst>
                                </p:cTn>
                              </p:par>
                              <p:par>
                                <p:cTn id="18" presetID="22" presetClass="entr" presetSubtype="2" fill="hold" nodeType="with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8" fill="hold"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45507B-0971-78AB-BDA3-CC5D26193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616" y="1105231"/>
            <a:ext cx="3679384" cy="3212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6C5E9F-614F-A07F-AFA8-F180F00C04C6}"/>
              </a:ext>
            </a:extLst>
          </p:cNvPr>
          <p:cNvSpPr txBox="1"/>
          <p:nvPr/>
        </p:nvSpPr>
        <p:spPr>
          <a:xfrm>
            <a:off x="119269" y="1702362"/>
            <a:ext cx="5224007" cy="1569660"/>
          </a:xfrm>
          <a:prstGeom prst="rect">
            <a:avLst/>
          </a:prstGeom>
          <a:noFill/>
        </p:spPr>
        <p:txBody>
          <a:bodyPr wrap="square">
            <a:spAutoFit/>
          </a:bodyPr>
          <a:lstStyle/>
          <a:p>
            <a:pPr algn="just"/>
            <a:r>
              <a:rPr lang="vi-VN" sz="2400" b="1" i="0" dirty="0">
                <a:solidFill>
                  <a:srgbClr val="212529"/>
                </a:solidFill>
                <a:effectLst/>
                <a:latin typeface="+mn-lt"/>
              </a:rPr>
              <a:t>Kính lúp cầm tay đơn giản</a:t>
            </a:r>
            <a:r>
              <a:rPr lang="vi-VN" sz="2400" b="0" i="0" dirty="0">
                <a:solidFill>
                  <a:srgbClr val="212529"/>
                </a:solidFill>
                <a:effectLst/>
                <a:latin typeface="+mn-lt"/>
              </a:rPr>
              <a:t> là một tấm kính có phần rìa mỏng hơn phần giữa, thường được bảo vệ bởi một khung và có tay cầm.</a:t>
            </a:r>
          </a:p>
        </p:txBody>
      </p:sp>
      <p:sp>
        <p:nvSpPr>
          <p:cNvPr id="10" name="Google Shape;1196;p40">
            <a:extLst>
              <a:ext uri="{FF2B5EF4-FFF2-40B4-BE49-F238E27FC236}">
                <a16:creationId xmlns:a16="http://schemas.microsoft.com/office/drawing/2014/main" id="{25670BB3-26F2-6762-E175-8BBC3EDC0E2C}"/>
              </a:ext>
            </a:extLst>
          </p:cNvPr>
          <p:cNvSpPr txBox="1">
            <a:spLocks noGrp="1"/>
          </p:cNvSpPr>
          <p:nvPr>
            <p:ph type="title"/>
          </p:nvPr>
        </p:nvSpPr>
        <p:spPr>
          <a:xfrm>
            <a:off x="1947929" y="214032"/>
            <a:ext cx="4241723" cy="8382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err="1">
                <a:solidFill>
                  <a:schemeClr val="dk2"/>
                </a:solidFill>
                <a:latin typeface="Aptos Display" panose="020B0004020202020204" pitchFamily="34" charset="0"/>
              </a:rPr>
              <a:t>Tìm</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hiểu</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về</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kính</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lúp</a:t>
            </a:r>
            <a:endParaRPr sz="4000" dirty="0">
              <a:solidFill>
                <a:schemeClr val="dk2"/>
              </a:solidFill>
              <a:latin typeface="Aptos Display" panose="020B0004020202020204" pitchFamily="34" charset="0"/>
            </a:endParaRPr>
          </a:p>
        </p:txBody>
      </p:sp>
      <p:sp>
        <p:nvSpPr>
          <p:cNvPr id="11" name="Google Shape;1197;p40">
            <a:extLst>
              <a:ext uri="{FF2B5EF4-FFF2-40B4-BE49-F238E27FC236}">
                <a16:creationId xmlns:a16="http://schemas.microsoft.com/office/drawing/2014/main" id="{508E490F-F61B-F99E-F649-5E73ACFFD093}"/>
              </a:ext>
            </a:extLst>
          </p:cNvPr>
          <p:cNvSpPr txBox="1">
            <a:spLocks noGrp="1"/>
          </p:cNvSpPr>
          <p:nvPr>
            <p:ph type="title" idx="2"/>
          </p:nvPr>
        </p:nvSpPr>
        <p:spPr>
          <a:xfrm>
            <a:off x="870966" y="214033"/>
            <a:ext cx="1041521" cy="83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t>01</a:t>
            </a:r>
            <a:endParaRPr sz="4400"/>
          </a:p>
        </p:txBody>
      </p:sp>
    </p:spTree>
    <p:extLst>
      <p:ext uri="{BB962C8B-B14F-4D97-AF65-F5344CB8AC3E}">
        <p14:creationId xmlns:p14="http://schemas.microsoft.com/office/powerpoint/2010/main" val="423318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40"/>
          <p:cNvSpPr txBox="1">
            <a:spLocks noGrp="1"/>
          </p:cNvSpPr>
          <p:nvPr>
            <p:ph type="title"/>
          </p:nvPr>
        </p:nvSpPr>
        <p:spPr>
          <a:xfrm>
            <a:off x="1947929" y="214032"/>
            <a:ext cx="4241723" cy="8382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dirty="0" err="1">
                <a:solidFill>
                  <a:schemeClr val="dk2"/>
                </a:solidFill>
                <a:latin typeface="Aptos Display" panose="020B0004020202020204" pitchFamily="34" charset="0"/>
              </a:rPr>
              <a:t>Tìm</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hiểu</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về</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kính</a:t>
            </a:r>
            <a:r>
              <a:rPr lang="en-US" sz="4000" dirty="0">
                <a:solidFill>
                  <a:schemeClr val="dk2"/>
                </a:solidFill>
                <a:latin typeface="Aptos Display" panose="020B0004020202020204" pitchFamily="34" charset="0"/>
              </a:rPr>
              <a:t> </a:t>
            </a:r>
            <a:r>
              <a:rPr lang="en-US" sz="4000" dirty="0" err="1">
                <a:solidFill>
                  <a:schemeClr val="dk2"/>
                </a:solidFill>
                <a:latin typeface="Aptos Display" panose="020B0004020202020204" pitchFamily="34" charset="0"/>
              </a:rPr>
              <a:t>lúp</a:t>
            </a:r>
            <a:endParaRPr sz="4000" dirty="0">
              <a:solidFill>
                <a:schemeClr val="dk2"/>
              </a:solidFill>
              <a:latin typeface="Aptos Display" panose="020B0004020202020204" pitchFamily="34" charset="0"/>
            </a:endParaRPr>
          </a:p>
        </p:txBody>
      </p:sp>
      <p:sp>
        <p:nvSpPr>
          <p:cNvPr id="1197" name="Google Shape;1197;p40"/>
          <p:cNvSpPr txBox="1">
            <a:spLocks noGrp="1"/>
          </p:cNvSpPr>
          <p:nvPr>
            <p:ph type="title" idx="2"/>
          </p:nvPr>
        </p:nvSpPr>
        <p:spPr>
          <a:xfrm>
            <a:off x="870966" y="214033"/>
            <a:ext cx="1041521" cy="83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t>01</a:t>
            </a:r>
            <a:endParaRPr sz="4400"/>
          </a:p>
        </p:txBody>
      </p:sp>
      <p:grpSp>
        <p:nvGrpSpPr>
          <p:cNvPr id="1208" name="Google Shape;1208;p40"/>
          <p:cNvGrpSpPr/>
          <p:nvPr/>
        </p:nvGrpSpPr>
        <p:grpSpPr>
          <a:xfrm>
            <a:off x="8088354" y="61920"/>
            <a:ext cx="1041521" cy="1251201"/>
            <a:chOff x="8364275" y="178263"/>
            <a:chExt cx="779722" cy="1106228"/>
          </a:xfrm>
        </p:grpSpPr>
        <p:sp>
          <p:nvSpPr>
            <p:cNvPr id="1209" name="Google Shape;1209;p40"/>
            <p:cNvSpPr/>
            <p:nvPr/>
          </p:nvSpPr>
          <p:spPr>
            <a:xfrm>
              <a:off x="8446487" y="269667"/>
              <a:ext cx="607665" cy="564910"/>
            </a:xfrm>
            <a:custGeom>
              <a:avLst/>
              <a:gdLst/>
              <a:ahLst/>
              <a:cxnLst/>
              <a:rect l="l" t="t" r="r" b="b"/>
              <a:pathLst>
                <a:path w="7007" h="6514" extrusionOk="0">
                  <a:moveTo>
                    <a:pt x="3516" y="0"/>
                  </a:moveTo>
                  <a:cubicBezTo>
                    <a:pt x="3337" y="0"/>
                    <a:pt x="3157" y="15"/>
                    <a:pt x="2975" y="46"/>
                  </a:cubicBezTo>
                  <a:cubicBezTo>
                    <a:pt x="1201" y="343"/>
                    <a:pt x="0" y="2018"/>
                    <a:pt x="298" y="3791"/>
                  </a:cubicBezTo>
                  <a:cubicBezTo>
                    <a:pt x="555" y="5383"/>
                    <a:pt x="1930" y="6514"/>
                    <a:pt x="3491" y="6514"/>
                  </a:cubicBezTo>
                  <a:cubicBezTo>
                    <a:pt x="3670" y="6514"/>
                    <a:pt x="3851" y="6499"/>
                    <a:pt x="4032" y="6468"/>
                  </a:cubicBezTo>
                  <a:cubicBezTo>
                    <a:pt x="5806" y="6182"/>
                    <a:pt x="7007" y="4496"/>
                    <a:pt x="6720" y="2723"/>
                  </a:cubicBezTo>
                  <a:cubicBezTo>
                    <a:pt x="6454" y="1131"/>
                    <a:pt x="5077"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0" name="Google Shape;1210;p40"/>
            <p:cNvSpPr/>
            <p:nvPr/>
          </p:nvSpPr>
          <p:spPr>
            <a:xfrm>
              <a:off x="8569719" y="391685"/>
              <a:ext cx="307691" cy="538373"/>
            </a:xfrm>
            <a:custGeom>
              <a:avLst/>
              <a:gdLst/>
              <a:ahLst/>
              <a:cxnLst/>
              <a:rect l="l" t="t" r="r" b="b"/>
              <a:pathLst>
                <a:path w="3548" h="6208" extrusionOk="0">
                  <a:moveTo>
                    <a:pt x="3074" y="170"/>
                  </a:moveTo>
                  <a:cubicBezTo>
                    <a:pt x="3096" y="181"/>
                    <a:pt x="3129" y="192"/>
                    <a:pt x="3151" y="203"/>
                  </a:cubicBezTo>
                  <a:cubicBezTo>
                    <a:pt x="3394" y="368"/>
                    <a:pt x="3261" y="721"/>
                    <a:pt x="3162" y="897"/>
                  </a:cubicBezTo>
                  <a:cubicBezTo>
                    <a:pt x="3041" y="1106"/>
                    <a:pt x="2865" y="1283"/>
                    <a:pt x="2633" y="1415"/>
                  </a:cubicBezTo>
                  <a:cubicBezTo>
                    <a:pt x="2633" y="1338"/>
                    <a:pt x="2633" y="1261"/>
                    <a:pt x="2622" y="1194"/>
                  </a:cubicBezTo>
                  <a:cubicBezTo>
                    <a:pt x="2622" y="1150"/>
                    <a:pt x="2622" y="1106"/>
                    <a:pt x="2622" y="1062"/>
                  </a:cubicBezTo>
                  <a:cubicBezTo>
                    <a:pt x="2600" y="699"/>
                    <a:pt x="2589" y="324"/>
                    <a:pt x="2942" y="192"/>
                  </a:cubicBezTo>
                  <a:cubicBezTo>
                    <a:pt x="2986" y="181"/>
                    <a:pt x="3019" y="170"/>
                    <a:pt x="3041" y="170"/>
                  </a:cubicBezTo>
                  <a:close/>
                  <a:moveTo>
                    <a:pt x="595" y="765"/>
                  </a:moveTo>
                  <a:cubicBezTo>
                    <a:pt x="694" y="776"/>
                    <a:pt x="782" y="809"/>
                    <a:pt x="871" y="842"/>
                  </a:cubicBezTo>
                  <a:cubicBezTo>
                    <a:pt x="1245" y="996"/>
                    <a:pt x="1488" y="1305"/>
                    <a:pt x="1653" y="1679"/>
                  </a:cubicBezTo>
                  <a:cubicBezTo>
                    <a:pt x="1614" y="1682"/>
                    <a:pt x="1575" y="1684"/>
                    <a:pt x="1536" y="1684"/>
                  </a:cubicBezTo>
                  <a:cubicBezTo>
                    <a:pt x="1442" y="1684"/>
                    <a:pt x="1346" y="1676"/>
                    <a:pt x="1245" y="1668"/>
                  </a:cubicBezTo>
                  <a:cubicBezTo>
                    <a:pt x="1201" y="1668"/>
                    <a:pt x="1146" y="1657"/>
                    <a:pt x="1091" y="1657"/>
                  </a:cubicBezTo>
                  <a:cubicBezTo>
                    <a:pt x="805" y="1635"/>
                    <a:pt x="507" y="1624"/>
                    <a:pt x="309" y="1415"/>
                  </a:cubicBezTo>
                  <a:cubicBezTo>
                    <a:pt x="210" y="1305"/>
                    <a:pt x="177" y="1139"/>
                    <a:pt x="243" y="996"/>
                  </a:cubicBezTo>
                  <a:cubicBezTo>
                    <a:pt x="298" y="864"/>
                    <a:pt x="441" y="765"/>
                    <a:pt x="595" y="765"/>
                  </a:cubicBezTo>
                  <a:close/>
                  <a:moveTo>
                    <a:pt x="3052" y="0"/>
                  </a:moveTo>
                  <a:cubicBezTo>
                    <a:pt x="3000" y="0"/>
                    <a:pt x="2943" y="11"/>
                    <a:pt x="2887" y="27"/>
                  </a:cubicBezTo>
                  <a:cubicBezTo>
                    <a:pt x="2402" y="203"/>
                    <a:pt x="2435" y="710"/>
                    <a:pt x="2446" y="1073"/>
                  </a:cubicBezTo>
                  <a:cubicBezTo>
                    <a:pt x="2446" y="1117"/>
                    <a:pt x="2457" y="1161"/>
                    <a:pt x="2457" y="1194"/>
                  </a:cubicBezTo>
                  <a:cubicBezTo>
                    <a:pt x="2457" y="1294"/>
                    <a:pt x="2457" y="1393"/>
                    <a:pt x="2468" y="1503"/>
                  </a:cubicBezTo>
                  <a:cubicBezTo>
                    <a:pt x="2424" y="1525"/>
                    <a:pt x="2369" y="1536"/>
                    <a:pt x="2325" y="1558"/>
                  </a:cubicBezTo>
                  <a:cubicBezTo>
                    <a:pt x="2171" y="1613"/>
                    <a:pt x="2005" y="1646"/>
                    <a:pt x="1829" y="1668"/>
                  </a:cubicBezTo>
                  <a:cubicBezTo>
                    <a:pt x="1653" y="1239"/>
                    <a:pt x="1366" y="864"/>
                    <a:pt x="937" y="688"/>
                  </a:cubicBezTo>
                  <a:cubicBezTo>
                    <a:pt x="838" y="644"/>
                    <a:pt x="716" y="600"/>
                    <a:pt x="595" y="600"/>
                  </a:cubicBezTo>
                  <a:cubicBezTo>
                    <a:pt x="375" y="600"/>
                    <a:pt x="177" y="732"/>
                    <a:pt x="88" y="930"/>
                  </a:cubicBezTo>
                  <a:cubicBezTo>
                    <a:pt x="0" y="1128"/>
                    <a:pt x="44" y="1371"/>
                    <a:pt x="188" y="1536"/>
                  </a:cubicBezTo>
                  <a:cubicBezTo>
                    <a:pt x="419" y="1789"/>
                    <a:pt x="771" y="1811"/>
                    <a:pt x="1080" y="1833"/>
                  </a:cubicBezTo>
                  <a:cubicBezTo>
                    <a:pt x="1135" y="1833"/>
                    <a:pt x="1179" y="1833"/>
                    <a:pt x="1234" y="1844"/>
                  </a:cubicBezTo>
                  <a:cubicBezTo>
                    <a:pt x="1317" y="1850"/>
                    <a:pt x="1399" y="1853"/>
                    <a:pt x="1482" y="1853"/>
                  </a:cubicBezTo>
                  <a:cubicBezTo>
                    <a:pt x="1565" y="1853"/>
                    <a:pt x="1647" y="1850"/>
                    <a:pt x="1730" y="1844"/>
                  </a:cubicBezTo>
                  <a:cubicBezTo>
                    <a:pt x="1939" y="2395"/>
                    <a:pt x="2005" y="3056"/>
                    <a:pt x="2060" y="3563"/>
                  </a:cubicBezTo>
                  <a:cubicBezTo>
                    <a:pt x="2171" y="4720"/>
                    <a:pt x="2215" y="5601"/>
                    <a:pt x="2182" y="6196"/>
                  </a:cubicBezTo>
                  <a:lnTo>
                    <a:pt x="2358" y="6207"/>
                  </a:lnTo>
                  <a:cubicBezTo>
                    <a:pt x="2391" y="5612"/>
                    <a:pt x="2347" y="4709"/>
                    <a:pt x="2226" y="3541"/>
                  </a:cubicBezTo>
                  <a:cubicBezTo>
                    <a:pt x="2171" y="3067"/>
                    <a:pt x="2105" y="2406"/>
                    <a:pt x="1895" y="1833"/>
                  </a:cubicBezTo>
                  <a:cubicBezTo>
                    <a:pt x="2071" y="1811"/>
                    <a:pt x="2226" y="1767"/>
                    <a:pt x="2380" y="1723"/>
                  </a:cubicBezTo>
                  <a:cubicBezTo>
                    <a:pt x="2413" y="1701"/>
                    <a:pt x="2446" y="1690"/>
                    <a:pt x="2479" y="1679"/>
                  </a:cubicBezTo>
                  <a:cubicBezTo>
                    <a:pt x="2501" y="1999"/>
                    <a:pt x="2534" y="2318"/>
                    <a:pt x="2578" y="2671"/>
                  </a:cubicBezTo>
                  <a:cubicBezTo>
                    <a:pt x="2710" y="3662"/>
                    <a:pt x="2920" y="4731"/>
                    <a:pt x="3250" y="6053"/>
                  </a:cubicBezTo>
                  <a:lnTo>
                    <a:pt x="3416" y="6020"/>
                  </a:lnTo>
                  <a:cubicBezTo>
                    <a:pt x="3085" y="4698"/>
                    <a:pt x="2876" y="3629"/>
                    <a:pt x="2755" y="2649"/>
                  </a:cubicBezTo>
                  <a:cubicBezTo>
                    <a:pt x="2699" y="2274"/>
                    <a:pt x="2666" y="1933"/>
                    <a:pt x="2644" y="1602"/>
                  </a:cubicBezTo>
                  <a:cubicBezTo>
                    <a:pt x="2931" y="1448"/>
                    <a:pt x="3162" y="1239"/>
                    <a:pt x="3316" y="974"/>
                  </a:cubicBezTo>
                  <a:cubicBezTo>
                    <a:pt x="3493" y="677"/>
                    <a:pt x="3548" y="258"/>
                    <a:pt x="3250" y="60"/>
                  </a:cubicBezTo>
                  <a:cubicBezTo>
                    <a:pt x="3206" y="38"/>
                    <a:pt x="3151" y="16"/>
                    <a:pt x="3107" y="5"/>
                  </a:cubicBezTo>
                  <a:cubicBezTo>
                    <a:pt x="3089" y="2"/>
                    <a:pt x="3071"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1" name="Google Shape;1211;p40"/>
            <p:cNvSpPr/>
            <p:nvPr/>
          </p:nvSpPr>
          <p:spPr>
            <a:xfrm>
              <a:off x="8659476" y="888862"/>
              <a:ext cx="364148" cy="395628"/>
            </a:xfrm>
            <a:custGeom>
              <a:avLst/>
              <a:gdLst/>
              <a:ahLst/>
              <a:cxnLst/>
              <a:rect l="l" t="t" r="r" b="b"/>
              <a:pathLst>
                <a:path w="4199" h="4562" extrusionOk="0">
                  <a:moveTo>
                    <a:pt x="3559" y="199"/>
                  </a:moveTo>
                  <a:lnTo>
                    <a:pt x="3956" y="2578"/>
                  </a:lnTo>
                  <a:cubicBezTo>
                    <a:pt x="4022" y="2975"/>
                    <a:pt x="3923" y="3372"/>
                    <a:pt x="3692" y="3691"/>
                  </a:cubicBezTo>
                  <a:cubicBezTo>
                    <a:pt x="3460" y="4022"/>
                    <a:pt x="3119" y="4231"/>
                    <a:pt x="2722" y="4297"/>
                  </a:cubicBezTo>
                  <a:lnTo>
                    <a:pt x="2314" y="4363"/>
                  </a:lnTo>
                  <a:cubicBezTo>
                    <a:pt x="2229" y="4378"/>
                    <a:pt x="2144" y="4386"/>
                    <a:pt x="2060" y="4386"/>
                  </a:cubicBezTo>
                  <a:cubicBezTo>
                    <a:pt x="1344" y="4386"/>
                    <a:pt x="714" y="3859"/>
                    <a:pt x="596" y="3129"/>
                  </a:cubicBezTo>
                  <a:lnTo>
                    <a:pt x="199" y="761"/>
                  </a:lnTo>
                  <a:lnTo>
                    <a:pt x="3559" y="199"/>
                  </a:lnTo>
                  <a:close/>
                  <a:moveTo>
                    <a:pt x="3703" y="0"/>
                  </a:moveTo>
                  <a:lnTo>
                    <a:pt x="1" y="617"/>
                  </a:lnTo>
                  <a:lnTo>
                    <a:pt x="420" y="3162"/>
                  </a:lnTo>
                  <a:cubicBezTo>
                    <a:pt x="563" y="3978"/>
                    <a:pt x="1268" y="4562"/>
                    <a:pt x="2072" y="4562"/>
                  </a:cubicBezTo>
                  <a:cubicBezTo>
                    <a:pt x="2160" y="4562"/>
                    <a:pt x="2248" y="4551"/>
                    <a:pt x="2348" y="4540"/>
                  </a:cubicBezTo>
                  <a:lnTo>
                    <a:pt x="2744" y="4473"/>
                  </a:lnTo>
                  <a:cubicBezTo>
                    <a:pt x="3185" y="4396"/>
                    <a:pt x="3570" y="4154"/>
                    <a:pt x="3835" y="3790"/>
                  </a:cubicBezTo>
                  <a:cubicBezTo>
                    <a:pt x="4088" y="3427"/>
                    <a:pt x="4198" y="2986"/>
                    <a:pt x="4121" y="2545"/>
                  </a:cubicBezTo>
                  <a:lnTo>
                    <a:pt x="37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2" name="Google Shape;1212;p40"/>
            <p:cNvSpPr/>
            <p:nvPr/>
          </p:nvSpPr>
          <p:spPr>
            <a:xfrm>
              <a:off x="8701537" y="1103846"/>
              <a:ext cx="303962" cy="64088"/>
            </a:xfrm>
            <a:custGeom>
              <a:avLst/>
              <a:gdLst/>
              <a:ahLst/>
              <a:cxnLst/>
              <a:rect l="l" t="t" r="r" b="b"/>
              <a:pathLst>
                <a:path w="3505" h="739" extrusionOk="0">
                  <a:moveTo>
                    <a:pt x="3471" y="0"/>
                  </a:moveTo>
                  <a:lnTo>
                    <a:pt x="1" y="573"/>
                  </a:lnTo>
                  <a:lnTo>
                    <a:pt x="34" y="738"/>
                  </a:lnTo>
                  <a:lnTo>
                    <a:pt x="3504" y="166"/>
                  </a:lnTo>
                  <a:lnTo>
                    <a:pt x="3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3" name="Google Shape;1213;p40"/>
            <p:cNvSpPr/>
            <p:nvPr/>
          </p:nvSpPr>
          <p:spPr>
            <a:xfrm>
              <a:off x="8696767" y="1038891"/>
              <a:ext cx="301014" cy="64088"/>
            </a:xfrm>
            <a:custGeom>
              <a:avLst/>
              <a:gdLst/>
              <a:ahLst/>
              <a:cxnLst/>
              <a:rect l="l" t="t" r="r" b="b"/>
              <a:pathLst>
                <a:path w="3471" h="739" extrusionOk="0">
                  <a:moveTo>
                    <a:pt x="3449" y="0"/>
                  </a:moveTo>
                  <a:lnTo>
                    <a:pt x="1" y="573"/>
                  </a:lnTo>
                  <a:lnTo>
                    <a:pt x="23" y="738"/>
                  </a:lnTo>
                  <a:lnTo>
                    <a:pt x="3471" y="165"/>
                  </a:lnTo>
                  <a:lnTo>
                    <a:pt x="34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4" name="Google Shape;1214;p40"/>
            <p:cNvSpPr/>
            <p:nvPr/>
          </p:nvSpPr>
          <p:spPr>
            <a:xfrm>
              <a:off x="8683412" y="960494"/>
              <a:ext cx="301968" cy="64088"/>
            </a:xfrm>
            <a:custGeom>
              <a:avLst/>
              <a:gdLst/>
              <a:ahLst/>
              <a:cxnLst/>
              <a:rect l="l" t="t" r="r" b="b"/>
              <a:pathLst>
                <a:path w="3482" h="739" extrusionOk="0">
                  <a:moveTo>
                    <a:pt x="3449" y="1"/>
                  </a:moveTo>
                  <a:lnTo>
                    <a:pt x="0" y="574"/>
                  </a:lnTo>
                  <a:lnTo>
                    <a:pt x="22" y="739"/>
                  </a:lnTo>
                  <a:lnTo>
                    <a:pt x="3482" y="166"/>
                  </a:lnTo>
                  <a:lnTo>
                    <a:pt x="34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5" name="Google Shape;1215;p40"/>
            <p:cNvSpPr/>
            <p:nvPr/>
          </p:nvSpPr>
          <p:spPr>
            <a:xfrm>
              <a:off x="8747413" y="1179814"/>
              <a:ext cx="250368" cy="70245"/>
            </a:xfrm>
            <a:custGeom>
              <a:avLst/>
              <a:gdLst/>
              <a:ahLst/>
              <a:cxnLst/>
              <a:rect l="l" t="t" r="r" b="b"/>
              <a:pathLst>
                <a:path w="2887" h="810" extrusionOk="0">
                  <a:moveTo>
                    <a:pt x="2047" y="1"/>
                  </a:moveTo>
                  <a:cubicBezTo>
                    <a:pt x="1565" y="1"/>
                    <a:pt x="1082" y="94"/>
                    <a:pt x="628" y="281"/>
                  </a:cubicBezTo>
                  <a:cubicBezTo>
                    <a:pt x="441" y="358"/>
                    <a:pt x="177" y="479"/>
                    <a:pt x="0" y="711"/>
                  </a:cubicBezTo>
                  <a:lnTo>
                    <a:pt x="144" y="810"/>
                  </a:lnTo>
                  <a:cubicBezTo>
                    <a:pt x="254" y="667"/>
                    <a:pt x="430" y="546"/>
                    <a:pt x="695" y="435"/>
                  </a:cubicBezTo>
                  <a:cubicBezTo>
                    <a:pt x="1120" y="267"/>
                    <a:pt x="1581" y="177"/>
                    <a:pt x="2044" y="177"/>
                  </a:cubicBezTo>
                  <a:cubicBezTo>
                    <a:pt x="2156" y="177"/>
                    <a:pt x="2268" y="182"/>
                    <a:pt x="2380" y="193"/>
                  </a:cubicBezTo>
                  <a:cubicBezTo>
                    <a:pt x="2512" y="204"/>
                    <a:pt x="2667" y="226"/>
                    <a:pt x="2810" y="292"/>
                  </a:cubicBezTo>
                  <a:lnTo>
                    <a:pt x="2887" y="138"/>
                  </a:lnTo>
                  <a:cubicBezTo>
                    <a:pt x="2722" y="61"/>
                    <a:pt x="2545" y="28"/>
                    <a:pt x="2391" y="17"/>
                  </a:cubicBezTo>
                  <a:cubicBezTo>
                    <a:pt x="2277" y="6"/>
                    <a:pt x="2162" y="1"/>
                    <a:pt x="2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16" name="Google Shape;1216;p40"/>
            <p:cNvSpPr/>
            <p:nvPr/>
          </p:nvSpPr>
          <p:spPr>
            <a:xfrm>
              <a:off x="8364275" y="178263"/>
              <a:ext cx="779722" cy="778508"/>
            </a:xfrm>
            <a:custGeom>
              <a:avLst/>
              <a:gdLst/>
              <a:ahLst/>
              <a:cxnLst/>
              <a:rect l="l" t="t" r="r" b="b"/>
              <a:pathLst>
                <a:path w="8991" h="8977" extrusionOk="0">
                  <a:moveTo>
                    <a:pt x="4485" y="174"/>
                  </a:moveTo>
                  <a:cubicBezTo>
                    <a:pt x="5344" y="174"/>
                    <a:pt x="6181" y="438"/>
                    <a:pt x="6897" y="956"/>
                  </a:cubicBezTo>
                  <a:cubicBezTo>
                    <a:pt x="7801" y="1595"/>
                    <a:pt x="8407" y="2565"/>
                    <a:pt x="8583" y="3655"/>
                  </a:cubicBezTo>
                  <a:cubicBezTo>
                    <a:pt x="8814" y="5066"/>
                    <a:pt x="8319" y="6476"/>
                    <a:pt x="7250" y="7445"/>
                  </a:cubicBezTo>
                  <a:cubicBezTo>
                    <a:pt x="7074" y="7699"/>
                    <a:pt x="6985" y="8084"/>
                    <a:pt x="6963" y="8228"/>
                  </a:cubicBezTo>
                  <a:lnTo>
                    <a:pt x="3559" y="8789"/>
                  </a:lnTo>
                  <a:cubicBezTo>
                    <a:pt x="3515" y="8701"/>
                    <a:pt x="3394" y="8503"/>
                    <a:pt x="3240" y="8338"/>
                  </a:cubicBezTo>
                  <a:lnTo>
                    <a:pt x="3229" y="8316"/>
                  </a:lnTo>
                  <a:lnTo>
                    <a:pt x="3207" y="8316"/>
                  </a:lnTo>
                  <a:cubicBezTo>
                    <a:pt x="1708" y="7831"/>
                    <a:pt x="618" y="6575"/>
                    <a:pt x="353" y="5022"/>
                  </a:cubicBezTo>
                  <a:cubicBezTo>
                    <a:pt x="177" y="3920"/>
                    <a:pt x="430" y="2818"/>
                    <a:pt x="1080" y="1915"/>
                  </a:cubicBezTo>
                  <a:cubicBezTo>
                    <a:pt x="1730" y="1011"/>
                    <a:pt x="2689" y="416"/>
                    <a:pt x="3790" y="229"/>
                  </a:cubicBezTo>
                  <a:cubicBezTo>
                    <a:pt x="4022" y="196"/>
                    <a:pt x="4253" y="174"/>
                    <a:pt x="4485" y="174"/>
                  </a:cubicBezTo>
                  <a:close/>
                  <a:moveTo>
                    <a:pt x="4488" y="1"/>
                  </a:moveTo>
                  <a:cubicBezTo>
                    <a:pt x="4246" y="1"/>
                    <a:pt x="4001" y="22"/>
                    <a:pt x="3757" y="64"/>
                  </a:cubicBezTo>
                  <a:cubicBezTo>
                    <a:pt x="2623" y="251"/>
                    <a:pt x="1620" y="868"/>
                    <a:pt x="937" y="1816"/>
                  </a:cubicBezTo>
                  <a:cubicBezTo>
                    <a:pt x="265" y="2763"/>
                    <a:pt x="1" y="3909"/>
                    <a:pt x="188" y="5055"/>
                  </a:cubicBezTo>
                  <a:cubicBezTo>
                    <a:pt x="452" y="6652"/>
                    <a:pt x="1587" y="7963"/>
                    <a:pt x="3129" y="8470"/>
                  </a:cubicBezTo>
                  <a:cubicBezTo>
                    <a:pt x="3317" y="8679"/>
                    <a:pt x="3438" y="8922"/>
                    <a:pt x="3438" y="8922"/>
                  </a:cubicBezTo>
                  <a:lnTo>
                    <a:pt x="3471" y="8977"/>
                  </a:lnTo>
                  <a:lnTo>
                    <a:pt x="7107" y="8382"/>
                  </a:lnTo>
                  <a:lnTo>
                    <a:pt x="7118" y="8316"/>
                  </a:lnTo>
                  <a:cubicBezTo>
                    <a:pt x="7118" y="8316"/>
                    <a:pt x="7195" y="7820"/>
                    <a:pt x="7382" y="7555"/>
                  </a:cubicBezTo>
                  <a:cubicBezTo>
                    <a:pt x="8484" y="6564"/>
                    <a:pt x="8991" y="5099"/>
                    <a:pt x="8748" y="3633"/>
                  </a:cubicBezTo>
                  <a:cubicBezTo>
                    <a:pt x="8561" y="2488"/>
                    <a:pt x="7944" y="1485"/>
                    <a:pt x="6996" y="813"/>
                  </a:cubicBezTo>
                  <a:cubicBezTo>
                    <a:pt x="6251" y="284"/>
                    <a:pt x="5382"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pic>
        <p:nvPicPr>
          <p:cNvPr id="3" name="Picture 2">
            <a:extLst>
              <a:ext uri="{FF2B5EF4-FFF2-40B4-BE49-F238E27FC236}">
                <a16:creationId xmlns:a16="http://schemas.microsoft.com/office/drawing/2014/main" id="{59F00FCF-88EF-F565-5CE4-EDE4B75F2CCE}"/>
              </a:ext>
            </a:extLst>
          </p:cNvPr>
          <p:cNvPicPr>
            <a:picLocks noChangeAspect="1"/>
          </p:cNvPicPr>
          <p:nvPr/>
        </p:nvPicPr>
        <p:blipFill>
          <a:blip r:embed="rId3"/>
          <a:stretch>
            <a:fillRect/>
          </a:stretch>
        </p:blipFill>
        <p:spPr>
          <a:xfrm>
            <a:off x="4733688" y="3371353"/>
            <a:ext cx="2490631" cy="1732833"/>
          </a:xfrm>
          <a:prstGeom prst="rect">
            <a:avLst/>
          </a:prstGeom>
        </p:spPr>
      </p:pic>
      <p:pic>
        <p:nvPicPr>
          <p:cNvPr id="5" name="Picture 4">
            <a:extLst>
              <a:ext uri="{FF2B5EF4-FFF2-40B4-BE49-F238E27FC236}">
                <a16:creationId xmlns:a16="http://schemas.microsoft.com/office/drawing/2014/main" id="{6D4AF193-DC14-DCDA-27EA-7DB69ACB0AE1}"/>
              </a:ext>
            </a:extLst>
          </p:cNvPr>
          <p:cNvPicPr>
            <a:picLocks noChangeAspect="1"/>
          </p:cNvPicPr>
          <p:nvPr/>
        </p:nvPicPr>
        <p:blipFill>
          <a:blip r:embed="rId4"/>
          <a:stretch>
            <a:fillRect/>
          </a:stretch>
        </p:blipFill>
        <p:spPr>
          <a:xfrm>
            <a:off x="4733588" y="982907"/>
            <a:ext cx="2459425" cy="2358006"/>
          </a:xfrm>
          <a:prstGeom prst="rect">
            <a:avLst/>
          </a:prstGeom>
        </p:spPr>
      </p:pic>
      <p:pic>
        <p:nvPicPr>
          <p:cNvPr id="7" name="Picture 6">
            <a:extLst>
              <a:ext uri="{FF2B5EF4-FFF2-40B4-BE49-F238E27FC236}">
                <a16:creationId xmlns:a16="http://schemas.microsoft.com/office/drawing/2014/main" id="{15A83E37-8888-1429-AAEF-6A103FFE6EEE}"/>
              </a:ext>
            </a:extLst>
          </p:cNvPr>
          <p:cNvPicPr>
            <a:picLocks noChangeAspect="1"/>
          </p:cNvPicPr>
          <p:nvPr/>
        </p:nvPicPr>
        <p:blipFill>
          <a:blip r:embed="rId5"/>
          <a:stretch>
            <a:fillRect/>
          </a:stretch>
        </p:blipFill>
        <p:spPr>
          <a:xfrm>
            <a:off x="565680" y="3285116"/>
            <a:ext cx="2053620" cy="1819070"/>
          </a:xfrm>
          <a:prstGeom prst="rect">
            <a:avLst/>
          </a:prstGeom>
        </p:spPr>
      </p:pic>
      <p:pic>
        <p:nvPicPr>
          <p:cNvPr id="9" name="Picture 8">
            <a:extLst>
              <a:ext uri="{FF2B5EF4-FFF2-40B4-BE49-F238E27FC236}">
                <a16:creationId xmlns:a16="http://schemas.microsoft.com/office/drawing/2014/main" id="{450F23DF-80CE-BCCF-2116-327740F5A2E5}"/>
              </a:ext>
            </a:extLst>
          </p:cNvPr>
          <p:cNvPicPr>
            <a:picLocks noChangeAspect="1"/>
          </p:cNvPicPr>
          <p:nvPr/>
        </p:nvPicPr>
        <p:blipFill>
          <a:blip r:embed="rId6"/>
          <a:stretch>
            <a:fillRect/>
          </a:stretch>
        </p:blipFill>
        <p:spPr>
          <a:xfrm>
            <a:off x="594782" y="1107822"/>
            <a:ext cx="1995416" cy="2095520"/>
          </a:xfrm>
          <a:prstGeom prst="rect">
            <a:avLst/>
          </a:prstGeom>
        </p:spPr>
      </p:pic>
      <p:sp>
        <p:nvSpPr>
          <p:cNvPr id="4" name="TextBox 3">
            <a:extLst>
              <a:ext uri="{FF2B5EF4-FFF2-40B4-BE49-F238E27FC236}">
                <a16:creationId xmlns:a16="http://schemas.microsoft.com/office/drawing/2014/main" id="{B8F35634-E740-B8E8-0D55-DB0AACE640A9}"/>
              </a:ext>
            </a:extLst>
          </p:cNvPr>
          <p:cNvSpPr txBox="1"/>
          <p:nvPr/>
        </p:nvSpPr>
        <p:spPr>
          <a:xfrm>
            <a:off x="2731999" y="1827100"/>
            <a:ext cx="1217519" cy="769441"/>
          </a:xfrm>
          <a:prstGeom prst="rect">
            <a:avLst/>
          </a:prstGeom>
          <a:solidFill>
            <a:schemeClr val="bg1">
              <a:lumMod val="20000"/>
              <a:lumOff val="80000"/>
            </a:schemeClr>
          </a:solidFill>
        </p:spPr>
        <p:txBody>
          <a:bodyPr wrap="square">
            <a:spAutoFit/>
          </a:bodyPr>
          <a:lstStyle/>
          <a:p>
            <a:r>
              <a:rPr lang="en-US" sz="2200" b="0" i="0" dirty="0" err="1">
                <a:solidFill>
                  <a:srgbClr val="212529"/>
                </a:solidFill>
                <a:effectLst/>
                <a:latin typeface="+mj-lt"/>
              </a:rPr>
              <a:t>kính</a:t>
            </a:r>
            <a:r>
              <a:rPr lang="en-US" sz="2200" b="0" i="0" dirty="0">
                <a:solidFill>
                  <a:srgbClr val="212529"/>
                </a:solidFill>
                <a:effectLst/>
                <a:latin typeface="+mj-lt"/>
              </a:rPr>
              <a:t> </a:t>
            </a:r>
            <a:r>
              <a:rPr lang="en-US" sz="2200" b="0" i="0" dirty="0" err="1">
                <a:solidFill>
                  <a:srgbClr val="212529"/>
                </a:solidFill>
                <a:effectLst/>
                <a:latin typeface="+mj-lt"/>
              </a:rPr>
              <a:t>lúp</a:t>
            </a:r>
            <a:r>
              <a:rPr lang="en-US" sz="2200" b="0" i="0" dirty="0">
                <a:solidFill>
                  <a:srgbClr val="212529"/>
                </a:solidFill>
                <a:effectLst/>
                <a:latin typeface="+mj-lt"/>
              </a:rPr>
              <a:t> </a:t>
            </a:r>
            <a:r>
              <a:rPr lang="en-US" sz="2200" b="0" i="0" dirty="0" err="1">
                <a:solidFill>
                  <a:srgbClr val="212529"/>
                </a:solidFill>
                <a:effectLst/>
                <a:latin typeface="+mj-lt"/>
              </a:rPr>
              <a:t>cầm</a:t>
            </a:r>
            <a:r>
              <a:rPr lang="en-US" sz="2200" b="0" i="0" dirty="0">
                <a:solidFill>
                  <a:srgbClr val="212529"/>
                </a:solidFill>
                <a:effectLst/>
                <a:latin typeface="+mj-lt"/>
              </a:rPr>
              <a:t> </a:t>
            </a:r>
            <a:r>
              <a:rPr lang="en-US" sz="2200" b="0" i="0" dirty="0" err="1">
                <a:solidFill>
                  <a:srgbClr val="212529"/>
                </a:solidFill>
                <a:effectLst/>
                <a:latin typeface="+mj-lt"/>
              </a:rPr>
              <a:t>tay</a:t>
            </a:r>
            <a:endParaRPr lang="en-US" sz="2200" dirty="0">
              <a:latin typeface="+mj-lt"/>
            </a:endParaRPr>
          </a:p>
        </p:txBody>
      </p:sp>
      <p:sp>
        <p:nvSpPr>
          <p:cNvPr id="11" name="TextBox 10">
            <a:extLst>
              <a:ext uri="{FF2B5EF4-FFF2-40B4-BE49-F238E27FC236}">
                <a16:creationId xmlns:a16="http://schemas.microsoft.com/office/drawing/2014/main" id="{5341051F-34B8-FBDB-8283-30697D3009E3}"/>
              </a:ext>
            </a:extLst>
          </p:cNvPr>
          <p:cNvSpPr txBox="1"/>
          <p:nvPr/>
        </p:nvSpPr>
        <p:spPr>
          <a:xfrm>
            <a:off x="7320598" y="1764975"/>
            <a:ext cx="1535511" cy="1107996"/>
          </a:xfrm>
          <a:prstGeom prst="rect">
            <a:avLst/>
          </a:prstGeom>
          <a:solidFill>
            <a:schemeClr val="bg1">
              <a:lumMod val="20000"/>
              <a:lumOff val="80000"/>
            </a:schemeClr>
          </a:solidFill>
        </p:spPr>
        <p:txBody>
          <a:bodyPr wrap="square">
            <a:spAutoFit/>
          </a:bodyPr>
          <a:lstStyle/>
          <a:p>
            <a:r>
              <a:rPr lang="en-US" sz="2200" dirty="0" err="1"/>
              <a:t>kính</a:t>
            </a:r>
            <a:r>
              <a:rPr lang="en-US" sz="2200" dirty="0"/>
              <a:t> </a:t>
            </a:r>
            <a:r>
              <a:rPr lang="en-US" sz="2200" dirty="0" err="1"/>
              <a:t>lúp</a:t>
            </a:r>
            <a:r>
              <a:rPr lang="en-US" sz="2200" dirty="0"/>
              <a:t> </a:t>
            </a:r>
            <a:r>
              <a:rPr lang="en-US" sz="2200" dirty="0" err="1"/>
              <a:t>để</a:t>
            </a:r>
            <a:r>
              <a:rPr lang="en-US" sz="2200" dirty="0"/>
              <a:t> </a:t>
            </a:r>
            <a:r>
              <a:rPr lang="en-US" sz="2200" dirty="0" err="1"/>
              <a:t>bàn</a:t>
            </a:r>
            <a:r>
              <a:rPr lang="en-US" sz="2200" dirty="0"/>
              <a:t> </a:t>
            </a:r>
            <a:r>
              <a:rPr lang="en-US" sz="2200" dirty="0" err="1"/>
              <a:t>có</a:t>
            </a:r>
            <a:r>
              <a:rPr lang="en-US" sz="2200" dirty="0"/>
              <a:t> </a:t>
            </a:r>
            <a:r>
              <a:rPr lang="en-US" sz="2200" dirty="0" err="1"/>
              <a:t>đèn</a:t>
            </a:r>
            <a:endParaRPr lang="en-US" sz="2200" dirty="0"/>
          </a:p>
        </p:txBody>
      </p:sp>
      <p:sp>
        <p:nvSpPr>
          <p:cNvPr id="15" name="TextBox 14">
            <a:extLst>
              <a:ext uri="{FF2B5EF4-FFF2-40B4-BE49-F238E27FC236}">
                <a16:creationId xmlns:a16="http://schemas.microsoft.com/office/drawing/2014/main" id="{0FB22E61-4FD7-6B8E-DE7F-1D5DC7FB8436}"/>
              </a:ext>
            </a:extLst>
          </p:cNvPr>
          <p:cNvSpPr txBox="1"/>
          <p:nvPr/>
        </p:nvSpPr>
        <p:spPr>
          <a:xfrm>
            <a:off x="7398303" y="3830381"/>
            <a:ext cx="1279107" cy="769441"/>
          </a:xfrm>
          <a:prstGeom prst="rect">
            <a:avLst/>
          </a:prstGeom>
          <a:solidFill>
            <a:schemeClr val="bg1">
              <a:lumMod val="20000"/>
              <a:lumOff val="80000"/>
            </a:schemeClr>
          </a:solidFill>
        </p:spPr>
        <p:txBody>
          <a:bodyPr wrap="square">
            <a:spAutoFit/>
          </a:bodyPr>
          <a:lstStyle/>
          <a:p>
            <a:r>
              <a:rPr lang="en-US" sz="2200" dirty="0" err="1"/>
              <a:t>kính</a:t>
            </a:r>
            <a:r>
              <a:rPr lang="en-US" sz="2200" dirty="0"/>
              <a:t> </a:t>
            </a:r>
            <a:r>
              <a:rPr lang="en-US" sz="2200" dirty="0" err="1"/>
              <a:t>lúp</a:t>
            </a:r>
            <a:r>
              <a:rPr lang="en-US" sz="2200" dirty="0"/>
              <a:t> </a:t>
            </a:r>
            <a:r>
              <a:rPr lang="en-US" sz="2200" dirty="0" err="1"/>
              <a:t>đeo</a:t>
            </a:r>
            <a:r>
              <a:rPr lang="en-US" sz="2200" dirty="0"/>
              <a:t> </a:t>
            </a:r>
            <a:r>
              <a:rPr lang="en-US" sz="2200" dirty="0" err="1"/>
              <a:t>mắt</a:t>
            </a:r>
            <a:endParaRPr lang="en-US" sz="2200" dirty="0"/>
          </a:p>
        </p:txBody>
      </p:sp>
      <p:sp>
        <p:nvSpPr>
          <p:cNvPr id="16" name="Rectangle 15">
            <a:extLst>
              <a:ext uri="{FF2B5EF4-FFF2-40B4-BE49-F238E27FC236}">
                <a16:creationId xmlns:a16="http://schemas.microsoft.com/office/drawing/2014/main" id="{A1ED6314-C376-ED9D-E7F1-C9161AFEA825}"/>
              </a:ext>
            </a:extLst>
          </p:cNvPr>
          <p:cNvSpPr/>
          <p:nvPr/>
        </p:nvSpPr>
        <p:spPr>
          <a:xfrm>
            <a:off x="1169915" y="3054283"/>
            <a:ext cx="6295313" cy="461665"/>
          </a:xfrm>
          <a:prstGeom prst="rect">
            <a:avLst/>
          </a:prstGeom>
          <a:solidFill>
            <a:schemeClr val="bg1">
              <a:lumMod val="20000"/>
              <a:lumOff val="80000"/>
            </a:schemeClr>
          </a:solidFill>
        </p:spPr>
        <p:txBody>
          <a:bodyPr wrap="none" lIns="91440" tIns="45720" rIns="91440" bIns="45720">
            <a:spAutoFit/>
          </a:bodyPr>
          <a:lstStyle/>
          <a:p>
            <a:pPr algn="ctr"/>
            <a:r>
              <a:rPr lang="en-US" sz="2400" dirty="0" err="1">
                <a:ln w="0"/>
                <a:solidFill>
                  <a:schemeClr val="tx1"/>
                </a:solidFill>
                <a:effectLst>
                  <a:outerShdw blurRad="38100" dist="19050" dir="2700000" algn="tl" rotWithShape="0">
                    <a:schemeClr val="dk1">
                      <a:alpha val="40000"/>
                    </a:schemeClr>
                  </a:outerShdw>
                </a:effectLst>
              </a:rPr>
              <a:t>Độ</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phóng</a:t>
            </a:r>
            <a:r>
              <a:rPr lang="en-US" sz="2400" dirty="0">
                <a:ln w="0"/>
                <a:solidFill>
                  <a:schemeClr val="tx1"/>
                </a:solidFill>
                <a:effectLst>
                  <a:outerShdw blurRad="38100" dist="19050" dir="2700000" algn="tl" rotWithShape="0">
                    <a:schemeClr val="dk1">
                      <a:alpha val="40000"/>
                    </a:schemeClr>
                  </a:outerShdw>
                </a:effectLst>
              </a:rPr>
              <a:t> to </a:t>
            </a:r>
            <a:r>
              <a:rPr lang="en-US" sz="2400" dirty="0" err="1">
                <a:ln w="0"/>
                <a:solidFill>
                  <a:schemeClr val="tx1"/>
                </a:solidFill>
                <a:effectLst>
                  <a:outerShdw blurRad="38100" dist="19050" dir="2700000" algn="tl" rotWithShape="0">
                    <a:schemeClr val="dk1">
                      <a:alpha val="40000"/>
                    </a:schemeClr>
                  </a:outerShdw>
                </a:effectLst>
              </a:rPr>
              <a:t>ảnh</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của</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một</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vật</a:t>
            </a:r>
            <a:r>
              <a:rPr lang="en-US" sz="2400" dirty="0">
                <a:ln w="0"/>
                <a:solidFill>
                  <a:schemeClr val="tx1"/>
                </a:solidFill>
                <a:effectLst>
                  <a:outerShdw blurRad="38100" dist="19050" dir="2700000" algn="tl" rotWithShape="0">
                    <a:schemeClr val="dk1">
                      <a:alpha val="40000"/>
                    </a:schemeClr>
                  </a:outerShdw>
                </a:effectLst>
              </a:rPr>
              <a:t> </a:t>
            </a:r>
            <a:r>
              <a:rPr lang="en-US" sz="2400" dirty="0" err="1">
                <a:ln w="0"/>
                <a:solidFill>
                  <a:schemeClr val="tx1"/>
                </a:solidFill>
                <a:effectLst>
                  <a:outerShdw blurRad="38100" dist="19050" dir="2700000" algn="tl" rotWithShape="0">
                    <a:schemeClr val="dk1">
                      <a:alpha val="40000"/>
                    </a:schemeClr>
                  </a:outerShdw>
                </a:effectLst>
              </a:rPr>
              <a:t>từ</a:t>
            </a:r>
            <a:r>
              <a:rPr lang="en-US" sz="2400" dirty="0">
                <a:ln w="0"/>
                <a:solidFill>
                  <a:schemeClr val="tx1"/>
                </a:solidFill>
                <a:effectLst>
                  <a:outerShdw blurRad="38100" dist="19050" dir="2700000" algn="tl" rotWithShape="0">
                    <a:schemeClr val="dk1">
                      <a:alpha val="40000"/>
                    </a:schemeClr>
                  </a:outerShdw>
                </a:effectLst>
              </a:rPr>
              <a:t> 3 </a:t>
            </a:r>
            <a:r>
              <a:rPr lang="en-US" sz="2400" dirty="0" err="1">
                <a:ln w="0"/>
                <a:solidFill>
                  <a:schemeClr val="tx1"/>
                </a:solidFill>
                <a:effectLst>
                  <a:outerShdw blurRad="38100" dist="19050" dir="2700000" algn="tl" rotWithShape="0">
                    <a:schemeClr val="dk1">
                      <a:alpha val="40000"/>
                    </a:schemeClr>
                  </a:outerShdw>
                </a:effectLst>
              </a:rPr>
              <a:t>đến</a:t>
            </a:r>
            <a:r>
              <a:rPr lang="en-US" sz="2400" dirty="0">
                <a:ln w="0"/>
                <a:solidFill>
                  <a:schemeClr val="tx1"/>
                </a:solidFill>
                <a:effectLst>
                  <a:outerShdw blurRad="38100" dist="19050" dir="2700000" algn="tl" rotWithShape="0">
                    <a:schemeClr val="dk1">
                      <a:alpha val="40000"/>
                    </a:schemeClr>
                  </a:outerShdw>
                </a:effectLst>
              </a:rPr>
              <a:t> 20 </a:t>
            </a:r>
            <a:r>
              <a:rPr lang="en-US" sz="2400" dirty="0" err="1">
                <a:ln w="0"/>
                <a:solidFill>
                  <a:schemeClr val="tx1"/>
                </a:solidFill>
                <a:effectLst>
                  <a:outerShdw blurRad="38100" dist="19050" dir="2700000" algn="tl" rotWithShape="0">
                    <a:schemeClr val="dk1">
                      <a:alpha val="40000"/>
                    </a:schemeClr>
                  </a:outerShdw>
                </a:effectLst>
              </a:rPr>
              <a:t>lần</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ED4EF611-A5AA-53BA-E342-D00367566D58}"/>
              </a:ext>
            </a:extLst>
          </p:cNvPr>
          <p:cNvSpPr txBox="1"/>
          <p:nvPr/>
        </p:nvSpPr>
        <p:spPr>
          <a:xfrm>
            <a:off x="2731998" y="3830381"/>
            <a:ext cx="1217519" cy="769441"/>
          </a:xfrm>
          <a:prstGeom prst="rect">
            <a:avLst/>
          </a:prstGeom>
          <a:solidFill>
            <a:schemeClr val="bg1">
              <a:lumMod val="20000"/>
              <a:lumOff val="80000"/>
            </a:schemeClr>
          </a:solidFill>
        </p:spPr>
        <p:txBody>
          <a:bodyPr wrap="square">
            <a:spAutoFit/>
          </a:bodyPr>
          <a:lstStyle/>
          <a:p>
            <a:r>
              <a:rPr lang="en-US" sz="2200" b="0" i="0" dirty="0" err="1">
                <a:solidFill>
                  <a:srgbClr val="212529"/>
                </a:solidFill>
                <a:effectLst/>
                <a:latin typeface="+mj-lt"/>
              </a:rPr>
              <a:t>kính</a:t>
            </a:r>
            <a:r>
              <a:rPr lang="en-US" sz="2200" b="0" i="0" dirty="0">
                <a:solidFill>
                  <a:srgbClr val="212529"/>
                </a:solidFill>
                <a:effectLst/>
                <a:latin typeface="+mj-lt"/>
              </a:rPr>
              <a:t> </a:t>
            </a:r>
            <a:r>
              <a:rPr lang="en-US" sz="2200" b="0" i="0" dirty="0" err="1">
                <a:solidFill>
                  <a:srgbClr val="212529"/>
                </a:solidFill>
                <a:effectLst/>
                <a:latin typeface="+mj-lt"/>
              </a:rPr>
              <a:t>lúp</a:t>
            </a:r>
            <a:r>
              <a:rPr lang="en-US" sz="2200" b="0" i="0" dirty="0">
                <a:solidFill>
                  <a:srgbClr val="212529"/>
                </a:solidFill>
                <a:effectLst/>
                <a:latin typeface="+mj-lt"/>
              </a:rPr>
              <a:t> </a:t>
            </a:r>
            <a:r>
              <a:rPr lang="en-US" sz="2200" b="0" i="0" dirty="0" err="1">
                <a:solidFill>
                  <a:srgbClr val="212529"/>
                </a:solidFill>
                <a:effectLst/>
                <a:latin typeface="+mj-lt"/>
              </a:rPr>
              <a:t>bỏ</a:t>
            </a:r>
            <a:r>
              <a:rPr lang="en-US" sz="2200" b="0" i="0" dirty="0">
                <a:solidFill>
                  <a:srgbClr val="212529"/>
                </a:solidFill>
                <a:effectLst/>
                <a:latin typeface="+mj-lt"/>
              </a:rPr>
              <a:t> </a:t>
            </a:r>
            <a:r>
              <a:rPr lang="en-US" sz="2200" b="0" i="0" dirty="0" err="1">
                <a:solidFill>
                  <a:srgbClr val="212529"/>
                </a:solidFill>
                <a:effectLst/>
                <a:latin typeface="+mj-lt"/>
              </a:rPr>
              <a:t>túi</a:t>
            </a:r>
            <a:endParaRPr lang="en-US" sz="2200" dirty="0">
              <a:latin typeface="+mj-lt"/>
            </a:endParaRPr>
          </a:p>
        </p:txBody>
      </p:sp>
    </p:spTree>
    <p:extLst>
      <p:ext uri="{BB962C8B-B14F-4D97-AF65-F5344CB8AC3E}">
        <p14:creationId xmlns:p14="http://schemas.microsoft.com/office/powerpoint/2010/main" val="141366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96;p40">
            <a:extLst>
              <a:ext uri="{FF2B5EF4-FFF2-40B4-BE49-F238E27FC236}">
                <a16:creationId xmlns:a16="http://schemas.microsoft.com/office/drawing/2014/main" id="{7CEAB5D6-D32B-DD77-1F87-19FDBDA10F37}"/>
              </a:ext>
            </a:extLst>
          </p:cNvPr>
          <p:cNvSpPr txBox="1">
            <a:spLocks noGrp="1"/>
          </p:cNvSpPr>
          <p:nvPr>
            <p:ph type="title"/>
          </p:nvPr>
        </p:nvSpPr>
        <p:spPr>
          <a:xfrm>
            <a:off x="1475125" y="-80166"/>
            <a:ext cx="7422385" cy="8382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err="1">
                <a:solidFill>
                  <a:schemeClr val="dk2"/>
                </a:solidFill>
                <a:latin typeface="Aptos Display" panose="020B0004020202020204" pitchFamily="34" charset="0"/>
              </a:rPr>
              <a:t>Các</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hoạt</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động</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nào</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có</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thể</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sử</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dụng</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kính</a:t>
            </a:r>
            <a:r>
              <a:rPr lang="en-US" sz="3200" dirty="0">
                <a:solidFill>
                  <a:schemeClr val="dk2"/>
                </a:solidFill>
                <a:latin typeface="Aptos Display" panose="020B0004020202020204" pitchFamily="34" charset="0"/>
              </a:rPr>
              <a:t> </a:t>
            </a:r>
            <a:r>
              <a:rPr lang="en-US" sz="3200" dirty="0" err="1">
                <a:solidFill>
                  <a:schemeClr val="dk2"/>
                </a:solidFill>
                <a:latin typeface="Aptos Display" panose="020B0004020202020204" pitchFamily="34" charset="0"/>
              </a:rPr>
              <a:t>lúp</a:t>
            </a:r>
            <a:r>
              <a:rPr lang="en-US" sz="3200" dirty="0">
                <a:solidFill>
                  <a:schemeClr val="dk2"/>
                </a:solidFill>
                <a:latin typeface="Aptos Display" panose="020B0004020202020204" pitchFamily="34" charset="0"/>
              </a:rPr>
              <a:t>?</a:t>
            </a:r>
            <a:endParaRPr sz="3200" dirty="0">
              <a:solidFill>
                <a:schemeClr val="dk2"/>
              </a:solidFill>
              <a:latin typeface="Aptos Display" panose="020B0004020202020204" pitchFamily="34" charset="0"/>
            </a:endParaRPr>
          </a:p>
        </p:txBody>
      </p:sp>
      <p:sp>
        <p:nvSpPr>
          <p:cNvPr id="6" name="Google Shape;1197;p40">
            <a:extLst>
              <a:ext uri="{FF2B5EF4-FFF2-40B4-BE49-F238E27FC236}">
                <a16:creationId xmlns:a16="http://schemas.microsoft.com/office/drawing/2014/main" id="{3F730460-12B0-1D0E-7ADB-14A82954FFD8}"/>
              </a:ext>
            </a:extLst>
          </p:cNvPr>
          <p:cNvSpPr txBox="1">
            <a:spLocks noGrp="1"/>
          </p:cNvSpPr>
          <p:nvPr>
            <p:ph type="title" idx="2"/>
          </p:nvPr>
        </p:nvSpPr>
        <p:spPr>
          <a:xfrm>
            <a:off x="870967" y="-80165"/>
            <a:ext cx="472804" cy="83825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a:t>
            </a:r>
            <a:endParaRPr sz="3600" dirty="0"/>
          </a:p>
        </p:txBody>
      </p:sp>
      <p:pic>
        <p:nvPicPr>
          <p:cNvPr id="8" name="Picture 7">
            <a:extLst>
              <a:ext uri="{FF2B5EF4-FFF2-40B4-BE49-F238E27FC236}">
                <a16:creationId xmlns:a16="http://schemas.microsoft.com/office/drawing/2014/main" id="{8713809F-CCA9-CA65-CF6B-7425C0A2F72B}"/>
              </a:ext>
            </a:extLst>
          </p:cNvPr>
          <p:cNvPicPr>
            <a:picLocks noChangeAspect="1"/>
          </p:cNvPicPr>
          <p:nvPr/>
        </p:nvPicPr>
        <p:blipFill>
          <a:blip r:embed="rId3"/>
          <a:stretch>
            <a:fillRect/>
          </a:stretch>
        </p:blipFill>
        <p:spPr>
          <a:xfrm>
            <a:off x="628152" y="930303"/>
            <a:ext cx="1753445" cy="1961569"/>
          </a:xfrm>
          <a:prstGeom prst="rect">
            <a:avLst/>
          </a:prstGeom>
        </p:spPr>
      </p:pic>
      <p:pic>
        <p:nvPicPr>
          <p:cNvPr id="10" name="Picture 9">
            <a:extLst>
              <a:ext uri="{FF2B5EF4-FFF2-40B4-BE49-F238E27FC236}">
                <a16:creationId xmlns:a16="http://schemas.microsoft.com/office/drawing/2014/main" id="{4659A752-7662-D60D-6BAA-6501F8EF133D}"/>
              </a:ext>
            </a:extLst>
          </p:cNvPr>
          <p:cNvPicPr>
            <a:picLocks noChangeAspect="1"/>
          </p:cNvPicPr>
          <p:nvPr/>
        </p:nvPicPr>
        <p:blipFill>
          <a:blip r:embed="rId4"/>
          <a:stretch>
            <a:fillRect/>
          </a:stretch>
        </p:blipFill>
        <p:spPr>
          <a:xfrm>
            <a:off x="3315694" y="981696"/>
            <a:ext cx="2122417" cy="1910176"/>
          </a:xfrm>
          <a:prstGeom prst="rect">
            <a:avLst/>
          </a:prstGeom>
        </p:spPr>
      </p:pic>
      <p:pic>
        <p:nvPicPr>
          <p:cNvPr id="12" name="Picture 11">
            <a:extLst>
              <a:ext uri="{FF2B5EF4-FFF2-40B4-BE49-F238E27FC236}">
                <a16:creationId xmlns:a16="http://schemas.microsoft.com/office/drawing/2014/main" id="{A462EABA-EAE5-4EB4-CF68-393955EAA993}"/>
              </a:ext>
            </a:extLst>
          </p:cNvPr>
          <p:cNvPicPr>
            <a:picLocks noChangeAspect="1"/>
          </p:cNvPicPr>
          <p:nvPr/>
        </p:nvPicPr>
        <p:blipFill>
          <a:blip r:embed="rId5"/>
          <a:stretch>
            <a:fillRect/>
          </a:stretch>
        </p:blipFill>
        <p:spPr>
          <a:xfrm>
            <a:off x="6482162" y="955700"/>
            <a:ext cx="2028062" cy="1961569"/>
          </a:xfrm>
          <a:prstGeom prst="rect">
            <a:avLst/>
          </a:prstGeom>
        </p:spPr>
      </p:pic>
      <p:pic>
        <p:nvPicPr>
          <p:cNvPr id="14" name="Picture 13">
            <a:extLst>
              <a:ext uri="{FF2B5EF4-FFF2-40B4-BE49-F238E27FC236}">
                <a16:creationId xmlns:a16="http://schemas.microsoft.com/office/drawing/2014/main" id="{15501A46-1981-B29B-73BE-4F59DEB5BA14}"/>
              </a:ext>
            </a:extLst>
          </p:cNvPr>
          <p:cNvPicPr>
            <a:picLocks noChangeAspect="1"/>
          </p:cNvPicPr>
          <p:nvPr/>
        </p:nvPicPr>
        <p:blipFill>
          <a:blip r:embed="rId6"/>
          <a:stretch>
            <a:fillRect/>
          </a:stretch>
        </p:blipFill>
        <p:spPr>
          <a:xfrm>
            <a:off x="317386" y="3416245"/>
            <a:ext cx="2374976" cy="1727255"/>
          </a:xfrm>
          <a:prstGeom prst="rect">
            <a:avLst/>
          </a:prstGeom>
        </p:spPr>
      </p:pic>
      <p:pic>
        <p:nvPicPr>
          <p:cNvPr id="16" name="Picture 15">
            <a:extLst>
              <a:ext uri="{FF2B5EF4-FFF2-40B4-BE49-F238E27FC236}">
                <a16:creationId xmlns:a16="http://schemas.microsoft.com/office/drawing/2014/main" id="{DF12D8E8-30E4-2389-ED7A-F909B9F51DCA}"/>
              </a:ext>
            </a:extLst>
          </p:cNvPr>
          <p:cNvPicPr>
            <a:picLocks noChangeAspect="1"/>
          </p:cNvPicPr>
          <p:nvPr/>
        </p:nvPicPr>
        <p:blipFill>
          <a:blip r:embed="rId7"/>
          <a:stretch>
            <a:fillRect/>
          </a:stretch>
        </p:blipFill>
        <p:spPr>
          <a:xfrm>
            <a:off x="3609892" y="3381623"/>
            <a:ext cx="1725433" cy="1752253"/>
          </a:xfrm>
          <a:prstGeom prst="rect">
            <a:avLst/>
          </a:prstGeom>
        </p:spPr>
      </p:pic>
      <p:pic>
        <p:nvPicPr>
          <p:cNvPr id="18" name="Picture 17">
            <a:extLst>
              <a:ext uri="{FF2B5EF4-FFF2-40B4-BE49-F238E27FC236}">
                <a16:creationId xmlns:a16="http://schemas.microsoft.com/office/drawing/2014/main" id="{85323910-764C-78A7-F393-340D3CA3B2AE}"/>
              </a:ext>
            </a:extLst>
          </p:cNvPr>
          <p:cNvPicPr>
            <a:picLocks noChangeAspect="1"/>
          </p:cNvPicPr>
          <p:nvPr/>
        </p:nvPicPr>
        <p:blipFill>
          <a:blip r:embed="rId8"/>
          <a:stretch>
            <a:fillRect/>
          </a:stretch>
        </p:blipFill>
        <p:spPr>
          <a:xfrm>
            <a:off x="6510431" y="3415152"/>
            <a:ext cx="1666642" cy="1718724"/>
          </a:xfrm>
          <a:prstGeom prst="rect">
            <a:avLst/>
          </a:prstGeom>
        </p:spPr>
      </p:pic>
      <p:pic>
        <p:nvPicPr>
          <p:cNvPr id="2052"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6ECEEFA6-3980-1F78-17FD-D3D1A216A4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5457" y="2089225"/>
            <a:ext cx="895888" cy="895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8E8DD894-E5B0-9D02-980C-78E3593DCE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7073" y="2123806"/>
            <a:ext cx="895888" cy="895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F6B1D2BC-0356-BFFB-128A-6C86A2EF0B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7549" y="4291998"/>
            <a:ext cx="895888" cy="895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4" descr="Nền đánh Dấu Màu Xanh Lá Cây Hoặc Dấu Kiểm đóng Dấu đồng Tâm Tích Cực Hình  Chụp Và Hình ảnh Để Tải Về Miễn Phí - Pngtree">
            <a:extLst>
              <a:ext uri="{FF2B5EF4-FFF2-40B4-BE49-F238E27FC236}">
                <a16:creationId xmlns:a16="http://schemas.microsoft.com/office/drawing/2014/main" id="{0E0CE12F-FF7E-DEB4-87C9-AA79A9878D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622" y="4291998"/>
            <a:ext cx="895888" cy="895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Dấu Kiểm Và Biểu Tượng Chéo Câu Trả Lời Tích Cực Và Tiêu Cực Màu Đỏ Và Xanh  Lá Cây Dấu Hiệu Chính Xác Và Không Chính Xác Có Và Không Có">
            <a:extLst>
              <a:ext uri="{FF2B5EF4-FFF2-40B4-BE49-F238E27FC236}">
                <a16:creationId xmlns:a16="http://schemas.microsoft.com/office/drawing/2014/main" id="{1086E3F1-EB69-053D-0FD2-B29FA74F5A2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0000" t="19305" b="17556"/>
          <a:stretch/>
        </p:blipFill>
        <p:spPr bwMode="auto">
          <a:xfrm>
            <a:off x="5186317" y="1952002"/>
            <a:ext cx="1219200" cy="1184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6" descr="Dấu Kiểm Và Biểu Tượng Chéo Câu Trả Lời Tích Cực Và Tiêu Cực Màu Đỏ Và Xanh  Lá Cây Dấu Hiệu Chính Xác Và Không Chính Xác Có Và Không Có">
            <a:extLst>
              <a:ext uri="{FF2B5EF4-FFF2-40B4-BE49-F238E27FC236}">
                <a16:creationId xmlns:a16="http://schemas.microsoft.com/office/drawing/2014/main" id="{083ADB96-8A2D-7C69-4539-A9E52E2C239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0000" t="19305" b="17556"/>
          <a:stretch/>
        </p:blipFill>
        <p:spPr bwMode="auto">
          <a:xfrm>
            <a:off x="2390692" y="4060423"/>
            <a:ext cx="1219200" cy="1184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80">
                                          <p:stCondLst>
                                            <p:cond delay="0"/>
                                          </p:stCondLst>
                                        </p:cTn>
                                        <p:tgtEl>
                                          <p:spTgt spid="21"/>
                                        </p:tgtEl>
                                      </p:cBhvr>
                                    </p:animEffect>
                                    <p:anim calcmode="lin" valueType="num">
                                      <p:cBhvr>
                                        <p:cTn id="6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7" dur="26">
                                          <p:stCondLst>
                                            <p:cond delay="650"/>
                                          </p:stCondLst>
                                        </p:cTn>
                                        <p:tgtEl>
                                          <p:spTgt spid="21"/>
                                        </p:tgtEl>
                                      </p:cBhvr>
                                      <p:to x="100000" y="60000"/>
                                    </p:animScale>
                                    <p:animScale>
                                      <p:cBhvr>
                                        <p:cTn id="68" dur="166" decel="50000">
                                          <p:stCondLst>
                                            <p:cond delay="676"/>
                                          </p:stCondLst>
                                        </p:cTn>
                                        <p:tgtEl>
                                          <p:spTgt spid="21"/>
                                        </p:tgtEl>
                                      </p:cBhvr>
                                      <p:to x="100000" y="100000"/>
                                    </p:animScale>
                                    <p:animScale>
                                      <p:cBhvr>
                                        <p:cTn id="69" dur="26">
                                          <p:stCondLst>
                                            <p:cond delay="1312"/>
                                          </p:stCondLst>
                                        </p:cTn>
                                        <p:tgtEl>
                                          <p:spTgt spid="21"/>
                                        </p:tgtEl>
                                      </p:cBhvr>
                                      <p:to x="100000" y="80000"/>
                                    </p:animScale>
                                    <p:animScale>
                                      <p:cBhvr>
                                        <p:cTn id="70" dur="166" decel="50000">
                                          <p:stCondLst>
                                            <p:cond delay="1338"/>
                                          </p:stCondLst>
                                        </p:cTn>
                                        <p:tgtEl>
                                          <p:spTgt spid="21"/>
                                        </p:tgtEl>
                                      </p:cBhvr>
                                      <p:to x="100000" y="100000"/>
                                    </p:animScale>
                                    <p:animScale>
                                      <p:cBhvr>
                                        <p:cTn id="71" dur="26">
                                          <p:stCondLst>
                                            <p:cond delay="1642"/>
                                          </p:stCondLst>
                                        </p:cTn>
                                        <p:tgtEl>
                                          <p:spTgt spid="21"/>
                                        </p:tgtEl>
                                      </p:cBhvr>
                                      <p:to x="100000" y="90000"/>
                                    </p:animScale>
                                    <p:animScale>
                                      <p:cBhvr>
                                        <p:cTn id="72" dur="166" decel="50000">
                                          <p:stCondLst>
                                            <p:cond delay="1668"/>
                                          </p:stCondLst>
                                        </p:cTn>
                                        <p:tgtEl>
                                          <p:spTgt spid="21"/>
                                        </p:tgtEl>
                                      </p:cBhvr>
                                      <p:to x="100000" y="100000"/>
                                    </p:animScale>
                                    <p:animScale>
                                      <p:cBhvr>
                                        <p:cTn id="73" dur="26">
                                          <p:stCondLst>
                                            <p:cond delay="1808"/>
                                          </p:stCondLst>
                                        </p:cTn>
                                        <p:tgtEl>
                                          <p:spTgt spid="21"/>
                                        </p:tgtEl>
                                      </p:cBhvr>
                                      <p:to x="100000" y="95000"/>
                                    </p:animScale>
                                    <p:animScale>
                                      <p:cBhvr>
                                        <p:cTn id="74" dur="166" decel="50000">
                                          <p:stCondLst>
                                            <p:cond delay="1834"/>
                                          </p:stCondLst>
                                        </p:cTn>
                                        <p:tgtEl>
                                          <p:spTgt spid="2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054"/>
                                        </p:tgtEl>
                                        <p:attrNameLst>
                                          <p:attrName>style.visibility</p:attrName>
                                        </p:attrNameLst>
                                      </p:cBhvr>
                                      <p:to>
                                        <p:strVal val="visible"/>
                                      </p:to>
                                    </p:set>
                                    <p:anim calcmode="lin" valueType="num">
                                      <p:cBhvr>
                                        <p:cTn id="79" dur="500" fill="hold"/>
                                        <p:tgtEl>
                                          <p:spTgt spid="2054"/>
                                        </p:tgtEl>
                                        <p:attrNameLst>
                                          <p:attrName>ppt_w</p:attrName>
                                        </p:attrNameLst>
                                      </p:cBhvr>
                                      <p:tavLst>
                                        <p:tav tm="0">
                                          <p:val>
                                            <p:fltVal val="0"/>
                                          </p:val>
                                        </p:tav>
                                        <p:tav tm="100000">
                                          <p:val>
                                            <p:strVal val="#ppt_w"/>
                                          </p:val>
                                        </p:tav>
                                      </p:tavLst>
                                    </p:anim>
                                    <p:anim calcmode="lin" valueType="num">
                                      <p:cBhvr>
                                        <p:cTn id="80" dur="500" fill="hold"/>
                                        <p:tgtEl>
                                          <p:spTgt spid="2054"/>
                                        </p:tgtEl>
                                        <p:attrNameLst>
                                          <p:attrName>ppt_h</p:attrName>
                                        </p:attrNameLst>
                                      </p:cBhvr>
                                      <p:tavLst>
                                        <p:tav tm="0">
                                          <p:val>
                                            <p:fltVal val="0"/>
                                          </p:val>
                                        </p:tav>
                                        <p:tav tm="100000">
                                          <p:val>
                                            <p:strVal val="#ppt_h"/>
                                          </p:val>
                                        </p:tav>
                                      </p:tavLst>
                                    </p:anim>
                                    <p:animEffect transition="in" filter="fade">
                                      <p:cBhvr>
                                        <p:cTn id="81" dur="500"/>
                                        <p:tgtEl>
                                          <p:spTgt spid="205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ce, Motion, and Energy - Science - 11th Grade ">
  <a:themeElements>
    <a:clrScheme name="Simple Light">
      <a:dk1>
        <a:srgbClr val="021331"/>
      </a:dk1>
      <a:lt1>
        <a:srgbClr val="FFD521"/>
      </a:lt1>
      <a:dk2>
        <a:srgbClr val="E83F42"/>
      </a:dk2>
      <a:lt2>
        <a:srgbClr val="E3FAFF"/>
      </a:lt2>
      <a:accent1>
        <a:srgbClr val="FFFFFF"/>
      </a:accent1>
      <a:accent2>
        <a:srgbClr val="FFFFFF"/>
      </a:accent2>
      <a:accent3>
        <a:srgbClr val="FFFFFF"/>
      </a:accent3>
      <a:accent4>
        <a:srgbClr val="FFFFFF"/>
      </a:accent4>
      <a:accent5>
        <a:srgbClr val="FFFFFF"/>
      </a:accent5>
      <a:accent6>
        <a:srgbClr val="FFFFFF"/>
      </a:accent6>
      <a:hlink>
        <a:srgbClr val="0213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632</Words>
  <Application>Microsoft Office PowerPoint</Application>
  <PresentationFormat>On-screen Show (16:9)</PresentationFormat>
  <Paragraphs>91</Paragraphs>
  <Slides>22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#9Slide07 IcielBaliho Script</vt:lpstr>
      <vt:lpstr>Concert One</vt:lpstr>
      <vt:lpstr>DM Sans</vt:lpstr>
      <vt:lpstr>Albert Sans</vt:lpstr>
      <vt:lpstr>Calibri</vt:lpstr>
      <vt:lpstr>Arial</vt:lpstr>
      <vt:lpstr>Calibri Light</vt:lpstr>
      <vt:lpstr>Aptos Display</vt:lpstr>
      <vt:lpstr>#9Slide03 Arima Madurai Black</vt:lpstr>
      <vt:lpstr>Force, Motion, and Energy - Science - 11th Grade </vt:lpstr>
      <vt:lpstr>Office Theme</vt:lpstr>
      <vt:lpstr>Muốn quan sát các vật nhỏ mà mắt thường không nhìn rõ thì ta có thể sử dụng dụng cụ gì?</vt:lpstr>
      <vt:lpstr>Tiết 6- Bài 3 SỬ DỤNG KÍNH LÚP</vt:lpstr>
      <vt:lpstr>Tìm hiểu về kính lúp</vt:lpstr>
      <vt:lpstr>Tìm hiểu về kính lúp</vt:lpstr>
      <vt:lpstr>Tìm hiểu về kính lúp</vt:lpstr>
      <vt:lpstr>PowerPoint Presentation</vt:lpstr>
      <vt:lpstr>Tìm hiểu về kính lúp</vt:lpstr>
      <vt:lpstr>Tìm hiểu về kính lúp</vt:lpstr>
      <vt:lpstr>Các hoạt động nào có thể sử dụng kính lúp?</vt:lpstr>
      <vt:lpstr>PowerPoint Presentation</vt:lpstr>
      <vt:lpstr>PowerPoint Presentation</vt:lpstr>
      <vt:lpstr>PowerPoint Presentation</vt:lpstr>
      <vt:lpstr>PowerPoint Presentation</vt:lpstr>
      <vt:lpstr>PowerPoint Presentation</vt:lpstr>
      <vt:lpstr>Em có biết</vt:lpstr>
      <vt:lpstr>Em có biết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Motion, and Energy - Science</dc:title>
  <dc:creator>Admin</dc:creator>
  <cp:lastModifiedBy>Tuyến Nguyễn</cp:lastModifiedBy>
  <cp:revision>12</cp:revision>
  <dcterms:modified xsi:type="dcterms:W3CDTF">2023-09-15T07:45:06Z</dcterms:modified>
</cp:coreProperties>
</file>