
<file path=[Content_Types].xml><?xml version="1.0" encoding="utf-8"?>
<Types xmlns="http://schemas.openxmlformats.org/package/2006/content-types">
  <Default Extension="mp3" ContentType="audio/m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2" r:id="rId2"/>
    <p:sldId id="573" r:id="rId3"/>
    <p:sldId id="580" r:id="rId4"/>
    <p:sldId id="574" r:id="rId5"/>
    <p:sldId id="575" r:id="rId6"/>
    <p:sldId id="576" r:id="rId7"/>
    <p:sldId id="256" r:id="rId8"/>
    <p:sldId id="257" r:id="rId9"/>
    <p:sldId id="258" r:id="rId10"/>
    <p:sldId id="259" r:id="rId11"/>
    <p:sldId id="260" r:id="rId12"/>
    <p:sldId id="262" r:id="rId13"/>
    <p:sldId id="270" r:id="rId14"/>
    <p:sldId id="577" r:id="rId15"/>
    <p:sldId id="578" r:id="rId16"/>
  </p:sldIdLst>
  <p:sldSz cx="18288000" cy="10287000"/>
  <p:notesSz cx="6858000" cy="9144000"/>
  <p:embeddedFontLst>
    <p:embeddedFont>
      <p:font typeface="Gungsuh" panose="020B0604020202020204" charset="-127"/>
      <p:regular r:id="rId18"/>
    </p:embeddedFont>
    <p:embeddedFont>
      <p:font typeface="More Sugar Thin" panose="020B0604020202020204" charset="0"/>
      <p:regular r:id="rId19"/>
    </p:embeddedFont>
    <p:embeddedFont>
      <p:font typeface="Arial Nova"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8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DFE6F-2156-46E0-AD06-E248207C7214}"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9DBFA-F613-4A1D-A85A-68ED255BFBD4}" type="slidenum">
              <a:rPr lang="en-US" smtClean="0"/>
              <a:t>‹#›</a:t>
            </a:fld>
            <a:endParaRPr lang="en-US"/>
          </a:p>
        </p:txBody>
      </p:sp>
    </p:spTree>
    <p:extLst>
      <p:ext uri="{BB962C8B-B14F-4D97-AF65-F5344CB8AC3E}">
        <p14:creationId xmlns:p14="http://schemas.microsoft.com/office/powerpoint/2010/main" val="234257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9DBFA-F613-4A1D-A85A-68ED255BFBD4}" type="slidenum">
              <a:rPr lang="en-US" smtClean="0"/>
              <a:t>7</a:t>
            </a:fld>
            <a:endParaRPr lang="en-US"/>
          </a:p>
        </p:txBody>
      </p:sp>
    </p:spTree>
    <p:extLst>
      <p:ext uri="{BB962C8B-B14F-4D97-AF65-F5344CB8AC3E}">
        <p14:creationId xmlns:p14="http://schemas.microsoft.com/office/powerpoint/2010/main" val="3057060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6618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71606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9319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7320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718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5010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660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4346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8477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8765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088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7357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8574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7792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53222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635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477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360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550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67" r:id="rId4"/>
    <p:sldLayoutId id="2147483664" r:id="rId5"/>
    <p:sldLayoutId id="2147483661" r:id="rId6"/>
    <p:sldLayoutId id="2147483660" r:id="rId7"/>
    <p:sldLayoutId id="2147483651" r:id="rId8"/>
    <p:sldLayoutId id="2147483652" r:id="rId9"/>
    <p:sldLayoutId id="2147483653" r:id="rId10"/>
    <p:sldLayoutId id="2147483654" r:id="rId11"/>
    <p:sldLayoutId id="2147483655" r:id="rId12"/>
    <p:sldLayoutId id="2147483678" r:id="rId13"/>
    <p:sldLayoutId id="2147483677" r:id="rId14"/>
    <p:sldLayoutId id="2147483676" r:id="rId15"/>
    <p:sldLayoutId id="2147483675" r:id="rId16"/>
    <p:sldLayoutId id="2147483674" r:id="rId17"/>
    <p:sldLayoutId id="2147483672" r:id="rId18"/>
    <p:sldLayoutId id="2147483671" r:id="rId19"/>
    <p:sldLayoutId id="2147483670" r:id="rId20"/>
    <p:sldLayoutId id="2147483669" r:id="rId21"/>
    <p:sldLayoutId id="2147483668" r:id="rId22"/>
    <p:sldLayoutId id="2147483666" r:id="rId23"/>
    <p:sldLayoutId id="2147483665" r:id="rId24"/>
    <p:sldLayoutId id="2147483663" r:id="rId25"/>
    <p:sldLayoutId id="2147483662" r:id="rId26"/>
    <p:sldLayoutId id="2147483656" r:id="rId27"/>
    <p:sldLayoutId id="2147483657" r:id="rId28"/>
    <p:sldLayoutId id="2147483658" r:id="rId29"/>
    <p:sldLayoutId id="2147483659"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6.xml"/><Relationship Id="rId3" Type="http://schemas.microsoft.com/office/2007/relationships/media" Target="../media/media2.mp3"/><Relationship Id="rId7" Type="http://schemas.openxmlformats.org/officeDocument/2006/relationships/image" Target="../media/image2.png"/><Relationship Id="rId12" Type="http://schemas.openxmlformats.org/officeDocument/2006/relationships/slide" Target="slide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png"/><Relationship Id="rId11" Type="http://schemas.openxmlformats.org/officeDocument/2006/relationships/slide" Target="slide2.xml"/><Relationship Id="rId5" Type="http://schemas.openxmlformats.org/officeDocument/2006/relationships/slideLayout" Target="../slideLayouts/slideLayout2.xml"/><Relationship Id="rId15" Type="http://schemas.openxmlformats.org/officeDocument/2006/relationships/slide" Target="slide3.xml"/><Relationship Id="rId10" Type="http://schemas.openxmlformats.org/officeDocument/2006/relationships/slide" Target="slide7.xml"/><Relationship Id="rId4" Type="http://schemas.openxmlformats.org/officeDocument/2006/relationships/audio" Target="../media/media2.mp3"/><Relationship Id="rId9" Type="http://schemas.openxmlformats.org/officeDocument/2006/relationships/image" Target="../media/image4.png"/><Relationship Id="rId14" Type="http://schemas.openxmlformats.org/officeDocument/2006/relationships/slide" Target="slide5.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3.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34.png"/><Relationship Id="rId17" Type="http://schemas.openxmlformats.org/officeDocument/2006/relationships/image" Target="../media/image36.png"/><Relationship Id="rId2" Type="http://schemas.openxmlformats.org/officeDocument/2006/relationships/image" Target="../media/image9.png"/><Relationship Id="rId16"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41.svg"/><Relationship Id="rId5" Type="http://schemas.openxmlformats.org/officeDocument/2006/relationships/image" Target="../media/image33.svg"/><Relationship Id="rId15" Type="http://schemas.openxmlformats.org/officeDocument/2006/relationships/image" Target="../media/image13.svg"/><Relationship Id="rId10"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17.svg"/><Relationship Id="rId1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7.svg"/><Relationship Id="rId18" Type="http://schemas.openxmlformats.org/officeDocument/2006/relationships/image" Target="../media/image42.png"/><Relationship Id="rId3" Type="http://schemas.openxmlformats.org/officeDocument/2006/relationships/image" Target="../media/image9.svg"/><Relationship Id="rId21" Type="http://schemas.openxmlformats.org/officeDocument/2006/relationships/image" Target="../media/image45.png"/><Relationship Id="rId7" Type="http://schemas.openxmlformats.org/officeDocument/2006/relationships/image" Target="../media/image21.svg"/><Relationship Id="rId12" Type="http://schemas.openxmlformats.org/officeDocument/2006/relationships/image" Target="../media/image39.png"/><Relationship Id="rId17" Type="http://schemas.openxmlformats.org/officeDocument/2006/relationships/image" Target="../media/image41.png"/><Relationship Id="rId2" Type="http://schemas.openxmlformats.org/officeDocument/2006/relationships/image" Target="../media/image8.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55.svg"/><Relationship Id="rId5" Type="http://schemas.openxmlformats.org/officeDocument/2006/relationships/image" Target="../media/image13.svg"/><Relationship Id="rId15" Type="http://schemas.openxmlformats.org/officeDocument/2006/relationships/image" Target="../media/image15.svg"/><Relationship Id="rId10" Type="http://schemas.openxmlformats.org/officeDocument/2006/relationships/image" Target="../media/image38.png"/><Relationship Id="rId19" Type="http://schemas.openxmlformats.org/officeDocument/2006/relationships/image" Target="../media/image43.png"/><Relationship Id="rId4" Type="http://schemas.openxmlformats.org/officeDocument/2006/relationships/image" Target="../media/image10.png"/><Relationship Id="rId9" Type="http://schemas.openxmlformats.org/officeDocument/2006/relationships/image" Target="../media/image53.svg"/><Relationship Id="rId1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7.svg"/><Relationship Id="rId3" Type="http://schemas.openxmlformats.org/officeDocument/2006/relationships/image" Target="../media/image63.svg"/><Relationship Id="rId7" Type="http://schemas.openxmlformats.org/officeDocument/2006/relationships/image" Target="../media/image49.svg"/><Relationship Id="rId12"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65.svg"/><Relationship Id="rId5" Type="http://schemas.openxmlformats.org/officeDocument/2006/relationships/image" Target="../media/image41.svg"/><Relationship Id="rId10" Type="http://schemas.openxmlformats.org/officeDocument/2006/relationships/image" Target="../media/image47.png"/><Relationship Id="rId4" Type="http://schemas.openxmlformats.org/officeDocument/2006/relationships/image" Target="../media/image30.png"/><Relationship Id="rId9" Type="http://schemas.openxmlformats.org/officeDocument/2006/relationships/image" Target="../media/image11.svg"/><Relationship Id="rId1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74.svg"/><Relationship Id="rId18" Type="http://schemas.openxmlformats.org/officeDocument/2006/relationships/image" Target="../media/image37.png"/><Relationship Id="rId3" Type="http://schemas.openxmlformats.org/officeDocument/2006/relationships/image" Target="../media/image70.svg"/><Relationship Id="rId21" Type="http://schemas.openxmlformats.org/officeDocument/2006/relationships/image" Target="../media/image55.svg"/><Relationship Id="rId7" Type="http://schemas.openxmlformats.org/officeDocument/2006/relationships/image" Target="../media/image41.svg"/><Relationship Id="rId12" Type="http://schemas.openxmlformats.org/officeDocument/2006/relationships/image" Target="../media/image52.png"/><Relationship Id="rId17" Type="http://schemas.openxmlformats.org/officeDocument/2006/relationships/image" Target="../media/image47.svg"/><Relationship Id="rId25" Type="http://schemas.openxmlformats.org/officeDocument/2006/relationships/image" Target="../media/image31.svg"/><Relationship Id="rId2" Type="http://schemas.openxmlformats.org/officeDocument/2006/relationships/image" Target="../media/image50.png"/><Relationship Id="rId16" Type="http://schemas.openxmlformats.org/officeDocument/2006/relationships/image" Target="../media/image54.png"/><Relationship Id="rId20"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67.svg"/><Relationship Id="rId24" Type="http://schemas.openxmlformats.org/officeDocument/2006/relationships/image" Target="../media/image21.png"/><Relationship Id="rId5" Type="http://schemas.openxmlformats.org/officeDocument/2006/relationships/image" Target="../media/image63.svg"/><Relationship Id="rId15" Type="http://schemas.openxmlformats.org/officeDocument/2006/relationships/image" Target="../media/image45.svg"/><Relationship Id="rId23" Type="http://schemas.openxmlformats.org/officeDocument/2006/relationships/image" Target="../media/image76.svg"/><Relationship Id="rId10" Type="http://schemas.openxmlformats.org/officeDocument/2006/relationships/image" Target="../media/image48.png"/><Relationship Id="rId19" Type="http://schemas.openxmlformats.org/officeDocument/2006/relationships/image" Target="../media/image53.svg"/><Relationship Id="rId4" Type="http://schemas.openxmlformats.org/officeDocument/2006/relationships/image" Target="../media/image46.png"/><Relationship Id="rId9" Type="http://schemas.openxmlformats.org/officeDocument/2006/relationships/image" Target="../media/image72.svg"/><Relationship Id="rId14" Type="http://schemas.openxmlformats.org/officeDocument/2006/relationships/image" Target="../media/image53.png"/><Relationship Id="rId22"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6.xml"/><Relationship Id="rId3" Type="http://schemas.microsoft.com/office/2007/relationships/media" Target="../media/media2.mp3"/><Relationship Id="rId7" Type="http://schemas.openxmlformats.org/officeDocument/2006/relationships/image" Target="../media/image2.png"/><Relationship Id="rId12" Type="http://schemas.openxmlformats.org/officeDocument/2006/relationships/slide" Target="slide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png"/><Relationship Id="rId11" Type="http://schemas.openxmlformats.org/officeDocument/2006/relationships/slide" Target="slide2.xml"/><Relationship Id="rId5" Type="http://schemas.openxmlformats.org/officeDocument/2006/relationships/slideLayout" Target="../slideLayouts/slideLayout2.xml"/><Relationship Id="rId10" Type="http://schemas.openxmlformats.org/officeDocument/2006/relationships/slide" Target="slide7.xml"/><Relationship Id="rId4" Type="http://schemas.openxmlformats.org/officeDocument/2006/relationships/audio" Target="../media/media2.mp3"/><Relationship Id="rId9" Type="http://schemas.openxmlformats.org/officeDocument/2006/relationships/image" Target="../media/image4.png"/><Relationship Id="rId14" Type="http://schemas.openxmlformats.org/officeDocument/2006/relationships/slide" Target="slide5.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6.xml"/><Relationship Id="rId3" Type="http://schemas.microsoft.com/office/2007/relationships/media" Target="../media/media2.mp3"/><Relationship Id="rId7" Type="http://schemas.openxmlformats.org/officeDocument/2006/relationships/image" Target="../media/image2.png"/><Relationship Id="rId12" Type="http://schemas.openxmlformats.org/officeDocument/2006/relationships/slide" Target="slide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png"/><Relationship Id="rId11" Type="http://schemas.openxmlformats.org/officeDocument/2006/relationships/slide" Target="slide2.xml"/><Relationship Id="rId5" Type="http://schemas.openxmlformats.org/officeDocument/2006/relationships/slideLayout" Target="../slideLayouts/slideLayout2.xml"/><Relationship Id="rId10" Type="http://schemas.openxmlformats.org/officeDocument/2006/relationships/slide" Target="slide7.xml"/><Relationship Id="rId4" Type="http://schemas.openxmlformats.org/officeDocument/2006/relationships/audio" Target="../media/media2.mp3"/><Relationship Id="rId9" Type="http://schemas.openxmlformats.org/officeDocument/2006/relationships/image" Target="../media/image4.png"/><Relationship Id="rId1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7.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3.png"/><Relationship Id="rId18" Type="http://schemas.openxmlformats.org/officeDocument/2006/relationships/image" Target="../media/image23.svg"/><Relationship Id="rId3" Type="http://schemas.openxmlformats.org/officeDocument/2006/relationships/image" Target="../media/image8.png"/><Relationship Id="rId21" Type="http://schemas.openxmlformats.org/officeDocument/2006/relationships/image" Target="../media/image25.svg"/><Relationship Id="rId7" Type="http://schemas.openxmlformats.org/officeDocument/2006/relationships/image" Target="../media/image10.png"/><Relationship Id="rId12" Type="http://schemas.openxmlformats.org/officeDocument/2006/relationships/image" Target="../media/image17.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21.svg"/><Relationship Id="rId20"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11.svg"/><Relationship Id="rId11" Type="http://schemas.openxmlformats.org/officeDocument/2006/relationships/image" Target="../media/image12.png"/><Relationship Id="rId24" Type="http://schemas.openxmlformats.org/officeDocument/2006/relationships/image" Target="../media/image27.svg"/><Relationship Id="rId5" Type="http://schemas.openxmlformats.org/officeDocument/2006/relationships/image" Target="../media/image9.png"/><Relationship Id="rId15" Type="http://schemas.openxmlformats.org/officeDocument/2006/relationships/image" Target="../media/image14.png"/><Relationship Id="rId23" Type="http://schemas.openxmlformats.org/officeDocument/2006/relationships/image" Target="../media/image19.png"/><Relationship Id="rId10" Type="http://schemas.openxmlformats.org/officeDocument/2006/relationships/image" Target="../media/image15.svg"/><Relationship Id="rId19" Type="http://schemas.openxmlformats.org/officeDocument/2006/relationships/image" Target="../media/image16.png"/><Relationship Id="rId4" Type="http://schemas.openxmlformats.org/officeDocument/2006/relationships/image" Target="../media/image9.svg"/><Relationship Id="rId9" Type="http://schemas.openxmlformats.org/officeDocument/2006/relationships/image" Target="../media/image11.png"/><Relationship Id="rId14" Type="http://schemas.openxmlformats.org/officeDocument/2006/relationships/image" Target="../media/image19.svg"/><Relationship Id="rId22"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7.svg"/><Relationship Id="rId18" Type="http://schemas.openxmlformats.org/officeDocument/2006/relationships/image" Target="../media/image27.png"/><Relationship Id="rId3" Type="http://schemas.openxmlformats.org/officeDocument/2006/relationships/image" Target="../media/image29.svg"/><Relationship Id="rId7" Type="http://schemas.openxmlformats.org/officeDocument/2006/relationships/image" Target="../media/image31.svg"/><Relationship Id="rId12" Type="http://schemas.openxmlformats.org/officeDocument/2006/relationships/image" Target="../media/image24.png"/><Relationship Id="rId17" Type="http://schemas.openxmlformats.org/officeDocument/2006/relationships/image" Target="../media/image41.svg"/><Relationship Id="rId2" Type="http://schemas.openxmlformats.org/officeDocument/2006/relationships/image" Target="../media/image20.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35.svg"/><Relationship Id="rId5" Type="http://schemas.openxmlformats.org/officeDocument/2006/relationships/image" Target="../media/image11.svg"/><Relationship Id="rId15" Type="http://schemas.openxmlformats.org/officeDocument/2006/relationships/image" Target="../media/image39.svg"/><Relationship Id="rId10" Type="http://schemas.openxmlformats.org/officeDocument/2006/relationships/image" Target="../media/image23.png"/><Relationship Id="rId19" Type="http://schemas.openxmlformats.org/officeDocument/2006/relationships/image" Target="../media/image43.svg"/><Relationship Id="rId4" Type="http://schemas.openxmlformats.org/officeDocument/2006/relationships/image" Target="../media/image9.png"/><Relationship Id="rId9" Type="http://schemas.openxmlformats.org/officeDocument/2006/relationships/image" Target="../media/image33.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7.svg"/><Relationship Id="rId3" Type="http://schemas.openxmlformats.org/officeDocument/2006/relationships/image" Target="../media/image11.svg"/><Relationship Id="rId7" Type="http://schemas.openxmlformats.org/officeDocument/2006/relationships/image" Target="../media/image45.svg"/><Relationship Id="rId12"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41.svg"/><Relationship Id="rId5" Type="http://schemas.openxmlformats.org/officeDocument/2006/relationships/image" Target="../media/image15.svg"/><Relationship Id="rId15" Type="http://schemas.openxmlformats.org/officeDocument/2006/relationships/image" Target="../media/image49.svg"/><Relationship Id="rId10" Type="http://schemas.openxmlformats.org/officeDocument/2006/relationships/image" Target="../media/image30.png"/><Relationship Id="rId4" Type="http://schemas.openxmlformats.org/officeDocument/2006/relationships/image" Target="../media/image11.png"/><Relationship Id="rId9" Type="http://schemas.openxmlformats.org/officeDocument/2006/relationships/image" Target="../media/image17.sv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p:cNvSpPr/>
          <p:nvPr/>
        </p:nvSpPr>
        <p:spPr>
          <a:xfrm>
            <a:off x="-16046" y="30749"/>
            <a:ext cx="10209330" cy="102874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nvGrpSpPr>
          <p:cNvPr id="52" name="Group 51"/>
          <p:cNvGrpSpPr/>
          <p:nvPr/>
        </p:nvGrpSpPr>
        <p:grpSpPr>
          <a:xfrm>
            <a:off x="5406009" y="188993"/>
            <a:ext cx="9620322" cy="9647754"/>
            <a:chOff x="2889226" y="213081"/>
            <a:chExt cx="6413548" cy="6431836"/>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9226" y="213081"/>
              <a:ext cx="6413548" cy="6431836"/>
            </a:xfrm>
            <a:prstGeom prst="rect">
              <a:avLst/>
            </a:prstGeom>
          </p:spPr>
        </p:pic>
        <p:sp>
          <p:nvSpPr>
            <p:cNvPr id="6" name="TextBox 5"/>
            <p:cNvSpPr txBox="1"/>
            <p:nvPr/>
          </p:nvSpPr>
          <p:spPr>
            <a:xfrm rot="300000">
              <a:off x="7009153" y="3324602"/>
              <a:ext cx="2019117" cy="553998"/>
            </a:xfrm>
            <a:prstGeom prst="rect">
              <a:avLst/>
            </a:prstGeom>
            <a:noFill/>
          </p:spPr>
          <p:txBody>
            <a:bodyPr wrap="square" rtlCol="0">
              <a:spAutoFit/>
            </a:bodyPr>
            <a:lstStyle/>
            <a:p>
              <a:pPr algn="ctr"/>
              <a:r>
                <a:rPr lang="en-US" sz="4800" dirty="0">
                  <a:solidFill>
                    <a:schemeClr val="bg1"/>
                  </a:solidFill>
                </a:rPr>
                <a:t>11</a:t>
              </a:r>
            </a:p>
          </p:txBody>
        </p:sp>
        <p:sp>
          <p:nvSpPr>
            <p:cNvPr id="7" name="TextBox 6"/>
            <p:cNvSpPr txBox="1"/>
            <p:nvPr/>
          </p:nvSpPr>
          <p:spPr>
            <a:xfrm rot="900000">
              <a:off x="6953878" y="3647354"/>
              <a:ext cx="2019117" cy="553998"/>
            </a:xfrm>
            <a:prstGeom prst="rect">
              <a:avLst/>
            </a:prstGeom>
            <a:noFill/>
          </p:spPr>
          <p:txBody>
            <a:bodyPr wrap="square" rtlCol="0">
              <a:spAutoFit/>
            </a:bodyPr>
            <a:lstStyle/>
            <a:p>
              <a:pPr algn="ctr"/>
              <a:r>
                <a:rPr lang="en-US" sz="4800" dirty="0"/>
                <a:t>12</a:t>
              </a:r>
            </a:p>
          </p:txBody>
        </p:sp>
        <p:sp>
          <p:nvSpPr>
            <p:cNvPr id="8" name="TextBox 7"/>
            <p:cNvSpPr txBox="1"/>
            <p:nvPr/>
          </p:nvSpPr>
          <p:spPr>
            <a:xfrm rot="1500000">
              <a:off x="6844403" y="3982122"/>
              <a:ext cx="2019117" cy="553998"/>
            </a:xfrm>
            <a:prstGeom prst="rect">
              <a:avLst/>
            </a:prstGeom>
            <a:noFill/>
          </p:spPr>
          <p:txBody>
            <a:bodyPr wrap="square" rtlCol="0">
              <a:spAutoFit/>
            </a:bodyPr>
            <a:lstStyle/>
            <a:p>
              <a:pPr algn="ctr"/>
              <a:r>
                <a:rPr lang="en-US" sz="4800" dirty="0"/>
                <a:t>13</a:t>
              </a:r>
            </a:p>
          </p:txBody>
        </p:sp>
        <p:sp>
          <p:nvSpPr>
            <p:cNvPr id="9" name="TextBox 8"/>
            <p:cNvSpPr txBox="1"/>
            <p:nvPr/>
          </p:nvSpPr>
          <p:spPr>
            <a:xfrm rot="2100000">
              <a:off x="6696828" y="4266090"/>
              <a:ext cx="2019117" cy="553998"/>
            </a:xfrm>
            <a:prstGeom prst="rect">
              <a:avLst/>
            </a:prstGeom>
            <a:noFill/>
          </p:spPr>
          <p:txBody>
            <a:bodyPr wrap="square" rtlCol="0">
              <a:spAutoFit/>
            </a:bodyPr>
            <a:lstStyle/>
            <a:p>
              <a:pPr algn="ctr"/>
              <a:r>
                <a:rPr lang="en-US" sz="4800" dirty="0">
                  <a:solidFill>
                    <a:srgbClr val="FF0000"/>
                  </a:solidFill>
                </a:rPr>
                <a:t>14</a:t>
              </a:r>
            </a:p>
          </p:txBody>
        </p:sp>
        <p:sp>
          <p:nvSpPr>
            <p:cNvPr id="10" name="TextBox 9"/>
            <p:cNvSpPr txBox="1"/>
            <p:nvPr/>
          </p:nvSpPr>
          <p:spPr>
            <a:xfrm rot="2700000">
              <a:off x="6473053" y="4524658"/>
              <a:ext cx="2019117" cy="553998"/>
            </a:xfrm>
            <a:prstGeom prst="rect">
              <a:avLst/>
            </a:prstGeom>
            <a:noFill/>
          </p:spPr>
          <p:txBody>
            <a:bodyPr wrap="square" rtlCol="0">
              <a:spAutoFit/>
            </a:bodyPr>
            <a:lstStyle/>
            <a:p>
              <a:pPr algn="ctr"/>
              <a:r>
                <a:rPr lang="en-US" sz="4800" dirty="0">
                  <a:solidFill>
                    <a:schemeClr val="accent1">
                      <a:lumMod val="20000"/>
                      <a:lumOff val="80000"/>
                    </a:schemeClr>
                  </a:solidFill>
                </a:rPr>
                <a:t>15</a:t>
              </a:r>
            </a:p>
          </p:txBody>
        </p:sp>
        <p:sp>
          <p:nvSpPr>
            <p:cNvPr id="11" name="TextBox 10"/>
            <p:cNvSpPr txBox="1"/>
            <p:nvPr/>
          </p:nvSpPr>
          <p:spPr>
            <a:xfrm rot="3300000">
              <a:off x="6206353" y="4740558"/>
              <a:ext cx="2019117" cy="553998"/>
            </a:xfrm>
            <a:prstGeom prst="rect">
              <a:avLst/>
            </a:prstGeom>
            <a:noFill/>
          </p:spPr>
          <p:txBody>
            <a:bodyPr wrap="square" rtlCol="0">
              <a:spAutoFit/>
            </a:bodyPr>
            <a:lstStyle/>
            <a:p>
              <a:pPr algn="ctr"/>
              <a:r>
                <a:rPr lang="en-US" sz="4800" dirty="0">
                  <a:solidFill>
                    <a:schemeClr val="bg1"/>
                  </a:solidFill>
                </a:rPr>
                <a:t>16</a:t>
              </a:r>
            </a:p>
          </p:txBody>
        </p:sp>
        <p:sp>
          <p:nvSpPr>
            <p:cNvPr id="12" name="TextBox 11"/>
            <p:cNvSpPr txBox="1"/>
            <p:nvPr/>
          </p:nvSpPr>
          <p:spPr>
            <a:xfrm rot="3900000">
              <a:off x="5922584" y="4901006"/>
              <a:ext cx="2019117" cy="553998"/>
            </a:xfrm>
            <a:prstGeom prst="rect">
              <a:avLst/>
            </a:prstGeom>
            <a:noFill/>
          </p:spPr>
          <p:txBody>
            <a:bodyPr wrap="square" rtlCol="0">
              <a:spAutoFit/>
            </a:bodyPr>
            <a:lstStyle/>
            <a:p>
              <a:pPr algn="ctr"/>
              <a:r>
                <a:rPr lang="en-US" sz="4800" dirty="0"/>
                <a:t>17</a:t>
              </a:r>
            </a:p>
          </p:txBody>
        </p:sp>
        <p:sp>
          <p:nvSpPr>
            <p:cNvPr id="13" name="TextBox 12"/>
            <p:cNvSpPr txBox="1"/>
            <p:nvPr/>
          </p:nvSpPr>
          <p:spPr>
            <a:xfrm rot="4500000">
              <a:off x="5600715" y="5023352"/>
              <a:ext cx="2019117" cy="553998"/>
            </a:xfrm>
            <a:prstGeom prst="rect">
              <a:avLst/>
            </a:prstGeom>
            <a:noFill/>
          </p:spPr>
          <p:txBody>
            <a:bodyPr wrap="square" rtlCol="0">
              <a:spAutoFit/>
            </a:bodyPr>
            <a:lstStyle/>
            <a:p>
              <a:pPr algn="ctr"/>
              <a:r>
                <a:rPr lang="en-US" sz="4800" dirty="0"/>
                <a:t>18</a:t>
              </a:r>
            </a:p>
          </p:txBody>
        </p:sp>
        <p:sp>
          <p:nvSpPr>
            <p:cNvPr id="24" name="TextBox 23"/>
            <p:cNvSpPr txBox="1"/>
            <p:nvPr/>
          </p:nvSpPr>
          <p:spPr>
            <a:xfrm rot="5100000">
              <a:off x="5257815" y="5099552"/>
              <a:ext cx="2019117" cy="553998"/>
            </a:xfrm>
            <a:prstGeom prst="rect">
              <a:avLst/>
            </a:prstGeom>
            <a:noFill/>
          </p:spPr>
          <p:txBody>
            <a:bodyPr wrap="square" rtlCol="0">
              <a:spAutoFit/>
            </a:bodyPr>
            <a:lstStyle/>
            <a:p>
              <a:pPr algn="ctr"/>
              <a:r>
                <a:rPr lang="en-US" sz="4800" dirty="0"/>
                <a:t>19</a:t>
              </a:r>
            </a:p>
          </p:txBody>
        </p:sp>
        <p:sp>
          <p:nvSpPr>
            <p:cNvPr id="25" name="TextBox 24"/>
            <p:cNvSpPr txBox="1"/>
            <p:nvPr/>
          </p:nvSpPr>
          <p:spPr>
            <a:xfrm rot="5700000">
              <a:off x="4914915" y="5103182"/>
              <a:ext cx="2019117" cy="553998"/>
            </a:xfrm>
            <a:prstGeom prst="rect">
              <a:avLst/>
            </a:prstGeom>
            <a:noFill/>
          </p:spPr>
          <p:txBody>
            <a:bodyPr wrap="square" rtlCol="0">
              <a:spAutoFit/>
            </a:bodyPr>
            <a:lstStyle/>
            <a:p>
              <a:pPr algn="ctr"/>
              <a:r>
                <a:rPr lang="en-US" sz="4800" dirty="0"/>
                <a:t>20</a:t>
              </a:r>
            </a:p>
          </p:txBody>
        </p:sp>
        <p:sp>
          <p:nvSpPr>
            <p:cNvPr id="26" name="TextBox 25"/>
            <p:cNvSpPr txBox="1"/>
            <p:nvPr/>
          </p:nvSpPr>
          <p:spPr>
            <a:xfrm rot="6300000">
              <a:off x="4601043" y="5063270"/>
              <a:ext cx="2019117" cy="553998"/>
            </a:xfrm>
            <a:prstGeom prst="rect">
              <a:avLst/>
            </a:prstGeom>
            <a:noFill/>
          </p:spPr>
          <p:txBody>
            <a:bodyPr wrap="square" rtlCol="0">
              <a:spAutoFit/>
            </a:bodyPr>
            <a:lstStyle/>
            <a:p>
              <a:pPr algn="ctr"/>
              <a:r>
                <a:rPr lang="en-US" sz="4800" dirty="0">
                  <a:solidFill>
                    <a:schemeClr val="bg1"/>
                  </a:solidFill>
                </a:rPr>
                <a:t>21</a:t>
              </a:r>
            </a:p>
          </p:txBody>
        </p:sp>
        <p:sp>
          <p:nvSpPr>
            <p:cNvPr id="27" name="TextBox 26"/>
            <p:cNvSpPr txBox="1"/>
            <p:nvPr/>
          </p:nvSpPr>
          <p:spPr>
            <a:xfrm rot="6900000">
              <a:off x="4272657" y="4921760"/>
              <a:ext cx="2019117" cy="553998"/>
            </a:xfrm>
            <a:prstGeom prst="rect">
              <a:avLst/>
            </a:prstGeom>
            <a:noFill/>
          </p:spPr>
          <p:txBody>
            <a:bodyPr wrap="square" rtlCol="0">
              <a:spAutoFit/>
            </a:bodyPr>
            <a:lstStyle/>
            <a:p>
              <a:pPr algn="ctr"/>
              <a:r>
                <a:rPr lang="en-US" sz="4800" dirty="0"/>
                <a:t>22</a:t>
              </a:r>
            </a:p>
          </p:txBody>
        </p:sp>
        <p:sp>
          <p:nvSpPr>
            <p:cNvPr id="28" name="TextBox 27"/>
            <p:cNvSpPr txBox="1"/>
            <p:nvPr/>
          </p:nvSpPr>
          <p:spPr>
            <a:xfrm rot="7500000">
              <a:off x="3987813" y="4751222"/>
              <a:ext cx="2019117" cy="553998"/>
            </a:xfrm>
            <a:prstGeom prst="rect">
              <a:avLst/>
            </a:prstGeom>
            <a:noFill/>
          </p:spPr>
          <p:txBody>
            <a:bodyPr wrap="square" rtlCol="0">
              <a:spAutoFit/>
            </a:bodyPr>
            <a:lstStyle/>
            <a:p>
              <a:pPr algn="ctr"/>
              <a:r>
                <a:rPr lang="en-US" sz="4800" dirty="0"/>
                <a:t>23</a:t>
              </a:r>
            </a:p>
          </p:txBody>
        </p:sp>
        <p:sp>
          <p:nvSpPr>
            <p:cNvPr id="29" name="TextBox 28"/>
            <p:cNvSpPr txBox="1"/>
            <p:nvPr/>
          </p:nvSpPr>
          <p:spPr>
            <a:xfrm rot="8100000">
              <a:off x="3731997" y="4537142"/>
              <a:ext cx="2019117" cy="553998"/>
            </a:xfrm>
            <a:prstGeom prst="rect">
              <a:avLst/>
            </a:prstGeom>
            <a:noFill/>
          </p:spPr>
          <p:txBody>
            <a:bodyPr wrap="square" rtlCol="0">
              <a:spAutoFit/>
            </a:bodyPr>
            <a:lstStyle/>
            <a:p>
              <a:pPr algn="ctr"/>
              <a:r>
                <a:rPr lang="en-US" sz="4800" dirty="0"/>
                <a:t>24</a:t>
              </a:r>
            </a:p>
          </p:txBody>
        </p:sp>
        <p:sp>
          <p:nvSpPr>
            <p:cNvPr id="30" name="TextBox 29"/>
            <p:cNvSpPr txBox="1"/>
            <p:nvPr/>
          </p:nvSpPr>
          <p:spPr>
            <a:xfrm rot="8700000">
              <a:off x="3505209" y="4250492"/>
              <a:ext cx="2019117" cy="553998"/>
            </a:xfrm>
            <a:prstGeom prst="rect">
              <a:avLst/>
            </a:prstGeom>
            <a:noFill/>
          </p:spPr>
          <p:txBody>
            <a:bodyPr wrap="square" rtlCol="0">
              <a:spAutoFit/>
            </a:bodyPr>
            <a:lstStyle/>
            <a:p>
              <a:pPr algn="ctr"/>
              <a:r>
                <a:rPr lang="en-US" sz="4800" dirty="0">
                  <a:solidFill>
                    <a:srgbClr val="FFFF00"/>
                  </a:solidFill>
                </a:rPr>
                <a:t>25</a:t>
              </a:r>
            </a:p>
          </p:txBody>
        </p:sp>
        <p:sp>
          <p:nvSpPr>
            <p:cNvPr id="31" name="TextBox 30"/>
            <p:cNvSpPr txBox="1"/>
            <p:nvPr/>
          </p:nvSpPr>
          <p:spPr>
            <a:xfrm rot="9300000">
              <a:off x="3321963" y="3992870"/>
              <a:ext cx="2019117" cy="553998"/>
            </a:xfrm>
            <a:prstGeom prst="rect">
              <a:avLst/>
            </a:prstGeom>
            <a:noFill/>
          </p:spPr>
          <p:txBody>
            <a:bodyPr wrap="square" rtlCol="0">
              <a:spAutoFit/>
            </a:bodyPr>
            <a:lstStyle/>
            <a:p>
              <a:pPr algn="ctr"/>
              <a:r>
                <a:rPr lang="en-US" sz="4800" dirty="0">
                  <a:solidFill>
                    <a:schemeClr val="bg1"/>
                  </a:solidFill>
                </a:rPr>
                <a:t>26</a:t>
              </a:r>
            </a:p>
          </p:txBody>
        </p:sp>
        <p:sp>
          <p:nvSpPr>
            <p:cNvPr id="32" name="TextBox 31"/>
            <p:cNvSpPr txBox="1"/>
            <p:nvPr/>
          </p:nvSpPr>
          <p:spPr>
            <a:xfrm rot="9900000">
              <a:off x="3211287" y="3662678"/>
              <a:ext cx="2019117" cy="553998"/>
            </a:xfrm>
            <a:prstGeom prst="rect">
              <a:avLst/>
            </a:prstGeom>
            <a:noFill/>
          </p:spPr>
          <p:txBody>
            <a:bodyPr wrap="square" rtlCol="0">
              <a:spAutoFit/>
            </a:bodyPr>
            <a:lstStyle/>
            <a:p>
              <a:pPr algn="ctr"/>
              <a:r>
                <a:rPr lang="en-US" sz="4800" dirty="0">
                  <a:solidFill>
                    <a:schemeClr val="accent1">
                      <a:lumMod val="50000"/>
                    </a:schemeClr>
                  </a:solidFill>
                </a:rPr>
                <a:t>27</a:t>
              </a:r>
            </a:p>
          </p:txBody>
        </p:sp>
        <p:sp>
          <p:nvSpPr>
            <p:cNvPr id="33" name="TextBox 32"/>
            <p:cNvSpPr txBox="1"/>
            <p:nvPr/>
          </p:nvSpPr>
          <p:spPr>
            <a:xfrm rot="10500000">
              <a:off x="3144153" y="3332486"/>
              <a:ext cx="2019117" cy="553998"/>
            </a:xfrm>
            <a:prstGeom prst="rect">
              <a:avLst/>
            </a:prstGeom>
            <a:noFill/>
          </p:spPr>
          <p:txBody>
            <a:bodyPr wrap="square" rtlCol="0">
              <a:spAutoFit/>
            </a:bodyPr>
            <a:lstStyle/>
            <a:p>
              <a:pPr algn="ctr"/>
              <a:r>
                <a:rPr lang="en-US" sz="4800" dirty="0">
                  <a:solidFill>
                    <a:srgbClr val="FF00FF"/>
                  </a:solidFill>
                </a:rPr>
                <a:t>28</a:t>
              </a:r>
            </a:p>
          </p:txBody>
        </p:sp>
        <p:sp>
          <p:nvSpPr>
            <p:cNvPr id="34" name="TextBox 33"/>
            <p:cNvSpPr txBox="1"/>
            <p:nvPr/>
          </p:nvSpPr>
          <p:spPr>
            <a:xfrm rot="11100000">
              <a:off x="3164103" y="2987780"/>
              <a:ext cx="2019117" cy="553998"/>
            </a:xfrm>
            <a:prstGeom prst="rect">
              <a:avLst/>
            </a:prstGeom>
            <a:noFill/>
          </p:spPr>
          <p:txBody>
            <a:bodyPr wrap="square" rtlCol="0">
              <a:spAutoFit/>
            </a:bodyPr>
            <a:lstStyle/>
            <a:p>
              <a:pPr algn="ctr"/>
              <a:r>
                <a:rPr lang="en-US" sz="4800" dirty="0"/>
                <a:t>29</a:t>
              </a:r>
            </a:p>
          </p:txBody>
        </p:sp>
        <p:sp>
          <p:nvSpPr>
            <p:cNvPr id="35" name="TextBox 34"/>
            <p:cNvSpPr txBox="1"/>
            <p:nvPr/>
          </p:nvSpPr>
          <p:spPr>
            <a:xfrm rot="11700000">
              <a:off x="3213081" y="2672102"/>
              <a:ext cx="2019117" cy="553998"/>
            </a:xfrm>
            <a:prstGeom prst="rect">
              <a:avLst/>
            </a:prstGeom>
            <a:noFill/>
          </p:spPr>
          <p:txBody>
            <a:bodyPr wrap="square" rtlCol="0">
              <a:spAutoFit/>
            </a:bodyPr>
            <a:lstStyle/>
            <a:p>
              <a:pPr algn="ctr"/>
              <a:r>
                <a:rPr lang="en-US" sz="4800" dirty="0"/>
                <a:t>30</a:t>
              </a:r>
            </a:p>
          </p:txBody>
        </p:sp>
        <p:sp>
          <p:nvSpPr>
            <p:cNvPr id="36" name="TextBox 35"/>
            <p:cNvSpPr txBox="1"/>
            <p:nvPr/>
          </p:nvSpPr>
          <p:spPr>
            <a:xfrm rot="12300000">
              <a:off x="3320115" y="2356424"/>
              <a:ext cx="2019117" cy="553998"/>
            </a:xfrm>
            <a:prstGeom prst="rect">
              <a:avLst/>
            </a:prstGeom>
            <a:noFill/>
          </p:spPr>
          <p:txBody>
            <a:bodyPr wrap="square" rtlCol="0">
              <a:spAutoFit/>
            </a:bodyPr>
            <a:lstStyle/>
            <a:p>
              <a:pPr algn="ctr"/>
              <a:r>
                <a:rPr lang="en-US" sz="4800" dirty="0">
                  <a:solidFill>
                    <a:srgbClr val="FF0000"/>
                  </a:solidFill>
                </a:rPr>
                <a:t>31</a:t>
              </a:r>
            </a:p>
          </p:txBody>
        </p:sp>
        <p:sp>
          <p:nvSpPr>
            <p:cNvPr id="37" name="TextBox 36"/>
            <p:cNvSpPr txBox="1"/>
            <p:nvPr/>
          </p:nvSpPr>
          <p:spPr>
            <a:xfrm rot="12900000">
              <a:off x="3499767" y="2055278"/>
              <a:ext cx="2019117" cy="553998"/>
            </a:xfrm>
            <a:prstGeom prst="rect">
              <a:avLst/>
            </a:prstGeom>
            <a:noFill/>
          </p:spPr>
          <p:txBody>
            <a:bodyPr wrap="square" rtlCol="0">
              <a:spAutoFit/>
            </a:bodyPr>
            <a:lstStyle/>
            <a:p>
              <a:pPr algn="ctr"/>
              <a:r>
                <a:rPr lang="en-US" sz="4800" dirty="0">
                  <a:solidFill>
                    <a:srgbClr val="002060"/>
                  </a:solidFill>
                </a:rPr>
                <a:t>32</a:t>
              </a:r>
            </a:p>
          </p:txBody>
        </p:sp>
        <p:sp>
          <p:nvSpPr>
            <p:cNvPr id="38" name="TextBox 37"/>
            <p:cNvSpPr txBox="1"/>
            <p:nvPr/>
          </p:nvSpPr>
          <p:spPr>
            <a:xfrm rot="13500000">
              <a:off x="3722865" y="1797638"/>
              <a:ext cx="2019117" cy="553998"/>
            </a:xfrm>
            <a:prstGeom prst="rect">
              <a:avLst/>
            </a:prstGeom>
            <a:noFill/>
          </p:spPr>
          <p:txBody>
            <a:bodyPr wrap="square" rtlCol="0">
              <a:spAutoFit/>
            </a:bodyPr>
            <a:lstStyle/>
            <a:p>
              <a:pPr algn="ctr"/>
              <a:r>
                <a:rPr lang="en-US" sz="4800" dirty="0"/>
                <a:t>33</a:t>
              </a:r>
            </a:p>
          </p:txBody>
        </p:sp>
        <p:sp>
          <p:nvSpPr>
            <p:cNvPr id="39" name="TextBox 38"/>
            <p:cNvSpPr txBox="1"/>
            <p:nvPr/>
          </p:nvSpPr>
          <p:spPr>
            <a:xfrm rot="14100000">
              <a:off x="3975039" y="1583558"/>
              <a:ext cx="2019117" cy="553998"/>
            </a:xfrm>
            <a:prstGeom prst="rect">
              <a:avLst/>
            </a:prstGeom>
            <a:noFill/>
          </p:spPr>
          <p:txBody>
            <a:bodyPr wrap="square" rtlCol="0">
              <a:spAutoFit/>
            </a:bodyPr>
            <a:lstStyle/>
            <a:p>
              <a:pPr algn="ctr"/>
              <a:r>
                <a:rPr lang="en-US" sz="4800" dirty="0"/>
                <a:t>34</a:t>
              </a:r>
            </a:p>
          </p:txBody>
        </p:sp>
        <p:sp>
          <p:nvSpPr>
            <p:cNvPr id="40" name="TextBox 39"/>
            <p:cNvSpPr txBox="1"/>
            <p:nvPr/>
          </p:nvSpPr>
          <p:spPr>
            <a:xfrm rot="14700000">
              <a:off x="4270755" y="1413020"/>
              <a:ext cx="2019117" cy="553998"/>
            </a:xfrm>
            <a:prstGeom prst="rect">
              <a:avLst/>
            </a:prstGeom>
            <a:noFill/>
          </p:spPr>
          <p:txBody>
            <a:bodyPr wrap="square" rtlCol="0">
              <a:spAutoFit/>
            </a:bodyPr>
            <a:lstStyle/>
            <a:p>
              <a:pPr algn="ctr"/>
              <a:r>
                <a:rPr lang="en-US" sz="4800" dirty="0"/>
                <a:t>35</a:t>
              </a:r>
            </a:p>
          </p:txBody>
        </p:sp>
        <p:sp>
          <p:nvSpPr>
            <p:cNvPr id="41" name="TextBox 40"/>
            <p:cNvSpPr txBox="1"/>
            <p:nvPr/>
          </p:nvSpPr>
          <p:spPr>
            <a:xfrm rot="15300000">
              <a:off x="4580985" y="1300538"/>
              <a:ext cx="2019117" cy="553998"/>
            </a:xfrm>
            <a:prstGeom prst="rect">
              <a:avLst/>
            </a:prstGeom>
            <a:noFill/>
          </p:spPr>
          <p:txBody>
            <a:bodyPr wrap="square" rtlCol="0">
              <a:spAutoFit/>
            </a:bodyPr>
            <a:lstStyle/>
            <a:p>
              <a:pPr algn="ctr"/>
              <a:r>
                <a:rPr lang="en-US" sz="4800" dirty="0">
                  <a:solidFill>
                    <a:schemeClr val="bg1"/>
                  </a:solidFill>
                </a:rPr>
                <a:t>36</a:t>
              </a:r>
            </a:p>
          </p:txBody>
        </p:sp>
        <p:sp>
          <p:nvSpPr>
            <p:cNvPr id="42" name="TextBox 41"/>
            <p:cNvSpPr txBox="1"/>
            <p:nvPr/>
          </p:nvSpPr>
          <p:spPr>
            <a:xfrm rot="15900000">
              <a:off x="4905729" y="1231598"/>
              <a:ext cx="2019117" cy="553998"/>
            </a:xfrm>
            <a:prstGeom prst="rect">
              <a:avLst/>
            </a:prstGeom>
            <a:noFill/>
          </p:spPr>
          <p:txBody>
            <a:bodyPr wrap="square" rtlCol="0">
              <a:spAutoFit/>
            </a:bodyPr>
            <a:lstStyle/>
            <a:p>
              <a:pPr algn="ctr"/>
              <a:r>
                <a:rPr lang="en-US" sz="4800" dirty="0">
                  <a:solidFill>
                    <a:srgbClr val="7030A0"/>
                  </a:solidFill>
                </a:rPr>
                <a:t>1</a:t>
              </a:r>
            </a:p>
          </p:txBody>
        </p:sp>
        <p:sp>
          <p:nvSpPr>
            <p:cNvPr id="43" name="TextBox 42"/>
            <p:cNvSpPr txBox="1"/>
            <p:nvPr/>
          </p:nvSpPr>
          <p:spPr>
            <a:xfrm rot="16500000">
              <a:off x="5248030" y="1232256"/>
              <a:ext cx="2019117" cy="553998"/>
            </a:xfrm>
            <a:prstGeom prst="rect">
              <a:avLst/>
            </a:prstGeom>
            <a:noFill/>
          </p:spPr>
          <p:txBody>
            <a:bodyPr wrap="square" rtlCol="0">
              <a:spAutoFit/>
            </a:bodyPr>
            <a:lstStyle/>
            <a:p>
              <a:pPr algn="ctr"/>
              <a:r>
                <a:rPr lang="en-US" sz="4800" dirty="0"/>
                <a:t>2</a:t>
              </a:r>
            </a:p>
          </p:txBody>
        </p:sp>
        <p:sp>
          <p:nvSpPr>
            <p:cNvPr id="44" name="TextBox 43"/>
            <p:cNvSpPr txBox="1"/>
            <p:nvPr/>
          </p:nvSpPr>
          <p:spPr>
            <a:xfrm rot="17100000">
              <a:off x="5584245" y="1296914"/>
              <a:ext cx="2019117" cy="553998"/>
            </a:xfrm>
            <a:prstGeom prst="rect">
              <a:avLst/>
            </a:prstGeom>
            <a:noFill/>
          </p:spPr>
          <p:txBody>
            <a:bodyPr wrap="square" rtlCol="0">
              <a:spAutoFit/>
            </a:bodyPr>
            <a:lstStyle/>
            <a:p>
              <a:pPr algn="ctr"/>
              <a:r>
                <a:rPr lang="en-US" sz="4800" dirty="0">
                  <a:solidFill>
                    <a:schemeClr val="accent4">
                      <a:lumMod val="20000"/>
                      <a:lumOff val="80000"/>
                    </a:schemeClr>
                  </a:solidFill>
                </a:rPr>
                <a:t>3</a:t>
              </a:r>
            </a:p>
          </p:txBody>
        </p:sp>
        <p:sp>
          <p:nvSpPr>
            <p:cNvPr id="45" name="TextBox 44"/>
            <p:cNvSpPr txBox="1"/>
            <p:nvPr/>
          </p:nvSpPr>
          <p:spPr>
            <a:xfrm rot="17700000">
              <a:off x="5894475" y="1416656"/>
              <a:ext cx="2019117" cy="553998"/>
            </a:xfrm>
            <a:prstGeom prst="rect">
              <a:avLst/>
            </a:prstGeom>
            <a:noFill/>
          </p:spPr>
          <p:txBody>
            <a:bodyPr wrap="square" rtlCol="0">
              <a:spAutoFit/>
            </a:bodyPr>
            <a:lstStyle/>
            <a:p>
              <a:pPr algn="ctr"/>
              <a:r>
                <a:rPr lang="en-US" sz="4800" dirty="0">
                  <a:solidFill>
                    <a:schemeClr val="accent4">
                      <a:lumMod val="20000"/>
                      <a:lumOff val="80000"/>
                    </a:schemeClr>
                  </a:solidFill>
                </a:rPr>
                <a:t>4</a:t>
              </a:r>
            </a:p>
          </p:txBody>
        </p:sp>
        <p:sp>
          <p:nvSpPr>
            <p:cNvPr id="46" name="TextBox 45"/>
            <p:cNvSpPr txBox="1"/>
            <p:nvPr/>
          </p:nvSpPr>
          <p:spPr>
            <a:xfrm rot="18300000">
              <a:off x="6190191" y="1579940"/>
              <a:ext cx="2019117" cy="553998"/>
            </a:xfrm>
            <a:prstGeom prst="rect">
              <a:avLst/>
            </a:prstGeom>
            <a:noFill/>
          </p:spPr>
          <p:txBody>
            <a:bodyPr wrap="square" rtlCol="0">
              <a:spAutoFit/>
            </a:bodyPr>
            <a:lstStyle/>
            <a:p>
              <a:pPr algn="ctr"/>
              <a:r>
                <a:rPr lang="en-US" sz="4800" dirty="0">
                  <a:solidFill>
                    <a:schemeClr val="bg1"/>
                  </a:solidFill>
                </a:rPr>
                <a:t>5</a:t>
              </a:r>
            </a:p>
          </p:txBody>
        </p:sp>
        <p:sp>
          <p:nvSpPr>
            <p:cNvPr id="47" name="TextBox 46"/>
            <p:cNvSpPr txBox="1"/>
            <p:nvPr/>
          </p:nvSpPr>
          <p:spPr>
            <a:xfrm rot="18900000">
              <a:off x="6442365" y="1801280"/>
              <a:ext cx="2019117" cy="553998"/>
            </a:xfrm>
            <a:prstGeom prst="rect">
              <a:avLst/>
            </a:prstGeom>
            <a:noFill/>
          </p:spPr>
          <p:txBody>
            <a:bodyPr wrap="square" rtlCol="0">
              <a:spAutoFit/>
            </a:bodyPr>
            <a:lstStyle/>
            <a:p>
              <a:pPr algn="ctr"/>
              <a:r>
                <a:rPr lang="en-US" sz="4800" dirty="0"/>
                <a:t>6</a:t>
              </a:r>
            </a:p>
          </p:txBody>
        </p:sp>
        <p:sp>
          <p:nvSpPr>
            <p:cNvPr id="48" name="TextBox 47"/>
            <p:cNvSpPr txBox="1"/>
            <p:nvPr/>
          </p:nvSpPr>
          <p:spPr>
            <a:xfrm rot="19500000">
              <a:off x="6652821" y="2055278"/>
              <a:ext cx="2019117" cy="553998"/>
            </a:xfrm>
            <a:prstGeom prst="rect">
              <a:avLst/>
            </a:prstGeom>
            <a:noFill/>
          </p:spPr>
          <p:txBody>
            <a:bodyPr wrap="square" rtlCol="0">
              <a:spAutoFit/>
            </a:bodyPr>
            <a:lstStyle/>
            <a:p>
              <a:pPr algn="ctr"/>
              <a:r>
                <a:rPr lang="en-US" sz="4800" dirty="0">
                  <a:solidFill>
                    <a:srgbClr val="7030A0"/>
                  </a:solidFill>
                </a:rPr>
                <a:t>7</a:t>
              </a:r>
            </a:p>
          </p:txBody>
        </p:sp>
        <p:sp>
          <p:nvSpPr>
            <p:cNvPr id="49" name="TextBox 48"/>
            <p:cNvSpPr txBox="1"/>
            <p:nvPr/>
          </p:nvSpPr>
          <p:spPr>
            <a:xfrm rot="20100000">
              <a:off x="6834249" y="2323790"/>
              <a:ext cx="2019117" cy="553998"/>
            </a:xfrm>
            <a:prstGeom prst="rect">
              <a:avLst/>
            </a:prstGeom>
            <a:noFill/>
          </p:spPr>
          <p:txBody>
            <a:bodyPr wrap="square" rtlCol="0">
              <a:spAutoFit/>
            </a:bodyPr>
            <a:lstStyle/>
            <a:p>
              <a:pPr algn="ctr"/>
              <a:r>
                <a:rPr lang="en-US" sz="4800" dirty="0"/>
                <a:t>8</a:t>
              </a:r>
            </a:p>
          </p:txBody>
        </p:sp>
        <p:sp>
          <p:nvSpPr>
            <p:cNvPr id="50" name="TextBox 49"/>
            <p:cNvSpPr txBox="1"/>
            <p:nvPr/>
          </p:nvSpPr>
          <p:spPr>
            <a:xfrm rot="20700000">
              <a:off x="6972135" y="2664872"/>
              <a:ext cx="2019117" cy="553998"/>
            </a:xfrm>
            <a:prstGeom prst="rect">
              <a:avLst/>
            </a:prstGeom>
            <a:noFill/>
          </p:spPr>
          <p:txBody>
            <a:bodyPr wrap="square" rtlCol="0">
              <a:spAutoFit/>
            </a:bodyPr>
            <a:lstStyle/>
            <a:p>
              <a:pPr algn="ctr"/>
              <a:r>
                <a:rPr lang="en-US" sz="4800" dirty="0"/>
                <a:t>9</a:t>
              </a:r>
            </a:p>
          </p:txBody>
        </p:sp>
        <p:sp>
          <p:nvSpPr>
            <p:cNvPr id="51" name="TextBox 50"/>
            <p:cNvSpPr txBox="1"/>
            <p:nvPr/>
          </p:nvSpPr>
          <p:spPr>
            <a:xfrm rot="21300000">
              <a:off x="7022937" y="2991440"/>
              <a:ext cx="2019117" cy="553998"/>
            </a:xfrm>
            <a:prstGeom prst="rect">
              <a:avLst/>
            </a:prstGeom>
            <a:noFill/>
          </p:spPr>
          <p:txBody>
            <a:bodyPr wrap="square" rtlCol="0">
              <a:spAutoFit/>
            </a:bodyPr>
            <a:lstStyle/>
            <a:p>
              <a:pPr algn="ctr"/>
              <a:r>
                <a:rPr lang="en-US" sz="4800" dirty="0"/>
                <a:t>10</a:t>
              </a:r>
            </a:p>
          </p:txBody>
        </p:sp>
      </p:grpSp>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59" name="Picture 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12026" y="8487878"/>
            <a:ext cx="4197461" cy="1673498"/>
          </a:xfrm>
          <a:prstGeom prst="rect">
            <a:avLst/>
          </a:prstGeom>
        </p:spPr>
      </p:pic>
      <p:pic>
        <p:nvPicPr>
          <p:cNvPr id="60" name="Picture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1" name="Picture 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2" name="Picture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3" name="Picture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4" name="Picture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6" name="Picture 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7" name="Picture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8" name="Picture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9" name="Picture 6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0" name="Picture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1" name="Picture 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3" name="Picture 7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5" name="Picture 7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6"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8" name="Picture 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0" name="Picture 7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1" name="Picture 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2" name="Picture 8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3" name="Picture 8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4" name="Picture 8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5" name="Picture 8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6" name="Picture 8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7" name="Picture 8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8" name="Picture 8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9" name="Picture 8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0" name="Picture 8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1" name="Picture 9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2" name="Picture 9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3" name="Picture 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4" name="Picture 9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5" name="Picture 9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6" name="Picture 9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7" name="Picture 9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8" name="Picture 9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9" name="Picture 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0" name="Picture 9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1" name="Picture 10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2" name="Picture 10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3" name="Picture 10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4" name="Picture 10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5" name="Picture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6" name="Picture 10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7" name="Picture 10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8" name="Picture 10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9" name="Picture 10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10"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095086" y="-914838"/>
            <a:ext cx="914400" cy="914400"/>
          </a:xfrm>
          <a:prstGeom prst="rect">
            <a:avLst/>
          </a:prstGeom>
        </p:spPr>
      </p:pic>
      <p:sp>
        <p:nvSpPr>
          <p:cNvPr id="112" name="TextBox 111"/>
          <p:cNvSpPr txBox="1"/>
          <p:nvPr/>
        </p:nvSpPr>
        <p:spPr>
          <a:xfrm>
            <a:off x="633101" y="1262430"/>
            <a:ext cx="4917244" cy="2308324"/>
          </a:xfrm>
          <a:prstGeom prst="rect">
            <a:avLst/>
          </a:prstGeom>
          <a:noFill/>
        </p:spPr>
        <p:txBody>
          <a:bodyPr wrap="none" rtlCol="0">
            <a:spAutoFit/>
          </a:bodyPr>
          <a:lstStyle/>
          <a:p>
            <a:pPr algn="ctr"/>
            <a:r>
              <a:rPr lang="en-US" sz="7200" b="1" dirty="0">
                <a:solidFill>
                  <a:srgbClr val="FF6600"/>
                </a:solidFill>
              </a:rPr>
              <a:t>VÒNG QUAY</a:t>
            </a:r>
          </a:p>
          <a:p>
            <a:pPr algn="ctr"/>
            <a:r>
              <a:rPr lang="en-US" sz="7200" b="1" dirty="0">
                <a:solidFill>
                  <a:srgbClr val="FF6600"/>
                </a:solidFill>
              </a:rPr>
              <a:t>MAY MẮN</a:t>
            </a:r>
          </a:p>
        </p:txBody>
      </p:sp>
      <p:pic>
        <p:nvPicPr>
          <p:cNvPr id="116" name="Far_Away_Sti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4234604" y="-1195695"/>
            <a:ext cx="914400" cy="914400"/>
          </a:xfrm>
          <a:prstGeom prst="rect">
            <a:avLst/>
          </a:prstGeom>
        </p:spPr>
      </p:pic>
      <p:sp>
        <p:nvSpPr>
          <p:cNvPr id="117" name="Rounded Rectangle 116">
            <a:hlinkClick r:id="rId10" action="ppaction://hlinksldjump"/>
          </p:cNvPr>
          <p:cNvSpPr/>
          <p:nvPr/>
        </p:nvSpPr>
        <p:spPr>
          <a:xfrm>
            <a:off x="14365575" y="188993"/>
            <a:ext cx="3643911" cy="106643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 </a:t>
            </a:r>
            <a:r>
              <a:rPr lang="en-US" sz="3600" dirty="0" err="1"/>
              <a:t>nội</a:t>
            </a:r>
            <a:r>
              <a:rPr lang="en-US" sz="3600" dirty="0"/>
              <a:t> dung </a:t>
            </a:r>
            <a:r>
              <a:rPr lang="en-US" sz="3600" dirty="0" err="1"/>
              <a:t>tiếp</a:t>
            </a:r>
            <a:r>
              <a:rPr lang="en-US" sz="3600" dirty="0"/>
              <a:t> </a:t>
            </a:r>
            <a:r>
              <a:rPr lang="en-US" sz="3600" dirty="0" err="1"/>
              <a:t>theo</a:t>
            </a:r>
            <a:r>
              <a:rPr lang="en-US" sz="3600" dirty="0"/>
              <a:t> </a:t>
            </a:r>
          </a:p>
        </p:txBody>
      </p:sp>
      <p:sp>
        <p:nvSpPr>
          <p:cNvPr id="2" name="Oval 1">
            <a:hlinkClick r:id="rId11" action="ppaction://hlinksldjump"/>
            <a:extLst>
              <a:ext uri="{FF2B5EF4-FFF2-40B4-BE49-F238E27FC236}">
                <a16:creationId xmlns:a16="http://schemas.microsoft.com/office/drawing/2014/main" xmlns="" id="{F4298720-1BE4-4B6B-A6C6-7E8A2774AAC4}"/>
              </a:ext>
            </a:extLst>
          </p:cNvPr>
          <p:cNvSpPr/>
          <p:nvPr/>
        </p:nvSpPr>
        <p:spPr>
          <a:xfrm>
            <a:off x="1825205" y="4616222"/>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1</a:t>
            </a:r>
          </a:p>
        </p:txBody>
      </p:sp>
      <p:sp>
        <p:nvSpPr>
          <p:cNvPr id="111" name="Oval 110">
            <a:hlinkClick r:id="rId12" action="ppaction://hlinksldjump"/>
            <a:extLst>
              <a:ext uri="{FF2B5EF4-FFF2-40B4-BE49-F238E27FC236}">
                <a16:creationId xmlns:a16="http://schemas.microsoft.com/office/drawing/2014/main" xmlns="" id="{0B21C40E-EE8C-4EA6-ABF4-AD0DEB061EC7}"/>
              </a:ext>
            </a:extLst>
          </p:cNvPr>
          <p:cNvSpPr/>
          <p:nvPr/>
        </p:nvSpPr>
        <p:spPr>
          <a:xfrm>
            <a:off x="1795074" y="5679699"/>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3</a:t>
            </a:r>
          </a:p>
        </p:txBody>
      </p:sp>
      <p:sp>
        <p:nvSpPr>
          <p:cNvPr id="118" name="Oval 117">
            <a:hlinkClick r:id="rId13" action="ppaction://hlinksldjump"/>
            <a:extLst>
              <a:ext uri="{FF2B5EF4-FFF2-40B4-BE49-F238E27FC236}">
                <a16:creationId xmlns:a16="http://schemas.microsoft.com/office/drawing/2014/main" xmlns="" id="{4945A542-8452-4DCA-B771-33730DD551BD}"/>
              </a:ext>
            </a:extLst>
          </p:cNvPr>
          <p:cNvSpPr/>
          <p:nvPr/>
        </p:nvSpPr>
        <p:spPr>
          <a:xfrm>
            <a:off x="1754826" y="6779010"/>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5</a:t>
            </a:r>
          </a:p>
        </p:txBody>
      </p:sp>
      <p:sp>
        <p:nvSpPr>
          <p:cNvPr id="119" name="Oval 118">
            <a:hlinkClick r:id="rId14" action="ppaction://hlinksldjump"/>
            <a:extLst>
              <a:ext uri="{FF2B5EF4-FFF2-40B4-BE49-F238E27FC236}">
                <a16:creationId xmlns:a16="http://schemas.microsoft.com/office/drawing/2014/main" xmlns="" id="{FF1BFE12-5890-45B4-82E9-026E53E839EC}"/>
              </a:ext>
            </a:extLst>
          </p:cNvPr>
          <p:cNvSpPr/>
          <p:nvPr/>
        </p:nvSpPr>
        <p:spPr>
          <a:xfrm>
            <a:off x="3261669" y="5790411"/>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4</a:t>
            </a:r>
          </a:p>
        </p:txBody>
      </p:sp>
      <p:sp>
        <p:nvSpPr>
          <p:cNvPr id="120" name="Oval 119">
            <a:hlinkClick r:id="rId15" action="ppaction://hlinksldjump"/>
            <a:extLst>
              <a:ext uri="{FF2B5EF4-FFF2-40B4-BE49-F238E27FC236}">
                <a16:creationId xmlns:a16="http://schemas.microsoft.com/office/drawing/2014/main" xmlns="" id="{A09B69B9-4969-40B3-9DF9-E17BC331B379}"/>
              </a:ext>
            </a:extLst>
          </p:cNvPr>
          <p:cNvSpPr/>
          <p:nvPr/>
        </p:nvSpPr>
        <p:spPr>
          <a:xfrm>
            <a:off x="3290396" y="4616222"/>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2</a:t>
            </a:r>
          </a:p>
        </p:txBody>
      </p:sp>
    </p:spTree>
    <p:extLst>
      <p:ext uri="{BB962C8B-B14F-4D97-AF65-F5344CB8AC3E}">
        <p14:creationId xmlns:p14="http://schemas.microsoft.com/office/powerpoint/2010/main" val="110431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49" fill="hold"/>
                                        <p:tgtEl>
                                          <p:spTgt spid="116"/>
                                        </p:tgtEl>
                                      </p:cBhvr>
                                    </p:cmd>
                                  </p:childTnLst>
                                </p:cTn>
                              </p:par>
                              <p:par>
                                <p:cTn id="7" presetID="23" presetClass="emph" presetSubtype="0" repeatCount="indefinite" fill="hold" grpId="0" nodeType="withEffect">
                                  <p:stCondLst>
                                    <p:cond delay="0"/>
                                  </p:stCondLst>
                                  <p:childTnLst>
                                    <p:animClr clrSpc="hsl" dir="cw">
                                      <p:cBhvr override="childStyle">
                                        <p:cTn id="8" dur="500" fill="hold"/>
                                        <p:tgtEl>
                                          <p:spTgt spid="112"/>
                                        </p:tgtEl>
                                        <p:attrNameLst>
                                          <p:attrName>style.color</p:attrName>
                                        </p:attrNameLst>
                                      </p:cBhvr>
                                      <p:by>
                                        <p:hsl h="10842353" s="0" l="0"/>
                                      </p:by>
                                    </p:animClr>
                                    <p:animClr clrSpc="hsl" dir="cw">
                                      <p:cBhvr>
                                        <p:cTn id="9" dur="500" fill="hold"/>
                                        <p:tgtEl>
                                          <p:spTgt spid="112"/>
                                        </p:tgtEl>
                                        <p:attrNameLst>
                                          <p:attrName>fillcolor</p:attrName>
                                        </p:attrNameLst>
                                      </p:cBhvr>
                                      <p:by>
                                        <p:hsl h="10842353" s="0" l="0"/>
                                      </p:by>
                                    </p:animClr>
                                    <p:animClr clrSpc="hsl" dir="cw">
                                      <p:cBhvr>
                                        <p:cTn id="10" dur="500" fill="hold"/>
                                        <p:tgtEl>
                                          <p:spTgt spid="112"/>
                                        </p:tgtEl>
                                        <p:attrNameLst>
                                          <p:attrName>stroke.color</p:attrName>
                                        </p:attrNameLst>
                                      </p:cBhvr>
                                      <p:by>
                                        <p:hsl h="10842353" s="0" l="0"/>
                                      </p:by>
                                    </p:animClr>
                                    <p:set>
                                      <p:cBhvr>
                                        <p:cTn id="11" dur="500" fill="hold"/>
                                        <p:tgtEl>
                                          <p:spTgt spid="112"/>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60"/>
                                        </p:tgtEl>
                                      </p:cBhvr>
                                    </p:animEffect>
                                    <p:set>
                                      <p:cBhvr>
                                        <p:cTn id="16" dur="1" fill="hold">
                                          <p:stCondLst>
                                            <p:cond delay="9"/>
                                          </p:stCondLst>
                                        </p:cTn>
                                        <p:tgtEl>
                                          <p:spTgt spid="60"/>
                                        </p:tgtEl>
                                        <p:attrNameLst>
                                          <p:attrName>style.visibility</p:attrName>
                                        </p:attrNameLst>
                                      </p:cBhvr>
                                      <p:to>
                                        <p:strVal val="hidden"/>
                                      </p:to>
                                    </p:set>
                                  </p:childTnLst>
                                </p:cTn>
                              </p:par>
                              <p:par>
                                <p:cTn id="17" presetID="3" presetClass="mediacall" presetSubtype="0" fill="hold" nodeType="withEffect">
                                  <p:stCondLst>
                                    <p:cond delay="0"/>
                                  </p:stCondLst>
                                  <p:childTnLst>
                                    <p:cmd type="call" cmd="stop">
                                      <p:cBhvr>
                                        <p:cTn id="18" dur="1" fill="hold"/>
                                        <p:tgtEl>
                                          <p:spTgt spid="110"/>
                                        </p:tgtEl>
                                      </p:cBhvr>
                                    </p:cmd>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
                                        <p:tgtEl>
                                          <p:spTgt spid="61"/>
                                        </p:tgtEl>
                                      </p:cBhvr>
                                    </p:animEffect>
                                    <p:set>
                                      <p:cBhvr>
                                        <p:cTn id="23" dur="1" fill="hold">
                                          <p:stCondLst>
                                            <p:cond delay="9"/>
                                          </p:stCondLst>
                                        </p:cTn>
                                        <p:tgtEl>
                                          <p:spTgt spid="61"/>
                                        </p:tgtEl>
                                        <p:attrNameLst>
                                          <p:attrName>style.visibility</p:attrName>
                                        </p:attrNameLst>
                                      </p:cBhvr>
                                      <p:to>
                                        <p:strVal val="hidden"/>
                                      </p:to>
                                    </p:set>
                                  </p:childTnLst>
                                </p:cTn>
                              </p:par>
                              <p:par>
                                <p:cTn id="24" presetID="3" presetClass="mediacall" presetSubtype="0" fill="hold" nodeType="withEffect">
                                  <p:stCondLst>
                                    <p:cond delay="0"/>
                                  </p:stCondLst>
                                  <p:childTnLst>
                                    <p:cmd type="call" cmd="stop">
                                      <p:cBhvr>
                                        <p:cTn id="25" dur="1" fill="hold"/>
                                        <p:tgtEl>
                                          <p:spTgt spid="110"/>
                                        </p:tgtEl>
                                      </p:cBhvr>
                                    </p:cmd>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
                                        <p:tgtEl>
                                          <p:spTgt spid="62"/>
                                        </p:tgtEl>
                                      </p:cBhvr>
                                    </p:animEffect>
                                    <p:set>
                                      <p:cBhvr>
                                        <p:cTn id="30" dur="1" fill="hold">
                                          <p:stCondLst>
                                            <p:cond delay="9"/>
                                          </p:stCondLst>
                                        </p:cTn>
                                        <p:tgtEl>
                                          <p:spTgt spid="62"/>
                                        </p:tgtEl>
                                        <p:attrNameLst>
                                          <p:attrName>style.visibility</p:attrName>
                                        </p:attrNameLst>
                                      </p:cBhvr>
                                      <p:to>
                                        <p:strVal val="hidden"/>
                                      </p:to>
                                    </p:set>
                                  </p:childTnLst>
                                </p:cTn>
                              </p:par>
                              <p:par>
                                <p:cTn id="31" presetID="3" presetClass="mediacall" presetSubtype="0" fill="hold" nodeType="withEffect">
                                  <p:stCondLst>
                                    <p:cond delay="0"/>
                                  </p:stCondLst>
                                  <p:childTnLst>
                                    <p:cmd type="call" cmd="stop">
                                      <p:cBhvr>
                                        <p:cTn id="32" dur="1" fill="hold"/>
                                        <p:tgtEl>
                                          <p:spTgt spid="110"/>
                                        </p:tgtEl>
                                      </p:cBhvr>
                                    </p:cmd>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
                                        <p:tgtEl>
                                          <p:spTgt spid="63"/>
                                        </p:tgtEl>
                                      </p:cBhvr>
                                    </p:animEffect>
                                    <p:set>
                                      <p:cBhvr>
                                        <p:cTn id="37" dur="1" fill="hold">
                                          <p:stCondLst>
                                            <p:cond delay="9"/>
                                          </p:stCondLst>
                                        </p:cTn>
                                        <p:tgtEl>
                                          <p:spTgt spid="63"/>
                                        </p:tgtEl>
                                        <p:attrNameLst>
                                          <p:attrName>style.visibility</p:attrName>
                                        </p:attrNameLst>
                                      </p:cBhvr>
                                      <p:to>
                                        <p:strVal val="hidden"/>
                                      </p:to>
                                    </p:set>
                                  </p:childTnLst>
                                </p:cTn>
                              </p:par>
                              <p:par>
                                <p:cTn id="38" presetID="3" presetClass="mediacall" presetSubtype="0" fill="hold" nodeType="withEffect">
                                  <p:stCondLst>
                                    <p:cond delay="0"/>
                                  </p:stCondLst>
                                  <p:childTnLst>
                                    <p:cmd type="call" cmd="stop">
                                      <p:cBhvr>
                                        <p:cTn id="39" dur="1" fill="hold"/>
                                        <p:tgtEl>
                                          <p:spTgt spid="110"/>
                                        </p:tgtEl>
                                      </p:cBhvr>
                                    </p:cmd>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
                                        <p:tgtEl>
                                          <p:spTgt spid="64"/>
                                        </p:tgtEl>
                                      </p:cBhvr>
                                    </p:animEffect>
                                    <p:set>
                                      <p:cBhvr>
                                        <p:cTn id="44" dur="1" fill="hold">
                                          <p:stCondLst>
                                            <p:cond delay="9"/>
                                          </p:stCondLst>
                                        </p:cTn>
                                        <p:tgtEl>
                                          <p:spTgt spid="64"/>
                                        </p:tgtEl>
                                        <p:attrNameLst>
                                          <p:attrName>style.visibility</p:attrName>
                                        </p:attrNameLst>
                                      </p:cBhvr>
                                      <p:to>
                                        <p:strVal val="hidden"/>
                                      </p:to>
                                    </p:set>
                                  </p:childTnLst>
                                </p:cTn>
                              </p:par>
                              <p:par>
                                <p:cTn id="45" presetID="3" presetClass="mediacall" presetSubtype="0" fill="hold" nodeType="withEffect">
                                  <p:stCondLst>
                                    <p:cond delay="0"/>
                                  </p:stCondLst>
                                  <p:childTnLst>
                                    <p:cmd type="call" cmd="stop">
                                      <p:cBhvr>
                                        <p:cTn id="46" dur="1" fill="hold"/>
                                        <p:tgtEl>
                                          <p:spTgt spid="110"/>
                                        </p:tgtEl>
                                      </p:cBhvr>
                                    </p:cmd>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
                                        <p:tgtEl>
                                          <p:spTgt spid="65"/>
                                        </p:tgtEl>
                                      </p:cBhvr>
                                    </p:animEffect>
                                    <p:set>
                                      <p:cBhvr>
                                        <p:cTn id="51" dur="1" fill="hold">
                                          <p:stCondLst>
                                            <p:cond delay="9"/>
                                          </p:stCondLst>
                                        </p:cTn>
                                        <p:tgtEl>
                                          <p:spTgt spid="65"/>
                                        </p:tgtEl>
                                        <p:attrNameLst>
                                          <p:attrName>style.visibility</p:attrName>
                                        </p:attrNameLst>
                                      </p:cBhvr>
                                      <p:to>
                                        <p:strVal val="hidden"/>
                                      </p:to>
                                    </p:set>
                                  </p:childTnLst>
                                </p:cTn>
                              </p:par>
                              <p:par>
                                <p:cTn id="52" presetID="3" presetClass="mediacall" presetSubtype="0" fill="hold" nodeType="withEffect">
                                  <p:stCondLst>
                                    <p:cond delay="0"/>
                                  </p:stCondLst>
                                  <p:childTnLst>
                                    <p:cmd type="call" cmd="stop">
                                      <p:cBhvr>
                                        <p:cTn id="53" dur="1" fill="hold"/>
                                        <p:tgtEl>
                                          <p:spTgt spid="110"/>
                                        </p:tgtEl>
                                      </p:cBhvr>
                                    </p:cmd>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10"/>
                                        <p:tgtEl>
                                          <p:spTgt spid="66"/>
                                        </p:tgtEl>
                                      </p:cBhvr>
                                    </p:animEffect>
                                    <p:set>
                                      <p:cBhvr>
                                        <p:cTn id="58" dur="1" fill="hold">
                                          <p:stCondLst>
                                            <p:cond delay="9"/>
                                          </p:stCondLst>
                                        </p:cTn>
                                        <p:tgtEl>
                                          <p:spTgt spid="66"/>
                                        </p:tgtEl>
                                        <p:attrNameLst>
                                          <p:attrName>style.visibility</p:attrName>
                                        </p:attrNameLst>
                                      </p:cBhvr>
                                      <p:to>
                                        <p:strVal val="hidden"/>
                                      </p:to>
                                    </p:set>
                                  </p:childTnLst>
                                </p:cTn>
                              </p:par>
                              <p:par>
                                <p:cTn id="59" presetID="3" presetClass="mediacall" presetSubtype="0" fill="hold" nodeType="withEffect">
                                  <p:stCondLst>
                                    <p:cond delay="0"/>
                                  </p:stCondLst>
                                  <p:childTnLst>
                                    <p:cmd type="call" cmd="stop">
                                      <p:cBhvr>
                                        <p:cTn id="60" dur="1" fill="hold"/>
                                        <p:tgtEl>
                                          <p:spTgt spid="110"/>
                                        </p:tgtEl>
                                      </p:cBhvr>
                                    </p:cmd>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10"/>
                                        <p:tgtEl>
                                          <p:spTgt spid="67"/>
                                        </p:tgtEl>
                                      </p:cBhvr>
                                    </p:animEffect>
                                    <p:set>
                                      <p:cBhvr>
                                        <p:cTn id="65" dur="1" fill="hold">
                                          <p:stCondLst>
                                            <p:cond delay="9"/>
                                          </p:stCondLst>
                                        </p:cTn>
                                        <p:tgtEl>
                                          <p:spTgt spid="67"/>
                                        </p:tgtEl>
                                        <p:attrNameLst>
                                          <p:attrName>style.visibility</p:attrName>
                                        </p:attrNameLst>
                                      </p:cBhvr>
                                      <p:to>
                                        <p:strVal val="hidden"/>
                                      </p:to>
                                    </p:set>
                                  </p:childTnLst>
                                </p:cTn>
                              </p:par>
                              <p:par>
                                <p:cTn id="66" presetID="3" presetClass="mediacall" presetSubtype="0" fill="hold" nodeType="withEffect">
                                  <p:stCondLst>
                                    <p:cond delay="0"/>
                                  </p:stCondLst>
                                  <p:childTnLst>
                                    <p:cmd type="call" cmd="stop">
                                      <p:cBhvr>
                                        <p:cTn id="67" dur="1" fill="hold"/>
                                        <p:tgtEl>
                                          <p:spTgt spid="110"/>
                                        </p:tgtEl>
                                      </p:cBhvr>
                                    </p:cmd>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10"/>
                                        <p:tgtEl>
                                          <p:spTgt spid="68"/>
                                        </p:tgtEl>
                                      </p:cBhvr>
                                    </p:animEffect>
                                    <p:set>
                                      <p:cBhvr>
                                        <p:cTn id="72" dur="1" fill="hold">
                                          <p:stCondLst>
                                            <p:cond delay="9"/>
                                          </p:stCondLst>
                                        </p:cTn>
                                        <p:tgtEl>
                                          <p:spTgt spid="68"/>
                                        </p:tgtEl>
                                        <p:attrNameLst>
                                          <p:attrName>style.visibility</p:attrName>
                                        </p:attrNameLst>
                                      </p:cBhvr>
                                      <p:to>
                                        <p:strVal val="hidden"/>
                                      </p:to>
                                    </p:set>
                                  </p:childTnLst>
                                </p:cTn>
                              </p:par>
                              <p:par>
                                <p:cTn id="73" presetID="3" presetClass="mediacall" presetSubtype="0" fill="hold" nodeType="withEffect">
                                  <p:stCondLst>
                                    <p:cond delay="0"/>
                                  </p:stCondLst>
                                  <p:childTnLst>
                                    <p:cmd type="call" cmd="stop">
                                      <p:cBhvr>
                                        <p:cTn id="74" dur="1" fill="hold"/>
                                        <p:tgtEl>
                                          <p:spTgt spid="110"/>
                                        </p:tgtEl>
                                      </p:cBhvr>
                                    </p:cmd>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0"/>
                                        <p:tgtEl>
                                          <p:spTgt spid="69"/>
                                        </p:tgtEl>
                                      </p:cBhvr>
                                    </p:animEffect>
                                    <p:set>
                                      <p:cBhvr>
                                        <p:cTn id="79" dur="1" fill="hold">
                                          <p:stCondLst>
                                            <p:cond delay="9"/>
                                          </p:stCondLst>
                                        </p:cTn>
                                        <p:tgtEl>
                                          <p:spTgt spid="69"/>
                                        </p:tgtEl>
                                        <p:attrNameLst>
                                          <p:attrName>style.visibility</p:attrName>
                                        </p:attrNameLst>
                                      </p:cBhvr>
                                      <p:to>
                                        <p:strVal val="hidden"/>
                                      </p:to>
                                    </p:set>
                                  </p:childTnLst>
                                </p:cTn>
                              </p:par>
                              <p:par>
                                <p:cTn id="80" presetID="3" presetClass="mediacall" presetSubtype="0" fill="hold" nodeType="withEffect">
                                  <p:stCondLst>
                                    <p:cond delay="0"/>
                                  </p:stCondLst>
                                  <p:childTnLst>
                                    <p:cmd type="call" cmd="stop">
                                      <p:cBhvr>
                                        <p:cTn id="81" dur="1" fill="hold"/>
                                        <p:tgtEl>
                                          <p:spTgt spid="110"/>
                                        </p:tgtEl>
                                      </p:cBhvr>
                                    </p:cmd>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10"/>
                                        <p:tgtEl>
                                          <p:spTgt spid="70"/>
                                        </p:tgtEl>
                                      </p:cBhvr>
                                    </p:animEffect>
                                    <p:set>
                                      <p:cBhvr>
                                        <p:cTn id="86" dur="1" fill="hold">
                                          <p:stCondLst>
                                            <p:cond delay="9"/>
                                          </p:stCondLst>
                                        </p:cTn>
                                        <p:tgtEl>
                                          <p:spTgt spid="70"/>
                                        </p:tgtEl>
                                        <p:attrNameLst>
                                          <p:attrName>style.visibility</p:attrName>
                                        </p:attrNameLst>
                                      </p:cBhvr>
                                      <p:to>
                                        <p:strVal val="hidden"/>
                                      </p:to>
                                    </p:set>
                                  </p:childTnLst>
                                </p:cTn>
                              </p:par>
                              <p:par>
                                <p:cTn id="87" presetID="3" presetClass="mediacall" presetSubtype="0" fill="hold" nodeType="withEffect">
                                  <p:stCondLst>
                                    <p:cond delay="0"/>
                                  </p:stCondLst>
                                  <p:childTnLst>
                                    <p:cmd type="call" cmd="stop">
                                      <p:cBhvr>
                                        <p:cTn id="88" dur="1" fill="hold"/>
                                        <p:tgtEl>
                                          <p:spTgt spid="110"/>
                                        </p:tgtEl>
                                      </p:cBhvr>
                                    </p:cmd>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10"/>
                                        <p:tgtEl>
                                          <p:spTgt spid="71"/>
                                        </p:tgtEl>
                                      </p:cBhvr>
                                    </p:animEffect>
                                    <p:set>
                                      <p:cBhvr>
                                        <p:cTn id="93" dur="1" fill="hold">
                                          <p:stCondLst>
                                            <p:cond delay="9"/>
                                          </p:stCondLst>
                                        </p:cTn>
                                        <p:tgtEl>
                                          <p:spTgt spid="71"/>
                                        </p:tgtEl>
                                        <p:attrNameLst>
                                          <p:attrName>style.visibility</p:attrName>
                                        </p:attrNameLst>
                                      </p:cBhvr>
                                      <p:to>
                                        <p:strVal val="hidden"/>
                                      </p:to>
                                    </p:set>
                                  </p:childTnLst>
                                </p:cTn>
                              </p:par>
                              <p:par>
                                <p:cTn id="94" presetID="3" presetClass="mediacall" presetSubtype="0" fill="hold" nodeType="withEffect">
                                  <p:stCondLst>
                                    <p:cond delay="0"/>
                                  </p:stCondLst>
                                  <p:childTnLst>
                                    <p:cmd type="call" cmd="stop">
                                      <p:cBhvr>
                                        <p:cTn id="95" dur="1" fill="hold"/>
                                        <p:tgtEl>
                                          <p:spTgt spid="110"/>
                                        </p:tgtEl>
                                      </p:cBhvr>
                                    </p:cmd>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10"/>
                                        <p:tgtEl>
                                          <p:spTgt spid="72"/>
                                        </p:tgtEl>
                                      </p:cBhvr>
                                    </p:animEffect>
                                    <p:set>
                                      <p:cBhvr>
                                        <p:cTn id="100" dur="1" fill="hold">
                                          <p:stCondLst>
                                            <p:cond delay="9"/>
                                          </p:stCondLst>
                                        </p:cTn>
                                        <p:tgtEl>
                                          <p:spTgt spid="72"/>
                                        </p:tgtEl>
                                        <p:attrNameLst>
                                          <p:attrName>style.visibility</p:attrName>
                                        </p:attrNameLst>
                                      </p:cBhvr>
                                      <p:to>
                                        <p:strVal val="hidden"/>
                                      </p:to>
                                    </p:set>
                                  </p:childTnLst>
                                </p:cTn>
                              </p:par>
                              <p:par>
                                <p:cTn id="101" presetID="3" presetClass="mediacall" presetSubtype="0" fill="hold" nodeType="withEffect">
                                  <p:stCondLst>
                                    <p:cond delay="0"/>
                                  </p:stCondLst>
                                  <p:childTnLst>
                                    <p:cmd type="call" cmd="stop">
                                      <p:cBhvr>
                                        <p:cTn id="102" dur="1" fill="hold"/>
                                        <p:tgtEl>
                                          <p:spTgt spid="110"/>
                                        </p:tgtEl>
                                      </p:cBhvr>
                                    </p:cmd>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10"/>
                                        <p:tgtEl>
                                          <p:spTgt spid="73"/>
                                        </p:tgtEl>
                                      </p:cBhvr>
                                    </p:animEffect>
                                    <p:set>
                                      <p:cBhvr>
                                        <p:cTn id="107" dur="1" fill="hold">
                                          <p:stCondLst>
                                            <p:cond delay="9"/>
                                          </p:stCondLst>
                                        </p:cTn>
                                        <p:tgtEl>
                                          <p:spTgt spid="73"/>
                                        </p:tgtEl>
                                        <p:attrNameLst>
                                          <p:attrName>style.visibility</p:attrName>
                                        </p:attrNameLst>
                                      </p:cBhvr>
                                      <p:to>
                                        <p:strVal val="hidden"/>
                                      </p:to>
                                    </p:set>
                                  </p:childTnLst>
                                </p:cTn>
                              </p:par>
                              <p:par>
                                <p:cTn id="108" presetID="3" presetClass="mediacall" presetSubtype="0" fill="hold" nodeType="withEffect">
                                  <p:stCondLst>
                                    <p:cond delay="0"/>
                                  </p:stCondLst>
                                  <p:childTnLst>
                                    <p:cmd type="call" cmd="stop">
                                      <p:cBhvr>
                                        <p:cTn id="109" dur="1" fill="hold"/>
                                        <p:tgtEl>
                                          <p:spTgt spid="110"/>
                                        </p:tgtEl>
                                      </p:cBhvr>
                                    </p:cmd>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10"/>
                                        <p:tgtEl>
                                          <p:spTgt spid="74"/>
                                        </p:tgtEl>
                                      </p:cBhvr>
                                    </p:animEffect>
                                    <p:set>
                                      <p:cBhvr>
                                        <p:cTn id="114" dur="1" fill="hold">
                                          <p:stCondLst>
                                            <p:cond delay="9"/>
                                          </p:stCondLst>
                                        </p:cTn>
                                        <p:tgtEl>
                                          <p:spTgt spid="74"/>
                                        </p:tgtEl>
                                        <p:attrNameLst>
                                          <p:attrName>style.visibility</p:attrName>
                                        </p:attrNameLst>
                                      </p:cBhvr>
                                      <p:to>
                                        <p:strVal val="hidden"/>
                                      </p:to>
                                    </p:set>
                                  </p:childTnLst>
                                </p:cTn>
                              </p:par>
                              <p:par>
                                <p:cTn id="115" presetID="3" presetClass="mediacall" presetSubtype="0" fill="hold" nodeType="withEffect">
                                  <p:stCondLst>
                                    <p:cond delay="0"/>
                                  </p:stCondLst>
                                  <p:childTnLst>
                                    <p:cmd type="call" cmd="stop">
                                      <p:cBhvr>
                                        <p:cTn id="116" dur="1" fill="hold"/>
                                        <p:tgtEl>
                                          <p:spTgt spid="110"/>
                                        </p:tgtEl>
                                      </p:cBhvr>
                                    </p:cmd>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10"/>
                                        <p:tgtEl>
                                          <p:spTgt spid="75"/>
                                        </p:tgtEl>
                                      </p:cBhvr>
                                    </p:animEffect>
                                    <p:set>
                                      <p:cBhvr>
                                        <p:cTn id="121" dur="1" fill="hold">
                                          <p:stCondLst>
                                            <p:cond delay="9"/>
                                          </p:stCondLst>
                                        </p:cTn>
                                        <p:tgtEl>
                                          <p:spTgt spid="75"/>
                                        </p:tgtEl>
                                        <p:attrNameLst>
                                          <p:attrName>style.visibility</p:attrName>
                                        </p:attrNameLst>
                                      </p:cBhvr>
                                      <p:to>
                                        <p:strVal val="hidden"/>
                                      </p:to>
                                    </p:set>
                                  </p:childTnLst>
                                </p:cTn>
                              </p:par>
                              <p:par>
                                <p:cTn id="122" presetID="3" presetClass="mediacall" presetSubtype="0" fill="hold" nodeType="withEffect">
                                  <p:stCondLst>
                                    <p:cond delay="0"/>
                                  </p:stCondLst>
                                  <p:childTnLst>
                                    <p:cmd type="call" cmd="stop">
                                      <p:cBhvr>
                                        <p:cTn id="123" dur="1" fill="hold"/>
                                        <p:tgtEl>
                                          <p:spTgt spid="110"/>
                                        </p:tgtEl>
                                      </p:cBhvr>
                                    </p:cmd>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10"/>
                                        <p:tgtEl>
                                          <p:spTgt spid="76"/>
                                        </p:tgtEl>
                                      </p:cBhvr>
                                    </p:animEffect>
                                    <p:set>
                                      <p:cBhvr>
                                        <p:cTn id="128" dur="1" fill="hold">
                                          <p:stCondLst>
                                            <p:cond delay="9"/>
                                          </p:stCondLst>
                                        </p:cTn>
                                        <p:tgtEl>
                                          <p:spTgt spid="76"/>
                                        </p:tgtEl>
                                        <p:attrNameLst>
                                          <p:attrName>style.visibility</p:attrName>
                                        </p:attrNameLst>
                                      </p:cBhvr>
                                      <p:to>
                                        <p:strVal val="hidden"/>
                                      </p:to>
                                    </p:set>
                                  </p:childTnLst>
                                </p:cTn>
                              </p:par>
                              <p:par>
                                <p:cTn id="129" presetID="3" presetClass="mediacall" presetSubtype="0" fill="hold" nodeType="withEffect">
                                  <p:stCondLst>
                                    <p:cond delay="0"/>
                                  </p:stCondLst>
                                  <p:childTnLst>
                                    <p:cmd type="call" cmd="stop">
                                      <p:cBhvr>
                                        <p:cTn id="130" dur="1" fill="hold"/>
                                        <p:tgtEl>
                                          <p:spTgt spid="110"/>
                                        </p:tgtEl>
                                      </p:cBhvr>
                                    </p:cmd>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10"/>
                                        <p:tgtEl>
                                          <p:spTgt spid="77"/>
                                        </p:tgtEl>
                                      </p:cBhvr>
                                    </p:animEffect>
                                    <p:set>
                                      <p:cBhvr>
                                        <p:cTn id="135" dur="1" fill="hold">
                                          <p:stCondLst>
                                            <p:cond delay="9"/>
                                          </p:stCondLst>
                                        </p:cTn>
                                        <p:tgtEl>
                                          <p:spTgt spid="77"/>
                                        </p:tgtEl>
                                        <p:attrNameLst>
                                          <p:attrName>style.visibility</p:attrName>
                                        </p:attrNameLst>
                                      </p:cBhvr>
                                      <p:to>
                                        <p:strVal val="hidden"/>
                                      </p:to>
                                    </p:set>
                                  </p:childTnLst>
                                </p:cTn>
                              </p:par>
                              <p:par>
                                <p:cTn id="136" presetID="3" presetClass="mediacall" presetSubtype="0" fill="hold" nodeType="withEffect">
                                  <p:stCondLst>
                                    <p:cond delay="0"/>
                                  </p:stCondLst>
                                  <p:childTnLst>
                                    <p:cmd type="call" cmd="stop">
                                      <p:cBhvr>
                                        <p:cTn id="137" dur="1" fill="hold"/>
                                        <p:tgtEl>
                                          <p:spTgt spid="110"/>
                                        </p:tgtEl>
                                      </p:cBhvr>
                                    </p:cmd>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10"/>
                                        <p:tgtEl>
                                          <p:spTgt spid="78"/>
                                        </p:tgtEl>
                                      </p:cBhvr>
                                    </p:animEffect>
                                    <p:set>
                                      <p:cBhvr>
                                        <p:cTn id="142" dur="1" fill="hold">
                                          <p:stCondLst>
                                            <p:cond delay="9"/>
                                          </p:stCondLst>
                                        </p:cTn>
                                        <p:tgtEl>
                                          <p:spTgt spid="78"/>
                                        </p:tgtEl>
                                        <p:attrNameLst>
                                          <p:attrName>style.visibility</p:attrName>
                                        </p:attrNameLst>
                                      </p:cBhvr>
                                      <p:to>
                                        <p:strVal val="hidden"/>
                                      </p:to>
                                    </p:set>
                                  </p:childTnLst>
                                </p:cTn>
                              </p:par>
                              <p:par>
                                <p:cTn id="143" presetID="3" presetClass="mediacall" presetSubtype="0" fill="hold" nodeType="withEffect">
                                  <p:stCondLst>
                                    <p:cond delay="0"/>
                                  </p:stCondLst>
                                  <p:childTnLst>
                                    <p:cmd type="call" cmd="stop">
                                      <p:cBhvr>
                                        <p:cTn id="144" dur="1" fill="hold"/>
                                        <p:tgtEl>
                                          <p:spTgt spid="110"/>
                                        </p:tgtEl>
                                      </p:cBhvr>
                                    </p:cmd>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nodeType="clickEffect">
                                  <p:stCondLst>
                                    <p:cond delay="0"/>
                                  </p:stCondLst>
                                  <p:childTnLst>
                                    <p:animEffect transition="out" filter="fade">
                                      <p:cBhvr>
                                        <p:cTn id="148" dur="10"/>
                                        <p:tgtEl>
                                          <p:spTgt spid="79"/>
                                        </p:tgtEl>
                                      </p:cBhvr>
                                    </p:animEffect>
                                    <p:set>
                                      <p:cBhvr>
                                        <p:cTn id="149" dur="1" fill="hold">
                                          <p:stCondLst>
                                            <p:cond delay="9"/>
                                          </p:stCondLst>
                                        </p:cTn>
                                        <p:tgtEl>
                                          <p:spTgt spid="79"/>
                                        </p:tgtEl>
                                        <p:attrNameLst>
                                          <p:attrName>style.visibility</p:attrName>
                                        </p:attrNameLst>
                                      </p:cBhvr>
                                      <p:to>
                                        <p:strVal val="hidden"/>
                                      </p:to>
                                    </p:set>
                                  </p:childTnLst>
                                </p:cTn>
                              </p:par>
                              <p:par>
                                <p:cTn id="150" presetID="3" presetClass="mediacall" presetSubtype="0" fill="hold" nodeType="withEffect">
                                  <p:stCondLst>
                                    <p:cond delay="0"/>
                                  </p:stCondLst>
                                  <p:childTnLst>
                                    <p:cmd type="call" cmd="stop">
                                      <p:cBhvr>
                                        <p:cTn id="151" dur="1" fill="hold"/>
                                        <p:tgtEl>
                                          <p:spTgt spid="110"/>
                                        </p:tgtEl>
                                      </p:cBhvr>
                                    </p:cmd>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nodeType="clickEffect">
                                  <p:stCondLst>
                                    <p:cond delay="0"/>
                                  </p:stCondLst>
                                  <p:childTnLst>
                                    <p:animEffect transition="out" filter="fade">
                                      <p:cBhvr>
                                        <p:cTn id="155" dur="10"/>
                                        <p:tgtEl>
                                          <p:spTgt spid="80"/>
                                        </p:tgtEl>
                                      </p:cBhvr>
                                    </p:animEffect>
                                    <p:set>
                                      <p:cBhvr>
                                        <p:cTn id="156" dur="1" fill="hold">
                                          <p:stCondLst>
                                            <p:cond delay="9"/>
                                          </p:stCondLst>
                                        </p:cTn>
                                        <p:tgtEl>
                                          <p:spTgt spid="80"/>
                                        </p:tgtEl>
                                        <p:attrNameLst>
                                          <p:attrName>style.visibility</p:attrName>
                                        </p:attrNameLst>
                                      </p:cBhvr>
                                      <p:to>
                                        <p:strVal val="hidden"/>
                                      </p:to>
                                    </p:set>
                                  </p:childTnLst>
                                </p:cTn>
                              </p:par>
                              <p:par>
                                <p:cTn id="157" presetID="3" presetClass="mediacall" presetSubtype="0" fill="hold" nodeType="withEffect">
                                  <p:stCondLst>
                                    <p:cond delay="0"/>
                                  </p:stCondLst>
                                  <p:childTnLst>
                                    <p:cmd type="call" cmd="stop">
                                      <p:cBhvr>
                                        <p:cTn id="158" dur="1" fill="hold"/>
                                        <p:tgtEl>
                                          <p:spTgt spid="110"/>
                                        </p:tgtEl>
                                      </p:cBhvr>
                                    </p:cmd>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nodeType="clickEffect">
                                  <p:stCondLst>
                                    <p:cond delay="0"/>
                                  </p:stCondLst>
                                  <p:childTnLst>
                                    <p:animEffect transition="out" filter="fade">
                                      <p:cBhvr>
                                        <p:cTn id="162" dur="10"/>
                                        <p:tgtEl>
                                          <p:spTgt spid="81"/>
                                        </p:tgtEl>
                                      </p:cBhvr>
                                    </p:animEffect>
                                    <p:set>
                                      <p:cBhvr>
                                        <p:cTn id="163" dur="1" fill="hold">
                                          <p:stCondLst>
                                            <p:cond delay="9"/>
                                          </p:stCondLst>
                                        </p:cTn>
                                        <p:tgtEl>
                                          <p:spTgt spid="81"/>
                                        </p:tgtEl>
                                        <p:attrNameLst>
                                          <p:attrName>style.visibility</p:attrName>
                                        </p:attrNameLst>
                                      </p:cBhvr>
                                      <p:to>
                                        <p:strVal val="hidden"/>
                                      </p:to>
                                    </p:set>
                                  </p:childTnLst>
                                </p:cTn>
                              </p:par>
                              <p:par>
                                <p:cTn id="164" presetID="3" presetClass="mediacall" presetSubtype="0" fill="hold" nodeType="withEffect">
                                  <p:stCondLst>
                                    <p:cond delay="0"/>
                                  </p:stCondLst>
                                  <p:childTnLst>
                                    <p:cmd type="call" cmd="stop">
                                      <p:cBhvr>
                                        <p:cTn id="165" dur="1" fill="hold"/>
                                        <p:tgtEl>
                                          <p:spTgt spid="110"/>
                                        </p:tgtEl>
                                      </p:cBhvr>
                                    </p:cmd>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nodeType="clickEffect">
                                  <p:stCondLst>
                                    <p:cond delay="0"/>
                                  </p:stCondLst>
                                  <p:childTnLst>
                                    <p:animEffect transition="out" filter="fade">
                                      <p:cBhvr>
                                        <p:cTn id="169" dur="10"/>
                                        <p:tgtEl>
                                          <p:spTgt spid="82"/>
                                        </p:tgtEl>
                                      </p:cBhvr>
                                    </p:animEffect>
                                    <p:set>
                                      <p:cBhvr>
                                        <p:cTn id="170" dur="1" fill="hold">
                                          <p:stCondLst>
                                            <p:cond delay="9"/>
                                          </p:stCondLst>
                                        </p:cTn>
                                        <p:tgtEl>
                                          <p:spTgt spid="82"/>
                                        </p:tgtEl>
                                        <p:attrNameLst>
                                          <p:attrName>style.visibility</p:attrName>
                                        </p:attrNameLst>
                                      </p:cBhvr>
                                      <p:to>
                                        <p:strVal val="hidden"/>
                                      </p:to>
                                    </p:set>
                                  </p:childTnLst>
                                </p:cTn>
                              </p:par>
                              <p:par>
                                <p:cTn id="171" presetID="3" presetClass="mediacall" presetSubtype="0" fill="hold" nodeType="withEffect">
                                  <p:stCondLst>
                                    <p:cond delay="0"/>
                                  </p:stCondLst>
                                  <p:childTnLst>
                                    <p:cmd type="call" cmd="stop">
                                      <p:cBhvr>
                                        <p:cTn id="172" dur="1" fill="hold"/>
                                        <p:tgtEl>
                                          <p:spTgt spid="110"/>
                                        </p:tgtEl>
                                      </p:cBhvr>
                                    </p:cmd>
                                  </p:childTnLst>
                                </p:cTn>
                              </p:par>
                            </p:childTnLst>
                          </p:cTn>
                        </p:par>
                      </p:childTnLst>
                    </p:cTn>
                  </p:par>
                  <p:par>
                    <p:cTn id="173" fill="hold">
                      <p:stCondLst>
                        <p:cond delay="indefinite"/>
                      </p:stCondLst>
                      <p:childTnLst>
                        <p:par>
                          <p:cTn id="174" fill="hold">
                            <p:stCondLst>
                              <p:cond delay="0"/>
                            </p:stCondLst>
                            <p:childTnLst>
                              <p:par>
                                <p:cTn id="175" presetID="10" presetClass="exit" presetSubtype="0" fill="hold" nodeType="clickEffect">
                                  <p:stCondLst>
                                    <p:cond delay="0"/>
                                  </p:stCondLst>
                                  <p:childTnLst>
                                    <p:animEffect transition="out" filter="fade">
                                      <p:cBhvr>
                                        <p:cTn id="176" dur="10"/>
                                        <p:tgtEl>
                                          <p:spTgt spid="83"/>
                                        </p:tgtEl>
                                      </p:cBhvr>
                                    </p:animEffect>
                                    <p:set>
                                      <p:cBhvr>
                                        <p:cTn id="177" dur="1" fill="hold">
                                          <p:stCondLst>
                                            <p:cond delay="9"/>
                                          </p:stCondLst>
                                        </p:cTn>
                                        <p:tgtEl>
                                          <p:spTgt spid="83"/>
                                        </p:tgtEl>
                                        <p:attrNameLst>
                                          <p:attrName>style.visibility</p:attrName>
                                        </p:attrNameLst>
                                      </p:cBhvr>
                                      <p:to>
                                        <p:strVal val="hidden"/>
                                      </p:to>
                                    </p:set>
                                  </p:childTnLst>
                                </p:cTn>
                              </p:par>
                              <p:par>
                                <p:cTn id="178" presetID="3" presetClass="mediacall" presetSubtype="0" fill="hold" nodeType="withEffect">
                                  <p:stCondLst>
                                    <p:cond delay="0"/>
                                  </p:stCondLst>
                                  <p:childTnLst>
                                    <p:cmd type="call" cmd="stop">
                                      <p:cBhvr>
                                        <p:cTn id="179" dur="1" fill="hold"/>
                                        <p:tgtEl>
                                          <p:spTgt spid="110"/>
                                        </p:tgtEl>
                                      </p:cBhvr>
                                    </p:cmd>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10"/>
                                        <p:tgtEl>
                                          <p:spTgt spid="84"/>
                                        </p:tgtEl>
                                      </p:cBhvr>
                                    </p:animEffect>
                                    <p:set>
                                      <p:cBhvr>
                                        <p:cTn id="184" dur="1" fill="hold">
                                          <p:stCondLst>
                                            <p:cond delay="9"/>
                                          </p:stCondLst>
                                        </p:cTn>
                                        <p:tgtEl>
                                          <p:spTgt spid="84"/>
                                        </p:tgtEl>
                                        <p:attrNameLst>
                                          <p:attrName>style.visibility</p:attrName>
                                        </p:attrNameLst>
                                      </p:cBhvr>
                                      <p:to>
                                        <p:strVal val="hidden"/>
                                      </p:to>
                                    </p:set>
                                  </p:childTnLst>
                                </p:cTn>
                              </p:par>
                              <p:par>
                                <p:cTn id="185" presetID="3" presetClass="mediacall" presetSubtype="0" fill="hold" nodeType="withEffect">
                                  <p:stCondLst>
                                    <p:cond delay="0"/>
                                  </p:stCondLst>
                                  <p:childTnLst>
                                    <p:cmd type="call" cmd="stop">
                                      <p:cBhvr>
                                        <p:cTn id="186" dur="1" fill="hold"/>
                                        <p:tgtEl>
                                          <p:spTgt spid="110"/>
                                        </p:tgtEl>
                                      </p:cBhvr>
                                    </p:cmd>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nodeType="clickEffect">
                                  <p:stCondLst>
                                    <p:cond delay="0"/>
                                  </p:stCondLst>
                                  <p:childTnLst>
                                    <p:animEffect transition="out" filter="fade">
                                      <p:cBhvr>
                                        <p:cTn id="190" dur="10"/>
                                        <p:tgtEl>
                                          <p:spTgt spid="85"/>
                                        </p:tgtEl>
                                      </p:cBhvr>
                                    </p:animEffect>
                                    <p:set>
                                      <p:cBhvr>
                                        <p:cTn id="191" dur="1" fill="hold">
                                          <p:stCondLst>
                                            <p:cond delay="9"/>
                                          </p:stCondLst>
                                        </p:cTn>
                                        <p:tgtEl>
                                          <p:spTgt spid="85"/>
                                        </p:tgtEl>
                                        <p:attrNameLst>
                                          <p:attrName>style.visibility</p:attrName>
                                        </p:attrNameLst>
                                      </p:cBhvr>
                                      <p:to>
                                        <p:strVal val="hidden"/>
                                      </p:to>
                                    </p:set>
                                  </p:childTnLst>
                                </p:cTn>
                              </p:par>
                              <p:par>
                                <p:cTn id="192" presetID="3" presetClass="mediacall" presetSubtype="0" fill="hold" nodeType="withEffect">
                                  <p:stCondLst>
                                    <p:cond delay="0"/>
                                  </p:stCondLst>
                                  <p:childTnLst>
                                    <p:cmd type="call" cmd="stop">
                                      <p:cBhvr>
                                        <p:cTn id="193" dur="1" fill="hold"/>
                                        <p:tgtEl>
                                          <p:spTgt spid="110"/>
                                        </p:tgtEl>
                                      </p:cBhvr>
                                    </p:cmd>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nodeType="clickEffect">
                                  <p:stCondLst>
                                    <p:cond delay="0"/>
                                  </p:stCondLst>
                                  <p:childTnLst>
                                    <p:animEffect transition="out" filter="fade">
                                      <p:cBhvr>
                                        <p:cTn id="197" dur="10"/>
                                        <p:tgtEl>
                                          <p:spTgt spid="86"/>
                                        </p:tgtEl>
                                      </p:cBhvr>
                                    </p:animEffect>
                                    <p:set>
                                      <p:cBhvr>
                                        <p:cTn id="198" dur="1" fill="hold">
                                          <p:stCondLst>
                                            <p:cond delay="9"/>
                                          </p:stCondLst>
                                        </p:cTn>
                                        <p:tgtEl>
                                          <p:spTgt spid="86"/>
                                        </p:tgtEl>
                                        <p:attrNameLst>
                                          <p:attrName>style.visibility</p:attrName>
                                        </p:attrNameLst>
                                      </p:cBhvr>
                                      <p:to>
                                        <p:strVal val="hidden"/>
                                      </p:to>
                                    </p:set>
                                  </p:childTnLst>
                                </p:cTn>
                              </p:par>
                              <p:par>
                                <p:cTn id="199" presetID="3" presetClass="mediacall" presetSubtype="0" fill="hold" nodeType="withEffect">
                                  <p:stCondLst>
                                    <p:cond delay="0"/>
                                  </p:stCondLst>
                                  <p:childTnLst>
                                    <p:cmd type="call" cmd="stop">
                                      <p:cBhvr>
                                        <p:cTn id="200" dur="1" fill="hold"/>
                                        <p:tgtEl>
                                          <p:spTgt spid="110"/>
                                        </p:tgtEl>
                                      </p:cBhvr>
                                    </p:cmd>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nodeType="clickEffect">
                                  <p:stCondLst>
                                    <p:cond delay="0"/>
                                  </p:stCondLst>
                                  <p:childTnLst>
                                    <p:animEffect transition="out" filter="fade">
                                      <p:cBhvr>
                                        <p:cTn id="204" dur="10"/>
                                        <p:tgtEl>
                                          <p:spTgt spid="87"/>
                                        </p:tgtEl>
                                      </p:cBhvr>
                                    </p:animEffect>
                                    <p:set>
                                      <p:cBhvr>
                                        <p:cTn id="205" dur="1" fill="hold">
                                          <p:stCondLst>
                                            <p:cond delay="9"/>
                                          </p:stCondLst>
                                        </p:cTn>
                                        <p:tgtEl>
                                          <p:spTgt spid="87"/>
                                        </p:tgtEl>
                                        <p:attrNameLst>
                                          <p:attrName>style.visibility</p:attrName>
                                        </p:attrNameLst>
                                      </p:cBhvr>
                                      <p:to>
                                        <p:strVal val="hidden"/>
                                      </p:to>
                                    </p:set>
                                  </p:childTnLst>
                                </p:cTn>
                              </p:par>
                              <p:par>
                                <p:cTn id="206" presetID="3" presetClass="mediacall" presetSubtype="0" fill="hold" nodeType="withEffect">
                                  <p:stCondLst>
                                    <p:cond delay="0"/>
                                  </p:stCondLst>
                                  <p:childTnLst>
                                    <p:cmd type="call" cmd="stop">
                                      <p:cBhvr>
                                        <p:cTn id="207" dur="1" fill="hold"/>
                                        <p:tgtEl>
                                          <p:spTgt spid="110"/>
                                        </p:tgtEl>
                                      </p:cBhvr>
                                    </p:cmd>
                                  </p:childTnLst>
                                </p:cTn>
                              </p:par>
                            </p:childTnLst>
                          </p:cTn>
                        </p:par>
                      </p:childTnLst>
                    </p:cTn>
                  </p:par>
                  <p:par>
                    <p:cTn id="208" fill="hold">
                      <p:stCondLst>
                        <p:cond delay="indefinite"/>
                      </p:stCondLst>
                      <p:childTnLst>
                        <p:par>
                          <p:cTn id="209" fill="hold">
                            <p:stCondLst>
                              <p:cond delay="0"/>
                            </p:stCondLst>
                            <p:childTnLst>
                              <p:par>
                                <p:cTn id="210" presetID="10" presetClass="exit" presetSubtype="0" fill="hold" nodeType="clickEffect">
                                  <p:stCondLst>
                                    <p:cond delay="0"/>
                                  </p:stCondLst>
                                  <p:childTnLst>
                                    <p:animEffect transition="out" filter="fade">
                                      <p:cBhvr>
                                        <p:cTn id="211" dur="10"/>
                                        <p:tgtEl>
                                          <p:spTgt spid="88"/>
                                        </p:tgtEl>
                                      </p:cBhvr>
                                    </p:animEffect>
                                    <p:set>
                                      <p:cBhvr>
                                        <p:cTn id="212" dur="1" fill="hold">
                                          <p:stCondLst>
                                            <p:cond delay="9"/>
                                          </p:stCondLst>
                                        </p:cTn>
                                        <p:tgtEl>
                                          <p:spTgt spid="88"/>
                                        </p:tgtEl>
                                        <p:attrNameLst>
                                          <p:attrName>style.visibility</p:attrName>
                                        </p:attrNameLst>
                                      </p:cBhvr>
                                      <p:to>
                                        <p:strVal val="hidden"/>
                                      </p:to>
                                    </p:set>
                                  </p:childTnLst>
                                </p:cTn>
                              </p:par>
                              <p:par>
                                <p:cTn id="213" presetID="3" presetClass="mediacall" presetSubtype="0" fill="hold" nodeType="withEffect">
                                  <p:stCondLst>
                                    <p:cond delay="0"/>
                                  </p:stCondLst>
                                  <p:childTnLst>
                                    <p:cmd type="call" cmd="stop">
                                      <p:cBhvr>
                                        <p:cTn id="214" dur="1" fill="hold"/>
                                        <p:tgtEl>
                                          <p:spTgt spid="110"/>
                                        </p:tgtEl>
                                      </p:cBhvr>
                                    </p:cmd>
                                  </p:childTnLst>
                                </p:cTn>
                              </p:par>
                            </p:childTnLst>
                          </p:cTn>
                        </p:par>
                      </p:childTnLst>
                    </p:cTn>
                  </p:par>
                  <p:par>
                    <p:cTn id="215" fill="hold">
                      <p:stCondLst>
                        <p:cond delay="indefinite"/>
                      </p:stCondLst>
                      <p:childTnLst>
                        <p:par>
                          <p:cTn id="216" fill="hold">
                            <p:stCondLst>
                              <p:cond delay="0"/>
                            </p:stCondLst>
                            <p:childTnLst>
                              <p:par>
                                <p:cTn id="217" presetID="10" presetClass="exit" presetSubtype="0" fill="hold" nodeType="clickEffect">
                                  <p:stCondLst>
                                    <p:cond delay="0"/>
                                  </p:stCondLst>
                                  <p:childTnLst>
                                    <p:animEffect transition="out" filter="fade">
                                      <p:cBhvr>
                                        <p:cTn id="218" dur="10"/>
                                        <p:tgtEl>
                                          <p:spTgt spid="89"/>
                                        </p:tgtEl>
                                      </p:cBhvr>
                                    </p:animEffect>
                                    <p:set>
                                      <p:cBhvr>
                                        <p:cTn id="219" dur="1" fill="hold">
                                          <p:stCondLst>
                                            <p:cond delay="9"/>
                                          </p:stCondLst>
                                        </p:cTn>
                                        <p:tgtEl>
                                          <p:spTgt spid="89"/>
                                        </p:tgtEl>
                                        <p:attrNameLst>
                                          <p:attrName>style.visibility</p:attrName>
                                        </p:attrNameLst>
                                      </p:cBhvr>
                                      <p:to>
                                        <p:strVal val="hidden"/>
                                      </p:to>
                                    </p:set>
                                  </p:childTnLst>
                                </p:cTn>
                              </p:par>
                              <p:par>
                                <p:cTn id="220" presetID="3" presetClass="mediacall" presetSubtype="0" fill="hold" nodeType="withEffect">
                                  <p:stCondLst>
                                    <p:cond delay="0"/>
                                  </p:stCondLst>
                                  <p:childTnLst>
                                    <p:cmd type="call" cmd="stop">
                                      <p:cBhvr>
                                        <p:cTn id="221" dur="1" fill="hold"/>
                                        <p:tgtEl>
                                          <p:spTgt spid="110"/>
                                        </p:tgtEl>
                                      </p:cBhvr>
                                    </p:cmd>
                                  </p:childTnLst>
                                </p:cTn>
                              </p:par>
                            </p:childTnLst>
                          </p:cTn>
                        </p:par>
                      </p:childTnLst>
                    </p:cTn>
                  </p:par>
                  <p:par>
                    <p:cTn id="222" fill="hold">
                      <p:stCondLst>
                        <p:cond delay="indefinite"/>
                      </p:stCondLst>
                      <p:childTnLst>
                        <p:par>
                          <p:cTn id="223" fill="hold">
                            <p:stCondLst>
                              <p:cond delay="0"/>
                            </p:stCondLst>
                            <p:childTnLst>
                              <p:par>
                                <p:cTn id="224" presetID="10" presetClass="exit" presetSubtype="0" fill="hold" nodeType="clickEffect">
                                  <p:stCondLst>
                                    <p:cond delay="0"/>
                                  </p:stCondLst>
                                  <p:childTnLst>
                                    <p:animEffect transition="out" filter="fade">
                                      <p:cBhvr>
                                        <p:cTn id="225" dur="10"/>
                                        <p:tgtEl>
                                          <p:spTgt spid="90"/>
                                        </p:tgtEl>
                                      </p:cBhvr>
                                    </p:animEffect>
                                    <p:set>
                                      <p:cBhvr>
                                        <p:cTn id="226" dur="1" fill="hold">
                                          <p:stCondLst>
                                            <p:cond delay="9"/>
                                          </p:stCondLst>
                                        </p:cTn>
                                        <p:tgtEl>
                                          <p:spTgt spid="90"/>
                                        </p:tgtEl>
                                        <p:attrNameLst>
                                          <p:attrName>style.visibility</p:attrName>
                                        </p:attrNameLst>
                                      </p:cBhvr>
                                      <p:to>
                                        <p:strVal val="hidden"/>
                                      </p:to>
                                    </p:set>
                                  </p:childTnLst>
                                </p:cTn>
                              </p:par>
                              <p:par>
                                <p:cTn id="227" presetID="3" presetClass="mediacall" presetSubtype="0" fill="hold" nodeType="withEffect">
                                  <p:stCondLst>
                                    <p:cond delay="0"/>
                                  </p:stCondLst>
                                  <p:childTnLst>
                                    <p:cmd type="call" cmd="stop">
                                      <p:cBhvr>
                                        <p:cTn id="228" dur="1" fill="hold"/>
                                        <p:tgtEl>
                                          <p:spTgt spid="110"/>
                                        </p:tgtEl>
                                      </p:cBhvr>
                                    </p:cmd>
                                  </p:childTnLst>
                                </p:cTn>
                              </p:par>
                            </p:childTnLst>
                          </p:cTn>
                        </p:par>
                      </p:childTnLst>
                    </p:cTn>
                  </p:par>
                  <p:par>
                    <p:cTn id="229" fill="hold">
                      <p:stCondLst>
                        <p:cond delay="indefinite"/>
                      </p:stCondLst>
                      <p:childTnLst>
                        <p:par>
                          <p:cTn id="230" fill="hold">
                            <p:stCondLst>
                              <p:cond delay="0"/>
                            </p:stCondLst>
                            <p:childTnLst>
                              <p:par>
                                <p:cTn id="231" presetID="10" presetClass="exit" presetSubtype="0" fill="hold" nodeType="clickEffect">
                                  <p:stCondLst>
                                    <p:cond delay="0"/>
                                  </p:stCondLst>
                                  <p:childTnLst>
                                    <p:animEffect transition="out" filter="fade">
                                      <p:cBhvr>
                                        <p:cTn id="232" dur="10"/>
                                        <p:tgtEl>
                                          <p:spTgt spid="91"/>
                                        </p:tgtEl>
                                      </p:cBhvr>
                                    </p:animEffect>
                                    <p:set>
                                      <p:cBhvr>
                                        <p:cTn id="233" dur="1" fill="hold">
                                          <p:stCondLst>
                                            <p:cond delay="9"/>
                                          </p:stCondLst>
                                        </p:cTn>
                                        <p:tgtEl>
                                          <p:spTgt spid="91"/>
                                        </p:tgtEl>
                                        <p:attrNameLst>
                                          <p:attrName>style.visibility</p:attrName>
                                        </p:attrNameLst>
                                      </p:cBhvr>
                                      <p:to>
                                        <p:strVal val="hidden"/>
                                      </p:to>
                                    </p:set>
                                  </p:childTnLst>
                                </p:cTn>
                              </p:par>
                              <p:par>
                                <p:cTn id="234" presetID="3" presetClass="mediacall" presetSubtype="0" fill="hold" nodeType="withEffect">
                                  <p:stCondLst>
                                    <p:cond delay="0"/>
                                  </p:stCondLst>
                                  <p:childTnLst>
                                    <p:cmd type="call" cmd="stop">
                                      <p:cBhvr>
                                        <p:cTn id="235" dur="1" fill="hold"/>
                                        <p:tgtEl>
                                          <p:spTgt spid="110"/>
                                        </p:tgtEl>
                                      </p:cBhvr>
                                    </p:cmd>
                                  </p:childTnLst>
                                </p:cTn>
                              </p:par>
                            </p:childTnLst>
                          </p:cTn>
                        </p:par>
                      </p:childTnLst>
                    </p:cTn>
                  </p:par>
                  <p:par>
                    <p:cTn id="236" fill="hold">
                      <p:stCondLst>
                        <p:cond delay="indefinite"/>
                      </p:stCondLst>
                      <p:childTnLst>
                        <p:par>
                          <p:cTn id="237" fill="hold">
                            <p:stCondLst>
                              <p:cond delay="0"/>
                            </p:stCondLst>
                            <p:childTnLst>
                              <p:par>
                                <p:cTn id="238" presetID="10" presetClass="exit" presetSubtype="0" fill="hold" nodeType="clickEffect">
                                  <p:stCondLst>
                                    <p:cond delay="0"/>
                                  </p:stCondLst>
                                  <p:childTnLst>
                                    <p:animEffect transition="out" filter="fade">
                                      <p:cBhvr>
                                        <p:cTn id="239" dur="10"/>
                                        <p:tgtEl>
                                          <p:spTgt spid="92"/>
                                        </p:tgtEl>
                                      </p:cBhvr>
                                    </p:animEffect>
                                    <p:set>
                                      <p:cBhvr>
                                        <p:cTn id="240" dur="1" fill="hold">
                                          <p:stCondLst>
                                            <p:cond delay="9"/>
                                          </p:stCondLst>
                                        </p:cTn>
                                        <p:tgtEl>
                                          <p:spTgt spid="92"/>
                                        </p:tgtEl>
                                        <p:attrNameLst>
                                          <p:attrName>style.visibility</p:attrName>
                                        </p:attrNameLst>
                                      </p:cBhvr>
                                      <p:to>
                                        <p:strVal val="hidden"/>
                                      </p:to>
                                    </p:set>
                                  </p:childTnLst>
                                </p:cTn>
                              </p:par>
                              <p:par>
                                <p:cTn id="241" presetID="3" presetClass="mediacall" presetSubtype="0" fill="hold" nodeType="withEffect">
                                  <p:stCondLst>
                                    <p:cond delay="0"/>
                                  </p:stCondLst>
                                  <p:childTnLst>
                                    <p:cmd type="call" cmd="stop">
                                      <p:cBhvr>
                                        <p:cTn id="242" dur="1" fill="hold"/>
                                        <p:tgtEl>
                                          <p:spTgt spid="110"/>
                                        </p:tgtEl>
                                      </p:cBhvr>
                                    </p:cmd>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nodeType="clickEffect">
                                  <p:stCondLst>
                                    <p:cond delay="0"/>
                                  </p:stCondLst>
                                  <p:childTnLst>
                                    <p:animEffect transition="out" filter="fade">
                                      <p:cBhvr>
                                        <p:cTn id="246" dur="10"/>
                                        <p:tgtEl>
                                          <p:spTgt spid="93"/>
                                        </p:tgtEl>
                                      </p:cBhvr>
                                    </p:animEffect>
                                    <p:set>
                                      <p:cBhvr>
                                        <p:cTn id="247" dur="1" fill="hold">
                                          <p:stCondLst>
                                            <p:cond delay="9"/>
                                          </p:stCondLst>
                                        </p:cTn>
                                        <p:tgtEl>
                                          <p:spTgt spid="93"/>
                                        </p:tgtEl>
                                        <p:attrNameLst>
                                          <p:attrName>style.visibility</p:attrName>
                                        </p:attrNameLst>
                                      </p:cBhvr>
                                      <p:to>
                                        <p:strVal val="hidden"/>
                                      </p:to>
                                    </p:set>
                                  </p:childTnLst>
                                </p:cTn>
                              </p:par>
                              <p:par>
                                <p:cTn id="248" presetID="3" presetClass="mediacall" presetSubtype="0" fill="hold" nodeType="withEffect">
                                  <p:stCondLst>
                                    <p:cond delay="0"/>
                                  </p:stCondLst>
                                  <p:childTnLst>
                                    <p:cmd type="call" cmd="stop">
                                      <p:cBhvr>
                                        <p:cTn id="249" dur="1" fill="hold"/>
                                        <p:tgtEl>
                                          <p:spTgt spid="110"/>
                                        </p:tgtEl>
                                      </p:cBhvr>
                                    </p:cmd>
                                  </p:childTnLst>
                                </p:cTn>
                              </p:par>
                            </p:childTnLst>
                          </p:cTn>
                        </p:par>
                      </p:childTnLst>
                    </p:cTn>
                  </p:par>
                  <p:par>
                    <p:cTn id="250" fill="hold">
                      <p:stCondLst>
                        <p:cond delay="indefinite"/>
                      </p:stCondLst>
                      <p:childTnLst>
                        <p:par>
                          <p:cTn id="251" fill="hold">
                            <p:stCondLst>
                              <p:cond delay="0"/>
                            </p:stCondLst>
                            <p:childTnLst>
                              <p:par>
                                <p:cTn id="252" presetID="10" presetClass="exit" presetSubtype="0" fill="hold" nodeType="clickEffect">
                                  <p:stCondLst>
                                    <p:cond delay="0"/>
                                  </p:stCondLst>
                                  <p:childTnLst>
                                    <p:animEffect transition="out" filter="fade">
                                      <p:cBhvr>
                                        <p:cTn id="253" dur="10"/>
                                        <p:tgtEl>
                                          <p:spTgt spid="94"/>
                                        </p:tgtEl>
                                      </p:cBhvr>
                                    </p:animEffect>
                                    <p:set>
                                      <p:cBhvr>
                                        <p:cTn id="254" dur="1" fill="hold">
                                          <p:stCondLst>
                                            <p:cond delay="9"/>
                                          </p:stCondLst>
                                        </p:cTn>
                                        <p:tgtEl>
                                          <p:spTgt spid="94"/>
                                        </p:tgtEl>
                                        <p:attrNameLst>
                                          <p:attrName>style.visibility</p:attrName>
                                        </p:attrNameLst>
                                      </p:cBhvr>
                                      <p:to>
                                        <p:strVal val="hidden"/>
                                      </p:to>
                                    </p:set>
                                  </p:childTnLst>
                                </p:cTn>
                              </p:par>
                              <p:par>
                                <p:cTn id="255" presetID="3" presetClass="mediacall" presetSubtype="0" fill="hold" nodeType="withEffect">
                                  <p:stCondLst>
                                    <p:cond delay="0"/>
                                  </p:stCondLst>
                                  <p:childTnLst>
                                    <p:cmd type="call" cmd="stop">
                                      <p:cBhvr>
                                        <p:cTn id="256" dur="1" fill="hold"/>
                                        <p:tgtEl>
                                          <p:spTgt spid="110"/>
                                        </p:tgtEl>
                                      </p:cBhvr>
                                    </p:cmd>
                                  </p:childTnLst>
                                </p:cTn>
                              </p:par>
                            </p:childTnLst>
                          </p:cTn>
                        </p:par>
                      </p:childTnLst>
                    </p:cTn>
                  </p:par>
                  <p:par>
                    <p:cTn id="257" fill="hold">
                      <p:stCondLst>
                        <p:cond delay="indefinite"/>
                      </p:stCondLst>
                      <p:childTnLst>
                        <p:par>
                          <p:cTn id="258" fill="hold">
                            <p:stCondLst>
                              <p:cond delay="0"/>
                            </p:stCondLst>
                            <p:childTnLst>
                              <p:par>
                                <p:cTn id="259" presetID="10" presetClass="exit" presetSubtype="0" fill="hold" nodeType="clickEffect">
                                  <p:stCondLst>
                                    <p:cond delay="0"/>
                                  </p:stCondLst>
                                  <p:childTnLst>
                                    <p:animEffect transition="out" filter="fade">
                                      <p:cBhvr>
                                        <p:cTn id="260" dur="10"/>
                                        <p:tgtEl>
                                          <p:spTgt spid="95"/>
                                        </p:tgtEl>
                                      </p:cBhvr>
                                    </p:animEffect>
                                    <p:set>
                                      <p:cBhvr>
                                        <p:cTn id="261" dur="1" fill="hold">
                                          <p:stCondLst>
                                            <p:cond delay="9"/>
                                          </p:stCondLst>
                                        </p:cTn>
                                        <p:tgtEl>
                                          <p:spTgt spid="95"/>
                                        </p:tgtEl>
                                        <p:attrNameLst>
                                          <p:attrName>style.visibility</p:attrName>
                                        </p:attrNameLst>
                                      </p:cBhvr>
                                      <p:to>
                                        <p:strVal val="hidden"/>
                                      </p:to>
                                    </p:set>
                                  </p:childTnLst>
                                </p:cTn>
                              </p:par>
                              <p:par>
                                <p:cTn id="262" presetID="3" presetClass="mediacall" presetSubtype="0" fill="hold" nodeType="withEffect">
                                  <p:stCondLst>
                                    <p:cond delay="0"/>
                                  </p:stCondLst>
                                  <p:childTnLst>
                                    <p:cmd type="call" cmd="stop">
                                      <p:cBhvr>
                                        <p:cTn id="263" dur="1" fill="hold"/>
                                        <p:tgtEl>
                                          <p:spTgt spid="110"/>
                                        </p:tgtEl>
                                      </p:cBhvr>
                                    </p:cmd>
                                  </p:childTnLst>
                                </p:cTn>
                              </p:par>
                            </p:childTnLst>
                          </p:cTn>
                        </p:par>
                      </p:childTnLst>
                    </p:cTn>
                  </p:par>
                  <p:par>
                    <p:cTn id="264" fill="hold">
                      <p:stCondLst>
                        <p:cond delay="indefinite"/>
                      </p:stCondLst>
                      <p:childTnLst>
                        <p:par>
                          <p:cTn id="265" fill="hold">
                            <p:stCondLst>
                              <p:cond delay="0"/>
                            </p:stCondLst>
                            <p:childTnLst>
                              <p:par>
                                <p:cTn id="266" presetID="10" presetClass="exit" presetSubtype="0" fill="hold" nodeType="clickEffect">
                                  <p:stCondLst>
                                    <p:cond delay="0"/>
                                  </p:stCondLst>
                                  <p:childTnLst>
                                    <p:animEffect transition="out" filter="fade">
                                      <p:cBhvr>
                                        <p:cTn id="267" dur="10"/>
                                        <p:tgtEl>
                                          <p:spTgt spid="96"/>
                                        </p:tgtEl>
                                      </p:cBhvr>
                                    </p:animEffect>
                                    <p:set>
                                      <p:cBhvr>
                                        <p:cTn id="268" dur="1" fill="hold">
                                          <p:stCondLst>
                                            <p:cond delay="9"/>
                                          </p:stCondLst>
                                        </p:cTn>
                                        <p:tgtEl>
                                          <p:spTgt spid="96"/>
                                        </p:tgtEl>
                                        <p:attrNameLst>
                                          <p:attrName>style.visibility</p:attrName>
                                        </p:attrNameLst>
                                      </p:cBhvr>
                                      <p:to>
                                        <p:strVal val="hidden"/>
                                      </p:to>
                                    </p:set>
                                  </p:childTnLst>
                                </p:cTn>
                              </p:par>
                              <p:par>
                                <p:cTn id="269" presetID="3" presetClass="mediacall" presetSubtype="0" fill="hold" nodeType="withEffect">
                                  <p:stCondLst>
                                    <p:cond delay="0"/>
                                  </p:stCondLst>
                                  <p:childTnLst>
                                    <p:cmd type="call" cmd="stop">
                                      <p:cBhvr>
                                        <p:cTn id="270" dur="1" fill="hold"/>
                                        <p:tgtEl>
                                          <p:spTgt spid="110"/>
                                        </p:tgtEl>
                                      </p:cBhvr>
                                    </p:cmd>
                                  </p:childTnLst>
                                </p:cTn>
                              </p:par>
                            </p:childTnLst>
                          </p:cTn>
                        </p:par>
                      </p:childTnLst>
                    </p:cTn>
                  </p:par>
                  <p:par>
                    <p:cTn id="271" fill="hold">
                      <p:stCondLst>
                        <p:cond delay="indefinite"/>
                      </p:stCondLst>
                      <p:childTnLst>
                        <p:par>
                          <p:cTn id="272" fill="hold">
                            <p:stCondLst>
                              <p:cond delay="0"/>
                            </p:stCondLst>
                            <p:childTnLst>
                              <p:par>
                                <p:cTn id="273" presetID="10" presetClass="exit" presetSubtype="0" fill="hold" nodeType="clickEffect">
                                  <p:stCondLst>
                                    <p:cond delay="0"/>
                                  </p:stCondLst>
                                  <p:childTnLst>
                                    <p:animEffect transition="out" filter="fade">
                                      <p:cBhvr>
                                        <p:cTn id="274" dur="10"/>
                                        <p:tgtEl>
                                          <p:spTgt spid="97"/>
                                        </p:tgtEl>
                                      </p:cBhvr>
                                    </p:animEffect>
                                    <p:set>
                                      <p:cBhvr>
                                        <p:cTn id="275" dur="1" fill="hold">
                                          <p:stCondLst>
                                            <p:cond delay="9"/>
                                          </p:stCondLst>
                                        </p:cTn>
                                        <p:tgtEl>
                                          <p:spTgt spid="97"/>
                                        </p:tgtEl>
                                        <p:attrNameLst>
                                          <p:attrName>style.visibility</p:attrName>
                                        </p:attrNameLst>
                                      </p:cBhvr>
                                      <p:to>
                                        <p:strVal val="hidden"/>
                                      </p:to>
                                    </p:set>
                                  </p:childTnLst>
                                </p:cTn>
                              </p:par>
                              <p:par>
                                <p:cTn id="276" presetID="3" presetClass="mediacall" presetSubtype="0" fill="hold" nodeType="withEffect">
                                  <p:stCondLst>
                                    <p:cond delay="0"/>
                                  </p:stCondLst>
                                  <p:childTnLst>
                                    <p:cmd type="call" cmd="stop">
                                      <p:cBhvr>
                                        <p:cTn id="277" dur="1" fill="hold"/>
                                        <p:tgtEl>
                                          <p:spTgt spid="110"/>
                                        </p:tgtEl>
                                      </p:cBhvr>
                                    </p:cmd>
                                  </p:childTnLst>
                                </p:cTn>
                              </p:par>
                            </p:childTnLst>
                          </p:cTn>
                        </p:par>
                      </p:childTnLst>
                    </p:cTn>
                  </p:par>
                  <p:par>
                    <p:cTn id="278" fill="hold">
                      <p:stCondLst>
                        <p:cond delay="indefinite"/>
                      </p:stCondLst>
                      <p:childTnLst>
                        <p:par>
                          <p:cTn id="279" fill="hold">
                            <p:stCondLst>
                              <p:cond delay="0"/>
                            </p:stCondLst>
                            <p:childTnLst>
                              <p:par>
                                <p:cTn id="280" presetID="10" presetClass="exit" presetSubtype="0" fill="hold" nodeType="clickEffect">
                                  <p:stCondLst>
                                    <p:cond delay="0"/>
                                  </p:stCondLst>
                                  <p:childTnLst>
                                    <p:animEffect transition="out" filter="fade">
                                      <p:cBhvr>
                                        <p:cTn id="281" dur="10"/>
                                        <p:tgtEl>
                                          <p:spTgt spid="98"/>
                                        </p:tgtEl>
                                      </p:cBhvr>
                                    </p:animEffect>
                                    <p:set>
                                      <p:cBhvr>
                                        <p:cTn id="282" dur="1" fill="hold">
                                          <p:stCondLst>
                                            <p:cond delay="9"/>
                                          </p:stCondLst>
                                        </p:cTn>
                                        <p:tgtEl>
                                          <p:spTgt spid="98"/>
                                        </p:tgtEl>
                                        <p:attrNameLst>
                                          <p:attrName>style.visibility</p:attrName>
                                        </p:attrNameLst>
                                      </p:cBhvr>
                                      <p:to>
                                        <p:strVal val="hidden"/>
                                      </p:to>
                                    </p:set>
                                  </p:childTnLst>
                                </p:cTn>
                              </p:par>
                              <p:par>
                                <p:cTn id="283" presetID="3" presetClass="mediacall" presetSubtype="0" fill="hold" nodeType="withEffect">
                                  <p:stCondLst>
                                    <p:cond delay="0"/>
                                  </p:stCondLst>
                                  <p:childTnLst>
                                    <p:cmd type="call" cmd="stop">
                                      <p:cBhvr>
                                        <p:cTn id="284" dur="1" fill="hold"/>
                                        <p:tgtEl>
                                          <p:spTgt spid="110"/>
                                        </p:tgtEl>
                                      </p:cBhvr>
                                    </p:cmd>
                                  </p:childTnLst>
                                </p:cTn>
                              </p:par>
                            </p:childTnLst>
                          </p:cTn>
                        </p:par>
                      </p:childTnLst>
                    </p:cTn>
                  </p:par>
                  <p:par>
                    <p:cTn id="285" fill="hold">
                      <p:stCondLst>
                        <p:cond delay="indefinite"/>
                      </p:stCondLst>
                      <p:childTnLst>
                        <p:par>
                          <p:cTn id="286" fill="hold">
                            <p:stCondLst>
                              <p:cond delay="0"/>
                            </p:stCondLst>
                            <p:childTnLst>
                              <p:par>
                                <p:cTn id="287" presetID="10" presetClass="exit" presetSubtype="0" fill="hold" nodeType="clickEffect">
                                  <p:stCondLst>
                                    <p:cond delay="0"/>
                                  </p:stCondLst>
                                  <p:childTnLst>
                                    <p:animEffect transition="out" filter="fade">
                                      <p:cBhvr>
                                        <p:cTn id="288" dur="10"/>
                                        <p:tgtEl>
                                          <p:spTgt spid="99"/>
                                        </p:tgtEl>
                                      </p:cBhvr>
                                    </p:animEffect>
                                    <p:set>
                                      <p:cBhvr>
                                        <p:cTn id="289" dur="1" fill="hold">
                                          <p:stCondLst>
                                            <p:cond delay="9"/>
                                          </p:stCondLst>
                                        </p:cTn>
                                        <p:tgtEl>
                                          <p:spTgt spid="99"/>
                                        </p:tgtEl>
                                        <p:attrNameLst>
                                          <p:attrName>style.visibility</p:attrName>
                                        </p:attrNameLst>
                                      </p:cBhvr>
                                      <p:to>
                                        <p:strVal val="hidden"/>
                                      </p:to>
                                    </p:set>
                                  </p:childTnLst>
                                </p:cTn>
                              </p:par>
                              <p:par>
                                <p:cTn id="290" presetID="3" presetClass="mediacall" presetSubtype="0" fill="hold" nodeType="withEffect">
                                  <p:stCondLst>
                                    <p:cond delay="0"/>
                                  </p:stCondLst>
                                  <p:childTnLst>
                                    <p:cmd type="call" cmd="stop">
                                      <p:cBhvr>
                                        <p:cTn id="291" dur="1" fill="hold"/>
                                        <p:tgtEl>
                                          <p:spTgt spid="110"/>
                                        </p:tgtEl>
                                      </p:cBhvr>
                                    </p:cmd>
                                  </p:childTnLst>
                                </p:cTn>
                              </p:par>
                            </p:childTnLst>
                          </p:cTn>
                        </p:par>
                      </p:childTnLst>
                    </p:cTn>
                  </p:par>
                  <p:par>
                    <p:cTn id="292" fill="hold">
                      <p:stCondLst>
                        <p:cond delay="indefinite"/>
                      </p:stCondLst>
                      <p:childTnLst>
                        <p:par>
                          <p:cTn id="293" fill="hold">
                            <p:stCondLst>
                              <p:cond delay="0"/>
                            </p:stCondLst>
                            <p:childTnLst>
                              <p:par>
                                <p:cTn id="294" presetID="10" presetClass="exit" presetSubtype="0" fill="hold" nodeType="clickEffect">
                                  <p:stCondLst>
                                    <p:cond delay="0"/>
                                  </p:stCondLst>
                                  <p:childTnLst>
                                    <p:animEffect transition="out" filter="fade">
                                      <p:cBhvr>
                                        <p:cTn id="295" dur="10"/>
                                        <p:tgtEl>
                                          <p:spTgt spid="100"/>
                                        </p:tgtEl>
                                      </p:cBhvr>
                                    </p:animEffect>
                                    <p:set>
                                      <p:cBhvr>
                                        <p:cTn id="296" dur="1" fill="hold">
                                          <p:stCondLst>
                                            <p:cond delay="9"/>
                                          </p:stCondLst>
                                        </p:cTn>
                                        <p:tgtEl>
                                          <p:spTgt spid="100"/>
                                        </p:tgtEl>
                                        <p:attrNameLst>
                                          <p:attrName>style.visibility</p:attrName>
                                        </p:attrNameLst>
                                      </p:cBhvr>
                                      <p:to>
                                        <p:strVal val="hidden"/>
                                      </p:to>
                                    </p:set>
                                  </p:childTnLst>
                                </p:cTn>
                              </p:par>
                              <p:par>
                                <p:cTn id="297" presetID="3" presetClass="mediacall" presetSubtype="0" fill="hold" nodeType="withEffect">
                                  <p:stCondLst>
                                    <p:cond delay="0"/>
                                  </p:stCondLst>
                                  <p:childTnLst>
                                    <p:cmd type="call" cmd="stop">
                                      <p:cBhvr>
                                        <p:cTn id="298" dur="1" fill="hold"/>
                                        <p:tgtEl>
                                          <p:spTgt spid="110"/>
                                        </p:tgtEl>
                                      </p:cBhvr>
                                    </p:cmd>
                                  </p:childTnLst>
                                </p:cTn>
                              </p:par>
                            </p:childTnLst>
                          </p:cTn>
                        </p:par>
                      </p:childTnLst>
                    </p:cTn>
                  </p:par>
                  <p:par>
                    <p:cTn id="299" fill="hold">
                      <p:stCondLst>
                        <p:cond delay="indefinite"/>
                      </p:stCondLst>
                      <p:childTnLst>
                        <p:par>
                          <p:cTn id="300" fill="hold">
                            <p:stCondLst>
                              <p:cond delay="0"/>
                            </p:stCondLst>
                            <p:childTnLst>
                              <p:par>
                                <p:cTn id="301" presetID="10" presetClass="exit" presetSubtype="0" fill="hold" nodeType="clickEffect">
                                  <p:stCondLst>
                                    <p:cond delay="0"/>
                                  </p:stCondLst>
                                  <p:childTnLst>
                                    <p:animEffect transition="out" filter="fade">
                                      <p:cBhvr>
                                        <p:cTn id="302" dur="10"/>
                                        <p:tgtEl>
                                          <p:spTgt spid="101"/>
                                        </p:tgtEl>
                                      </p:cBhvr>
                                    </p:animEffect>
                                    <p:set>
                                      <p:cBhvr>
                                        <p:cTn id="303" dur="1" fill="hold">
                                          <p:stCondLst>
                                            <p:cond delay="9"/>
                                          </p:stCondLst>
                                        </p:cTn>
                                        <p:tgtEl>
                                          <p:spTgt spid="101"/>
                                        </p:tgtEl>
                                        <p:attrNameLst>
                                          <p:attrName>style.visibility</p:attrName>
                                        </p:attrNameLst>
                                      </p:cBhvr>
                                      <p:to>
                                        <p:strVal val="hidden"/>
                                      </p:to>
                                    </p:set>
                                  </p:childTnLst>
                                </p:cTn>
                              </p:par>
                              <p:par>
                                <p:cTn id="304" presetID="3" presetClass="mediacall" presetSubtype="0" fill="hold" nodeType="withEffect">
                                  <p:stCondLst>
                                    <p:cond delay="0"/>
                                  </p:stCondLst>
                                  <p:childTnLst>
                                    <p:cmd type="call" cmd="stop">
                                      <p:cBhvr>
                                        <p:cTn id="305" dur="1" fill="hold"/>
                                        <p:tgtEl>
                                          <p:spTgt spid="110"/>
                                        </p:tgtEl>
                                      </p:cBhvr>
                                    </p:cmd>
                                  </p:childTnLst>
                                </p:cTn>
                              </p:par>
                            </p:childTnLst>
                          </p:cTn>
                        </p:par>
                      </p:childTnLst>
                    </p:cTn>
                  </p:par>
                  <p:par>
                    <p:cTn id="306" fill="hold">
                      <p:stCondLst>
                        <p:cond delay="indefinite"/>
                      </p:stCondLst>
                      <p:childTnLst>
                        <p:par>
                          <p:cTn id="307" fill="hold">
                            <p:stCondLst>
                              <p:cond delay="0"/>
                            </p:stCondLst>
                            <p:childTnLst>
                              <p:par>
                                <p:cTn id="308" presetID="10" presetClass="exit" presetSubtype="0" fill="hold" nodeType="clickEffect">
                                  <p:stCondLst>
                                    <p:cond delay="0"/>
                                  </p:stCondLst>
                                  <p:childTnLst>
                                    <p:animEffect transition="out" filter="fade">
                                      <p:cBhvr>
                                        <p:cTn id="309" dur="10"/>
                                        <p:tgtEl>
                                          <p:spTgt spid="102"/>
                                        </p:tgtEl>
                                      </p:cBhvr>
                                    </p:animEffect>
                                    <p:set>
                                      <p:cBhvr>
                                        <p:cTn id="310" dur="1" fill="hold">
                                          <p:stCondLst>
                                            <p:cond delay="9"/>
                                          </p:stCondLst>
                                        </p:cTn>
                                        <p:tgtEl>
                                          <p:spTgt spid="102"/>
                                        </p:tgtEl>
                                        <p:attrNameLst>
                                          <p:attrName>style.visibility</p:attrName>
                                        </p:attrNameLst>
                                      </p:cBhvr>
                                      <p:to>
                                        <p:strVal val="hidden"/>
                                      </p:to>
                                    </p:set>
                                  </p:childTnLst>
                                </p:cTn>
                              </p:par>
                              <p:par>
                                <p:cTn id="311" presetID="3" presetClass="mediacall" presetSubtype="0" fill="hold" nodeType="withEffect">
                                  <p:stCondLst>
                                    <p:cond delay="0"/>
                                  </p:stCondLst>
                                  <p:childTnLst>
                                    <p:cmd type="call" cmd="stop">
                                      <p:cBhvr>
                                        <p:cTn id="312" dur="1" fill="hold"/>
                                        <p:tgtEl>
                                          <p:spTgt spid="110"/>
                                        </p:tgtEl>
                                      </p:cBhvr>
                                    </p:cmd>
                                  </p:childTnLst>
                                </p:cTn>
                              </p:par>
                            </p:childTnLst>
                          </p:cTn>
                        </p:par>
                      </p:childTnLst>
                    </p:cTn>
                  </p:par>
                  <p:par>
                    <p:cTn id="313" fill="hold">
                      <p:stCondLst>
                        <p:cond delay="indefinite"/>
                      </p:stCondLst>
                      <p:childTnLst>
                        <p:par>
                          <p:cTn id="314" fill="hold">
                            <p:stCondLst>
                              <p:cond delay="0"/>
                            </p:stCondLst>
                            <p:childTnLst>
                              <p:par>
                                <p:cTn id="315" presetID="10" presetClass="exit" presetSubtype="0" fill="hold" nodeType="clickEffect">
                                  <p:stCondLst>
                                    <p:cond delay="0"/>
                                  </p:stCondLst>
                                  <p:childTnLst>
                                    <p:animEffect transition="out" filter="fade">
                                      <p:cBhvr>
                                        <p:cTn id="316" dur="10"/>
                                        <p:tgtEl>
                                          <p:spTgt spid="103"/>
                                        </p:tgtEl>
                                      </p:cBhvr>
                                    </p:animEffect>
                                    <p:set>
                                      <p:cBhvr>
                                        <p:cTn id="317" dur="1" fill="hold">
                                          <p:stCondLst>
                                            <p:cond delay="9"/>
                                          </p:stCondLst>
                                        </p:cTn>
                                        <p:tgtEl>
                                          <p:spTgt spid="103"/>
                                        </p:tgtEl>
                                        <p:attrNameLst>
                                          <p:attrName>style.visibility</p:attrName>
                                        </p:attrNameLst>
                                      </p:cBhvr>
                                      <p:to>
                                        <p:strVal val="hidden"/>
                                      </p:to>
                                    </p:set>
                                  </p:childTnLst>
                                </p:cTn>
                              </p:par>
                              <p:par>
                                <p:cTn id="318" presetID="3" presetClass="mediacall" presetSubtype="0" fill="hold" nodeType="withEffect">
                                  <p:stCondLst>
                                    <p:cond delay="0"/>
                                  </p:stCondLst>
                                  <p:childTnLst>
                                    <p:cmd type="call" cmd="stop">
                                      <p:cBhvr>
                                        <p:cTn id="319" dur="1" fill="hold"/>
                                        <p:tgtEl>
                                          <p:spTgt spid="110"/>
                                        </p:tgtEl>
                                      </p:cBhvr>
                                    </p:cmd>
                                  </p:childTnLst>
                                </p:cTn>
                              </p:par>
                            </p:childTnLst>
                          </p:cTn>
                        </p:par>
                      </p:childTnLst>
                    </p:cTn>
                  </p:par>
                  <p:par>
                    <p:cTn id="320" fill="hold">
                      <p:stCondLst>
                        <p:cond delay="indefinite"/>
                      </p:stCondLst>
                      <p:childTnLst>
                        <p:par>
                          <p:cTn id="321" fill="hold">
                            <p:stCondLst>
                              <p:cond delay="0"/>
                            </p:stCondLst>
                            <p:childTnLst>
                              <p:par>
                                <p:cTn id="322" presetID="10" presetClass="exit" presetSubtype="0" fill="hold" nodeType="clickEffect">
                                  <p:stCondLst>
                                    <p:cond delay="0"/>
                                  </p:stCondLst>
                                  <p:childTnLst>
                                    <p:animEffect transition="out" filter="fade">
                                      <p:cBhvr>
                                        <p:cTn id="323" dur="10"/>
                                        <p:tgtEl>
                                          <p:spTgt spid="104"/>
                                        </p:tgtEl>
                                      </p:cBhvr>
                                    </p:animEffect>
                                    <p:set>
                                      <p:cBhvr>
                                        <p:cTn id="324" dur="1" fill="hold">
                                          <p:stCondLst>
                                            <p:cond delay="9"/>
                                          </p:stCondLst>
                                        </p:cTn>
                                        <p:tgtEl>
                                          <p:spTgt spid="104"/>
                                        </p:tgtEl>
                                        <p:attrNameLst>
                                          <p:attrName>style.visibility</p:attrName>
                                        </p:attrNameLst>
                                      </p:cBhvr>
                                      <p:to>
                                        <p:strVal val="hidden"/>
                                      </p:to>
                                    </p:set>
                                  </p:childTnLst>
                                </p:cTn>
                              </p:par>
                              <p:par>
                                <p:cTn id="325" presetID="3" presetClass="mediacall" presetSubtype="0" fill="hold" nodeType="withEffect">
                                  <p:stCondLst>
                                    <p:cond delay="0"/>
                                  </p:stCondLst>
                                  <p:childTnLst>
                                    <p:cmd type="call" cmd="stop">
                                      <p:cBhvr>
                                        <p:cTn id="326" dur="1" fill="hold"/>
                                        <p:tgtEl>
                                          <p:spTgt spid="110"/>
                                        </p:tgtEl>
                                      </p:cBhvr>
                                    </p:cmd>
                                  </p:childTnLst>
                                </p:cTn>
                              </p:par>
                            </p:childTnLst>
                          </p:cTn>
                        </p:par>
                      </p:childTnLst>
                    </p:cTn>
                  </p:par>
                  <p:par>
                    <p:cTn id="327" fill="hold">
                      <p:stCondLst>
                        <p:cond delay="indefinite"/>
                      </p:stCondLst>
                      <p:childTnLst>
                        <p:par>
                          <p:cTn id="328" fill="hold">
                            <p:stCondLst>
                              <p:cond delay="0"/>
                            </p:stCondLst>
                            <p:childTnLst>
                              <p:par>
                                <p:cTn id="329" presetID="10" presetClass="exit" presetSubtype="0" fill="hold" nodeType="clickEffect">
                                  <p:stCondLst>
                                    <p:cond delay="0"/>
                                  </p:stCondLst>
                                  <p:childTnLst>
                                    <p:animEffect transition="out" filter="fade">
                                      <p:cBhvr>
                                        <p:cTn id="330" dur="10"/>
                                        <p:tgtEl>
                                          <p:spTgt spid="105"/>
                                        </p:tgtEl>
                                      </p:cBhvr>
                                    </p:animEffect>
                                    <p:set>
                                      <p:cBhvr>
                                        <p:cTn id="331" dur="1" fill="hold">
                                          <p:stCondLst>
                                            <p:cond delay="9"/>
                                          </p:stCondLst>
                                        </p:cTn>
                                        <p:tgtEl>
                                          <p:spTgt spid="105"/>
                                        </p:tgtEl>
                                        <p:attrNameLst>
                                          <p:attrName>style.visibility</p:attrName>
                                        </p:attrNameLst>
                                      </p:cBhvr>
                                      <p:to>
                                        <p:strVal val="hidden"/>
                                      </p:to>
                                    </p:set>
                                  </p:childTnLst>
                                </p:cTn>
                              </p:par>
                              <p:par>
                                <p:cTn id="332" presetID="3" presetClass="mediacall" presetSubtype="0" fill="hold" nodeType="withEffect">
                                  <p:stCondLst>
                                    <p:cond delay="0"/>
                                  </p:stCondLst>
                                  <p:childTnLst>
                                    <p:cmd type="call" cmd="stop">
                                      <p:cBhvr>
                                        <p:cTn id="333" dur="1" fill="hold"/>
                                        <p:tgtEl>
                                          <p:spTgt spid="110"/>
                                        </p:tgtEl>
                                      </p:cBhvr>
                                    </p:cmd>
                                  </p:childTnLst>
                                </p:cTn>
                              </p:par>
                            </p:childTnLst>
                          </p:cTn>
                        </p:par>
                      </p:childTnLst>
                    </p:cTn>
                  </p:par>
                  <p:par>
                    <p:cTn id="334" fill="hold">
                      <p:stCondLst>
                        <p:cond delay="indefinite"/>
                      </p:stCondLst>
                      <p:childTnLst>
                        <p:par>
                          <p:cTn id="335" fill="hold">
                            <p:stCondLst>
                              <p:cond delay="0"/>
                            </p:stCondLst>
                            <p:childTnLst>
                              <p:par>
                                <p:cTn id="336" presetID="10" presetClass="exit" presetSubtype="0" fill="hold" nodeType="clickEffect">
                                  <p:stCondLst>
                                    <p:cond delay="0"/>
                                  </p:stCondLst>
                                  <p:childTnLst>
                                    <p:animEffect transition="out" filter="fade">
                                      <p:cBhvr>
                                        <p:cTn id="337" dur="10"/>
                                        <p:tgtEl>
                                          <p:spTgt spid="106"/>
                                        </p:tgtEl>
                                      </p:cBhvr>
                                    </p:animEffect>
                                    <p:set>
                                      <p:cBhvr>
                                        <p:cTn id="338" dur="1" fill="hold">
                                          <p:stCondLst>
                                            <p:cond delay="9"/>
                                          </p:stCondLst>
                                        </p:cTn>
                                        <p:tgtEl>
                                          <p:spTgt spid="106"/>
                                        </p:tgtEl>
                                        <p:attrNameLst>
                                          <p:attrName>style.visibility</p:attrName>
                                        </p:attrNameLst>
                                      </p:cBhvr>
                                      <p:to>
                                        <p:strVal val="hidden"/>
                                      </p:to>
                                    </p:set>
                                  </p:childTnLst>
                                </p:cTn>
                              </p:par>
                              <p:par>
                                <p:cTn id="339" presetID="3" presetClass="mediacall" presetSubtype="0" fill="hold" nodeType="withEffect">
                                  <p:stCondLst>
                                    <p:cond delay="0"/>
                                  </p:stCondLst>
                                  <p:childTnLst>
                                    <p:cmd type="call" cmd="stop">
                                      <p:cBhvr>
                                        <p:cTn id="340" dur="1" fill="hold"/>
                                        <p:tgtEl>
                                          <p:spTgt spid="110"/>
                                        </p:tgtEl>
                                      </p:cBhvr>
                                    </p:cmd>
                                  </p:childTnLst>
                                </p:cTn>
                              </p:par>
                            </p:childTnLst>
                          </p:cTn>
                        </p:par>
                      </p:childTnLst>
                    </p:cTn>
                  </p:par>
                  <p:par>
                    <p:cTn id="341" fill="hold">
                      <p:stCondLst>
                        <p:cond delay="indefinite"/>
                      </p:stCondLst>
                      <p:childTnLst>
                        <p:par>
                          <p:cTn id="342" fill="hold">
                            <p:stCondLst>
                              <p:cond delay="0"/>
                            </p:stCondLst>
                            <p:childTnLst>
                              <p:par>
                                <p:cTn id="343" presetID="10" presetClass="exit" presetSubtype="0" fill="hold" nodeType="clickEffect">
                                  <p:stCondLst>
                                    <p:cond delay="0"/>
                                  </p:stCondLst>
                                  <p:childTnLst>
                                    <p:animEffect transition="out" filter="fade">
                                      <p:cBhvr>
                                        <p:cTn id="344" dur="10"/>
                                        <p:tgtEl>
                                          <p:spTgt spid="107"/>
                                        </p:tgtEl>
                                      </p:cBhvr>
                                    </p:animEffect>
                                    <p:set>
                                      <p:cBhvr>
                                        <p:cTn id="345" dur="1" fill="hold">
                                          <p:stCondLst>
                                            <p:cond delay="9"/>
                                          </p:stCondLst>
                                        </p:cTn>
                                        <p:tgtEl>
                                          <p:spTgt spid="107"/>
                                        </p:tgtEl>
                                        <p:attrNameLst>
                                          <p:attrName>style.visibility</p:attrName>
                                        </p:attrNameLst>
                                      </p:cBhvr>
                                      <p:to>
                                        <p:strVal val="hidden"/>
                                      </p:to>
                                    </p:set>
                                  </p:childTnLst>
                                </p:cTn>
                              </p:par>
                              <p:par>
                                <p:cTn id="346" presetID="3" presetClass="mediacall" presetSubtype="0" fill="hold" nodeType="withEffect">
                                  <p:stCondLst>
                                    <p:cond delay="0"/>
                                  </p:stCondLst>
                                  <p:childTnLst>
                                    <p:cmd type="call" cmd="stop">
                                      <p:cBhvr>
                                        <p:cTn id="347" dur="1" fill="hold"/>
                                        <p:tgtEl>
                                          <p:spTgt spid="110"/>
                                        </p:tgtEl>
                                      </p:cBhvr>
                                    </p:cmd>
                                  </p:childTnLst>
                                </p:cTn>
                              </p:par>
                            </p:childTnLst>
                          </p:cTn>
                        </p:par>
                      </p:childTnLst>
                    </p:cTn>
                  </p:par>
                  <p:par>
                    <p:cTn id="348" fill="hold">
                      <p:stCondLst>
                        <p:cond delay="indefinite"/>
                      </p:stCondLst>
                      <p:childTnLst>
                        <p:par>
                          <p:cTn id="349" fill="hold">
                            <p:stCondLst>
                              <p:cond delay="0"/>
                            </p:stCondLst>
                            <p:childTnLst>
                              <p:par>
                                <p:cTn id="350" presetID="10" presetClass="exit" presetSubtype="0" fill="hold" nodeType="clickEffect">
                                  <p:stCondLst>
                                    <p:cond delay="0"/>
                                  </p:stCondLst>
                                  <p:childTnLst>
                                    <p:animEffect transition="out" filter="fade">
                                      <p:cBhvr>
                                        <p:cTn id="351" dur="10"/>
                                        <p:tgtEl>
                                          <p:spTgt spid="108"/>
                                        </p:tgtEl>
                                      </p:cBhvr>
                                    </p:animEffect>
                                    <p:set>
                                      <p:cBhvr>
                                        <p:cTn id="352" dur="1" fill="hold">
                                          <p:stCondLst>
                                            <p:cond delay="9"/>
                                          </p:stCondLst>
                                        </p:cTn>
                                        <p:tgtEl>
                                          <p:spTgt spid="108"/>
                                        </p:tgtEl>
                                        <p:attrNameLst>
                                          <p:attrName>style.visibility</p:attrName>
                                        </p:attrNameLst>
                                      </p:cBhvr>
                                      <p:to>
                                        <p:strVal val="hidden"/>
                                      </p:to>
                                    </p:set>
                                  </p:childTnLst>
                                </p:cTn>
                              </p:par>
                              <p:par>
                                <p:cTn id="353" presetID="3" presetClass="mediacall" presetSubtype="0" fill="hold" nodeType="withEffect">
                                  <p:stCondLst>
                                    <p:cond delay="0"/>
                                  </p:stCondLst>
                                  <p:childTnLst>
                                    <p:cmd type="call" cmd="stop">
                                      <p:cBhvr>
                                        <p:cTn id="354" dur="1" fill="hold"/>
                                        <p:tgtEl>
                                          <p:spTgt spid="110"/>
                                        </p:tgtEl>
                                      </p:cBhvr>
                                    </p:cmd>
                                  </p:childTnLst>
                                </p:cTn>
                              </p:par>
                            </p:childTnLst>
                          </p:cTn>
                        </p:par>
                      </p:childTnLst>
                    </p:cTn>
                  </p:par>
                  <p:par>
                    <p:cTn id="355" fill="hold">
                      <p:stCondLst>
                        <p:cond delay="indefinite"/>
                      </p:stCondLst>
                      <p:childTnLst>
                        <p:par>
                          <p:cTn id="356" fill="hold">
                            <p:stCondLst>
                              <p:cond delay="0"/>
                            </p:stCondLst>
                            <p:childTnLst>
                              <p:par>
                                <p:cTn id="357" presetID="10" presetClass="exit" presetSubtype="0" fill="hold" nodeType="clickEffect">
                                  <p:stCondLst>
                                    <p:cond delay="0"/>
                                  </p:stCondLst>
                                  <p:childTnLst>
                                    <p:animEffect transition="out" filter="fade">
                                      <p:cBhvr>
                                        <p:cTn id="358" dur="10"/>
                                        <p:tgtEl>
                                          <p:spTgt spid="109"/>
                                        </p:tgtEl>
                                      </p:cBhvr>
                                    </p:animEffect>
                                    <p:set>
                                      <p:cBhvr>
                                        <p:cTn id="359" dur="1" fill="hold">
                                          <p:stCondLst>
                                            <p:cond delay="9"/>
                                          </p:stCondLst>
                                        </p:cTn>
                                        <p:tgtEl>
                                          <p:spTgt spid="109"/>
                                        </p:tgtEl>
                                        <p:attrNameLst>
                                          <p:attrName>style.visibility</p:attrName>
                                        </p:attrNameLst>
                                      </p:cBhvr>
                                      <p:to>
                                        <p:strVal val="hidden"/>
                                      </p:to>
                                    </p:set>
                                  </p:childTnLst>
                                </p:cTn>
                              </p:par>
                              <p:par>
                                <p:cTn id="360" presetID="3" presetClass="mediacall" presetSubtype="0" fill="hold" nodeType="withEffect">
                                  <p:stCondLst>
                                    <p:cond delay="0"/>
                                  </p:stCondLst>
                                  <p:childTnLst>
                                    <p:cmd type="call" cmd="stop">
                                      <p:cBhvr>
                                        <p:cTn id="361" dur="1" fill="hold"/>
                                        <p:tgtEl>
                                          <p:spTgt spid="1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2" restart="whenNotActive" fill="hold" evtFilter="cancelBubble" nodeType="interactiveSeq">
                <p:stCondLst>
                  <p:cond evt="onClick" delay="0">
                    <p:tgtEl>
                      <p:spTgt spid="59"/>
                    </p:tgtEl>
                  </p:cond>
                </p:stCondLst>
                <p:endSync evt="end" delay="0">
                  <p:rtn val="all"/>
                </p:endSync>
                <p:childTnLst>
                  <p:par>
                    <p:cTn id="363" fill="hold">
                      <p:stCondLst>
                        <p:cond delay="0"/>
                      </p:stCondLst>
                      <p:childTnLst>
                        <p:par>
                          <p:cTn id="364" fill="hold">
                            <p:stCondLst>
                              <p:cond delay="0"/>
                            </p:stCondLst>
                            <p:childTnLst>
                              <p:par>
                                <p:cTn id="365" presetID="30" presetClass="emph" presetSubtype="0" fill="hold" nodeType="clickEffect">
                                  <p:stCondLst>
                                    <p:cond delay="0"/>
                                  </p:stCondLst>
                                  <p:childTnLst>
                                    <p:animClr clrSpc="hsl" dir="cw">
                                      <p:cBhvr override="childStyle">
                                        <p:cTn id="366" dur="500" fill="hold"/>
                                        <p:tgtEl>
                                          <p:spTgt spid="59"/>
                                        </p:tgtEl>
                                        <p:attrNameLst>
                                          <p:attrName>style.color</p:attrName>
                                        </p:attrNameLst>
                                      </p:cBhvr>
                                      <p:by>
                                        <p:hsl h="0" s="12549" l="25098"/>
                                      </p:by>
                                    </p:animClr>
                                    <p:animClr clrSpc="hsl" dir="cw">
                                      <p:cBhvr>
                                        <p:cTn id="367" dur="500" fill="hold"/>
                                        <p:tgtEl>
                                          <p:spTgt spid="59"/>
                                        </p:tgtEl>
                                        <p:attrNameLst>
                                          <p:attrName>fillcolor</p:attrName>
                                        </p:attrNameLst>
                                      </p:cBhvr>
                                      <p:by>
                                        <p:hsl h="0" s="12549" l="25098"/>
                                      </p:by>
                                    </p:animClr>
                                    <p:animClr clrSpc="hsl" dir="cw">
                                      <p:cBhvr>
                                        <p:cTn id="368" dur="500" fill="hold"/>
                                        <p:tgtEl>
                                          <p:spTgt spid="59"/>
                                        </p:tgtEl>
                                        <p:attrNameLst>
                                          <p:attrName>stroke.color</p:attrName>
                                        </p:attrNameLst>
                                      </p:cBhvr>
                                      <p:by>
                                        <p:hsl h="0" s="12549" l="25098"/>
                                      </p:by>
                                    </p:animClr>
                                    <p:set>
                                      <p:cBhvr>
                                        <p:cTn id="369" dur="500" fill="hold"/>
                                        <p:tgtEl>
                                          <p:spTgt spid="59"/>
                                        </p:tgtEl>
                                        <p:attrNameLst>
                                          <p:attrName>fill.type</p:attrName>
                                        </p:attrNameLst>
                                      </p:cBhvr>
                                      <p:to>
                                        <p:strVal val="solid"/>
                                      </p:to>
                                    </p:set>
                                  </p:childTnLst>
                                </p:cTn>
                              </p:par>
                              <p:par>
                                <p:cTn id="370" presetID="8" presetClass="emph" presetSubtype="0" repeatCount="indefinite" fill="hold" nodeType="withEffect">
                                  <p:stCondLst>
                                    <p:cond delay="0"/>
                                  </p:stCondLst>
                                  <p:endCondLst>
                                    <p:cond evt="onNext" delay="0">
                                      <p:tgtEl>
                                        <p:sldTgt/>
                                      </p:tgtEl>
                                    </p:cond>
                                  </p:endCondLst>
                                  <p:childTnLst>
                                    <p:animRot by="21600000">
                                      <p:cBhvr>
                                        <p:cTn id="371" dur="500" fill="hold"/>
                                        <p:tgtEl>
                                          <p:spTgt spid="52"/>
                                        </p:tgtEl>
                                        <p:attrNameLst>
                                          <p:attrName>r</p:attrName>
                                        </p:attrNameLst>
                                      </p:cBhvr>
                                    </p:animRot>
                                  </p:childTnLst>
                                </p:cTn>
                              </p:par>
                              <p:par>
                                <p:cTn id="372" presetID="1" presetClass="mediacall" presetSubtype="0" fill="hold" nodeType="withEffect">
                                  <p:stCondLst>
                                    <p:cond delay="0"/>
                                  </p:stCondLst>
                                  <p:childTnLst>
                                    <p:cmd type="call" cmd="playFrom(0.0)">
                                      <p:cBhvr>
                                        <p:cTn id="373" dur="30406" fill="hold"/>
                                        <p:tgtEl>
                                          <p:spTgt spid="110"/>
                                        </p:tgtEl>
                                      </p:cBhvr>
                                    </p:cmd>
                                  </p:childTnLst>
                                </p:cTn>
                              </p:par>
                            </p:childTnLst>
                          </p:cTn>
                        </p:par>
                      </p:childTnLst>
                    </p:cTn>
                  </p:par>
                </p:childTnLst>
              </p:cTn>
              <p:nextCondLst>
                <p:cond evt="onClick" delay="0">
                  <p:tgtEl>
                    <p:spTgt spid="59"/>
                  </p:tgtEl>
                </p:cond>
              </p:nextCondLst>
            </p:seq>
            <p:audio>
              <p:cMediaNode vol="80000">
                <p:cTn id="374" repeatCount="indefinite" fill="hold" display="0">
                  <p:stCondLst>
                    <p:cond delay="indefinite"/>
                  </p:stCondLst>
                  <p:endCondLst>
                    <p:cond evt="onStopAudio" delay="0">
                      <p:tgtEl>
                        <p:sldTgt/>
                      </p:tgtEl>
                    </p:cond>
                    <p:cond evt="onNext" delay="0">
                      <p:tgtEl>
                        <p:sldTgt/>
                      </p:tgtEl>
                    </p:cond>
                  </p:endCondLst>
                </p:cTn>
                <p:tgtEl>
                  <p:spTgt spid="110"/>
                </p:tgtEl>
              </p:cMediaNode>
            </p:audio>
            <p:audio>
              <p:cMediaNode vol="80000">
                <p:cTn id="375" fill="hold" display="0">
                  <p:stCondLst>
                    <p:cond delay="indefinite"/>
                  </p:stCondLst>
                  <p:endCondLst>
                    <p:cond evt="onStopAudio" delay="0">
                      <p:tgtEl>
                        <p:sldTgt/>
                      </p:tgtEl>
                    </p:cond>
                  </p:endCondLst>
                </p:cTn>
                <p:tgtEl>
                  <p:spTgt spid="116"/>
                </p:tgtEl>
              </p:cMediaNode>
            </p:audio>
          </p:childTnLst>
        </p:cTn>
      </p:par>
    </p:tnLst>
    <p:bldLst>
      <p:bldP spid="1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E6EB"/>
        </a:solidFill>
        <a:effectLst/>
      </p:bgPr>
    </p:bg>
    <p:spTree>
      <p:nvGrpSpPr>
        <p:cNvPr id="1" name=""/>
        <p:cNvGrpSpPr/>
        <p:nvPr/>
      </p:nvGrpSpPr>
      <p:grpSpPr>
        <a:xfrm>
          <a:off x="0" y="0"/>
          <a:ext cx="0" cy="0"/>
          <a:chOff x="0" y="0"/>
          <a:chExt cx="0" cy="0"/>
        </a:xfrm>
      </p:grpSpPr>
      <p:grpSp>
        <p:nvGrpSpPr>
          <p:cNvPr id="2" name="Group 2"/>
          <p:cNvGrpSpPr/>
          <p:nvPr/>
        </p:nvGrpSpPr>
        <p:grpSpPr>
          <a:xfrm>
            <a:off x="10171317" y="943802"/>
            <a:ext cx="7141896" cy="8229600"/>
            <a:chOff x="0" y="0"/>
            <a:chExt cx="6421181" cy="7399122"/>
          </a:xfrm>
        </p:grpSpPr>
        <p:sp>
          <p:nvSpPr>
            <p:cNvPr id="3" name="Freeform 3"/>
            <p:cNvSpPr/>
            <p:nvPr/>
          </p:nvSpPr>
          <p:spPr>
            <a:xfrm>
              <a:off x="-1" y="0"/>
              <a:ext cx="6428840" cy="7399122"/>
            </a:xfrm>
            <a:custGeom>
              <a:avLst/>
              <a:gdLst/>
              <a:ahLst/>
              <a:cxnLst/>
              <a:rect l="l" t="t" r="r" b="b"/>
              <a:pathLst>
                <a:path w="6428840" h="7399122">
                  <a:moveTo>
                    <a:pt x="5922402" y="7382203"/>
                  </a:moveTo>
                  <a:cubicBezTo>
                    <a:pt x="5922402" y="7382203"/>
                    <a:pt x="5685406" y="7372234"/>
                    <a:pt x="5323266" y="7385678"/>
                  </a:cubicBezTo>
                  <a:cubicBezTo>
                    <a:pt x="4961128" y="7399122"/>
                    <a:pt x="490924" y="7399122"/>
                    <a:pt x="490924" y="7399122"/>
                  </a:cubicBezTo>
                  <a:cubicBezTo>
                    <a:pt x="245502" y="7399122"/>
                    <a:pt x="32509" y="7301854"/>
                    <a:pt x="31032" y="7141740"/>
                  </a:cubicBezTo>
                  <a:cubicBezTo>
                    <a:pt x="31032" y="7141740"/>
                    <a:pt x="0" y="496266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5875853" y="0"/>
                    <a:pt x="5875853" y="0"/>
                  </a:cubicBezTo>
                  <a:cubicBezTo>
                    <a:pt x="6187754" y="0"/>
                    <a:pt x="6421182" y="101069"/>
                    <a:pt x="6413325" y="303616"/>
                  </a:cubicBezTo>
                  <a:cubicBezTo>
                    <a:pt x="6413325" y="303616"/>
                    <a:pt x="6411329" y="4575130"/>
                    <a:pt x="6420085" y="6442153"/>
                  </a:cubicBezTo>
                  <a:cubicBezTo>
                    <a:pt x="6428840" y="6735454"/>
                    <a:pt x="6382292" y="7068526"/>
                    <a:pt x="6382292" y="7068526"/>
                  </a:cubicBezTo>
                  <a:cubicBezTo>
                    <a:pt x="6379327" y="7248551"/>
                    <a:pt x="6167824" y="7382203"/>
                    <a:pt x="5922402" y="7382203"/>
                  </a:cubicBezTo>
                  <a:close/>
                </a:path>
              </a:pathLst>
            </a:custGeom>
            <a:solidFill>
              <a:srgbClr val="084762"/>
            </a:solidFill>
          </p:spPr>
        </p:sp>
      </p:grpSp>
      <p:grpSp>
        <p:nvGrpSpPr>
          <p:cNvPr id="4" name="Group 4"/>
          <p:cNvGrpSpPr/>
          <p:nvPr/>
        </p:nvGrpSpPr>
        <p:grpSpPr>
          <a:xfrm>
            <a:off x="468122" y="1447400"/>
            <a:ext cx="8500199" cy="8839600"/>
            <a:chOff x="0" y="0"/>
            <a:chExt cx="6640275" cy="3668283"/>
          </a:xfrm>
        </p:grpSpPr>
        <p:sp>
          <p:nvSpPr>
            <p:cNvPr id="5" name="Freeform 5"/>
            <p:cNvSpPr/>
            <p:nvPr/>
          </p:nvSpPr>
          <p:spPr>
            <a:xfrm>
              <a:off x="-1" y="0"/>
              <a:ext cx="6647933" cy="3668283"/>
            </a:xfrm>
            <a:custGeom>
              <a:avLst/>
              <a:gdLst/>
              <a:ahLst/>
              <a:cxnLst/>
              <a:rect l="l" t="t" r="r" b="b"/>
              <a:pathLst>
                <a:path w="6647933" h="3668283">
                  <a:moveTo>
                    <a:pt x="6141495" y="3651364"/>
                  </a:moveTo>
                  <a:cubicBezTo>
                    <a:pt x="6141495" y="3651364"/>
                    <a:pt x="5904499" y="3641395"/>
                    <a:pt x="5542360" y="3654839"/>
                  </a:cubicBezTo>
                  <a:cubicBezTo>
                    <a:pt x="5180222" y="3668283"/>
                    <a:pt x="490924" y="3668283"/>
                    <a:pt x="490924" y="3668283"/>
                  </a:cubicBezTo>
                  <a:cubicBezTo>
                    <a:pt x="245502" y="3668283"/>
                    <a:pt x="32509" y="3571015"/>
                    <a:pt x="31032" y="3410901"/>
                  </a:cubicBezTo>
                  <a:cubicBezTo>
                    <a:pt x="31032" y="3410901"/>
                    <a:pt x="0" y="207277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094946" y="0"/>
                    <a:pt x="6094946" y="0"/>
                  </a:cubicBezTo>
                  <a:cubicBezTo>
                    <a:pt x="6406847" y="0"/>
                    <a:pt x="6640276" y="101069"/>
                    <a:pt x="6632418" y="303616"/>
                  </a:cubicBezTo>
                  <a:cubicBezTo>
                    <a:pt x="6632418" y="303616"/>
                    <a:pt x="6630423" y="1942410"/>
                    <a:pt x="6639178" y="2711314"/>
                  </a:cubicBezTo>
                  <a:cubicBezTo>
                    <a:pt x="6647933" y="3004616"/>
                    <a:pt x="6601386" y="3337687"/>
                    <a:pt x="6601386" y="3337687"/>
                  </a:cubicBezTo>
                  <a:cubicBezTo>
                    <a:pt x="6598420" y="3517712"/>
                    <a:pt x="6386917" y="3651364"/>
                    <a:pt x="6141495" y="3651364"/>
                  </a:cubicBezTo>
                  <a:close/>
                </a:path>
              </a:pathLst>
            </a:custGeom>
            <a:solidFill>
              <a:srgbClr val="084762"/>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36132" flipH="1">
            <a:off x="16439274" y="-2996224"/>
            <a:ext cx="8505737" cy="7516945"/>
          </a:xfrm>
          <a:prstGeom prst="rect">
            <a:avLst/>
          </a:prstGeom>
        </p:spPr>
      </p:pic>
      <p:sp>
        <p:nvSpPr>
          <p:cNvPr id="11" name="TextBox 11"/>
          <p:cNvSpPr txBox="1"/>
          <p:nvPr/>
        </p:nvSpPr>
        <p:spPr>
          <a:xfrm>
            <a:off x="-1410643" y="435559"/>
            <a:ext cx="6454914" cy="1128514"/>
          </a:xfrm>
          <a:prstGeom prst="rect">
            <a:avLst/>
          </a:prstGeom>
        </p:spPr>
        <p:txBody>
          <a:bodyPr lIns="0" tIns="0" rIns="0" bIns="0" rtlCol="0" anchor="t">
            <a:spAutoFit/>
          </a:bodyPr>
          <a:lstStyle/>
          <a:p>
            <a:pPr marL="0" lvl="0" indent="0" algn="ctr">
              <a:lnSpc>
                <a:spcPts val="8800"/>
              </a:lnSpc>
            </a:pPr>
            <a:r>
              <a:rPr lang="en-US" sz="8000" spc="400" dirty="0" err="1">
                <a:solidFill>
                  <a:srgbClr val="084762"/>
                </a:solidFill>
                <a:latin typeface="Times New Roman" panose="02020603050405020304" pitchFamily="18" charset="0"/>
                <a:cs typeface="Times New Roman" panose="02020603050405020304" pitchFamily="18" charset="0"/>
              </a:rPr>
              <a:t>Bài</a:t>
            </a:r>
            <a:r>
              <a:rPr lang="en-US" sz="8000" spc="400" dirty="0">
                <a:solidFill>
                  <a:srgbClr val="084762"/>
                </a:solidFill>
                <a:latin typeface="Times New Roman" panose="02020603050405020304" pitchFamily="18" charset="0"/>
                <a:cs typeface="Times New Roman" panose="02020603050405020304" pitchFamily="18" charset="0"/>
              </a:rPr>
              <a:t> 1:</a:t>
            </a: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543403">
            <a:off x="8661713" y="3691525"/>
            <a:ext cx="1860937" cy="1525969"/>
          </a:xfrm>
          <a:prstGeom prst="rect">
            <a:avLst/>
          </a:prstGeom>
        </p:spPr>
      </p:pic>
      <p:grpSp>
        <p:nvGrpSpPr>
          <p:cNvPr id="15" name="Group 15"/>
          <p:cNvGrpSpPr>
            <a:grpSpLocks noChangeAspect="1"/>
          </p:cNvGrpSpPr>
          <p:nvPr/>
        </p:nvGrpSpPr>
        <p:grpSpPr>
          <a:xfrm>
            <a:off x="632776" y="1614692"/>
            <a:ext cx="8011051" cy="8261297"/>
            <a:chOff x="0" y="0"/>
            <a:chExt cx="6350000" cy="3331210"/>
          </a:xfrm>
        </p:grpSpPr>
        <p:sp>
          <p:nvSpPr>
            <p:cNvPr id="16" name="Freeform 16"/>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solidFill>
              <a:srgbClr val="FFFFFF"/>
            </a:solidFill>
            <a:ln>
              <a:solidFill>
                <a:srgbClr val="000000"/>
              </a:solidFill>
            </a:ln>
          </p:spPr>
        </p:sp>
      </p:gr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15317" flipV="1">
            <a:off x="6731831" y="8628105"/>
            <a:ext cx="2967616" cy="453236"/>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4962082" y="-279143"/>
            <a:ext cx="1630263" cy="1717710"/>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739455">
            <a:off x="4011044" y="801722"/>
            <a:ext cx="260981" cy="284161"/>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962490" y="5826879"/>
            <a:ext cx="593621" cy="593621"/>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flipV="1">
            <a:off x="16310947" y="8376123"/>
            <a:ext cx="2096151" cy="2111507"/>
          </a:xfrm>
          <a:prstGeom prst="rect">
            <a:avLst/>
          </a:prstGeom>
        </p:spPr>
      </p:pic>
      <p:sp>
        <p:nvSpPr>
          <p:cNvPr id="23" name="TextBox 23"/>
          <p:cNvSpPr txBox="1"/>
          <p:nvPr/>
        </p:nvSpPr>
        <p:spPr>
          <a:xfrm>
            <a:off x="10433717" y="5833991"/>
            <a:ext cx="3809432" cy="400050"/>
          </a:xfrm>
          <a:prstGeom prst="rect">
            <a:avLst/>
          </a:prstGeom>
        </p:spPr>
        <p:txBody>
          <a:bodyPr lIns="0" tIns="0" rIns="0" bIns="0" rtlCol="0" anchor="t">
            <a:spAutoFit/>
          </a:bodyPr>
          <a:lstStyle/>
          <a:p>
            <a:pPr marL="0" lvl="1" indent="0" algn="ctr">
              <a:lnSpc>
                <a:spcPts val="3000"/>
              </a:lnSpc>
              <a:spcBef>
                <a:spcPct val="0"/>
              </a:spcBef>
            </a:pPr>
            <a:r>
              <a:rPr lang="en-US" sz="3000">
                <a:solidFill>
                  <a:srgbClr val="084762"/>
                </a:solidFill>
                <a:latin typeface="Times New Roman" panose="02020603050405020304" pitchFamily="18" charset="0"/>
                <a:cs typeface="Times New Roman" panose="02020603050405020304" pitchFamily="18" charset="0"/>
              </a:rPr>
              <a:t>Location</a:t>
            </a:r>
          </a:p>
        </p:txBody>
      </p:sp>
      <p:sp>
        <p:nvSpPr>
          <p:cNvPr id="25" name="Rectangle 24">
            <a:extLst>
              <a:ext uri="{FF2B5EF4-FFF2-40B4-BE49-F238E27FC236}">
                <a16:creationId xmlns:a16="http://schemas.microsoft.com/office/drawing/2014/main" xmlns="" id="{D45881D5-F743-493D-8ACA-7B5B40E69327}"/>
              </a:ext>
            </a:extLst>
          </p:cNvPr>
          <p:cNvSpPr/>
          <p:nvPr/>
        </p:nvSpPr>
        <p:spPr>
          <a:xfrm>
            <a:off x="961216" y="1716888"/>
            <a:ext cx="7616293" cy="5078313"/>
          </a:xfrm>
          <a:prstGeom prst="rect">
            <a:avLst/>
          </a:prstGeom>
        </p:spPr>
        <p:txBody>
          <a:bodyPr wrap="square">
            <a:spAutoFit/>
          </a:bodyPr>
          <a:lstStyle/>
          <a:p>
            <a:pPr algn="just"/>
            <a:r>
              <a:rPr lang="vi-VN" sz="3600" b="1" dirty="0">
                <a:solidFill>
                  <a:srgbClr val="000000"/>
                </a:solidFill>
                <a:latin typeface="Times New Roman" panose="02020603050405020304" pitchFamily="18" charset="0"/>
                <a:cs typeface="Times New Roman" panose="02020603050405020304" pitchFamily="18" charset="0"/>
              </a:rPr>
              <a:t>Một bình hình trụ tròn có chiều cao 8cm và đường kính 20 cm. Một học sinh đặt mắt nhìn vào trong bình sao cho thành bình vừa vặn che khuất hết đáy (hình 51.1 SGK trang 135). Khi đổ nước vào khoảng xấp xỉ 3/4 bình thì bạn đó vừa văn nhìn thấy tâm O của đáy. Hãy vẽ tia sáng từ tâm O của đáy bình truyền tới mắt.</a:t>
            </a:r>
            <a:endParaRPr lang="en-US" sz="3600" b="1" dirty="0">
              <a:latin typeface="Times New Roman" panose="02020603050405020304" pitchFamily="18" charset="0"/>
              <a:cs typeface="Times New Roman" panose="02020603050405020304" pitchFamily="18" charset="0"/>
            </a:endParaRPr>
          </a:p>
        </p:txBody>
      </p:sp>
      <p:pic>
        <p:nvPicPr>
          <p:cNvPr id="1026" name="Picture 2" descr="Giải bài tập Vật Lý 9">
            <a:extLst>
              <a:ext uri="{FF2B5EF4-FFF2-40B4-BE49-F238E27FC236}">
                <a16:creationId xmlns:a16="http://schemas.microsoft.com/office/drawing/2014/main" xmlns="" id="{C9853425-FD57-4D31-A914-55A0BE46036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5024" y="7349199"/>
            <a:ext cx="390525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ải bài tập Vật Lý 9">
            <a:extLst>
              <a:ext uri="{FF2B5EF4-FFF2-40B4-BE49-F238E27FC236}">
                <a16:creationId xmlns:a16="http://schemas.microsoft.com/office/drawing/2014/main" xmlns="" id="{51CA32DF-C557-407D-8694-53A3730744A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649497" y="1299917"/>
            <a:ext cx="4086225" cy="210502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5">
            <a:extLst>
              <a:ext uri="{FF2B5EF4-FFF2-40B4-BE49-F238E27FC236}">
                <a16:creationId xmlns:a16="http://schemas.microsoft.com/office/drawing/2014/main" xmlns="" id="{0EAD83C4-5B96-4015-8CF7-7DF7235E3FE2}"/>
              </a:ext>
            </a:extLst>
          </p:cNvPr>
          <p:cNvSpPr>
            <a:spLocks noChangeArrowheads="1"/>
          </p:cNvSpPr>
          <p:nvPr/>
        </p:nvSpPr>
        <p:spPr bwMode="auto">
          <a:xfrm>
            <a:off x="10570190" y="4464325"/>
            <a:ext cx="658212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Vẽ</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PQ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diễn</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mặt</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nước</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sau</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khi</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đổ</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nước</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vào</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PQ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cắt</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tia</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sáng</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BD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đi</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mép</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đáy</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bình</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đến</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mắt</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điểm</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Vậy</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I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điểm</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tới</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Nối</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OI: OI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tia</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tới</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tia</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OI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bị</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khúc</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xạ</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I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theo</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phương</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ID.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Khi</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tia</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ID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tia</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khúc</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xạ</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đến</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mắt</a:t>
            </a:r>
            <a:r>
              <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4762"/>
        </a:solidFill>
        <a:effectLst/>
      </p:bgPr>
    </p:bg>
    <p:spTree>
      <p:nvGrpSpPr>
        <p:cNvPr id="1" name=""/>
        <p:cNvGrpSpPr/>
        <p:nvPr/>
      </p:nvGrpSpPr>
      <p:grpSpPr>
        <a:xfrm>
          <a:off x="0" y="0"/>
          <a:ext cx="0" cy="0"/>
          <a:chOff x="0" y="0"/>
          <a:chExt cx="0" cy="0"/>
        </a:xfrm>
      </p:grpSpPr>
      <p:sp>
        <p:nvSpPr>
          <p:cNvPr id="2" name="TextBox 2"/>
          <p:cNvSpPr txBox="1"/>
          <p:nvPr/>
        </p:nvSpPr>
        <p:spPr>
          <a:xfrm>
            <a:off x="2314285" y="358715"/>
            <a:ext cx="13842050" cy="1152525"/>
          </a:xfrm>
          <a:prstGeom prst="rect">
            <a:avLst/>
          </a:prstGeom>
        </p:spPr>
        <p:txBody>
          <a:bodyPr lIns="0" tIns="0" rIns="0" bIns="0" rtlCol="0" anchor="t">
            <a:spAutoFit/>
          </a:bodyPr>
          <a:lstStyle/>
          <a:p>
            <a:pPr marL="0" lvl="0" indent="0" algn="ctr">
              <a:lnSpc>
                <a:spcPts val="8800"/>
              </a:lnSpc>
              <a:spcBef>
                <a:spcPct val="0"/>
              </a:spcBef>
            </a:pPr>
            <a:r>
              <a:rPr lang="en-US" sz="8000" u="none" spc="400" dirty="0" err="1">
                <a:solidFill>
                  <a:srgbClr val="FFFFFF"/>
                </a:solidFill>
                <a:latin typeface="Times New Roman" panose="02020603050405020304" pitchFamily="18" charset="0"/>
                <a:cs typeface="Times New Roman" panose="02020603050405020304" pitchFamily="18" charset="0"/>
              </a:rPr>
              <a:t>Bài</a:t>
            </a:r>
            <a:r>
              <a:rPr lang="en-US" sz="8000" u="none" spc="400" dirty="0">
                <a:solidFill>
                  <a:srgbClr val="FFFFFF"/>
                </a:solidFill>
                <a:latin typeface="Times New Roman" panose="02020603050405020304" pitchFamily="18" charset="0"/>
                <a:cs typeface="Times New Roman" panose="02020603050405020304" pitchFamily="18" charset="0"/>
              </a:rPr>
              <a:t> 2: </a:t>
            </a:r>
          </a:p>
        </p:txBody>
      </p:sp>
      <p:grpSp>
        <p:nvGrpSpPr>
          <p:cNvPr id="3" name="Group 3"/>
          <p:cNvGrpSpPr/>
          <p:nvPr/>
        </p:nvGrpSpPr>
        <p:grpSpPr>
          <a:xfrm>
            <a:off x="8909852" y="1459566"/>
            <a:ext cx="8893620" cy="8819051"/>
            <a:chOff x="0" y="0"/>
            <a:chExt cx="6428055" cy="3018770"/>
          </a:xfrm>
        </p:grpSpPr>
        <p:sp>
          <p:nvSpPr>
            <p:cNvPr id="4" name="Freeform 4"/>
            <p:cNvSpPr/>
            <p:nvPr/>
          </p:nvSpPr>
          <p:spPr>
            <a:xfrm>
              <a:off x="-1" y="0"/>
              <a:ext cx="6435714" cy="3018770"/>
            </a:xfrm>
            <a:custGeom>
              <a:avLst/>
              <a:gdLst/>
              <a:ahLst/>
              <a:cxnLst/>
              <a:rect l="l" t="t" r="r" b="b"/>
              <a:pathLst>
                <a:path w="6435714" h="3018770">
                  <a:moveTo>
                    <a:pt x="5929275" y="3001851"/>
                  </a:moveTo>
                  <a:cubicBezTo>
                    <a:pt x="5929275" y="3001851"/>
                    <a:pt x="5692279" y="2991882"/>
                    <a:pt x="5330140" y="3005326"/>
                  </a:cubicBezTo>
                  <a:cubicBezTo>
                    <a:pt x="4968002" y="3018770"/>
                    <a:pt x="490924" y="3018770"/>
                    <a:pt x="490924" y="3018770"/>
                  </a:cubicBezTo>
                  <a:cubicBezTo>
                    <a:pt x="245502" y="3018770"/>
                    <a:pt x="32509" y="2921502"/>
                    <a:pt x="31032" y="2761388"/>
                  </a:cubicBezTo>
                  <a:cubicBezTo>
                    <a:pt x="31032" y="2761388"/>
                    <a:pt x="0" y="15696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5882726" y="0"/>
                    <a:pt x="5882726" y="0"/>
                  </a:cubicBezTo>
                  <a:cubicBezTo>
                    <a:pt x="6194627" y="0"/>
                    <a:pt x="6428056" y="101069"/>
                    <a:pt x="6420198" y="303616"/>
                  </a:cubicBezTo>
                  <a:cubicBezTo>
                    <a:pt x="6420198" y="303616"/>
                    <a:pt x="6418203" y="1484071"/>
                    <a:pt x="6426958" y="2061801"/>
                  </a:cubicBezTo>
                  <a:cubicBezTo>
                    <a:pt x="6435714" y="2355102"/>
                    <a:pt x="6389166" y="2688174"/>
                    <a:pt x="6389166" y="2688174"/>
                  </a:cubicBezTo>
                  <a:cubicBezTo>
                    <a:pt x="6386200" y="2868199"/>
                    <a:pt x="6174697" y="3001851"/>
                    <a:pt x="5929275" y="3001851"/>
                  </a:cubicBezTo>
                  <a:close/>
                </a:path>
              </a:pathLst>
            </a:custGeom>
            <a:solidFill>
              <a:srgbClr val="F2FEFF"/>
            </a:solidFill>
          </p:spPr>
        </p:sp>
      </p:grpSp>
      <p:grpSp>
        <p:nvGrpSpPr>
          <p:cNvPr id="8" name="Group 8"/>
          <p:cNvGrpSpPr/>
          <p:nvPr/>
        </p:nvGrpSpPr>
        <p:grpSpPr>
          <a:xfrm>
            <a:off x="665677" y="1555352"/>
            <a:ext cx="8151685" cy="8381999"/>
            <a:chOff x="0" y="0"/>
            <a:chExt cx="6428055" cy="3018770"/>
          </a:xfrm>
        </p:grpSpPr>
        <p:sp>
          <p:nvSpPr>
            <p:cNvPr id="9" name="Freeform 9"/>
            <p:cNvSpPr/>
            <p:nvPr/>
          </p:nvSpPr>
          <p:spPr>
            <a:xfrm>
              <a:off x="-1" y="0"/>
              <a:ext cx="6435714" cy="3018770"/>
            </a:xfrm>
            <a:custGeom>
              <a:avLst/>
              <a:gdLst/>
              <a:ahLst/>
              <a:cxnLst/>
              <a:rect l="l" t="t" r="r" b="b"/>
              <a:pathLst>
                <a:path w="6435714" h="3018770">
                  <a:moveTo>
                    <a:pt x="5929275" y="3001851"/>
                  </a:moveTo>
                  <a:cubicBezTo>
                    <a:pt x="5929275" y="3001851"/>
                    <a:pt x="5692279" y="2991882"/>
                    <a:pt x="5330140" y="3005326"/>
                  </a:cubicBezTo>
                  <a:cubicBezTo>
                    <a:pt x="4968002" y="3018770"/>
                    <a:pt x="490924" y="3018770"/>
                    <a:pt x="490924" y="3018770"/>
                  </a:cubicBezTo>
                  <a:cubicBezTo>
                    <a:pt x="245502" y="3018770"/>
                    <a:pt x="32509" y="2921502"/>
                    <a:pt x="31032" y="2761388"/>
                  </a:cubicBezTo>
                  <a:cubicBezTo>
                    <a:pt x="31032" y="2761388"/>
                    <a:pt x="0" y="15696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5882726" y="0"/>
                    <a:pt x="5882726" y="0"/>
                  </a:cubicBezTo>
                  <a:cubicBezTo>
                    <a:pt x="6194627" y="0"/>
                    <a:pt x="6428056" y="101069"/>
                    <a:pt x="6420198" y="303616"/>
                  </a:cubicBezTo>
                  <a:cubicBezTo>
                    <a:pt x="6420198" y="303616"/>
                    <a:pt x="6418203" y="1484071"/>
                    <a:pt x="6426958" y="2061801"/>
                  </a:cubicBezTo>
                  <a:cubicBezTo>
                    <a:pt x="6435714" y="2355102"/>
                    <a:pt x="6389166" y="2688174"/>
                    <a:pt x="6389166" y="2688174"/>
                  </a:cubicBezTo>
                  <a:cubicBezTo>
                    <a:pt x="6386200" y="2868199"/>
                    <a:pt x="6174697" y="3001851"/>
                    <a:pt x="5929275" y="3001851"/>
                  </a:cubicBezTo>
                  <a:close/>
                </a:path>
              </a:pathLst>
            </a:custGeom>
            <a:solidFill>
              <a:srgbClr val="F2FEFF"/>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83784">
            <a:off x="-1533871" y="-4919076"/>
            <a:ext cx="6909338" cy="6106127"/>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498407">
            <a:off x="-509104" y="554634"/>
            <a:ext cx="2329842" cy="2346911"/>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758951">
            <a:off x="3084626" y="1951958"/>
            <a:ext cx="300044" cy="326693"/>
          </a:xfrm>
          <a:prstGeom prst="rect">
            <a:avLst/>
          </a:prstGeom>
        </p:spPr>
      </p:pic>
      <p:grpSp>
        <p:nvGrpSpPr>
          <p:cNvPr id="16" name="Group 16"/>
          <p:cNvGrpSpPr/>
          <p:nvPr/>
        </p:nvGrpSpPr>
        <p:grpSpPr>
          <a:xfrm rot="3002647">
            <a:off x="1041805" y="4180767"/>
            <a:ext cx="953103" cy="514690"/>
            <a:chOff x="0" y="0"/>
            <a:chExt cx="1930400" cy="1042445"/>
          </a:xfrm>
        </p:grpSpPr>
        <p:sp>
          <p:nvSpPr>
            <p:cNvPr id="17" name="Freeform 17"/>
            <p:cNvSpPr/>
            <p:nvPr/>
          </p:nvSpPr>
          <p:spPr>
            <a:xfrm>
              <a:off x="0" y="0"/>
              <a:ext cx="1930400" cy="1042445"/>
            </a:xfrm>
            <a:custGeom>
              <a:avLst/>
              <a:gdLst/>
              <a:ahLst/>
              <a:cxnLst/>
              <a:rect l="l" t="t" r="r" b="b"/>
              <a:pathLst>
                <a:path w="1930400" h="1042445">
                  <a:moveTo>
                    <a:pt x="0" y="0"/>
                  </a:moveTo>
                  <a:lnTo>
                    <a:pt x="965200" y="1042445"/>
                  </a:lnTo>
                  <a:lnTo>
                    <a:pt x="1930400" y="0"/>
                  </a:lnTo>
                  <a:close/>
                </a:path>
              </a:pathLst>
            </a:custGeom>
            <a:solidFill>
              <a:srgbClr val="F60C94"/>
            </a:solidFill>
          </p:spPr>
        </p:sp>
      </p:grpSp>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930591">
            <a:off x="15140528" y="30898"/>
            <a:ext cx="4134082" cy="2052008"/>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771720">
            <a:off x="15606086" y="525540"/>
            <a:ext cx="3901747" cy="1752239"/>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52618">
            <a:off x="14666931" y="934401"/>
            <a:ext cx="405228" cy="405228"/>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34985" flipV="1">
            <a:off x="-498022" y="9345262"/>
            <a:ext cx="3566855" cy="544756"/>
          </a:xfrm>
          <a:prstGeom prst="rect">
            <a:avLst/>
          </a:prstGeom>
        </p:spPr>
      </p:pic>
      <p:sp>
        <p:nvSpPr>
          <p:cNvPr id="23" name="Rectangle 1">
            <a:extLst>
              <a:ext uri="{FF2B5EF4-FFF2-40B4-BE49-F238E27FC236}">
                <a16:creationId xmlns:a16="http://schemas.microsoft.com/office/drawing/2014/main" xmlns="" id="{C6C51785-F5A0-49EE-A723-2BCD92FF1833}"/>
              </a:ext>
            </a:extLst>
          </p:cNvPr>
          <p:cNvSpPr>
            <a:spLocks noChangeArrowheads="1"/>
          </p:cNvSpPr>
          <p:nvPr/>
        </p:nvSpPr>
        <p:spPr bwMode="auto">
          <a:xfrm>
            <a:off x="1052855" y="2577572"/>
            <a:ext cx="7330251"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vật</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sáng</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AB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dạng</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mũi</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tên</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đặt</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góc</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trục</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chính</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thấu</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kính</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hội</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tụ</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cách</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thấu</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kính</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16 cm, A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nằm</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trên</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trục</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chính</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Thấu</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kính</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tiêu</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cự</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12 cm.</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Hãy</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ảnh</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vât</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AB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theo</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đúng</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tỉ</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lệ</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Hãy</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đo</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chiều</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cao</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ảnh</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vật</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trên</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xem</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ánh</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cao</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gấp</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bao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nhiêu</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lần</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vật</a:t>
            </a:r>
            <a:r>
              <a:rPr kumimoji="0" lang="en-US" altLang="en-US" sz="4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5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4" name="Rectangle 2">
            <a:extLst>
              <a:ext uri="{FF2B5EF4-FFF2-40B4-BE49-F238E27FC236}">
                <a16:creationId xmlns:a16="http://schemas.microsoft.com/office/drawing/2014/main" xmlns="" id="{CD2801B2-24E0-4A9B-9CB3-E5D18A07CFA3}"/>
              </a:ext>
            </a:extLst>
          </p:cNvPr>
          <p:cNvSpPr>
            <a:spLocks noChangeArrowheads="1"/>
          </p:cNvSpPr>
          <p:nvPr/>
        </p:nvSpPr>
        <p:spPr bwMode="auto">
          <a:xfrm>
            <a:off x="9469713" y="1926104"/>
            <a:ext cx="602247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ảnh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theo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đúng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tỷ</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lệ</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
            <a:br>
              <a:rPr kumimoji="0" lang="en-US" altLang="en-US" sz="40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1" name="Picture 3" descr="Giải bài tập Vật Lí 9 | Để học tốt Vật Lí 9">
            <a:extLst>
              <a:ext uri="{FF2B5EF4-FFF2-40B4-BE49-F238E27FC236}">
                <a16:creationId xmlns:a16="http://schemas.microsoft.com/office/drawing/2014/main" xmlns="" id="{C933EAA0-10CC-4B19-A991-4BF6C33ECA1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638771" y="2396504"/>
            <a:ext cx="599122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Giải bài tập Vật Lý 9 | Để học tốt Vật Lý 9">
            <a:extLst>
              <a:ext uri="{FF2B5EF4-FFF2-40B4-BE49-F238E27FC236}">
                <a16:creationId xmlns:a16="http://schemas.microsoft.com/office/drawing/2014/main" xmlns="" id="{46720936-4A8D-48EA-9BE1-EA3D4A5B41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1825" y="-2133600"/>
            <a:ext cx="93345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iải bài tập Vật Lý 9 | Để học tốt Vật Lý 9">
            <a:extLst>
              <a:ext uri="{FF2B5EF4-FFF2-40B4-BE49-F238E27FC236}">
                <a16:creationId xmlns:a16="http://schemas.microsoft.com/office/drawing/2014/main" xmlns="" id="{3F5E34F1-BF6B-4102-879E-542CCB661E2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36738" y="-1935163"/>
            <a:ext cx="1914525" cy="5143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Giải bài tập Vật Lí 9 | Để học tốt Vật Lí 9">
            <a:extLst>
              <a:ext uri="{FF2B5EF4-FFF2-40B4-BE49-F238E27FC236}">
                <a16:creationId xmlns:a16="http://schemas.microsoft.com/office/drawing/2014/main" xmlns="" id="{2500205F-A519-4C8B-8699-42412BC019E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8438" y="-1538288"/>
            <a:ext cx="2590800" cy="4953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xmlns="" id="{508F4B89-D81B-4008-A1C9-8E79F6DE6C6D}"/>
              </a:ext>
            </a:extLst>
          </p:cNvPr>
          <p:cNvSpPr/>
          <p:nvPr/>
        </p:nvSpPr>
        <p:spPr>
          <a:xfrm>
            <a:off x="9048084" y="4458665"/>
            <a:ext cx="6168292" cy="461665"/>
          </a:xfrm>
          <a:prstGeom prst="rect">
            <a:avLst/>
          </a:prstGeom>
        </p:spPr>
        <p:txBody>
          <a:bodyPr wrap="none">
            <a:spAutoFit/>
          </a:bodyPr>
          <a:lstStyle/>
          <a:p>
            <a:r>
              <a:rPr lang="en-US" sz="2400" dirty="0">
                <a:solidFill>
                  <a:srgbClr val="000000"/>
                </a:solidFill>
                <a:latin typeface="Times New Roman" panose="02020603050405020304" pitchFamily="18" charset="0"/>
                <a:cs typeface="Times New Roman" panose="02020603050405020304" pitchFamily="18" charset="0"/>
              </a:rPr>
              <a:t>b) </a:t>
            </a:r>
            <a:r>
              <a:rPr lang="en-US" sz="2400" dirty="0" err="1">
                <a:solidFill>
                  <a:srgbClr val="000000"/>
                </a:solidFill>
                <a:latin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xét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cặp</a:t>
            </a:r>
            <a:r>
              <a:rPr lang="en-US" sz="2400" dirty="0">
                <a:solidFill>
                  <a:srgbClr val="000000"/>
                </a:solidFill>
                <a:latin typeface="Times New Roman" panose="02020603050405020304" pitchFamily="18" charset="0"/>
                <a:cs typeface="Times New Roman" panose="02020603050405020304" pitchFamily="18" charset="0"/>
              </a:rPr>
              <a:t> tam </a:t>
            </a:r>
            <a:r>
              <a:rPr lang="en-US" sz="2400" dirty="0" err="1">
                <a:solidFill>
                  <a:srgbClr val="000000"/>
                </a:solidFill>
                <a:latin typeface="Times New Roman" panose="02020603050405020304" pitchFamily="18" charset="0"/>
                <a:cs typeface="Times New Roman" panose="02020603050405020304" pitchFamily="18" charset="0"/>
              </a:rPr>
              <a:t>giác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dạng</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7" name="Rectangle 10">
            <a:extLst>
              <a:ext uri="{FF2B5EF4-FFF2-40B4-BE49-F238E27FC236}">
                <a16:creationId xmlns:a16="http://schemas.microsoft.com/office/drawing/2014/main" xmlns="" id="{CAA2CAAD-A9CA-4250-A27B-97F1DC2EBE9D}"/>
              </a:ext>
            </a:extLst>
          </p:cNvPr>
          <p:cNvSpPr>
            <a:spLocks noChangeArrowheads="1"/>
          </p:cNvSpPr>
          <p:nvPr/>
        </p:nvSpPr>
        <p:spPr bwMode="auto">
          <a:xfrm>
            <a:off x="9048084" y="4768299"/>
            <a:ext cx="358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ΔABO </a:t>
            </a:r>
            <a:r>
              <a:rPr lang="en-US" altLang="en-US" dirty="0" err="1">
                <a:solidFill>
                  <a:srgbClr val="000000"/>
                </a:solidFill>
                <a:latin typeface="Times New Roman" panose="02020603050405020304" pitchFamily="18" charset="0"/>
                <a:cs typeface="Times New Roman" panose="02020603050405020304" pitchFamily="18" charset="0"/>
              </a:rPr>
              <a:t>đồng</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dạng</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ΔA’B’O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g.g</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=&gt; </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9" name="Picture 11" descr="Giải bài tập Vật Lý 9 | Để học tốt Vật Lý 9">
            <a:extLst>
              <a:ext uri="{FF2B5EF4-FFF2-40B4-BE49-F238E27FC236}">
                <a16:creationId xmlns:a16="http://schemas.microsoft.com/office/drawing/2014/main" xmlns="" id="{D83264F2-9D5A-4EFA-B734-934FA593E1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57708" y="4927950"/>
            <a:ext cx="933450" cy="49530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12">
            <a:extLst>
              <a:ext uri="{FF2B5EF4-FFF2-40B4-BE49-F238E27FC236}">
                <a16:creationId xmlns:a16="http://schemas.microsoft.com/office/drawing/2014/main" xmlns="" id="{7C57EB5D-5558-43A2-8659-52FAC5382190}"/>
              </a:ext>
            </a:extLst>
          </p:cNvPr>
          <p:cNvSpPr>
            <a:spLocks noChangeArrowheads="1"/>
          </p:cNvSpPr>
          <p:nvPr/>
        </p:nvSpPr>
        <p:spPr bwMode="auto">
          <a:xfrm>
            <a:off x="8957517" y="5332778"/>
            <a:ext cx="4433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ΔA’B’F’ </a:t>
            </a:r>
            <a:r>
              <a:rPr lang="en-US" altLang="en-US" dirty="0" err="1">
                <a:solidFill>
                  <a:srgbClr val="000000"/>
                </a:solidFill>
                <a:latin typeface="Times New Roman" panose="02020603050405020304" pitchFamily="18" charset="0"/>
                <a:cs typeface="Times New Roman" panose="02020603050405020304" pitchFamily="18" charset="0"/>
              </a:rPr>
              <a:t>đồng</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dạng</a:t>
            </a:r>
            <a:r>
              <a:rPr lang="en-US" altLang="en-US" dirty="0">
                <a:solidFill>
                  <a:srgbClr val="000000"/>
                </a:solidFill>
                <a:latin typeface="Times New Roman" panose="02020603050405020304" pitchFamily="18" charset="0"/>
                <a:cs typeface="Times New Roman" panose="02020603050405020304" pitchFamily="18" charset="0"/>
              </a:rPr>
              <a:t> </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ΔOIF’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g.g</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=&gt; </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61" name="Picture 13" descr="Giải bài tập Vật Lý 9 | Để học tốt Vật Lý 9">
            <a:extLst>
              <a:ext uri="{FF2B5EF4-FFF2-40B4-BE49-F238E27FC236}">
                <a16:creationId xmlns:a16="http://schemas.microsoft.com/office/drawing/2014/main" xmlns="" id="{87753244-4D8E-41CA-A21A-5B59B6E71BA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481396" y="5549768"/>
            <a:ext cx="1914525" cy="51435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xmlns="" id="{5DD4DBA9-4261-42DC-8CEB-81DAAFCB7F72}"/>
              </a:ext>
            </a:extLst>
          </p:cNvPr>
          <p:cNvSpPr/>
          <p:nvPr/>
        </p:nvSpPr>
        <p:spPr>
          <a:xfrm>
            <a:off x="9250550" y="6304368"/>
            <a:ext cx="4270849" cy="369332"/>
          </a:xfrm>
          <a:prstGeom prst="rect">
            <a:avLst/>
          </a:prstGeom>
        </p:spPr>
        <p:txBody>
          <a:bodyPr wrap="none">
            <a:spAutoFit/>
          </a:bodyPr>
          <a:lstStyle/>
          <a:p>
            <a:r>
              <a:rPr lang="en-US" dirty="0" err="1">
                <a:solidFill>
                  <a:srgbClr val="000000"/>
                </a:solidFill>
                <a:latin typeface="Times New Roman" panose="02020603050405020304" pitchFamily="18" charset="0"/>
                <a:cs typeface="Times New Roman" panose="02020603050405020304" pitchFamily="18" charset="0"/>
              </a:rPr>
              <a:t>Vì</a:t>
            </a:r>
            <a:r>
              <a:rPr lang="en-US" dirty="0">
                <a:solidFill>
                  <a:srgbClr val="000000"/>
                </a:solidFill>
                <a:latin typeface="Times New Roman" panose="02020603050405020304" pitchFamily="18" charset="0"/>
                <a:cs typeface="Times New Roman" panose="02020603050405020304" pitchFamily="18" charset="0"/>
              </a:rPr>
              <a:t> AB = OI (</a:t>
            </a:r>
            <a:r>
              <a:rPr lang="en-US" dirty="0" err="1">
                <a:solidFill>
                  <a:srgbClr val="000000"/>
                </a:solidFill>
                <a:latin typeface="Times New Roman" panose="02020603050405020304" pitchFamily="18" charset="0"/>
                <a:cs typeface="Times New Roman" panose="02020603050405020304" pitchFamily="18" charset="0"/>
              </a:rPr>
              <a:t>tứ</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giác</a:t>
            </a:r>
            <a:r>
              <a:rPr lang="en-US" dirty="0">
                <a:solidFill>
                  <a:srgbClr val="000000"/>
                </a:solidFill>
                <a:latin typeface="Times New Roman" panose="02020603050405020304" pitchFamily="18" charset="0"/>
                <a:cs typeface="Times New Roman" panose="02020603050405020304" pitchFamily="18" charset="0"/>
              </a:rPr>
              <a:t> BIOA </a:t>
            </a:r>
            <a:r>
              <a:rPr lang="en-US" dirty="0" err="1">
                <a:solidFill>
                  <a:srgbClr val="000000"/>
                </a:solidFill>
                <a:latin typeface="Times New Roman" panose="02020603050405020304" pitchFamily="18" charset="0"/>
                <a:cs typeface="Times New Roman" panose="02020603050405020304" pitchFamily="18" charset="0"/>
              </a:rPr>
              <a:t>là</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hình</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chữ</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nhật</a:t>
            </a:r>
            <a:r>
              <a:rPr lang="en-US" dirty="0">
                <a:solidFill>
                  <a:srgbClr val="00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2063" name="Picture 15" descr="Giải bài tập Vật Lí 9 | Để học tốt Vật Lí 9">
            <a:extLst>
              <a:ext uri="{FF2B5EF4-FFF2-40B4-BE49-F238E27FC236}">
                <a16:creationId xmlns:a16="http://schemas.microsoft.com/office/drawing/2014/main" xmlns="" id="{C65E266B-D923-42D4-BE6C-1A81B1B640C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894008" y="6229111"/>
            <a:ext cx="3479591" cy="665216"/>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xmlns="" id="{B7A8B6D0-061B-4FC6-91F9-E03787EC5970}"/>
              </a:ext>
            </a:extLst>
          </p:cNvPr>
          <p:cNvSpPr/>
          <p:nvPr/>
        </p:nvSpPr>
        <p:spPr>
          <a:xfrm>
            <a:off x="9481321" y="6829491"/>
            <a:ext cx="2643288" cy="461665"/>
          </a:xfrm>
          <a:prstGeom prst="rect">
            <a:avLst/>
          </a:prstGeom>
        </p:spPr>
        <p:txBody>
          <a:bodyPr wrap="none">
            <a:spAutoFit/>
          </a:bodyPr>
          <a:lstStyle/>
          <a:p>
            <a:r>
              <a:rPr lang="en-US" sz="2400" dirty="0">
                <a:solidFill>
                  <a:srgbClr val="000000"/>
                </a:solidFill>
                <a:latin typeface="Times New Roman" panose="02020603050405020304" pitchFamily="18" charset="0"/>
                <a:cs typeface="Times New Roman" panose="02020603050405020304" pitchFamily="18" charset="0"/>
              </a:rPr>
              <a:t>↔ dd’ – df = </a:t>
            </a:r>
            <a:r>
              <a:rPr lang="en-US" sz="2400" dirty="0" err="1">
                <a:solidFill>
                  <a:srgbClr val="000000"/>
                </a:solidFill>
                <a:latin typeface="Times New Roman" panose="02020603050405020304" pitchFamily="18" charset="0"/>
                <a:cs typeface="Times New Roman" panose="02020603050405020304" pitchFamily="18" charset="0"/>
              </a:rPr>
              <a:t>d’f</a:t>
            </a:r>
            <a:r>
              <a:rPr lang="en-US" sz="2400" dirty="0">
                <a:solidFill>
                  <a:srgbClr val="000000"/>
                </a:solidFill>
                <a:latin typeface="Times New Roman" panose="02020603050405020304" pitchFamily="18" charset="0"/>
                <a:cs typeface="Times New Roman" panose="02020603050405020304" pitchFamily="18" charset="0"/>
              </a:rPr>
              <a:t> (1)</a:t>
            </a:r>
            <a:endParaRPr lang="en-US" sz="2400" dirty="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3F5B1A5F-8AD5-41DA-8FD7-53128C741F4B}"/>
              </a:ext>
            </a:extLst>
          </p:cNvPr>
          <p:cNvSpPr/>
          <p:nvPr/>
        </p:nvSpPr>
        <p:spPr>
          <a:xfrm>
            <a:off x="8996273" y="7306775"/>
            <a:ext cx="4826962" cy="400110"/>
          </a:xfrm>
          <a:prstGeom prst="rect">
            <a:avLst/>
          </a:prstGeom>
        </p:spPr>
        <p:txBody>
          <a:bodyPr wrap="none">
            <a:spAutoFit/>
          </a:bodyPr>
          <a:lstStyle/>
          <a:p>
            <a:r>
              <a:rPr lang="vi-VN" sz="2000" dirty="0">
                <a:solidFill>
                  <a:srgbClr val="000000"/>
                </a:solidFill>
                <a:latin typeface="Times New Roman" panose="02020603050405020304" pitchFamily="18" charset="0"/>
                <a:cs typeface="Times New Roman" panose="02020603050405020304" pitchFamily="18" charset="0"/>
              </a:rPr>
              <a:t>Chia cả hai vế của (1) cho tích d.d’.f ta được:</a:t>
            </a:r>
            <a:endParaRPr lang="en-US" sz="2000" dirty="0">
              <a:latin typeface="Times New Roman" panose="02020603050405020304" pitchFamily="18" charset="0"/>
              <a:cs typeface="Times New Roman" panose="02020603050405020304" pitchFamily="18" charset="0"/>
            </a:endParaRPr>
          </a:p>
        </p:txBody>
      </p:sp>
      <p:pic>
        <p:nvPicPr>
          <p:cNvPr id="2065" name="Picture 17" descr="Giải bài tập Vật Lí 9 | Để học tốt Vật Lí 9">
            <a:extLst>
              <a:ext uri="{FF2B5EF4-FFF2-40B4-BE49-F238E27FC236}">
                <a16:creationId xmlns:a16="http://schemas.microsoft.com/office/drawing/2014/main" xmlns="" id="{D78F0551-7E89-40EC-9DE1-949CB91250D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963498" y="7729799"/>
            <a:ext cx="4906047" cy="679679"/>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18">
            <a:extLst>
              <a:ext uri="{FF2B5EF4-FFF2-40B4-BE49-F238E27FC236}">
                <a16:creationId xmlns:a16="http://schemas.microsoft.com/office/drawing/2014/main" xmlns="" id="{A4194D11-D2DD-4C3E-8D38-EAA8DACC4B13}"/>
              </a:ext>
            </a:extLst>
          </p:cNvPr>
          <p:cNvSpPr>
            <a:spLocks noChangeArrowheads="1"/>
          </p:cNvSpPr>
          <p:nvPr/>
        </p:nvSpPr>
        <p:spPr bwMode="auto">
          <a:xfrm>
            <a:off x="9101595" y="8409563"/>
            <a:ext cx="8712473"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Thay</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 = 16cm, f = 12cm ta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OA’ = d’ = 48cm</a:t>
            </a:r>
            <a:r>
              <a:rPr lang="en-US" altLang="en-US" sz="2000" dirty="0">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Thay</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vào</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ta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lang="en-US" altLang="en-US" sz="32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Ảnh</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cao</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gấp</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lần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vật</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67" name="Picture 19" descr="Giải bài tập Vật Lí 9 | Để học tốt Vật Lí 9">
            <a:extLst>
              <a:ext uri="{FF2B5EF4-FFF2-40B4-BE49-F238E27FC236}">
                <a16:creationId xmlns:a16="http://schemas.microsoft.com/office/drawing/2014/main" xmlns="" id="{739ABC3A-C177-4989-8D2D-D75F354AB5F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851755" y="8993777"/>
            <a:ext cx="5874754" cy="8417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2059"/>
                                        </p:tgtEl>
                                        <p:attrNameLst>
                                          <p:attrName>style.visibility</p:attrName>
                                        </p:attrNameLst>
                                      </p:cBhvr>
                                      <p:to>
                                        <p:strVal val="visible"/>
                                      </p:to>
                                    </p:set>
                                    <p:animEffect transition="in" filter="fade">
                                      <p:cBhvr>
                                        <p:cTn id="25" dur="500"/>
                                        <p:tgtEl>
                                          <p:spTgt spid="205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2061"/>
                                        </p:tgtEl>
                                        <p:attrNameLst>
                                          <p:attrName>style.visibility</p:attrName>
                                        </p:attrNameLst>
                                      </p:cBhvr>
                                      <p:to>
                                        <p:strVal val="visible"/>
                                      </p:to>
                                    </p:set>
                                    <p:animEffect transition="in" filter="fade">
                                      <p:cBhvr>
                                        <p:cTn id="33" dur="500"/>
                                        <p:tgtEl>
                                          <p:spTgt spid="206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2063"/>
                                        </p:tgtEl>
                                        <p:attrNameLst>
                                          <p:attrName>style.visibility</p:attrName>
                                        </p:attrNameLst>
                                      </p:cBhvr>
                                      <p:to>
                                        <p:strVal val="visible"/>
                                      </p:to>
                                    </p:set>
                                    <p:animEffect transition="in" filter="fade">
                                      <p:cBhvr>
                                        <p:cTn id="41" dur="500"/>
                                        <p:tgtEl>
                                          <p:spTgt spid="206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nodeType="withEffect">
                                  <p:stCondLst>
                                    <p:cond delay="0"/>
                                  </p:stCondLst>
                                  <p:childTnLst>
                                    <p:set>
                                      <p:cBhvr>
                                        <p:cTn id="53" dur="1" fill="hold">
                                          <p:stCondLst>
                                            <p:cond delay="0"/>
                                          </p:stCondLst>
                                        </p:cTn>
                                        <p:tgtEl>
                                          <p:spTgt spid="2065"/>
                                        </p:tgtEl>
                                        <p:attrNameLst>
                                          <p:attrName>style.visibility</p:attrName>
                                        </p:attrNameLst>
                                      </p:cBhvr>
                                      <p:to>
                                        <p:strVal val="visible"/>
                                      </p:to>
                                    </p:set>
                                    <p:animEffect transition="in" filter="fade">
                                      <p:cBhvr>
                                        <p:cTn id="54" dur="500"/>
                                        <p:tgtEl>
                                          <p:spTgt spid="206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67"/>
                                        </p:tgtEl>
                                        <p:attrNameLst>
                                          <p:attrName>style.visibility</p:attrName>
                                        </p:attrNameLst>
                                      </p:cBhvr>
                                      <p:to>
                                        <p:strVal val="visible"/>
                                      </p:to>
                                    </p:set>
                                    <p:animEffect transition="in" filter="fade">
                                      <p:cBhvr>
                                        <p:cTn id="64" dur="500"/>
                                        <p:tgtEl>
                                          <p:spTgt spid="2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4762"/>
        </a:solidFill>
        <a:effectLst/>
      </p:bgPr>
    </p:bg>
    <p:spTree>
      <p:nvGrpSpPr>
        <p:cNvPr id="1" name=""/>
        <p:cNvGrpSpPr/>
        <p:nvPr/>
      </p:nvGrpSpPr>
      <p:grpSpPr>
        <a:xfrm>
          <a:off x="0" y="0"/>
          <a:ext cx="0" cy="0"/>
          <a:chOff x="0" y="0"/>
          <a:chExt cx="0" cy="0"/>
        </a:xfrm>
      </p:grpSpPr>
      <p:sp>
        <p:nvSpPr>
          <p:cNvPr id="2" name="TextBox 2"/>
          <p:cNvSpPr txBox="1"/>
          <p:nvPr/>
        </p:nvSpPr>
        <p:spPr>
          <a:xfrm>
            <a:off x="3151532" y="125394"/>
            <a:ext cx="9449154" cy="1008802"/>
          </a:xfrm>
          <a:prstGeom prst="rect">
            <a:avLst/>
          </a:prstGeom>
        </p:spPr>
        <p:txBody>
          <a:bodyPr lIns="0" tIns="0" rIns="0" bIns="0" rtlCol="0" anchor="t">
            <a:spAutoFit/>
          </a:bodyPr>
          <a:lstStyle/>
          <a:p>
            <a:pPr marL="0" lvl="0" indent="0" algn="ctr">
              <a:lnSpc>
                <a:spcPts val="8399"/>
              </a:lnSpc>
            </a:pPr>
            <a:r>
              <a:rPr lang="en-US" sz="6999" spc="349" dirty="0" err="1">
                <a:solidFill>
                  <a:srgbClr val="FFFFFF"/>
                </a:solidFill>
                <a:latin typeface="Times New Roman" panose="02020603050405020304" pitchFamily="18" charset="0"/>
                <a:cs typeface="Times New Roman" panose="02020603050405020304" pitchFamily="18" charset="0"/>
              </a:rPr>
              <a:t>Bài</a:t>
            </a:r>
            <a:r>
              <a:rPr lang="en-US" sz="6999" spc="349" dirty="0">
                <a:solidFill>
                  <a:srgbClr val="FFFFFF"/>
                </a:solidFill>
                <a:latin typeface="Times New Roman" panose="02020603050405020304" pitchFamily="18" charset="0"/>
                <a:cs typeface="Times New Roman" panose="02020603050405020304" pitchFamily="18" charset="0"/>
              </a:rPr>
              <a:t> 3:</a:t>
            </a:r>
          </a:p>
        </p:txBody>
      </p:sp>
      <p:grpSp>
        <p:nvGrpSpPr>
          <p:cNvPr id="3" name="Group 3"/>
          <p:cNvGrpSpPr/>
          <p:nvPr/>
        </p:nvGrpSpPr>
        <p:grpSpPr>
          <a:xfrm>
            <a:off x="9413844" y="1002129"/>
            <a:ext cx="8683545" cy="9069990"/>
            <a:chOff x="0" y="0"/>
            <a:chExt cx="6707424" cy="3911447"/>
          </a:xfrm>
        </p:grpSpPr>
        <p:sp>
          <p:nvSpPr>
            <p:cNvPr id="4" name="Freeform 4"/>
            <p:cNvSpPr/>
            <p:nvPr/>
          </p:nvSpPr>
          <p:spPr>
            <a:xfrm>
              <a:off x="-1" y="0"/>
              <a:ext cx="6715083" cy="3911448"/>
            </a:xfrm>
            <a:custGeom>
              <a:avLst/>
              <a:gdLst/>
              <a:ahLst/>
              <a:cxnLst/>
              <a:rect l="l" t="t" r="r" b="b"/>
              <a:pathLst>
                <a:path w="6715083" h="3911448">
                  <a:moveTo>
                    <a:pt x="6208644" y="3894529"/>
                  </a:moveTo>
                  <a:cubicBezTo>
                    <a:pt x="6208644" y="3894529"/>
                    <a:pt x="5971648" y="3884559"/>
                    <a:pt x="5609509" y="3898003"/>
                  </a:cubicBezTo>
                  <a:cubicBezTo>
                    <a:pt x="5247371" y="3911448"/>
                    <a:pt x="490924" y="3911448"/>
                    <a:pt x="490924" y="3911448"/>
                  </a:cubicBezTo>
                  <a:cubicBezTo>
                    <a:pt x="245502" y="3911448"/>
                    <a:pt x="32509" y="3814180"/>
                    <a:pt x="31032" y="3654065"/>
                  </a:cubicBezTo>
                  <a:cubicBezTo>
                    <a:pt x="31032" y="3654065"/>
                    <a:pt x="0" y="226112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162096" y="0"/>
                    <a:pt x="6162096" y="0"/>
                  </a:cubicBezTo>
                  <a:cubicBezTo>
                    <a:pt x="6473996" y="0"/>
                    <a:pt x="6707425" y="101069"/>
                    <a:pt x="6699567" y="303616"/>
                  </a:cubicBezTo>
                  <a:cubicBezTo>
                    <a:pt x="6699567" y="303616"/>
                    <a:pt x="6697572" y="2114002"/>
                    <a:pt x="6706327" y="2954478"/>
                  </a:cubicBezTo>
                  <a:cubicBezTo>
                    <a:pt x="6715083" y="3247780"/>
                    <a:pt x="6668535" y="3580851"/>
                    <a:pt x="6668535" y="3580851"/>
                  </a:cubicBezTo>
                  <a:cubicBezTo>
                    <a:pt x="6665569" y="3760876"/>
                    <a:pt x="6454066" y="3894529"/>
                    <a:pt x="6208644" y="3894529"/>
                  </a:cubicBezTo>
                  <a:close/>
                </a:path>
              </a:pathLst>
            </a:custGeom>
            <a:solidFill>
              <a:srgbClr val="F2FEFF"/>
            </a:solidFill>
          </p:spPr>
        </p:sp>
      </p:grpSp>
      <p:grpSp>
        <p:nvGrpSpPr>
          <p:cNvPr id="11" name="Group 11"/>
          <p:cNvGrpSpPr/>
          <p:nvPr/>
        </p:nvGrpSpPr>
        <p:grpSpPr>
          <a:xfrm>
            <a:off x="838200" y="1223683"/>
            <a:ext cx="8021406" cy="8415617"/>
            <a:chOff x="0" y="0"/>
            <a:chExt cx="6805760" cy="1189159"/>
          </a:xfrm>
        </p:grpSpPr>
        <p:sp>
          <p:nvSpPr>
            <p:cNvPr id="12" name="Freeform 12"/>
            <p:cNvSpPr/>
            <p:nvPr/>
          </p:nvSpPr>
          <p:spPr>
            <a:xfrm>
              <a:off x="0" y="-4073"/>
              <a:ext cx="6812151" cy="1195762"/>
            </a:xfrm>
            <a:custGeom>
              <a:avLst/>
              <a:gdLst/>
              <a:ahLst/>
              <a:cxnLst/>
              <a:rect l="l" t="t" r="r" b="b"/>
              <a:pathLst>
                <a:path w="6812151" h="1195762">
                  <a:moveTo>
                    <a:pt x="6184373" y="1141284"/>
                  </a:moveTo>
                  <a:cubicBezTo>
                    <a:pt x="6184373" y="1141284"/>
                    <a:pt x="5453499" y="1195762"/>
                    <a:pt x="4575097" y="1193141"/>
                  </a:cubicBezTo>
                  <a:cubicBezTo>
                    <a:pt x="2686092" y="1190978"/>
                    <a:pt x="1057074" y="1183154"/>
                    <a:pt x="1057074" y="1183154"/>
                  </a:cubicBezTo>
                  <a:cubicBezTo>
                    <a:pt x="812932" y="1174319"/>
                    <a:pt x="449110" y="1153089"/>
                    <a:pt x="282371" y="1094912"/>
                  </a:cubicBezTo>
                  <a:cubicBezTo>
                    <a:pt x="4469" y="997948"/>
                    <a:pt x="0" y="824670"/>
                    <a:pt x="0" y="628061"/>
                  </a:cubicBezTo>
                  <a:lnTo>
                    <a:pt x="0" y="628060"/>
                  </a:lnTo>
                  <a:cubicBezTo>
                    <a:pt x="8536" y="491230"/>
                    <a:pt x="0" y="345608"/>
                    <a:pt x="77597" y="223930"/>
                  </a:cubicBezTo>
                  <a:cubicBezTo>
                    <a:pt x="217372" y="4759"/>
                    <a:pt x="519255" y="4073"/>
                    <a:pt x="937909" y="4073"/>
                  </a:cubicBezTo>
                  <a:cubicBezTo>
                    <a:pt x="937909" y="4073"/>
                    <a:pt x="1893484" y="15681"/>
                    <a:pt x="3878557" y="7673"/>
                  </a:cubicBezTo>
                  <a:cubicBezTo>
                    <a:pt x="5234571" y="0"/>
                    <a:pt x="5951304" y="6979"/>
                    <a:pt x="5951304" y="6979"/>
                  </a:cubicBezTo>
                  <a:cubicBezTo>
                    <a:pt x="6319612" y="14458"/>
                    <a:pt x="6457872" y="42638"/>
                    <a:pt x="6655612" y="165219"/>
                  </a:cubicBezTo>
                  <a:cubicBezTo>
                    <a:pt x="6806629" y="258836"/>
                    <a:pt x="6812151" y="476157"/>
                    <a:pt x="6803010" y="628060"/>
                  </a:cubicBezTo>
                  <a:lnTo>
                    <a:pt x="6803010" y="628061"/>
                  </a:lnTo>
                  <a:cubicBezTo>
                    <a:pt x="6803010" y="942635"/>
                    <a:pt x="6760226" y="1091222"/>
                    <a:pt x="6184373" y="1141284"/>
                  </a:cubicBezTo>
                  <a:close/>
                </a:path>
              </a:pathLst>
            </a:custGeom>
            <a:solidFill>
              <a:srgbClr val="FBCF3B"/>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463069" flipV="1">
            <a:off x="14869610" y="731770"/>
            <a:ext cx="3888364" cy="593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739455">
            <a:off x="16159002" y="2031880"/>
            <a:ext cx="260981" cy="284161"/>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10879" y="8222806"/>
            <a:ext cx="2096151" cy="2111507"/>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836812">
            <a:off x="-2723668" y="-8060508"/>
            <a:ext cx="9980586" cy="8820343"/>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159080">
            <a:off x="731376" y="523824"/>
            <a:ext cx="1860937" cy="1525969"/>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15129" y="3712960"/>
            <a:ext cx="369360" cy="369360"/>
          </a:xfrm>
          <a:prstGeom prst="rect">
            <a:avLst/>
          </a:prstGeom>
        </p:spPr>
      </p:pic>
      <p:grpSp>
        <p:nvGrpSpPr>
          <p:cNvPr id="21" name="Group 21"/>
          <p:cNvGrpSpPr/>
          <p:nvPr/>
        </p:nvGrpSpPr>
        <p:grpSpPr>
          <a:xfrm rot="-8036585">
            <a:off x="361649" y="9507941"/>
            <a:ext cx="953103" cy="514690"/>
            <a:chOff x="0" y="0"/>
            <a:chExt cx="1930400" cy="1042445"/>
          </a:xfrm>
        </p:grpSpPr>
        <p:sp>
          <p:nvSpPr>
            <p:cNvPr id="22" name="Freeform 22"/>
            <p:cNvSpPr/>
            <p:nvPr/>
          </p:nvSpPr>
          <p:spPr>
            <a:xfrm>
              <a:off x="0" y="0"/>
              <a:ext cx="1930400" cy="1042445"/>
            </a:xfrm>
            <a:custGeom>
              <a:avLst/>
              <a:gdLst/>
              <a:ahLst/>
              <a:cxnLst/>
              <a:rect l="l" t="t" r="r" b="b"/>
              <a:pathLst>
                <a:path w="1930400" h="1042445">
                  <a:moveTo>
                    <a:pt x="0" y="0"/>
                  </a:moveTo>
                  <a:lnTo>
                    <a:pt x="965200" y="1042445"/>
                  </a:lnTo>
                  <a:lnTo>
                    <a:pt x="1930400" y="0"/>
                  </a:lnTo>
                  <a:close/>
                </a:path>
              </a:pathLst>
            </a:custGeom>
            <a:solidFill>
              <a:srgbClr val="F60C94"/>
            </a:solidFill>
          </p:spPr>
        </p:sp>
      </p:grpSp>
      <p:sp>
        <p:nvSpPr>
          <p:cNvPr id="23" name="Rectangle 1">
            <a:extLst>
              <a:ext uri="{FF2B5EF4-FFF2-40B4-BE49-F238E27FC236}">
                <a16:creationId xmlns:a16="http://schemas.microsoft.com/office/drawing/2014/main" xmlns="" id="{046CF5C1-CD40-4A87-87D1-AB270B3B7FB1}"/>
              </a:ext>
            </a:extLst>
          </p:cNvPr>
          <p:cNvSpPr>
            <a:spLocks noChangeArrowheads="1"/>
          </p:cNvSpPr>
          <p:nvPr/>
        </p:nvSpPr>
        <p:spPr bwMode="auto">
          <a:xfrm>
            <a:off x="1279708" y="2208567"/>
            <a:ext cx="704088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Hòa</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bị</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cận</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thị</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điểm</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cực</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viễn</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a:t>
            </a:r>
            <a:r>
              <a:rPr kumimoji="0" lang="en-US" altLang="en-US" sz="2400" b="0" i="0" u="none" strike="noStrike" cap="none" normalizeH="0" baseline="-30000" dirty="0" err="1">
                <a:ln>
                  <a:noFill/>
                </a:ln>
                <a:solidFill>
                  <a:srgbClr val="002060"/>
                </a:solidFill>
                <a:effectLst/>
                <a:latin typeface="Times New Roman" panose="02020603050405020304" pitchFamily="18" charset="0"/>
                <a:cs typeface="Times New Roman" panose="02020603050405020304" pitchFamily="18" charset="0"/>
              </a:rPr>
              <a:t>v</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nằm</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cách</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mắt</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40 cm.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Bình</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cũng</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bị</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cận</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thị</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điểm</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cực</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viễn</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a:t>
            </a:r>
            <a:r>
              <a:rPr kumimoji="0" lang="en-US" altLang="en-US" sz="2400" b="0" i="0" u="none" strike="noStrike" cap="none" normalizeH="0" baseline="-30000" dirty="0" err="1">
                <a:ln>
                  <a:noFill/>
                </a:ln>
                <a:solidFill>
                  <a:srgbClr val="002060"/>
                </a:solidFill>
                <a:effectLst/>
                <a:latin typeface="Times New Roman" panose="02020603050405020304" pitchFamily="18" charset="0"/>
                <a:cs typeface="Times New Roman" panose="02020603050405020304" pitchFamily="18" charset="0"/>
              </a:rPr>
              <a:t>v</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nằm</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cách</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mắt</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60 cm.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 Ai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bị</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cận</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thị</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nặng</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hơn</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b.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Hòa</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bình</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đều</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phải</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đeo</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kính</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để</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khắc</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phục</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tật</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cận</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thị</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Kính</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được</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đeo</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sát</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mắt</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Đó</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là</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thấu</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kính</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loại</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gì</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Kính</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của</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ai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tiêu</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cự</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ngắn</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hơn</a:t>
            </a:r>
            <a:r>
              <a:rPr kumimoji="0" lang="en-US" altLang="en-US" sz="4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endParaRPr kumimoji="0" lang="en-US" altLang="en-US" sz="5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D56DCE09-2AC6-414E-92A3-B871C55C22C4}"/>
              </a:ext>
            </a:extLst>
          </p:cNvPr>
          <p:cNvSpPr/>
          <p:nvPr/>
        </p:nvSpPr>
        <p:spPr>
          <a:xfrm>
            <a:off x="9677399" y="1493821"/>
            <a:ext cx="8153401" cy="1384995"/>
          </a:xfrm>
          <a:prstGeom prst="rect">
            <a:avLst/>
          </a:prstGeom>
        </p:spPr>
        <p:txBody>
          <a:bodyPr wrap="square">
            <a:spAutoFit/>
          </a:bodyPr>
          <a:lstStyle/>
          <a:p>
            <a:pPr algn="just"/>
            <a:r>
              <a:rPr lang="vi-VN" sz="2800" dirty="0">
                <a:solidFill>
                  <a:srgbClr val="000000"/>
                </a:solidFill>
                <a:latin typeface="Times New Roman" panose="02020603050405020304" pitchFamily="18" charset="0"/>
                <a:cs typeface="Times New Roman" panose="02020603050405020304" pitchFamily="18" charset="0"/>
              </a:rPr>
              <a:t>a) Ta có: (OC</a:t>
            </a:r>
            <a:r>
              <a:rPr lang="vi-VN" sz="2800" baseline="-25000" dirty="0">
                <a:solidFill>
                  <a:srgbClr val="000000"/>
                </a:solidFill>
                <a:latin typeface="Times New Roman" panose="02020603050405020304" pitchFamily="18" charset="0"/>
                <a:cs typeface="Times New Roman" panose="02020603050405020304" pitchFamily="18" charset="0"/>
              </a:rPr>
              <a:t>v</a:t>
            </a:r>
            <a:r>
              <a:rPr lang="vi-VN" sz="2800" dirty="0">
                <a:solidFill>
                  <a:srgbClr val="000000"/>
                </a:solidFill>
                <a:latin typeface="Times New Roman" panose="02020603050405020304" pitchFamily="18" charset="0"/>
                <a:cs typeface="Times New Roman" panose="02020603050405020304" pitchFamily="18" charset="0"/>
              </a:rPr>
              <a:t>)Hòa = 40 cm; (OC</a:t>
            </a:r>
            <a:r>
              <a:rPr lang="vi-VN" sz="2800" baseline="-25000" dirty="0">
                <a:solidFill>
                  <a:srgbClr val="000000"/>
                </a:solidFill>
                <a:latin typeface="Times New Roman" panose="02020603050405020304" pitchFamily="18" charset="0"/>
                <a:cs typeface="Times New Roman" panose="02020603050405020304" pitchFamily="18" charset="0"/>
              </a:rPr>
              <a:t>v</a:t>
            </a:r>
            <a:r>
              <a:rPr lang="vi-VN" sz="2800" dirty="0">
                <a:solidFill>
                  <a:srgbClr val="000000"/>
                </a:solidFill>
                <a:latin typeface="Times New Roman" panose="02020603050405020304" pitchFamily="18" charset="0"/>
                <a:cs typeface="Times New Roman" panose="02020603050405020304" pitchFamily="18" charset="0"/>
              </a:rPr>
              <a:t>)Bình = 60 cm</a:t>
            </a:r>
          </a:p>
          <a:p>
            <a:pPr algn="just"/>
            <a:r>
              <a:rPr lang="vi-VN" sz="2800" dirty="0">
                <a:solidFill>
                  <a:srgbClr val="000000"/>
                </a:solidFill>
                <a:latin typeface="Times New Roman" panose="02020603050405020304" pitchFamily="18" charset="0"/>
                <a:cs typeface="Times New Roman" panose="02020603050405020304" pitchFamily="18" charset="0"/>
              </a:rPr>
              <a:t>Do: (OC</a:t>
            </a:r>
            <a:r>
              <a:rPr lang="vi-VN" sz="2800" baseline="-25000" dirty="0">
                <a:solidFill>
                  <a:srgbClr val="000000"/>
                </a:solidFill>
                <a:latin typeface="Times New Roman" panose="02020603050405020304" pitchFamily="18" charset="0"/>
                <a:cs typeface="Times New Roman" panose="02020603050405020304" pitchFamily="18" charset="0"/>
              </a:rPr>
              <a:t>v</a:t>
            </a:r>
            <a:r>
              <a:rPr lang="vi-VN" sz="2800" dirty="0">
                <a:solidFill>
                  <a:srgbClr val="000000"/>
                </a:solidFill>
                <a:latin typeface="Times New Roman" panose="02020603050405020304" pitchFamily="18" charset="0"/>
                <a:cs typeface="Times New Roman" panose="02020603050405020304" pitchFamily="18" charset="0"/>
              </a:rPr>
              <a:t>)Hòa &lt; (OC</a:t>
            </a:r>
            <a:r>
              <a:rPr lang="vi-VN" sz="2800" baseline="-25000" dirty="0">
                <a:solidFill>
                  <a:srgbClr val="000000"/>
                </a:solidFill>
                <a:latin typeface="Times New Roman" panose="02020603050405020304" pitchFamily="18" charset="0"/>
                <a:cs typeface="Times New Roman" panose="02020603050405020304" pitchFamily="18" charset="0"/>
              </a:rPr>
              <a:t>v</a:t>
            </a:r>
            <a:r>
              <a:rPr lang="vi-VN" sz="2800" dirty="0">
                <a:solidFill>
                  <a:srgbClr val="000000"/>
                </a:solidFill>
                <a:latin typeface="Times New Roman" panose="02020603050405020304" pitchFamily="18" charset="0"/>
                <a:cs typeface="Times New Roman" panose="02020603050405020304" pitchFamily="18" charset="0"/>
              </a:rPr>
              <a:t>)Bình nên bạn Hòa nhìn xa kém hơn → Hòa cận nặng hơn Bình.</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66491429-415C-40C4-9487-68890A098A85}"/>
              </a:ext>
            </a:extLst>
          </p:cNvPr>
          <p:cNvSpPr/>
          <p:nvPr/>
        </p:nvSpPr>
        <p:spPr>
          <a:xfrm>
            <a:off x="9677399" y="2944236"/>
            <a:ext cx="7361311" cy="523220"/>
          </a:xfrm>
          <a:prstGeom prst="rect">
            <a:avLst/>
          </a:prstGeom>
        </p:spPr>
        <p:txBody>
          <a:bodyPr wrap="none">
            <a:spAutoFit/>
          </a:bodyPr>
          <a:lstStyle/>
          <a:p>
            <a:r>
              <a:rPr lang="en-US" sz="2800" dirty="0">
                <a:solidFill>
                  <a:srgbClr val="000000"/>
                </a:solidFill>
                <a:latin typeface="Times New Roman" panose="02020603050405020304" pitchFamily="18" charset="0"/>
                <a:cs typeface="Times New Roman" panose="02020603050405020304" pitchFamily="18" charset="0"/>
              </a:rPr>
              <a:t>b) + </a:t>
            </a:r>
            <a:r>
              <a:rPr lang="en-US" sz="2800" dirty="0" err="1">
                <a:solidFill>
                  <a:srgbClr val="000000"/>
                </a:solidFill>
                <a:latin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sửa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tật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cận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phải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đeo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kính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sao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8415DC85-949C-48AA-BB97-C9A12150292E}"/>
              </a:ext>
            </a:extLst>
          </p:cNvPr>
          <p:cNvSpPr/>
          <p:nvPr/>
        </p:nvSpPr>
        <p:spPr>
          <a:xfrm>
            <a:off x="9554523" y="3430376"/>
            <a:ext cx="8245797" cy="1323439"/>
          </a:xfrm>
          <a:prstGeom prst="rect">
            <a:avLst/>
          </a:prstGeom>
        </p:spPr>
        <p:txBody>
          <a:bodyPr wrap="square">
            <a:spAutoFit/>
          </a:bodyPr>
          <a:lstStyle/>
          <a:p>
            <a:r>
              <a:rPr lang="vi-VN" sz="2000" dirty="0">
                <a:solidFill>
                  <a:srgbClr val="000000"/>
                </a:solidFill>
                <a:latin typeface="Times New Roman" panose="02020603050405020304" pitchFamily="18" charset="0"/>
                <a:cs typeface="Times New Roman" panose="02020603050405020304" pitchFamily="18" charset="0"/>
              </a:rPr>
              <a:t>Vật AB cần quan sát ở rất xa (coi như vô cực, khoảng cách từ vật đến kính là d</a:t>
            </a:r>
            <a:r>
              <a:rPr lang="vi-VN" sz="2000" baseline="-25000" dirty="0">
                <a:solidFill>
                  <a:srgbClr val="000000"/>
                </a:solidFill>
                <a:latin typeface="Times New Roman" panose="02020603050405020304" pitchFamily="18" charset="0"/>
                <a:cs typeface="Times New Roman" panose="02020603050405020304" pitchFamily="18" charset="0"/>
              </a:rPr>
              <a:t>1</a:t>
            </a:r>
            <a:r>
              <a:rPr lang="vi-VN" sz="2000" dirty="0">
                <a:solidFill>
                  <a:srgbClr val="000000"/>
                </a:solidFill>
                <a:latin typeface="Times New Roman" panose="02020603050405020304" pitchFamily="18" charset="0"/>
                <a:cs typeface="Times New Roman" panose="02020603050405020304" pitchFamily="18" charset="0"/>
              </a:rPr>
              <a:t> = ∞ ) qua kính sẽ tạo ảnh ảo A’B’ nằm tại điểm cực viễn của mắt người đó. Khi đó mắt sẽ nhìn thấy ảnh A’B này mà không cần điều tiết và qua thể thủy tinh của mắt cho ảnh A”B” trên màng lưới như hình vẽ:</a:t>
            </a:r>
            <a:endParaRPr lang="en-US" sz="2000" dirty="0">
              <a:latin typeface="Times New Roman" panose="02020603050405020304" pitchFamily="18" charset="0"/>
              <a:cs typeface="Times New Roman" panose="02020603050405020304" pitchFamily="18" charset="0"/>
            </a:endParaRPr>
          </a:p>
        </p:txBody>
      </p:sp>
      <p:pic>
        <p:nvPicPr>
          <p:cNvPr id="3075" name="Picture 3" descr="Giải bài tập Vật Lí 9 | Để học tốt Vật Lí 9">
            <a:extLst>
              <a:ext uri="{FF2B5EF4-FFF2-40B4-BE49-F238E27FC236}">
                <a16:creationId xmlns:a16="http://schemas.microsoft.com/office/drawing/2014/main" xmlns="" id="{24ACD46D-5BBF-4567-ACC9-D609300E41B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71898" y="4860848"/>
            <a:ext cx="5973102" cy="21526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4">
            <a:extLst>
              <a:ext uri="{FF2B5EF4-FFF2-40B4-BE49-F238E27FC236}">
                <a16:creationId xmlns:a16="http://schemas.microsoft.com/office/drawing/2014/main" xmlns="" id="{886D84F5-26B1-4F0B-B1C3-9491903E9F7E}"/>
              </a:ext>
            </a:extLst>
          </p:cNvPr>
          <p:cNvSpPr>
            <a:spLocks noChangeArrowheads="1"/>
          </p:cNvSpPr>
          <p:nvPr/>
        </p:nvSpPr>
        <p:spPr bwMode="auto">
          <a:xfrm>
            <a:off x="9585003" y="6975729"/>
            <a:ext cx="844654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Tức</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 ≡ C</a:t>
            </a:r>
            <a:r>
              <a:rPr kumimoji="0" lang="en-US" altLang="en-US" sz="12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V</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a:t>
            </a:r>
            <a:r>
              <a:rPr kumimoji="0" lang="en-US" altLang="en-US" sz="12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 → d’ = f → B’ ≡ F (2)</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Từ</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 → F ≡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t>
            </a:r>
            <a:r>
              <a:rPr kumimoji="0" lang="en-US" altLang="en-US" sz="12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v</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Vậy</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kính</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cận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kính</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kỳ</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Muốn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nhìn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rõ</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vật</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ở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thì</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cận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phải</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đeo</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kính</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tiêu</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cự</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thỏa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mãn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điều</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kiện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tiêu</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điểm</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F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kính</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trùng</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điểm</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cực</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viễn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mắt</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F ≡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t>
            </a:r>
            <a:r>
              <a:rPr kumimoji="0" lang="en-US" altLang="en-US" sz="12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v</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Do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kính</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cận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thích</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tiêu</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cự</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thỏa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mãn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f</a:t>
            </a:r>
            <a:r>
              <a:rPr kumimoji="0" lang="en-US" altLang="en-US" sz="12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k</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OC</a:t>
            </a:r>
            <a:r>
              <a:rPr kumimoji="0" lang="en-US" altLang="en-US" sz="12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v</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nên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f</a:t>
            </a:r>
            <a:r>
              <a:rPr kumimoji="0" lang="en-US" altLang="en-US" sz="12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k</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12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Bình</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OC</a:t>
            </a:r>
            <a:r>
              <a:rPr kumimoji="0" lang="en-US" altLang="en-US" sz="12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v</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12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Bình</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60 cm &gt;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fk</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Hòa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OC</a:t>
            </a:r>
            <a:r>
              <a:rPr kumimoji="0" lang="en-US" altLang="en-US" sz="12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v</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Hòa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40 cm.</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Vậy</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kính</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Hòa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tiêu</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cự</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ngắn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hơn</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500"/>
                                        <p:tgtEl>
                                          <p:spTgt spid="30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84762"/>
        </a:solidFill>
        <a:effectLst/>
      </p:bgPr>
    </p:bg>
    <p:spTree>
      <p:nvGrpSpPr>
        <p:cNvPr id="1" name=""/>
        <p:cNvGrpSpPr/>
        <p:nvPr/>
      </p:nvGrpSpPr>
      <p:grpSpPr>
        <a:xfrm>
          <a:off x="0" y="0"/>
          <a:ext cx="0" cy="0"/>
          <a:chOff x="0" y="0"/>
          <a:chExt cx="0" cy="0"/>
        </a:xfrm>
      </p:grpSpPr>
      <p:sp>
        <p:nvSpPr>
          <p:cNvPr id="2" name="TextBox 2"/>
          <p:cNvSpPr txBox="1"/>
          <p:nvPr/>
        </p:nvSpPr>
        <p:spPr>
          <a:xfrm>
            <a:off x="3098478" y="3453826"/>
            <a:ext cx="12091044" cy="2133600"/>
          </a:xfrm>
          <a:prstGeom prst="rect">
            <a:avLst/>
          </a:prstGeom>
        </p:spPr>
        <p:txBody>
          <a:bodyPr lIns="0" tIns="0" rIns="0" bIns="0" rtlCol="0" anchor="t">
            <a:spAutoFit/>
          </a:bodyPr>
          <a:lstStyle/>
          <a:p>
            <a:pPr marL="0" lvl="0" indent="0" algn="ctr">
              <a:lnSpc>
                <a:spcPts val="16800"/>
              </a:lnSpc>
            </a:pPr>
            <a:r>
              <a:rPr lang="en-US" sz="14000" spc="700">
                <a:solidFill>
                  <a:srgbClr val="FFFFFF"/>
                </a:solidFill>
                <a:latin typeface="More Sugar Thin"/>
              </a:rPr>
              <a:t>Thank You!</a:t>
            </a:r>
          </a:p>
        </p:txBody>
      </p:sp>
      <p:grpSp>
        <p:nvGrpSpPr>
          <p:cNvPr id="3" name="Group 3"/>
          <p:cNvGrpSpPr/>
          <p:nvPr/>
        </p:nvGrpSpPr>
        <p:grpSpPr>
          <a:xfrm>
            <a:off x="4474442" y="7044651"/>
            <a:ext cx="9339116" cy="1109399"/>
            <a:chOff x="0" y="0"/>
            <a:chExt cx="11574175" cy="1374903"/>
          </a:xfrm>
        </p:grpSpPr>
        <p:sp>
          <p:nvSpPr>
            <p:cNvPr id="4" name="Freeform 4"/>
            <p:cNvSpPr/>
            <p:nvPr/>
          </p:nvSpPr>
          <p:spPr>
            <a:xfrm>
              <a:off x="0" y="-4073"/>
              <a:ext cx="11580565" cy="1381506"/>
            </a:xfrm>
            <a:custGeom>
              <a:avLst/>
              <a:gdLst/>
              <a:ahLst/>
              <a:cxnLst/>
              <a:rect l="l" t="t" r="r" b="b"/>
              <a:pathLst>
                <a:path w="11580565" h="1381506">
                  <a:moveTo>
                    <a:pt x="10952787" y="1327028"/>
                  </a:moveTo>
                  <a:cubicBezTo>
                    <a:pt x="10952787" y="1327028"/>
                    <a:pt x="10221912" y="1381506"/>
                    <a:pt x="8659158" y="1378885"/>
                  </a:cubicBezTo>
                  <a:cubicBezTo>
                    <a:pt x="4289458" y="1376722"/>
                    <a:pt x="1057074" y="1368897"/>
                    <a:pt x="1057074" y="1368897"/>
                  </a:cubicBezTo>
                  <a:cubicBezTo>
                    <a:pt x="812932" y="1360063"/>
                    <a:pt x="449110" y="1338833"/>
                    <a:pt x="282371" y="1280655"/>
                  </a:cubicBezTo>
                  <a:cubicBezTo>
                    <a:pt x="4469" y="1183692"/>
                    <a:pt x="0" y="1010413"/>
                    <a:pt x="0" y="780997"/>
                  </a:cubicBezTo>
                  <a:lnTo>
                    <a:pt x="0" y="780994"/>
                  </a:lnTo>
                  <a:cubicBezTo>
                    <a:pt x="8536" y="491230"/>
                    <a:pt x="0" y="345608"/>
                    <a:pt x="77597" y="223930"/>
                  </a:cubicBezTo>
                  <a:cubicBezTo>
                    <a:pt x="217372" y="4759"/>
                    <a:pt x="519255" y="4073"/>
                    <a:pt x="937909" y="4073"/>
                  </a:cubicBezTo>
                  <a:cubicBezTo>
                    <a:pt x="937909" y="4073"/>
                    <a:pt x="2455976" y="15681"/>
                    <a:pt x="7047902" y="7673"/>
                  </a:cubicBezTo>
                  <a:cubicBezTo>
                    <a:pt x="10002985" y="0"/>
                    <a:pt x="10719719" y="6979"/>
                    <a:pt x="10719719" y="6979"/>
                  </a:cubicBezTo>
                  <a:cubicBezTo>
                    <a:pt x="11088026" y="14458"/>
                    <a:pt x="11226286" y="42638"/>
                    <a:pt x="11424026" y="165219"/>
                  </a:cubicBezTo>
                  <a:cubicBezTo>
                    <a:pt x="11575043" y="258836"/>
                    <a:pt x="11580565" y="476157"/>
                    <a:pt x="11571425" y="780994"/>
                  </a:cubicBezTo>
                  <a:lnTo>
                    <a:pt x="11571425" y="780997"/>
                  </a:lnTo>
                  <a:cubicBezTo>
                    <a:pt x="11571424" y="1128378"/>
                    <a:pt x="11528640" y="1276966"/>
                    <a:pt x="10952787" y="1327028"/>
                  </a:cubicBezTo>
                  <a:close/>
                </a:path>
              </a:pathLst>
            </a:custGeom>
            <a:solidFill>
              <a:srgbClr val="FBCF3B"/>
            </a:solidFill>
          </p:spPr>
        </p:sp>
      </p:grpSp>
      <p:sp>
        <p:nvSpPr>
          <p:cNvPr id="5" name="TextBox 5"/>
          <p:cNvSpPr txBox="1"/>
          <p:nvPr/>
        </p:nvSpPr>
        <p:spPr>
          <a:xfrm>
            <a:off x="4634583" y="7427901"/>
            <a:ext cx="9018834" cy="400050"/>
          </a:xfrm>
          <a:prstGeom prst="rect">
            <a:avLst/>
          </a:prstGeom>
        </p:spPr>
        <p:txBody>
          <a:bodyPr lIns="0" tIns="0" rIns="0" bIns="0" rtlCol="0" anchor="t">
            <a:spAutoFit/>
          </a:bodyPr>
          <a:lstStyle/>
          <a:p>
            <a:pPr algn="ctr">
              <a:lnSpc>
                <a:spcPts val="3000"/>
              </a:lnSpc>
              <a:spcBef>
                <a:spcPct val="0"/>
              </a:spcBef>
            </a:pPr>
            <a:r>
              <a:rPr lang="en-US" sz="3000" dirty="0" err="1">
                <a:solidFill>
                  <a:srgbClr val="084762"/>
                </a:solidFill>
                <a:latin typeface="More Sugar Thin"/>
              </a:rPr>
              <a:t>Các</a:t>
            </a:r>
            <a:r>
              <a:rPr lang="en-US" sz="3000" dirty="0">
                <a:solidFill>
                  <a:srgbClr val="084762"/>
                </a:solidFill>
                <a:latin typeface="More Sugar Thin"/>
              </a:rPr>
              <a:t> con </a:t>
            </a:r>
            <a:r>
              <a:rPr lang="en-US" sz="3000" dirty="0" err="1">
                <a:solidFill>
                  <a:srgbClr val="084762"/>
                </a:solidFill>
                <a:latin typeface="More Sugar Thin"/>
              </a:rPr>
              <a:t>có</a:t>
            </a:r>
            <a:r>
              <a:rPr lang="en-US" sz="3000" dirty="0">
                <a:solidFill>
                  <a:srgbClr val="084762"/>
                </a:solidFill>
                <a:latin typeface="More Sugar Thin"/>
              </a:rPr>
              <a:t> </a:t>
            </a:r>
            <a:r>
              <a:rPr lang="en-US" sz="3000" dirty="0" err="1">
                <a:solidFill>
                  <a:srgbClr val="084762"/>
                </a:solidFill>
                <a:latin typeface="More Sugar Thin"/>
              </a:rPr>
              <a:t>câu</a:t>
            </a:r>
            <a:r>
              <a:rPr lang="en-US" sz="3000" dirty="0">
                <a:solidFill>
                  <a:srgbClr val="084762"/>
                </a:solidFill>
                <a:latin typeface="More Sugar Thin"/>
              </a:rPr>
              <a:t> </a:t>
            </a:r>
            <a:r>
              <a:rPr lang="en-US" sz="3000" dirty="0" err="1">
                <a:solidFill>
                  <a:srgbClr val="084762"/>
                </a:solidFill>
                <a:latin typeface="More Sugar Thin"/>
              </a:rPr>
              <a:t>hỏi</a:t>
            </a:r>
            <a:r>
              <a:rPr lang="en-US" sz="3000" dirty="0">
                <a:solidFill>
                  <a:srgbClr val="084762"/>
                </a:solidFill>
                <a:latin typeface="More Sugar Thin"/>
              </a:rPr>
              <a:t> </a:t>
            </a:r>
            <a:r>
              <a:rPr lang="en-US" sz="3000" dirty="0" err="1">
                <a:solidFill>
                  <a:srgbClr val="084762"/>
                </a:solidFill>
                <a:latin typeface="More Sugar Thin"/>
              </a:rPr>
              <a:t>gì</a:t>
            </a:r>
            <a:r>
              <a:rPr lang="en-US" sz="3000" dirty="0">
                <a:solidFill>
                  <a:srgbClr val="084762"/>
                </a:solidFill>
                <a:latin typeface="More Sugar Thin"/>
              </a:rPr>
              <a:t> </a:t>
            </a:r>
            <a:r>
              <a:rPr lang="en-US" sz="3000" dirty="0" err="1">
                <a:solidFill>
                  <a:srgbClr val="084762"/>
                </a:solidFill>
                <a:latin typeface="More Sugar Thin"/>
              </a:rPr>
              <a:t>không</a:t>
            </a:r>
            <a:r>
              <a:rPr lang="en-US" sz="3000" dirty="0">
                <a:solidFill>
                  <a:srgbClr val="084762"/>
                </a:solidFill>
                <a:latin typeface="More Sugar Thin"/>
              </a:rPr>
              <a:t>?</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885344" y="-1653714"/>
            <a:ext cx="4747912" cy="476524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806859" flipV="1">
            <a:off x="-305882" y="316564"/>
            <a:ext cx="3888364" cy="593859"/>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739455">
            <a:off x="3313781" y="1068173"/>
            <a:ext cx="260981" cy="284161"/>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59971">
            <a:off x="2326840" y="2047871"/>
            <a:ext cx="1030146" cy="261096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44020" y="5801888"/>
            <a:ext cx="369360" cy="36936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134483" y="1597341"/>
            <a:ext cx="369360" cy="36936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196787">
            <a:off x="17126467" y="3964807"/>
            <a:ext cx="265666" cy="289262"/>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196787">
            <a:off x="14241368" y="8918354"/>
            <a:ext cx="265666" cy="289262"/>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233412" y="8169865"/>
            <a:ext cx="369360" cy="369360"/>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9991382">
            <a:off x="-735751" y="8411089"/>
            <a:ext cx="4748102" cy="2356785"/>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9276000">
            <a:off x="-732189" y="8593555"/>
            <a:ext cx="4435302" cy="1991854"/>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9497168">
            <a:off x="16461791" y="6165866"/>
            <a:ext cx="3876615" cy="979726"/>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6404793">
            <a:off x="13806506" y="9673403"/>
            <a:ext cx="6905588" cy="610281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 name="Rectangle 114"/>
          <p:cNvSpPr/>
          <p:nvPr/>
        </p:nvSpPr>
        <p:spPr>
          <a:xfrm>
            <a:off x="-16046" y="30749"/>
            <a:ext cx="10209330" cy="102874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nvGrpSpPr>
          <p:cNvPr id="52" name="Group 51"/>
          <p:cNvGrpSpPr/>
          <p:nvPr/>
        </p:nvGrpSpPr>
        <p:grpSpPr>
          <a:xfrm>
            <a:off x="5406009" y="188993"/>
            <a:ext cx="9620322" cy="9647754"/>
            <a:chOff x="2889226" y="213081"/>
            <a:chExt cx="6413548" cy="6431836"/>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9226" y="213081"/>
              <a:ext cx="6413548" cy="6431836"/>
            </a:xfrm>
            <a:prstGeom prst="rect">
              <a:avLst/>
            </a:prstGeom>
          </p:spPr>
        </p:pic>
        <p:sp>
          <p:nvSpPr>
            <p:cNvPr id="6" name="TextBox 5"/>
            <p:cNvSpPr txBox="1"/>
            <p:nvPr/>
          </p:nvSpPr>
          <p:spPr>
            <a:xfrm rot="300000">
              <a:off x="7009153" y="3324602"/>
              <a:ext cx="2019117" cy="553998"/>
            </a:xfrm>
            <a:prstGeom prst="rect">
              <a:avLst/>
            </a:prstGeom>
            <a:noFill/>
          </p:spPr>
          <p:txBody>
            <a:bodyPr wrap="square" rtlCol="0">
              <a:spAutoFit/>
            </a:bodyPr>
            <a:lstStyle/>
            <a:p>
              <a:pPr algn="ctr"/>
              <a:r>
                <a:rPr lang="en-US" sz="4800" dirty="0">
                  <a:solidFill>
                    <a:schemeClr val="bg1"/>
                  </a:solidFill>
                </a:rPr>
                <a:t>11</a:t>
              </a:r>
            </a:p>
          </p:txBody>
        </p:sp>
        <p:sp>
          <p:nvSpPr>
            <p:cNvPr id="7" name="TextBox 6"/>
            <p:cNvSpPr txBox="1"/>
            <p:nvPr/>
          </p:nvSpPr>
          <p:spPr>
            <a:xfrm rot="900000">
              <a:off x="6953878" y="3647354"/>
              <a:ext cx="2019117" cy="553998"/>
            </a:xfrm>
            <a:prstGeom prst="rect">
              <a:avLst/>
            </a:prstGeom>
            <a:noFill/>
          </p:spPr>
          <p:txBody>
            <a:bodyPr wrap="square" rtlCol="0">
              <a:spAutoFit/>
            </a:bodyPr>
            <a:lstStyle/>
            <a:p>
              <a:pPr algn="ctr"/>
              <a:r>
                <a:rPr lang="en-US" sz="4800" dirty="0"/>
                <a:t>12</a:t>
              </a:r>
            </a:p>
          </p:txBody>
        </p:sp>
        <p:sp>
          <p:nvSpPr>
            <p:cNvPr id="8" name="TextBox 7"/>
            <p:cNvSpPr txBox="1"/>
            <p:nvPr/>
          </p:nvSpPr>
          <p:spPr>
            <a:xfrm rot="1500000">
              <a:off x="6844403" y="3982122"/>
              <a:ext cx="2019117" cy="553998"/>
            </a:xfrm>
            <a:prstGeom prst="rect">
              <a:avLst/>
            </a:prstGeom>
            <a:noFill/>
          </p:spPr>
          <p:txBody>
            <a:bodyPr wrap="square" rtlCol="0">
              <a:spAutoFit/>
            </a:bodyPr>
            <a:lstStyle/>
            <a:p>
              <a:pPr algn="ctr"/>
              <a:r>
                <a:rPr lang="en-US" sz="4800" dirty="0"/>
                <a:t>13</a:t>
              </a:r>
            </a:p>
          </p:txBody>
        </p:sp>
        <p:sp>
          <p:nvSpPr>
            <p:cNvPr id="9" name="TextBox 8"/>
            <p:cNvSpPr txBox="1"/>
            <p:nvPr/>
          </p:nvSpPr>
          <p:spPr>
            <a:xfrm rot="2100000">
              <a:off x="6696828" y="4266090"/>
              <a:ext cx="2019117" cy="553998"/>
            </a:xfrm>
            <a:prstGeom prst="rect">
              <a:avLst/>
            </a:prstGeom>
            <a:noFill/>
          </p:spPr>
          <p:txBody>
            <a:bodyPr wrap="square" rtlCol="0">
              <a:spAutoFit/>
            </a:bodyPr>
            <a:lstStyle/>
            <a:p>
              <a:pPr algn="ctr"/>
              <a:r>
                <a:rPr lang="en-US" sz="4800" dirty="0">
                  <a:solidFill>
                    <a:srgbClr val="FF0000"/>
                  </a:solidFill>
                </a:rPr>
                <a:t>14</a:t>
              </a:r>
            </a:p>
          </p:txBody>
        </p:sp>
        <p:sp>
          <p:nvSpPr>
            <p:cNvPr id="10" name="TextBox 9"/>
            <p:cNvSpPr txBox="1"/>
            <p:nvPr/>
          </p:nvSpPr>
          <p:spPr>
            <a:xfrm rot="2700000">
              <a:off x="6473053" y="4524658"/>
              <a:ext cx="2019117" cy="553998"/>
            </a:xfrm>
            <a:prstGeom prst="rect">
              <a:avLst/>
            </a:prstGeom>
            <a:noFill/>
          </p:spPr>
          <p:txBody>
            <a:bodyPr wrap="square" rtlCol="0">
              <a:spAutoFit/>
            </a:bodyPr>
            <a:lstStyle/>
            <a:p>
              <a:pPr algn="ctr"/>
              <a:r>
                <a:rPr lang="en-US" sz="4800" dirty="0">
                  <a:solidFill>
                    <a:schemeClr val="accent1">
                      <a:lumMod val="20000"/>
                      <a:lumOff val="80000"/>
                    </a:schemeClr>
                  </a:solidFill>
                </a:rPr>
                <a:t>15</a:t>
              </a:r>
            </a:p>
          </p:txBody>
        </p:sp>
        <p:sp>
          <p:nvSpPr>
            <p:cNvPr id="11" name="TextBox 10"/>
            <p:cNvSpPr txBox="1"/>
            <p:nvPr/>
          </p:nvSpPr>
          <p:spPr>
            <a:xfrm rot="3300000">
              <a:off x="6206353" y="4740558"/>
              <a:ext cx="2019117" cy="553998"/>
            </a:xfrm>
            <a:prstGeom prst="rect">
              <a:avLst/>
            </a:prstGeom>
            <a:noFill/>
          </p:spPr>
          <p:txBody>
            <a:bodyPr wrap="square" rtlCol="0">
              <a:spAutoFit/>
            </a:bodyPr>
            <a:lstStyle/>
            <a:p>
              <a:pPr algn="ctr"/>
              <a:r>
                <a:rPr lang="en-US" sz="4800" dirty="0">
                  <a:solidFill>
                    <a:schemeClr val="bg1"/>
                  </a:solidFill>
                </a:rPr>
                <a:t>16</a:t>
              </a:r>
            </a:p>
          </p:txBody>
        </p:sp>
        <p:sp>
          <p:nvSpPr>
            <p:cNvPr id="12" name="TextBox 11"/>
            <p:cNvSpPr txBox="1"/>
            <p:nvPr/>
          </p:nvSpPr>
          <p:spPr>
            <a:xfrm rot="3900000">
              <a:off x="5922584" y="4901006"/>
              <a:ext cx="2019117" cy="553998"/>
            </a:xfrm>
            <a:prstGeom prst="rect">
              <a:avLst/>
            </a:prstGeom>
            <a:noFill/>
          </p:spPr>
          <p:txBody>
            <a:bodyPr wrap="square" rtlCol="0">
              <a:spAutoFit/>
            </a:bodyPr>
            <a:lstStyle/>
            <a:p>
              <a:pPr algn="ctr"/>
              <a:r>
                <a:rPr lang="en-US" sz="4800" dirty="0"/>
                <a:t>17</a:t>
              </a:r>
            </a:p>
          </p:txBody>
        </p:sp>
        <p:sp>
          <p:nvSpPr>
            <p:cNvPr id="13" name="TextBox 12"/>
            <p:cNvSpPr txBox="1"/>
            <p:nvPr/>
          </p:nvSpPr>
          <p:spPr>
            <a:xfrm rot="4500000">
              <a:off x="5600715" y="5023352"/>
              <a:ext cx="2019117" cy="553998"/>
            </a:xfrm>
            <a:prstGeom prst="rect">
              <a:avLst/>
            </a:prstGeom>
            <a:noFill/>
          </p:spPr>
          <p:txBody>
            <a:bodyPr wrap="square" rtlCol="0">
              <a:spAutoFit/>
            </a:bodyPr>
            <a:lstStyle/>
            <a:p>
              <a:pPr algn="ctr"/>
              <a:r>
                <a:rPr lang="en-US" sz="4800" dirty="0"/>
                <a:t>18</a:t>
              </a:r>
            </a:p>
          </p:txBody>
        </p:sp>
        <p:sp>
          <p:nvSpPr>
            <p:cNvPr id="24" name="TextBox 23"/>
            <p:cNvSpPr txBox="1"/>
            <p:nvPr/>
          </p:nvSpPr>
          <p:spPr>
            <a:xfrm rot="5100000">
              <a:off x="5257815" y="5099552"/>
              <a:ext cx="2019117" cy="553998"/>
            </a:xfrm>
            <a:prstGeom prst="rect">
              <a:avLst/>
            </a:prstGeom>
            <a:noFill/>
          </p:spPr>
          <p:txBody>
            <a:bodyPr wrap="square" rtlCol="0">
              <a:spAutoFit/>
            </a:bodyPr>
            <a:lstStyle/>
            <a:p>
              <a:pPr algn="ctr"/>
              <a:r>
                <a:rPr lang="en-US" sz="4800" dirty="0"/>
                <a:t>19</a:t>
              </a:r>
            </a:p>
          </p:txBody>
        </p:sp>
        <p:sp>
          <p:nvSpPr>
            <p:cNvPr id="25" name="TextBox 24"/>
            <p:cNvSpPr txBox="1"/>
            <p:nvPr/>
          </p:nvSpPr>
          <p:spPr>
            <a:xfrm rot="5700000">
              <a:off x="4914915" y="5103182"/>
              <a:ext cx="2019117" cy="553998"/>
            </a:xfrm>
            <a:prstGeom prst="rect">
              <a:avLst/>
            </a:prstGeom>
            <a:noFill/>
          </p:spPr>
          <p:txBody>
            <a:bodyPr wrap="square" rtlCol="0">
              <a:spAutoFit/>
            </a:bodyPr>
            <a:lstStyle/>
            <a:p>
              <a:pPr algn="ctr"/>
              <a:r>
                <a:rPr lang="en-US" sz="4800" dirty="0"/>
                <a:t>20</a:t>
              </a:r>
            </a:p>
          </p:txBody>
        </p:sp>
        <p:sp>
          <p:nvSpPr>
            <p:cNvPr id="26" name="TextBox 25"/>
            <p:cNvSpPr txBox="1"/>
            <p:nvPr/>
          </p:nvSpPr>
          <p:spPr>
            <a:xfrm rot="6300000">
              <a:off x="4601043" y="5063270"/>
              <a:ext cx="2019117" cy="553998"/>
            </a:xfrm>
            <a:prstGeom prst="rect">
              <a:avLst/>
            </a:prstGeom>
            <a:noFill/>
          </p:spPr>
          <p:txBody>
            <a:bodyPr wrap="square" rtlCol="0">
              <a:spAutoFit/>
            </a:bodyPr>
            <a:lstStyle/>
            <a:p>
              <a:pPr algn="ctr"/>
              <a:r>
                <a:rPr lang="en-US" sz="4800" dirty="0">
                  <a:solidFill>
                    <a:schemeClr val="bg1"/>
                  </a:solidFill>
                </a:rPr>
                <a:t>21</a:t>
              </a:r>
            </a:p>
          </p:txBody>
        </p:sp>
        <p:sp>
          <p:nvSpPr>
            <p:cNvPr id="27" name="TextBox 26"/>
            <p:cNvSpPr txBox="1"/>
            <p:nvPr/>
          </p:nvSpPr>
          <p:spPr>
            <a:xfrm rot="6900000">
              <a:off x="4272657" y="4921760"/>
              <a:ext cx="2019117" cy="553998"/>
            </a:xfrm>
            <a:prstGeom prst="rect">
              <a:avLst/>
            </a:prstGeom>
            <a:noFill/>
          </p:spPr>
          <p:txBody>
            <a:bodyPr wrap="square" rtlCol="0">
              <a:spAutoFit/>
            </a:bodyPr>
            <a:lstStyle/>
            <a:p>
              <a:pPr algn="ctr"/>
              <a:r>
                <a:rPr lang="en-US" sz="4800" dirty="0"/>
                <a:t>22</a:t>
              </a:r>
            </a:p>
          </p:txBody>
        </p:sp>
        <p:sp>
          <p:nvSpPr>
            <p:cNvPr id="28" name="TextBox 27"/>
            <p:cNvSpPr txBox="1"/>
            <p:nvPr/>
          </p:nvSpPr>
          <p:spPr>
            <a:xfrm rot="7500000">
              <a:off x="3987813" y="4751222"/>
              <a:ext cx="2019117" cy="553998"/>
            </a:xfrm>
            <a:prstGeom prst="rect">
              <a:avLst/>
            </a:prstGeom>
            <a:noFill/>
          </p:spPr>
          <p:txBody>
            <a:bodyPr wrap="square" rtlCol="0">
              <a:spAutoFit/>
            </a:bodyPr>
            <a:lstStyle/>
            <a:p>
              <a:pPr algn="ctr"/>
              <a:r>
                <a:rPr lang="en-US" sz="4800" dirty="0"/>
                <a:t>23</a:t>
              </a:r>
            </a:p>
          </p:txBody>
        </p:sp>
        <p:sp>
          <p:nvSpPr>
            <p:cNvPr id="29" name="TextBox 28"/>
            <p:cNvSpPr txBox="1"/>
            <p:nvPr/>
          </p:nvSpPr>
          <p:spPr>
            <a:xfrm rot="8100000">
              <a:off x="3731997" y="4537142"/>
              <a:ext cx="2019117" cy="553998"/>
            </a:xfrm>
            <a:prstGeom prst="rect">
              <a:avLst/>
            </a:prstGeom>
            <a:noFill/>
          </p:spPr>
          <p:txBody>
            <a:bodyPr wrap="square" rtlCol="0">
              <a:spAutoFit/>
            </a:bodyPr>
            <a:lstStyle/>
            <a:p>
              <a:pPr algn="ctr"/>
              <a:r>
                <a:rPr lang="en-US" sz="4800" dirty="0"/>
                <a:t>24</a:t>
              </a:r>
            </a:p>
          </p:txBody>
        </p:sp>
        <p:sp>
          <p:nvSpPr>
            <p:cNvPr id="30" name="TextBox 29"/>
            <p:cNvSpPr txBox="1"/>
            <p:nvPr/>
          </p:nvSpPr>
          <p:spPr>
            <a:xfrm rot="8700000">
              <a:off x="3505209" y="4250492"/>
              <a:ext cx="2019117" cy="553998"/>
            </a:xfrm>
            <a:prstGeom prst="rect">
              <a:avLst/>
            </a:prstGeom>
            <a:noFill/>
          </p:spPr>
          <p:txBody>
            <a:bodyPr wrap="square" rtlCol="0">
              <a:spAutoFit/>
            </a:bodyPr>
            <a:lstStyle/>
            <a:p>
              <a:pPr algn="ctr"/>
              <a:r>
                <a:rPr lang="en-US" sz="4800" dirty="0">
                  <a:solidFill>
                    <a:srgbClr val="FFFF00"/>
                  </a:solidFill>
                </a:rPr>
                <a:t>25</a:t>
              </a:r>
            </a:p>
          </p:txBody>
        </p:sp>
        <p:sp>
          <p:nvSpPr>
            <p:cNvPr id="31" name="TextBox 30"/>
            <p:cNvSpPr txBox="1"/>
            <p:nvPr/>
          </p:nvSpPr>
          <p:spPr>
            <a:xfrm rot="9300000">
              <a:off x="3321963" y="3992870"/>
              <a:ext cx="2019117" cy="553998"/>
            </a:xfrm>
            <a:prstGeom prst="rect">
              <a:avLst/>
            </a:prstGeom>
            <a:noFill/>
          </p:spPr>
          <p:txBody>
            <a:bodyPr wrap="square" rtlCol="0">
              <a:spAutoFit/>
            </a:bodyPr>
            <a:lstStyle/>
            <a:p>
              <a:pPr algn="ctr"/>
              <a:r>
                <a:rPr lang="en-US" sz="4800" dirty="0">
                  <a:solidFill>
                    <a:schemeClr val="bg1"/>
                  </a:solidFill>
                </a:rPr>
                <a:t>26</a:t>
              </a:r>
            </a:p>
          </p:txBody>
        </p:sp>
        <p:sp>
          <p:nvSpPr>
            <p:cNvPr id="32" name="TextBox 31"/>
            <p:cNvSpPr txBox="1"/>
            <p:nvPr/>
          </p:nvSpPr>
          <p:spPr>
            <a:xfrm rot="9900000">
              <a:off x="3211287" y="3662678"/>
              <a:ext cx="2019117" cy="553998"/>
            </a:xfrm>
            <a:prstGeom prst="rect">
              <a:avLst/>
            </a:prstGeom>
            <a:noFill/>
          </p:spPr>
          <p:txBody>
            <a:bodyPr wrap="square" rtlCol="0">
              <a:spAutoFit/>
            </a:bodyPr>
            <a:lstStyle/>
            <a:p>
              <a:pPr algn="ctr"/>
              <a:r>
                <a:rPr lang="en-US" sz="4800" dirty="0">
                  <a:solidFill>
                    <a:schemeClr val="accent1">
                      <a:lumMod val="50000"/>
                    </a:schemeClr>
                  </a:solidFill>
                </a:rPr>
                <a:t>27</a:t>
              </a:r>
            </a:p>
          </p:txBody>
        </p:sp>
        <p:sp>
          <p:nvSpPr>
            <p:cNvPr id="33" name="TextBox 32"/>
            <p:cNvSpPr txBox="1"/>
            <p:nvPr/>
          </p:nvSpPr>
          <p:spPr>
            <a:xfrm rot="10500000">
              <a:off x="3144153" y="3332486"/>
              <a:ext cx="2019117" cy="553998"/>
            </a:xfrm>
            <a:prstGeom prst="rect">
              <a:avLst/>
            </a:prstGeom>
            <a:noFill/>
          </p:spPr>
          <p:txBody>
            <a:bodyPr wrap="square" rtlCol="0">
              <a:spAutoFit/>
            </a:bodyPr>
            <a:lstStyle/>
            <a:p>
              <a:pPr algn="ctr"/>
              <a:r>
                <a:rPr lang="en-US" sz="4800" dirty="0">
                  <a:solidFill>
                    <a:srgbClr val="FF00FF"/>
                  </a:solidFill>
                </a:rPr>
                <a:t>28</a:t>
              </a:r>
            </a:p>
          </p:txBody>
        </p:sp>
        <p:sp>
          <p:nvSpPr>
            <p:cNvPr id="34" name="TextBox 33"/>
            <p:cNvSpPr txBox="1"/>
            <p:nvPr/>
          </p:nvSpPr>
          <p:spPr>
            <a:xfrm rot="11100000">
              <a:off x="3164103" y="2987780"/>
              <a:ext cx="2019117" cy="553998"/>
            </a:xfrm>
            <a:prstGeom prst="rect">
              <a:avLst/>
            </a:prstGeom>
            <a:noFill/>
          </p:spPr>
          <p:txBody>
            <a:bodyPr wrap="square" rtlCol="0">
              <a:spAutoFit/>
            </a:bodyPr>
            <a:lstStyle/>
            <a:p>
              <a:pPr algn="ctr"/>
              <a:r>
                <a:rPr lang="en-US" sz="4800" dirty="0"/>
                <a:t>29</a:t>
              </a:r>
            </a:p>
          </p:txBody>
        </p:sp>
        <p:sp>
          <p:nvSpPr>
            <p:cNvPr id="35" name="TextBox 34"/>
            <p:cNvSpPr txBox="1"/>
            <p:nvPr/>
          </p:nvSpPr>
          <p:spPr>
            <a:xfrm rot="11700000">
              <a:off x="3213081" y="2672102"/>
              <a:ext cx="2019117" cy="553998"/>
            </a:xfrm>
            <a:prstGeom prst="rect">
              <a:avLst/>
            </a:prstGeom>
            <a:noFill/>
          </p:spPr>
          <p:txBody>
            <a:bodyPr wrap="square" rtlCol="0">
              <a:spAutoFit/>
            </a:bodyPr>
            <a:lstStyle/>
            <a:p>
              <a:pPr algn="ctr"/>
              <a:r>
                <a:rPr lang="en-US" sz="4800" dirty="0"/>
                <a:t>30</a:t>
              </a:r>
            </a:p>
          </p:txBody>
        </p:sp>
        <p:sp>
          <p:nvSpPr>
            <p:cNvPr id="36" name="TextBox 35"/>
            <p:cNvSpPr txBox="1"/>
            <p:nvPr/>
          </p:nvSpPr>
          <p:spPr>
            <a:xfrm rot="12300000">
              <a:off x="3320115" y="2356424"/>
              <a:ext cx="2019117" cy="553998"/>
            </a:xfrm>
            <a:prstGeom prst="rect">
              <a:avLst/>
            </a:prstGeom>
            <a:noFill/>
          </p:spPr>
          <p:txBody>
            <a:bodyPr wrap="square" rtlCol="0">
              <a:spAutoFit/>
            </a:bodyPr>
            <a:lstStyle/>
            <a:p>
              <a:pPr algn="ctr"/>
              <a:r>
                <a:rPr lang="en-US" sz="4800" dirty="0">
                  <a:solidFill>
                    <a:srgbClr val="FF0000"/>
                  </a:solidFill>
                </a:rPr>
                <a:t>31</a:t>
              </a:r>
            </a:p>
          </p:txBody>
        </p:sp>
        <p:sp>
          <p:nvSpPr>
            <p:cNvPr id="37" name="TextBox 36"/>
            <p:cNvSpPr txBox="1"/>
            <p:nvPr/>
          </p:nvSpPr>
          <p:spPr>
            <a:xfrm rot="12900000">
              <a:off x="3499767" y="2055278"/>
              <a:ext cx="2019117" cy="553998"/>
            </a:xfrm>
            <a:prstGeom prst="rect">
              <a:avLst/>
            </a:prstGeom>
            <a:noFill/>
          </p:spPr>
          <p:txBody>
            <a:bodyPr wrap="square" rtlCol="0">
              <a:spAutoFit/>
            </a:bodyPr>
            <a:lstStyle/>
            <a:p>
              <a:pPr algn="ctr"/>
              <a:r>
                <a:rPr lang="en-US" sz="4800" dirty="0">
                  <a:solidFill>
                    <a:srgbClr val="002060"/>
                  </a:solidFill>
                </a:rPr>
                <a:t>32</a:t>
              </a:r>
            </a:p>
          </p:txBody>
        </p:sp>
        <p:sp>
          <p:nvSpPr>
            <p:cNvPr id="38" name="TextBox 37"/>
            <p:cNvSpPr txBox="1"/>
            <p:nvPr/>
          </p:nvSpPr>
          <p:spPr>
            <a:xfrm rot="13500000">
              <a:off x="3722865" y="1797638"/>
              <a:ext cx="2019117" cy="553998"/>
            </a:xfrm>
            <a:prstGeom prst="rect">
              <a:avLst/>
            </a:prstGeom>
            <a:noFill/>
          </p:spPr>
          <p:txBody>
            <a:bodyPr wrap="square" rtlCol="0">
              <a:spAutoFit/>
            </a:bodyPr>
            <a:lstStyle/>
            <a:p>
              <a:pPr algn="ctr"/>
              <a:r>
                <a:rPr lang="en-US" sz="4800" dirty="0"/>
                <a:t>33</a:t>
              </a:r>
            </a:p>
          </p:txBody>
        </p:sp>
        <p:sp>
          <p:nvSpPr>
            <p:cNvPr id="39" name="TextBox 38"/>
            <p:cNvSpPr txBox="1"/>
            <p:nvPr/>
          </p:nvSpPr>
          <p:spPr>
            <a:xfrm rot="14100000">
              <a:off x="3975039" y="1583558"/>
              <a:ext cx="2019117" cy="553998"/>
            </a:xfrm>
            <a:prstGeom prst="rect">
              <a:avLst/>
            </a:prstGeom>
            <a:noFill/>
          </p:spPr>
          <p:txBody>
            <a:bodyPr wrap="square" rtlCol="0">
              <a:spAutoFit/>
            </a:bodyPr>
            <a:lstStyle/>
            <a:p>
              <a:pPr algn="ctr"/>
              <a:r>
                <a:rPr lang="en-US" sz="4800" dirty="0"/>
                <a:t>34</a:t>
              </a:r>
            </a:p>
          </p:txBody>
        </p:sp>
        <p:sp>
          <p:nvSpPr>
            <p:cNvPr id="40" name="TextBox 39"/>
            <p:cNvSpPr txBox="1"/>
            <p:nvPr/>
          </p:nvSpPr>
          <p:spPr>
            <a:xfrm rot="14700000">
              <a:off x="4270755" y="1413020"/>
              <a:ext cx="2019117" cy="553998"/>
            </a:xfrm>
            <a:prstGeom prst="rect">
              <a:avLst/>
            </a:prstGeom>
            <a:noFill/>
          </p:spPr>
          <p:txBody>
            <a:bodyPr wrap="square" rtlCol="0">
              <a:spAutoFit/>
            </a:bodyPr>
            <a:lstStyle/>
            <a:p>
              <a:pPr algn="ctr"/>
              <a:r>
                <a:rPr lang="en-US" sz="4800" dirty="0"/>
                <a:t>35</a:t>
              </a:r>
            </a:p>
          </p:txBody>
        </p:sp>
        <p:sp>
          <p:nvSpPr>
            <p:cNvPr id="41" name="TextBox 40"/>
            <p:cNvSpPr txBox="1"/>
            <p:nvPr/>
          </p:nvSpPr>
          <p:spPr>
            <a:xfrm rot="15300000">
              <a:off x="4580985" y="1300538"/>
              <a:ext cx="2019117" cy="553998"/>
            </a:xfrm>
            <a:prstGeom prst="rect">
              <a:avLst/>
            </a:prstGeom>
            <a:noFill/>
          </p:spPr>
          <p:txBody>
            <a:bodyPr wrap="square" rtlCol="0">
              <a:spAutoFit/>
            </a:bodyPr>
            <a:lstStyle/>
            <a:p>
              <a:pPr algn="ctr"/>
              <a:r>
                <a:rPr lang="en-US" sz="4800" dirty="0">
                  <a:solidFill>
                    <a:schemeClr val="bg1"/>
                  </a:solidFill>
                </a:rPr>
                <a:t>36</a:t>
              </a:r>
            </a:p>
          </p:txBody>
        </p:sp>
        <p:sp>
          <p:nvSpPr>
            <p:cNvPr id="42" name="TextBox 41"/>
            <p:cNvSpPr txBox="1"/>
            <p:nvPr/>
          </p:nvSpPr>
          <p:spPr>
            <a:xfrm rot="15900000">
              <a:off x="4905729" y="1231598"/>
              <a:ext cx="2019117" cy="553998"/>
            </a:xfrm>
            <a:prstGeom prst="rect">
              <a:avLst/>
            </a:prstGeom>
            <a:noFill/>
          </p:spPr>
          <p:txBody>
            <a:bodyPr wrap="square" rtlCol="0">
              <a:spAutoFit/>
            </a:bodyPr>
            <a:lstStyle/>
            <a:p>
              <a:pPr algn="ctr"/>
              <a:r>
                <a:rPr lang="en-US" sz="4800" dirty="0">
                  <a:solidFill>
                    <a:srgbClr val="7030A0"/>
                  </a:solidFill>
                </a:rPr>
                <a:t>1</a:t>
              </a:r>
            </a:p>
          </p:txBody>
        </p:sp>
        <p:sp>
          <p:nvSpPr>
            <p:cNvPr id="43" name="TextBox 42"/>
            <p:cNvSpPr txBox="1"/>
            <p:nvPr/>
          </p:nvSpPr>
          <p:spPr>
            <a:xfrm rot="16500000">
              <a:off x="5248030" y="1232256"/>
              <a:ext cx="2019117" cy="553998"/>
            </a:xfrm>
            <a:prstGeom prst="rect">
              <a:avLst/>
            </a:prstGeom>
            <a:noFill/>
          </p:spPr>
          <p:txBody>
            <a:bodyPr wrap="square" rtlCol="0">
              <a:spAutoFit/>
            </a:bodyPr>
            <a:lstStyle/>
            <a:p>
              <a:pPr algn="ctr"/>
              <a:r>
                <a:rPr lang="en-US" sz="4800" dirty="0"/>
                <a:t>2</a:t>
              </a:r>
            </a:p>
          </p:txBody>
        </p:sp>
        <p:sp>
          <p:nvSpPr>
            <p:cNvPr id="44" name="TextBox 43"/>
            <p:cNvSpPr txBox="1"/>
            <p:nvPr/>
          </p:nvSpPr>
          <p:spPr>
            <a:xfrm rot="17100000">
              <a:off x="5584245" y="1296914"/>
              <a:ext cx="2019117" cy="553998"/>
            </a:xfrm>
            <a:prstGeom prst="rect">
              <a:avLst/>
            </a:prstGeom>
            <a:noFill/>
          </p:spPr>
          <p:txBody>
            <a:bodyPr wrap="square" rtlCol="0">
              <a:spAutoFit/>
            </a:bodyPr>
            <a:lstStyle/>
            <a:p>
              <a:pPr algn="ctr"/>
              <a:r>
                <a:rPr lang="en-US" sz="4800" dirty="0">
                  <a:solidFill>
                    <a:schemeClr val="accent4">
                      <a:lumMod val="20000"/>
                      <a:lumOff val="80000"/>
                    </a:schemeClr>
                  </a:solidFill>
                </a:rPr>
                <a:t>3</a:t>
              </a:r>
            </a:p>
          </p:txBody>
        </p:sp>
        <p:sp>
          <p:nvSpPr>
            <p:cNvPr id="45" name="TextBox 44"/>
            <p:cNvSpPr txBox="1"/>
            <p:nvPr/>
          </p:nvSpPr>
          <p:spPr>
            <a:xfrm rot="17700000">
              <a:off x="5894475" y="1416656"/>
              <a:ext cx="2019117" cy="553998"/>
            </a:xfrm>
            <a:prstGeom prst="rect">
              <a:avLst/>
            </a:prstGeom>
            <a:noFill/>
          </p:spPr>
          <p:txBody>
            <a:bodyPr wrap="square" rtlCol="0">
              <a:spAutoFit/>
            </a:bodyPr>
            <a:lstStyle/>
            <a:p>
              <a:pPr algn="ctr"/>
              <a:r>
                <a:rPr lang="en-US" sz="4800" dirty="0">
                  <a:solidFill>
                    <a:schemeClr val="accent4">
                      <a:lumMod val="20000"/>
                      <a:lumOff val="80000"/>
                    </a:schemeClr>
                  </a:solidFill>
                </a:rPr>
                <a:t>4</a:t>
              </a:r>
            </a:p>
          </p:txBody>
        </p:sp>
        <p:sp>
          <p:nvSpPr>
            <p:cNvPr id="46" name="TextBox 45"/>
            <p:cNvSpPr txBox="1"/>
            <p:nvPr/>
          </p:nvSpPr>
          <p:spPr>
            <a:xfrm rot="18300000">
              <a:off x="6190191" y="1579940"/>
              <a:ext cx="2019117" cy="553998"/>
            </a:xfrm>
            <a:prstGeom prst="rect">
              <a:avLst/>
            </a:prstGeom>
            <a:noFill/>
          </p:spPr>
          <p:txBody>
            <a:bodyPr wrap="square" rtlCol="0">
              <a:spAutoFit/>
            </a:bodyPr>
            <a:lstStyle/>
            <a:p>
              <a:pPr algn="ctr"/>
              <a:r>
                <a:rPr lang="en-US" sz="4800" dirty="0">
                  <a:solidFill>
                    <a:schemeClr val="bg1"/>
                  </a:solidFill>
                </a:rPr>
                <a:t>5</a:t>
              </a:r>
            </a:p>
          </p:txBody>
        </p:sp>
        <p:sp>
          <p:nvSpPr>
            <p:cNvPr id="47" name="TextBox 46"/>
            <p:cNvSpPr txBox="1"/>
            <p:nvPr/>
          </p:nvSpPr>
          <p:spPr>
            <a:xfrm rot="18900000">
              <a:off x="6442365" y="1801280"/>
              <a:ext cx="2019117" cy="553998"/>
            </a:xfrm>
            <a:prstGeom prst="rect">
              <a:avLst/>
            </a:prstGeom>
            <a:noFill/>
          </p:spPr>
          <p:txBody>
            <a:bodyPr wrap="square" rtlCol="0">
              <a:spAutoFit/>
            </a:bodyPr>
            <a:lstStyle/>
            <a:p>
              <a:pPr algn="ctr"/>
              <a:r>
                <a:rPr lang="en-US" sz="4800" dirty="0"/>
                <a:t>6</a:t>
              </a:r>
            </a:p>
          </p:txBody>
        </p:sp>
        <p:sp>
          <p:nvSpPr>
            <p:cNvPr id="48" name="TextBox 47"/>
            <p:cNvSpPr txBox="1"/>
            <p:nvPr/>
          </p:nvSpPr>
          <p:spPr>
            <a:xfrm rot="19500000">
              <a:off x="6652821" y="2055278"/>
              <a:ext cx="2019117" cy="553998"/>
            </a:xfrm>
            <a:prstGeom prst="rect">
              <a:avLst/>
            </a:prstGeom>
            <a:noFill/>
          </p:spPr>
          <p:txBody>
            <a:bodyPr wrap="square" rtlCol="0">
              <a:spAutoFit/>
            </a:bodyPr>
            <a:lstStyle/>
            <a:p>
              <a:pPr algn="ctr"/>
              <a:r>
                <a:rPr lang="en-US" sz="4800" dirty="0">
                  <a:solidFill>
                    <a:srgbClr val="7030A0"/>
                  </a:solidFill>
                </a:rPr>
                <a:t>7</a:t>
              </a:r>
            </a:p>
          </p:txBody>
        </p:sp>
        <p:sp>
          <p:nvSpPr>
            <p:cNvPr id="49" name="TextBox 48"/>
            <p:cNvSpPr txBox="1"/>
            <p:nvPr/>
          </p:nvSpPr>
          <p:spPr>
            <a:xfrm rot="20100000">
              <a:off x="6834249" y="2323790"/>
              <a:ext cx="2019117" cy="553998"/>
            </a:xfrm>
            <a:prstGeom prst="rect">
              <a:avLst/>
            </a:prstGeom>
            <a:noFill/>
          </p:spPr>
          <p:txBody>
            <a:bodyPr wrap="square" rtlCol="0">
              <a:spAutoFit/>
            </a:bodyPr>
            <a:lstStyle/>
            <a:p>
              <a:pPr algn="ctr"/>
              <a:r>
                <a:rPr lang="en-US" sz="4800" dirty="0"/>
                <a:t>8</a:t>
              </a:r>
            </a:p>
          </p:txBody>
        </p:sp>
        <p:sp>
          <p:nvSpPr>
            <p:cNvPr id="50" name="TextBox 49"/>
            <p:cNvSpPr txBox="1"/>
            <p:nvPr/>
          </p:nvSpPr>
          <p:spPr>
            <a:xfrm rot="20700000">
              <a:off x="6972135" y="2664872"/>
              <a:ext cx="2019117" cy="553998"/>
            </a:xfrm>
            <a:prstGeom prst="rect">
              <a:avLst/>
            </a:prstGeom>
            <a:noFill/>
          </p:spPr>
          <p:txBody>
            <a:bodyPr wrap="square" rtlCol="0">
              <a:spAutoFit/>
            </a:bodyPr>
            <a:lstStyle/>
            <a:p>
              <a:pPr algn="ctr"/>
              <a:r>
                <a:rPr lang="en-US" sz="4800" dirty="0"/>
                <a:t>9</a:t>
              </a:r>
            </a:p>
          </p:txBody>
        </p:sp>
        <p:sp>
          <p:nvSpPr>
            <p:cNvPr id="51" name="TextBox 50"/>
            <p:cNvSpPr txBox="1"/>
            <p:nvPr/>
          </p:nvSpPr>
          <p:spPr>
            <a:xfrm rot="21300000">
              <a:off x="7022937" y="2991440"/>
              <a:ext cx="2019117" cy="553998"/>
            </a:xfrm>
            <a:prstGeom prst="rect">
              <a:avLst/>
            </a:prstGeom>
            <a:noFill/>
          </p:spPr>
          <p:txBody>
            <a:bodyPr wrap="square" rtlCol="0">
              <a:spAutoFit/>
            </a:bodyPr>
            <a:lstStyle/>
            <a:p>
              <a:pPr algn="ctr"/>
              <a:r>
                <a:rPr lang="en-US" sz="4800" dirty="0"/>
                <a:t>10</a:t>
              </a:r>
            </a:p>
          </p:txBody>
        </p:sp>
      </p:grpSp>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59" name="Picture 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12026" y="8487878"/>
            <a:ext cx="4197461" cy="1673498"/>
          </a:xfrm>
          <a:prstGeom prst="rect">
            <a:avLst/>
          </a:prstGeom>
        </p:spPr>
      </p:pic>
      <p:pic>
        <p:nvPicPr>
          <p:cNvPr id="60" name="Picture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1" name="Picture 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2" name="Picture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3" name="Picture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4" name="Picture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6" name="Picture 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7" name="Picture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8" name="Picture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9" name="Picture 6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0" name="Picture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1" name="Picture 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3" name="Picture 7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5" name="Picture 7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6"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8" name="Picture 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0" name="Picture 7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1" name="Picture 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2" name="Picture 8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3" name="Picture 8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4" name="Picture 8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5" name="Picture 8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6" name="Picture 8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7" name="Picture 8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8" name="Picture 8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9" name="Picture 8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0" name="Picture 8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1" name="Picture 9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2" name="Picture 9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3" name="Picture 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4" name="Picture 9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5" name="Picture 9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6" name="Picture 9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7" name="Picture 9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8" name="Picture 9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9" name="Picture 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0" name="Picture 9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1" name="Picture 10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2" name="Picture 10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3" name="Picture 10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4" name="Picture 10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5" name="Picture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6" name="Picture 10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7" name="Picture 10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8" name="Picture 10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9" name="Picture 10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10"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095086" y="20574000"/>
            <a:ext cx="914400" cy="914400"/>
          </a:xfrm>
          <a:prstGeom prst="rect">
            <a:avLst/>
          </a:prstGeom>
        </p:spPr>
      </p:pic>
      <p:sp>
        <p:nvSpPr>
          <p:cNvPr id="112" name="TextBox 111"/>
          <p:cNvSpPr txBox="1"/>
          <p:nvPr/>
        </p:nvSpPr>
        <p:spPr>
          <a:xfrm>
            <a:off x="633101" y="1262430"/>
            <a:ext cx="4917244" cy="2308324"/>
          </a:xfrm>
          <a:prstGeom prst="rect">
            <a:avLst/>
          </a:prstGeom>
          <a:noFill/>
        </p:spPr>
        <p:txBody>
          <a:bodyPr wrap="none" rtlCol="0">
            <a:spAutoFit/>
          </a:bodyPr>
          <a:lstStyle/>
          <a:p>
            <a:pPr algn="ctr"/>
            <a:r>
              <a:rPr lang="en-US" sz="7200" b="1" dirty="0">
                <a:solidFill>
                  <a:srgbClr val="FF6600"/>
                </a:solidFill>
              </a:rPr>
              <a:t>VÒNG QUAY</a:t>
            </a:r>
          </a:p>
          <a:p>
            <a:pPr algn="ctr"/>
            <a:r>
              <a:rPr lang="en-US" sz="7200" b="1" dirty="0">
                <a:solidFill>
                  <a:srgbClr val="FF6600"/>
                </a:solidFill>
              </a:rPr>
              <a:t>MAY MẮN</a:t>
            </a:r>
          </a:p>
        </p:txBody>
      </p:sp>
      <p:pic>
        <p:nvPicPr>
          <p:cNvPr id="116" name="Far_Away_Sti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4234604" y="-1195695"/>
            <a:ext cx="914400" cy="914400"/>
          </a:xfrm>
          <a:prstGeom prst="rect">
            <a:avLst/>
          </a:prstGeom>
        </p:spPr>
      </p:pic>
      <p:sp>
        <p:nvSpPr>
          <p:cNvPr id="117" name="Rounded Rectangle 116">
            <a:hlinkClick r:id="rId10" action="ppaction://hlinksldjump"/>
          </p:cNvPr>
          <p:cNvSpPr/>
          <p:nvPr/>
        </p:nvSpPr>
        <p:spPr>
          <a:xfrm>
            <a:off x="14365575" y="188993"/>
            <a:ext cx="3643911" cy="106643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 </a:t>
            </a:r>
            <a:r>
              <a:rPr lang="en-US" sz="3600" dirty="0" err="1"/>
              <a:t>nội</a:t>
            </a:r>
            <a:r>
              <a:rPr lang="en-US" sz="3600" dirty="0"/>
              <a:t> dung </a:t>
            </a:r>
            <a:r>
              <a:rPr lang="en-US" sz="3600" dirty="0" err="1"/>
              <a:t>tiếp</a:t>
            </a:r>
            <a:r>
              <a:rPr lang="en-US" sz="3600" dirty="0"/>
              <a:t> </a:t>
            </a:r>
            <a:r>
              <a:rPr lang="en-US" sz="3600" dirty="0" err="1"/>
              <a:t>theo</a:t>
            </a:r>
            <a:r>
              <a:rPr lang="en-US" sz="3600" dirty="0"/>
              <a:t> </a:t>
            </a:r>
          </a:p>
        </p:txBody>
      </p:sp>
      <p:sp>
        <p:nvSpPr>
          <p:cNvPr id="2" name="Oval 1">
            <a:hlinkClick r:id="rId11" action="ppaction://hlinksldjump"/>
            <a:extLst>
              <a:ext uri="{FF2B5EF4-FFF2-40B4-BE49-F238E27FC236}">
                <a16:creationId xmlns:a16="http://schemas.microsoft.com/office/drawing/2014/main" xmlns="" id="{F4298720-1BE4-4B6B-A6C6-7E8A2774AAC4}"/>
              </a:ext>
            </a:extLst>
          </p:cNvPr>
          <p:cNvSpPr/>
          <p:nvPr/>
        </p:nvSpPr>
        <p:spPr>
          <a:xfrm>
            <a:off x="1825205" y="4616222"/>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1</a:t>
            </a:r>
          </a:p>
        </p:txBody>
      </p:sp>
      <p:sp>
        <p:nvSpPr>
          <p:cNvPr id="111" name="Oval 110">
            <a:hlinkClick r:id="rId12" action="ppaction://hlinksldjump"/>
            <a:extLst>
              <a:ext uri="{FF2B5EF4-FFF2-40B4-BE49-F238E27FC236}">
                <a16:creationId xmlns:a16="http://schemas.microsoft.com/office/drawing/2014/main" xmlns="" id="{0B21C40E-EE8C-4EA6-ABF4-AD0DEB061EC7}"/>
              </a:ext>
            </a:extLst>
          </p:cNvPr>
          <p:cNvSpPr/>
          <p:nvPr/>
        </p:nvSpPr>
        <p:spPr>
          <a:xfrm>
            <a:off x="1795074" y="5679699"/>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3</a:t>
            </a:r>
          </a:p>
        </p:txBody>
      </p:sp>
      <p:sp>
        <p:nvSpPr>
          <p:cNvPr id="118" name="Oval 117">
            <a:hlinkClick r:id="rId13" action="ppaction://hlinksldjump"/>
            <a:extLst>
              <a:ext uri="{FF2B5EF4-FFF2-40B4-BE49-F238E27FC236}">
                <a16:creationId xmlns:a16="http://schemas.microsoft.com/office/drawing/2014/main" xmlns="" id="{4945A542-8452-4DCA-B771-33730DD551BD}"/>
              </a:ext>
            </a:extLst>
          </p:cNvPr>
          <p:cNvSpPr/>
          <p:nvPr/>
        </p:nvSpPr>
        <p:spPr>
          <a:xfrm>
            <a:off x="1754826" y="6779010"/>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5</a:t>
            </a:r>
          </a:p>
        </p:txBody>
      </p:sp>
      <p:sp>
        <p:nvSpPr>
          <p:cNvPr id="119" name="Oval 118">
            <a:hlinkClick r:id="rId14" action="ppaction://hlinksldjump"/>
            <a:extLst>
              <a:ext uri="{FF2B5EF4-FFF2-40B4-BE49-F238E27FC236}">
                <a16:creationId xmlns:a16="http://schemas.microsoft.com/office/drawing/2014/main" xmlns="" id="{FF1BFE12-5890-45B4-82E9-026E53E839EC}"/>
              </a:ext>
            </a:extLst>
          </p:cNvPr>
          <p:cNvSpPr/>
          <p:nvPr/>
        </p:nvSpPr>
        <p:spPr>
          <a:xfrm>
            <a:off x="3261669" y="5790411"/>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4</a:t>
            </a:r>
          </a:p>
        </p:txBody>
      </p:sp>
      <p:sp>
        <p:nvSpPr>
          <p:cNvPr id="120" name="Oval 119">
            <a:hlinkClick r:id="rId11" action="ppaction://hlinksldjump"/>
            <a:extLst>
              <a:ext uri="{FF2B5EF4-FFF2-40B4-BE49-F238E27FC236}">
                <a16:creationId xmlns:a16="http://schemas.microsoft.com/office/drawing/2014/main" xmlns="" id="{A09B69B9-4969-40B3-9DF9-E17BC331B379}"/>
              </a:ext>
            </a:extLst>
          </p:cNvPr>
          <p:cNvSpPr/>
          <p:nvPr/>
        </p:nvSpPr>
        <p:spPr>
          <a:xfrm>
            <a:off x="3290396" y="4616222"/>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2</a:t>
            </a:r>
          </a:p>
        </p:txBody>
      </p:sp>
    </p:spTree>
    <p:extLst>
      <p:ext uri="{BB962C8B-B14F-4D97-AF65-F5344CB8AC3E}">
        <p14:creationId xmlns:p14="http://schemas.microsoft.com/office/powerpoint/2010/main" val="3056137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49" fill="hold"/>
                                        <p:tgtEl>
                                          <p:spTgt spid="116"/>
                                        </p:tgtEl>
                                      </p:cBhvr>
                                    </p:cmd>
                                  </p:childTnLst>
                                </p:cTn>
                              </p:par>
                              <p:par>
                                <p:cTn id="7" presetID="23" presetClass="emph" presetSubtype="0" repeatCount="indefinite" fill="hold" grpId="0" nodeType="withEffect">
                                  <p:stCondLst>
                                    <p:cond delay="0"/>
                                  </p:stCondLst>
                                  <p:childTnLst>
                                    <p:animClr clrSpc="hsl" dir="cw">
                                      <p:cBhvr override="childStyle">
                                        <p:cTn id="8" dur="500" fill="hold"/>
                                        <p:tgtEl>
                                          <p:spTgt spid="112"/>
                                        </p:tgtEl>
                                        <p:attrNameLst>
                                          <p:attrName>style.color</p:attrName>
                                        </p:attrNameLst>
                                      </p:cBhvr>
                                      <p:by>
                                        <p:hsl h="10842353" s="0" l="0"/>
                                      </p:by>
                                    </p:animClr>
                                    <p:animClr clrSpc="hsl" dir="cw">
                                      <p:cBhvr>
                                        <p:cTn id="9" dur="500" fill="hold"/>
                                        <p:tgtEl>
                                          <p:spTgt spid="112"/>
                                        </p:tgtEl>
                                        <p:attrNameLst>
                                          <p:attrName>fillcolor</p:attrName>
                                        </p:attrNameLst>
                                      </p:cBhvr>
                                      <p:by>
                                        <p:hsl h="10842353" s="0" l="0"/>
                                      </p:by>
                                    </p:animClr>
                                    <p:animClr clrSpc="hsl" dir="cw">
                                      <p:cBhvr>
                                        <p:cTn id="10" dur="500" fill="hold"/>
                                        <p:tgtEl>
                                          <p:spTgt spid="112"/>
                                        </p:tgtEl>
                                        <p:attrNameLst>
                                          <p:attrName>stroke.color</p:attrName>
                                        </p:attrNameLst>
                                      </p:cBhvr>
                                      <p:by>
                                        <p:hsl h="10842353" s="0" l="0"/>
                                      </p:by>
                                    </p:animClr>
                                    <p:set>
                                      <p:cBhvr>
                                        <p:cTn id="11" dur="500" fill="hold"/>
                                        <p:tgtEl>
                                          <p:spTgt spid="112"/>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60"/>
                                        </p:tgtEl>
                                      </p:cBhvr>
                                    </p:animEffect>
                                    <p:set>
                                      <p:cBhvr>
                                        <p:cTn id="16" dur="1" fill="hold">
                                          <p:stCondLst>
                                            <p:cond delay="9"/>
                                          </p:stCondLst>
                                        </p:cTn>
                                        <p:tgtEl>
                                          <p:spTgt spid="60"/>
                                        </p:tgtEl>
                                        <p:attrNameLst>
                                          <p:attrName>style.visibility</p:attrName>
                                        </p:attrNameLst>
                                      </p:cBhvr>
                                      <p:to>
                                        <p:strVal val="hidden"/>
                                      </p:to>
                                    </p:set>
                                  </p:childTnLst>
                                </p:cTn>
                              </p:par>
                              <p:par>
                                <p:cTn id="17" presetID="3" presetClass="mediacall" presetSubtype="0" fill="hold" nodeType="withEffect">
                                  <p:stCondLst>
                                    <p:cond delay="0"/>
                                  </p:stCondLst>
                                  <p:childTnLst>
                                    <p:cmd type="call" cmd="stop">
                                      <p:cBhvr>
                                        <p:cTn id="18" dur="1" fill="hold"/>
                                        <p:tgtEl>
                                          <p:spTgt spid="110"/>
                                        </p:tgtEl>
                                      </p:cBhvr>
                                    </p:cmd>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
                                        <p:tgtEl>
                                          <p:spTgt spid="61"/>
                                        </p:tgtEl>
                                      </p:cBhvr>
                                    </p:animEffect>
                                    <p:set>
                                      <p:cBhvr>
                                        <p:cTn id="23" dur="1" fill="hold">
                                          <p:stCondLst>
                                            <p:cond delay="9"/>
                                          </p:stCondLst>
                                        </p:cTn>
                                        <p:tgtEl>
                                          <p:spTgt spid="61"/>
                                        </p:tgtEl>
                                        <p:attrNameLst>
                                          <p:attrName>style.visibility</p:attrName>
                                        </p:attrNameLst>
                                      </p:cBhvr>
                                      <p:to>
                                        <p:strVal val="hidden"/>
                                      </p:to>
                                    </p:set>
                                  </p:childTnLst>
                                </p:cTn>
                              </p:par>
                              <p:par>
                                <p:cTn id="24" presetID="3" presetClass="mediacall" presetSubtype="0" fill="hold" nodeType="withEffect">
                                  <p:stCondLst>
                                    <p:cond delay="0"/>
                                  </p:stCondLst>
                                  <p:childTnLst>
                                    <p:cmd type="call" cmd="stop">
                                      <p:cBhvr>
                                        <p:cTn id="25" dur="1" fill="hold"/>
                                        <p:tgtEl>
                                          <p:spTgt spid="110"/>
                                        </p:tgtEl>
                                      </p:cBhvr>
                                    </p:cmd>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
                                        <p:tgtEl>
                                          <p:spTgt spid="62"/>
                                        </p:tgtEl>
                                      </p:cBhvr>
                                    </p:animEffect>
                                    <p:set>
                                      <p:cBhvr>
                                        <p:cTn id="30" dur="1" fill="hold">
                                          <p:stCondLst>
                                            <p:cond delay="9"/>
                                          </p:stCondLst>
                                        </p:cTn>
                                        <p:tgtEl>
                                          <p:spTgt spid="62"/>
                                        </p:tgtEl>
                                        <p:attrNameLst>
                                          <p:attrName>style.visibility</p:attrName>
                                        </p:attrNameLst>
                                      </p:cBhvr>
                                      <p:to>
                                        <p:strVal val="hidden"/>
                                      </p:to>
                                    </p:set>
                                  </p:childTnLst>
                                </p:cTn>
                              </p:par>
                              <p:par>
                                <p:cTn id="31" presetID="3" presetClass="mediacall" presetSubtype="0" fill="hold" nodeType="withEffect">
                                  <p:stCondLst>
                                    <p:cond delay="0"/>
                                  </p:stCondLst>
                                  <p:childTnLst>
                                    <p:cmd type="call" cmd="stop">
                                      <p:cBhvr>
                                        <p:cTn id="32" dur="1" fill="hold"/>
                                        <p:tgtEl>
                                          <p:spTgt spid="110"/>
                                        </p:tgtEl>
                                      </p:cBhvr>
                                    </p:cmd>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
                                        <p:tgtEl>
                                          <p:spTgt spid="63"/>
                                        </p:tgtEl>
                                      </p:cBhvr>
                                    </p:animEffect>
                                    <p:set>
                                      <p:cBhvr>
                                        <p:cTn id="37" dur="1" fill="hold">
                                          <p:stCondLst>
                                            <p:cond delay="9"/>
                                          </p:stCondLst>
                                        </p:cTn>
                                        <p:tgtEl>
                                          <p:spTgt spid="63"/>
                                        </p:tgtEl>
                                        <p:attrNameLst>
                                          <p:attrName>style.visibility</p:attrName>
                                        </p:attrNameLst>
                                      </p:cBhvr>
                                      <p:to>
                                        <p:strVal val="hidden"/>
                                      </p:to>
                                    </p:set>
                                  </p:childTnLst>
                                </p:cTn>
                              </p:par>
                              <p:par>
                                <p:cTn id="38" presetID="3" presetClass="mediacall" presetSubtype="0" fill="hold" nodeType="withEffect">
                                  <p:stCondLst>
                                    <p:cond delay="0"/>
                                  </p:stCondLst>
                                  <p:childTnLst>
                                    <p:cmd type="call" cmd="stop">
                                      <p:cBhvr>
                                        <p:cTn id="39" dur="1" fill="hold"/>
                                        <p:tgtEl>
                                          <p:spTgt spid="110"/>
                                        </p:tgtEl>
                                      </p:cBhvr>
                                    </p:cmd>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
                                        <p:tgtEl>
                                          <p:spTgt spid="64"/>
                                        </p:tgtEl>
                                      </p:cBhvr>
                                    </p:animEffect>
                                    <p:set>
                                      <p:cBhvr>
                                        <p:cTn id="44" dur="1" fill="hold">
                                          <p:stCondLst>
                                            <p:cond delay="9"/>
                                          </p:stCondLst>
                                        </p:cTn>
                                        <p:tgtEl>
                                          <p:spTgt spid="64"/>
                                        </p:tgtEl>
                                        <p:attrNameLst>
                                          <p:attrName>style.visibility</p:attrName>
                                        </p:attrNameLst>
                                      </p:cBhvr>
                                      <p:to>
                                        <p:strVal val="hidden"/>
                                      </p:to>
                                    </p:set>
                                  </p:childTnLst>
                                </p:cTn>
                              </p:par>
                              <p:par>
                                <p:cTn id="45" presetID="3" presetClass="mediacall" presetSubtype="0" fill="hold" nodeType="withEffect">
                                  <p:stCondLst>
                                    <p:cond delay="0"/>
                                  </p:stCondLst>
                                  <p:childTnLst>
                                    <p:cmd type="call" cmd="stop">
                                      <p:cBhvr>
                                        <p:cTn id="46" dur="1" fill="hold"/>
                                        <p:tgtEl>
                                          <p:spTgt spid="110"/>
                                        </p:tgtEl>
                                      </p:cBhvr>
                                    </p:cmd>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
                                        <p:tgtEl>
                                          <p:spTgt spid="65"/>
                                        </p:tgtEl>
                                      </p:cBhvr>
                                    </p:animEffect>
                                    <p:set>
                                      <p:cBhvr>
                                        <p:cTn id="51" dur="1" fill="hold">
                                          <p:stCondLst>
                                            <p:cond delay="9"/>
                                          </p:stCondLst>
                                        </p:cTn>
                                        <p:tgtEl>
                                          <p:spTgt spid="65"/>
                                        </p:tgtEl>
                                        <p:attrNameLst>
                                          <p:attrName>style.visibility</p:attrName>
                                        </p:attrNameLst>
                                      </p:cBhvr>
                                      <p:to>
                                        <p:strVal val="hidden"/>
                                      </p:to>
                                    </p:set>
                                  </p:childTnLst>
                                </p:cTn>
                              </p:par>
                              <p:par>
                                <p:cTn id="52" presetID="3" presetClass="mediacall" presetSubtype="0" fill="hold" nodeType="withEffect">
                                  <p:stCondLst>
                                    <p:cond delay="0"/>
                                  </p:stCondLst>
                                  <p:childTnLst>
                                    <p:cmd type="call" cmd="stop">
                                      <p:cBhvr>
                                        <p:cTn id="53" dur="1" fill="hold"/>
                                        <p:tgtEl>
                                          <p:spTgt spid="110"/>
                                        </p:tgtEl>
                                      </p:cBhvr>
                                    </p:cmd>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10"/>
                                        <p:tgtEl>
                                          <p:spTgt spid="66"/>
                                        </p:tgtEl>
                                      </p:cBhvr>
                                    </p:animEffect>
                                    <p:set>
                                      <p:cBhvr>
                                        <p:cTn id="58" dur="1" fill="hold">
                                          <p:stCondLst>
                                            <p:cond delay="9"/>
                                          </p:stCondLst>
                                        </p:cTn>
                                        <p:tgtEl>
                                          <p:spTgt spid="66"/>
                                        </p:tgtEl>
                                        <p:attrNameLst>
                                          <p:attrName>style.visibility</p:attrName>
                                        </p:attrNameLst>
                                      </p:cBhvr>
                                      <p:to>
                                        <p:strVal val="hidden"/>
                                      </p:to>
                                    </p:set>
                                  </p:childTnLst>
                                </p:cTn>
                              </p:par>
                              <p:par>
                                <p:cTn id="59" presetID="3" presetClass="mediacall" presetSubtype="0" fill="hold" nodeType="withEffect">
                                  <p:stCondLst>
                                    <p:cond delay="0"/>
                                  </p:stCondLst>
                                  <p:childTnLst>
                                    <p:cmd type="call" cmd="stop">
                                      <p:cBhvr>
                                        <p:cTn id="60" dur="1" fill="hold"/>
                                        <p:tgtEl>
                                          <p:spTgt spid="110"/>
                                        </p:tgtEl>
                                      </p:cBhvr>
                                    </p:cmd>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10"/>
                                        <p:tgtEl>
                                          <p:spTgt spid="67"/>
                                        </p:tgtEl>
                                      </p:cBhvr>
                                    </p:animEffect>
                                    <p:set>
                                      <p:cBhvr>
                                        <p:cTn id="65" dur="1" fill="hold">
                                          <p:stCondLst>
                                            <p:cond delay="9"/>
                                          </p:stCondLst>
                                        </p:cTn>
                                        <p:tgtEl>
                                          <p:spTgt spid="67"/>
                                        </p:tgtEl>
                                        <p:attrNameLst>
                                          <p:attrName>style.visibility</p:attrName>
                                        </p:attrNameLst>
                                      </p:cBhvr>
                                      <p:to>
                                        <p:strVal val="hidden"/>
                                      </p:to>
                                    </p:set>
                                  </p:childTnLst>
                                </p:cTn>
                              </p:par>
                              <p:par>
                                <p:cTn id="66" presetID="3" presetClass="mediacall" presetSubtype="0" fill="hold" nodeType="withEffect">
                                  <p:stCondLst>
                                    <p:cond delay="0"/>
                                  </p:stCondLst>
                                  <p:childTnLst>
                                    <p:cmd type="call" cmd="stop">
                                      <p:cBhvr>
                                        <p:cTn id="67" dur="1" fill="hold"/>
                                        <p:tgtEl>
                                          <p:spTgt spid="110"/>
                                        </p:tgtEl>
                                      </p:cBhvr>
                                    </p:cmd>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10"/>
                                        <p:tgtEl>
                                          <p:spTgt spid="68"/>
                                        </p:tgtEl>
                                      </p:cBhvr>
                                    </p:animEffect>
                                    <p:set>
                                      <p:cBhvr>
                                        <p:cTn id="72" dur="1" fill="hold">
                                          <p:stCondLst>
                                            <p:cond delay="9"/>
                                          </p:stCondLst>
                                        </p:cTn>
                                        <p:tgtEl>
                                          <p:spTgt spid="68"/>
                                        </p:tgtEl>
                                        <p:attrNameLst>
                                          <p:attrName>style.visibility</p:attrName>
                                        </p:attrNameLst>
                                      </p:cBhvr>
                                      <p:to>
                                        <p:strVal val="hidden"/>
                                      </p:to>
                                    </p:set>
                                  </p:childTnLst>
                                </p:cTn>
                              </p:par>
                              <p:par>
                                <p:cTn id="73" presetID="3" presetClass="mediacall" presetSubtype="0" fill="hold" nodeType="withEffect">
                                  <p:stCondLst>
                                    <p:cond delay="0"/>
                                  </p:stCondLst>
                                  <p:childTnLst>
                                    <p:cmd type="call" cmd="stop">
                                      <p:cBhvr>
                                        <p:cTn id="74" dur="1" fill="hold"/>
                                        <p:tgtEl>
                                          <p:spTgt spid="110"/>
                                        </p:tgtEl>
                                      </p:cBhvr>
                                    </p:cmd>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0"/>
                                        <p:tgtEl>
                                          <p:spTgt spid="69"/>
                                        </p:tgtEl>
                                      </p:cBhvr>
                                    </p:animEffect>
                                    <p:set>
                                      <p:cBhvr>
                                        <p:cTn id="79" dur="1" fill="hold">
                                          <p:stCondLst>
                                            <p:cond delay="9"/>
                                          </p:stCondLst>
                                        </p:cTn>
                                        <p:tgtEl>
                                          <p:spTgt spid="69"/>
                                        </p:tgtEl>
                                        <p:attrNameLst>
                                          <p:attrName>style.visibility</p:attrName>
                                        </p:attrNameLst>
                                      </p:cBhvr>
                                      <p:to>
                                        <p:strVal val="hidden"/>
                                      </p:to>
                                    </p:set>
                                  </p:childTnLst>
                                </p:cTn>
                              </p:par>
                              <p:par>
                                <p:cTn id="80" presetID="3" presetClass="mediacall" presetSubtype="0" fill="hold" nodeType="withEffect">
                                  <p:stCondLst>
                                    <p:cond delay="0"/>
                                  </p:stCondLst>
                                  <p:childTnLst>
                                    <p:cmd type="call" cmd="stop">
                                      <p:cBhvr>
                                        <p:cTn id="81" dur="1" fill="hold"/>
                                        <p:tgtEl>
                                          <p:spTgt spid="110"/>
                                        </p:tgtEl>
                                      </p:cBhvr>
                                    </p:cmd>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10"/>
                                        <p:tgtEl>
                                          <p:spTgt spid="70"/>
                                        </p:tgtEl>
                                      </p:cBhvr>
                                    </p:animEffect>
                                    <p:set>
                                      <p:cBhvr>
                                        <p:cTn id="86" dur="1" fill="hold">
                                          <p:stCondLst>
                                            <p:cond delay="9"/>
                                          </p:stCondLst>
                                        </p:cTn>
                                        <p:tgtEl>
                                          <p:spTgt spid="70"/>
                                        </p:tgtEl>
                                        <p:attrNameLst>
                                          <p:attrName>style.visibility</p:attrName>
                                        </p:attrNameLst>
                                      </p:cBhvr>
                                      <p:to>
                                        <p:strVal val="hidden"/>
                                      </p:to>
                                    </p:set>
                                  </p:childTnLst>
                                </p:cTn>
                              </p:par>
                              <p:par>
                                <p:cTn id="87" presetID="3" presetClass="mediacall" presetSubtype="0" fill="hold" nodeType="withEffect">
                                  <p:stCondLst>
                                    <p:cond delay="0"/>
                                  </p:stCondLst>
                                  <p:childTnLst>
                                    <p:cmd type="call" cmd="stop">
                                      <p:cBhvr>
                                        <p:cTn id="88" dur="1" fill="hold"/>
                                        <p:tgtEl>
                                          <p:spTgt spid="110"/>
                                        </p:tgtEl>
                                      </p:cBhvr>
                                    </p:cmd>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10"/>
                                        <p:tgtEl>
                                          <p:spTgt spid="71"/>
                                        </p:tgtEl>
                                      </p:cBhvr>
                                    </p:animEffect>
                                    <p:set>
                                      <p:cBhvr>
                                        <p:cTn id="93" dur="1" fill="hold">
                                          <p:stCondLst>
                                            <p:cond delay="9"/>
                                          </p:stCondLst>
                                        </p:cTn>
                                        <p:tgtEl>
                                          <p:spTgt spid="71"/>
                                        </p:tgtEl>
                                        <p:attrNameLst>
                                          <p:attrName>style.visibility</p:attrName>
                                        </p:attrNameLst>
                                      </p:cBhvr>
                                      <p:to>
                                        <p:strVal val="hidden"/>
                                      </p:to>
                                    </p:set>
                                  </p:childTnLst>
                                </p:cTn>
                              </p:par>
                              <p:par>
                                <p:cTn id="94" presetID="3" presetClass="mediacall" presetSubtype="0" fill="hold" nodeType="withEffect">
                                  <p:stCondLst>
                                    <p:cond delay="0"/>
                                  </p:stCondLst>
                                  <p:childTnLst>
                                    <p:cmd type="call" cmd="stop">
                                      <p:cBhvr>
                                        <p:cTn id="95" dur="1" fill="hold"/>
                                        <p:tgtEl>
                                          <p:spTgt spid="110"/>
                                        </p:tgtEl>
                                      </p:cBhvr>
                                    </p:cmd>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10"/>
                                        <p:tgtEl>
                                          <p:spTgt spid="72"/>
                                        </p:tgtEl>
                                      </p:cBhvr>
                                    </p:animEffect>
                                    <p:set>
                                      <p:cBhvr>
                                        <p:cTn id="100" dur="1" fill="hold">
                                          <p:stCondLst>
                                            <p:cond delay="9"/>
                                          </p:stCondLst>
                                        </p:cTn>
                                        <p:tgtEl>
                                          <p:spTgt spid="72"/>
                                        </p:tgtEl>
                                        <p:attrNameLst>
                                          <p:attrName>style.visibility</p:attrName>
                                        </p:attrNameLst>
                                      </p:cBhvr>
                                      <p:to>
                                        <p:strVal val="hidden"/>
                                      </p:to>
                                    </p:set>
                                  </p:childTnLst>
                                </p:cTn>
                              </p:par>
                              <p:par>
                                <p:cTn id="101" presetID="3" presetClass="mediacall" presetSubtype="0" fill="hold" nodeType="withEffect">
                                  <p:stCondLst>
                                    <p:cond delay="0"/>
                                  </p:stCondLst>
                                  <p:childTnLst>
                                    <p:cmd type="call" cmd="stop">
                                      <p:cBhvr>
                                        <p:cTn id="102" dur="1" fill="hold"/>
                                        <p:tgtEl>
                                          <p:spTgt spid="110"/>
                                        </p:tgtEl>
                                      </p:cBhvr>
                                    </p:cmd>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10"/>
                                        <p:tgtEl>
                                          <p:spTgt spid="73"/>
                                        </p:tgtEl>
                                      </p:cBhvr>
                                    </p:animEffect>
                                    <p:set>
                                      <p:cBhvr>
                                        <p:cTn id="107" dur="1" fill="hold">
                                          <p:stCondLst>
                                            <p:cond delay="9"/>
                                          </p:stCondLst>
                                        </p:cTn>
                                        <p:tgtEl>
                                          <p:spTgt spid="73"/>
                                        </p:tgtEl>
                                        <p:attrNameLst>
                                          <p:attrName>style.visibility</p:attrName>
                                        </p:attrNameLst>
                                      </p:cBhvr>
                                      <p:to>
                                        <p:strVal val="hidden"/>
                                      </p:to>
                                    </p:set>
                                  </p:childTnLst>
                                </p:cTn>
                              </p:par>
                              <p:par>
                                <p:cTn id="108" presetID="3" presetClass="mediacall" presetSubtype="0" fill="hold" nodeType="withEffect">
                                  <p:stCondLst>
                                    <p:cond delay="0"/>
                                  </p:stCondLst>
                                  <p:childTnLst>
                                    <p:cmd type="call" cmd="stop">
                                      <p:cBhvr>
                                        <p:cTn id="109" dur="1" fill="hold"/>
                                        <p:tgtEl>
                                          <p:spTgt spid="110"/>
                                        </p:tgtEl>
                                      </p:cBhvr>
                                    </p:cmd>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10"/>
                                        <p:tgtEl>
                                          <p:spTgt spid="74"/>
                                        </p:tgtEl>
                                      </p:cBhvr>
                                    </p:animEffect>
                                    <p:set>
                                      <p:cBhvr>
                                        <p:cTn id="114" dur="1" fill="hold">
                                          <p:stCondLst>
                                            <p:cond delay="9"/>
                                          </p:stCondLst>
                                        </p:cTn>
                                        <p:tgtEl>
                                          <p:spTgt spid="74"/>
                                        </p:tgtEl>
                                        <p:attrNameLst>
                                          <p:attrName>style.visibility</p:attrName>
                                        </p:attrNameLst>
                                      </p:cBhvr>
                                      <p:to>
                                        <p:strVal val="hidden"/>
                                      </p:to>
                                    </p:set>
                                  </p:childTnLst>
                                </p:cTn>
                              </p:par>
                              <p:par>
                                <p:cTn id="115" presetID="3" presetClass="mediacall" presetSubtype="0" fill="hold" nodeType="withEffect">
                                  <p:stCondLst>
                                    <p:cond delay="0"/>
                                  </p:stCondLst>
                                  <p:childTnLst>
                                    <p:cmd type="call" cmd="stop">
                                      <p:cBhvr>
                                        <p:cTn id="116" dur="1" fill="hold"/>
                                        <p:tgtEl>
                                          <p:spTgt spid="110"/>
                                        </p:tgtEl>
                                      </p:cBhvr>
                                    </p:cmd>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10"/>
                                        <p:tgtEl>
                                          <p:spTgt spid="75"/>
                                        </p:tgtEl>
                                      </p:cBhvr>
                                    </p:animEffect>
                                    <p:set>
                                      <p:cBhvr>
                                        <p:cTn id="121" dur="1" fill="hold">
                                          <p:stCondLst>
                                            <p:cond delay="9"/>
                                          </p:stCondLst>
                                        </p:cTn>
                                        <p:tgtEl>
                                          <p:spTgt spid="75"/>
                                        </p:tgtEl>
                                        <p:attrNameLst>
                                          <p:attrName>style.visibility</p:attrName>
                                        </p:attrNameLst>
                                      </p:cBhvr>
                                      <p:to>
                                        <p:strVal val="hidden"/>
                                      </p:to>
                                    </p:set>
                                  </p:childTnLst>
                                </p:cTn>
                              </p:par>
                              <p:par>
                                <p:cTn id="122" presetID="3" presetClass="mediacall" presetSubtype="0" fill="hold" nodeType="withEffect">
                                  <p:stCondLst>
                                    <p:cond delay="0"/>
                                  </p:stCondLst>
                                  <p:childTnLst>
                                    <p:cmd type="call" cmd="stop">
                                      <p:cBhvr>
                                        <p:cTn id="123" dur="1" fill="hold"/>
                                        <p:tgtEl>
                                          <p:spTgt spid="110"/>
                                        </p:tgtEl>
                                      </p:cBhvr>
                                    </p:cmd>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10"/>
                                        <p:tgtEl>
                                          <p:spTgt spid="76"/>
                                        </p:tgtEl>
                                      </p:cBhvr>
                                    </p:animEffect>
                                    <p:set>
                                      <p:cBhvr>
                                        <p:cTn id="128" dur="1" fill="hold">
                                          <p:stCondLst>
                                            <p:cond delay="9"/>
                                          </p:stCondLst>
                                        </p:cTn>
                                        <p:tgtEl>
                                          <p:spTgt spid="76"/>
                                        </p:tgtEl>
                                        <p:attrNameLst>
                                          <p:attrName>style.visibility</p:attrName>
                                        </p:attrNameLst>
                                      </p:cBhvr>
                                      <p:to>
                                        <p:strVal val="hidden"/>
                                      </p:to>
                                    </p:set>
                                  </p:childTnLst>
                                </p:cTn>
                              </p:par>
                              <p:par>
                                <p:cTn id="129" presetID="3" presetClass="mediacall" presetSubtype="0" fill="hold" nodeType="withEffect">
                                  <p:stCondLst>
                                    <p:cond delay="0"/>
                                  </p:stCondLst>
                                  <p:childTnLst>
                                    <p:cmd type="call" cmd="stop">
                                      <p:cBhvr>
                                        <p:cTn id="130" dur="1" fill="hold"/>
                                        <p:tgtEl>
                                          <p:spTgt spid="110"/>
                                        </p:tgtEl>
                                      </p:cBhvr>
                                    </p:cmd>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10"/>
                                        <p:tgtEl>
                                          <p:spTgt spid="77"/>
                                        </p:tgtEl>
                                      </p:cBhvr>
                                    </p:animEffect>
                                    <p:set>
                                      <p:cBhvr>
                                        <p:cTn id="135" dur="1" fill="hold">
                                          <p:stCondLst>
                                            <p:cond delay="9"/>
                                          </p:stCondLst>
                                        </p:cTn>
                                        <p:tgtEl>
                                          <p:spTgt spid="77"/>
                                        </p:tgtEl>
                                        <p:attrNameLst>
                                          <p:attrName>style.visibility</p:attrName>
                                        </p:attrNameLst>
                                      </p:cBhvr>
                                      <p:to>
                                        <p:strVal val="hidden"/>
                                      </p:to>
                                    </p:set>
                                  </p:childTnLst>
                                </p:cTn>
                              </p:par>
                              <p:par>
                                <p:cTn id="136" presetID="3" presetClass="mediacall" presetSubtype="0" fill="hold" nodeType="withEffect">
                                  <p:stCondLst>
                                    <p:cond delay="0"/>
                                  </p:stCondLst>
                                  <p:childTnLst>
                                    <p:cmd type="call" cmd="stop">
                                      <p:cBhvr>
                                        <p:cTn id="137" dur="1" fill="hold"/>
                                        <p:tgtEl>
                                          <p:spTgt spid="110"/>
                                        </p:tgtEl>
                                      </p:cBhvr>
                                    </p:cmd>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10"/>
                                        <p:tgtEl>
                                          <p:spTgt spid="78"/>
                                        </p:tgtEl>
                                      </p:cBhvr>
                                    </p:animEffect>
                                    <p:set>
                                      <p:cBhvr>
                                        <p:cTn id="142" dur="1" fill="hold">
                                          <p:stCondLst>
                                            <p:cond delay="9"/>
                                          </p:stCondLst>
                                        </p:cTn>
                                        <p:tgtEl>
                                          <p:spTgt spid="78"/>
                                        </p:tgtEl>
                                        <p:attrNameLst>
                                          <p:attrName>style.visibility</p:attrName>
                                        </p:attrNameLst>
                                      </p:cBhvr>
                                      <p:to>
                                        <p:strVal val="hidden"/>
                                      </p:to>
                                    </p:set>
                                  </p:childTnLst>
                                </p:cTn>
                              </p:par>
                              <p:par>
                                <p:cTn id="143" presetID="3" presetClass="mediacall" presetSubtype="0" fill="hold" nodeType="withEffect">
                                  <p:stCondLst>
                                    <p:cond delay="0"/>
                                  </p:stCondLst>
                                  <p:childTnLst>
                                    <p:cmd type="call" cmd="stop">
                                      <p:cBhvr>
                                        <p:cTn id="144" dur="1" fill="hold"/>
                                        <p:tgtEl>
                                          <p:spTgt spid="110"/>
                                        </p:tgtEl>
                                      </p:cBhvr>
                                    </p:cmd>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nodeType="clickEffect">
                                  <p:stCondLst>
                                    <p:cond delay="0"/>
                                  </p:stCondLst>
                                  <p:childTnLst>
                                    <p:animEffect transition="out" filter="fade">
                                      <p:cBhvr>
                                        <p:cTn id="148" dur="10"/>
                                        <p:tgtEl>
                                          <p:spTgt spid="79"/>
                                        </p:tgtEl>
                                      </p:cBhvr>
                                    </p:animEffect>
                                    <p:set>
                                      <p:cBhvr>
                                        <p:cTn id="149" dur="1" fill="hold">
                                          <p:stCondLst>
                                            <p:cond delay="9"/>
                                          </p:stCondLst>
                                        </p:cTn>
                                        <p:tgtEl>
                                          <p:spTgt spid="79"/>
                                        </p:tgtEl>
                                        <p:attrNameLst>
                                          <p:attrName>style.visibility</p:attrName>
                                        </p:attrNameLst>
                                      </p:cBhvr>
                                      <p:to>
                                        <p:strVal val="hidden"/>
                                      </p:to>
                                    </p:set>
                                  </p:childTnLst>
                                </p:cTn>
                              </p:par>
                              <p:par>
                                <p:cTn id="150" presetID="3" presetClass="mediacall" presetSubtype="0" fill="hold" nodeType="withEffect">
                                  <p:stCondLst>
                                    <p:cond delay="0"/>
                                  </p:stCondLst>
                                  <p:childTnLst>
                                    <p:cmd type="call" cmd="stop">
                                      <p:cBhvr>
                                        <p:cTn id="151" dur="1" fill="hold"/>
                                        <p:tgtEl>
                                          <p:spTgt spid="110"/>
                                        </p:tgtEl>
                                      </p:cBhvr>
                                    </p:cmd>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nodeType="clickEffect">
                                  <p:stCondLst>
                                    <p:cond delay="0"/>
                                  </p:stCondLst>
                                  <p:childTnLst>
                                    <p:animEffect transition="out" filter="fade">
                                      <p:cBhvr>
                                        <p:cTn id="155" dur="10"/>
                                        <p:tgtEl>
                                          <p:spTgt spid="80"/>
                                        </p:tgtEl>
                                      </p:cBhvr>
                                    </p:animEffect>
                                    <p:set>
                                      <p:cBhvr>
                                        <p:cTn id="156" dur="1" fill="hold">
                                          <p:stCondLst>
                                            <p:cond delay="9"/>
                                          </p:stCondLst>
                                        </p:cTn>
                                        <p:tgtEl>
                                          <p:spTgt spid="80"/>
                                        </p:tgtEl>
                                        <p:attrNameLst>
                                          <p:attrName>style.visibility</p:attrName>
                                        </p:attrNameLst>
                                      </p:cBhvr>
                                      <p:to>
                                        <p:strVal val="hidden"/>
                                      </p:to>
                                    </p:set>
                                  </p:childTnLst>
                                </p:cTn>
                              </p:par>
                              <p:par>
                                <p:cTn id="157" presetID="3" presetClass="mediacall" presetSubtype="0" fill="hold" nodeType="withEffect">
                                  <p:stCondLst>
                                    <p:cond delay="0"/>
                                  </p:stCondLst>
                                  <p:childTnLst>
                                    <p:cmd type="call" cmd="stop">
                                      <p:cBhvr>
                                        <p:cTn id="158" dur="1" fill="hold"/>
                                        <p:tgtEl>
                                          <p:spTgt spid="110"/>
                                        </p:tgtEl>
                                      </p:cBhvr>
                                    </p:cmd>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nodeType="clickEffect">
                                  <p:stCondLst>
                                    <p:cond delay="0"/>
                                  </p:stCondLst>
                                  <p:childTnLst>
                                    <p:animEffect transition="out" filter="fade">
                                      <p:cBhvr>
                                        <p:cTn id="162" dur="10"/>
                                        <p:tgtEl>
                                          <p:spTgt spid="81"/>
                                        </p:tgtEl>
                                      </p:cBhvr>
                                    </p:animEffect>
                                    <p:set>
                                      <p:cBhvr>
                                        <p:cTn id="163" dur="1" fill="hold">
                                          <p:stCondLst>
                                            <p:cond delay="9"/>
                                          </p:stCondLst>
                                        </p:cTn>
                                        <p:tgtEl>
                                          <p:spTgt spid="81"/>
                                        </p:tgtEl>
                                        <p:attrNameLst>
                                          <p:attrName>style.visibility</p:attrName>
                                        </p:attrNameLst>
                                      </p:cBhvr>
                                      <p:to>
                                        <p:strVal val="hidden"/>
                                      </p:to>
                                    </p:set>
                                  </p:childTnLst>
                                </p:cTn>
                              </p:par>
                              <p:par>
                                <p:cTn id="164" presetID="3" presetClass="mediacall" presetSubtype="0" fill="hold" nodeType="withEffect">
                                  <p:stCondLst>
                                    <p:cond delay="0"/>
                                  </p:stCondLst>
                                  <p:childTnLst>
                                    <p:cmd type="call" cmd="stop">
                                      <p:cBhvr>
                                        <p:cTn id="165" dur="1" fill="hold"/>
                                        <p:tgtEl>
                                          <p:spTgt spid="110"/>
                                        </p:tgtEl>
                                      </p:cBhvr>
                                    </p:cmd>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nodeType="clickEffect">
                                  <p:stCondLst>
                                    <p:cond delay="0"/>
                                  </p:stCondLst>
                                  <p:childTnLst>
                                    <p:animEffect transition="out" filter="fade">
                                      <p:cBhvr>
                                        <p:cTn id="169" dur="10"/>
                                        <p:tgtEl>
                                          <p:spTgt spid="82"/>
                                        </p:tgtEl>
                                      </p:cBhvr>
                                    </p:animEffect>
                                    <p:set>
                                      <p:cBhvr>
                                        <p:cTn id="170" dur="1" fill="hold">
                                          <p:stCondLst>
                                            <p:cond delay="9"/>
                                          </p:stCondLst>
                                        </p:cTn>
                                        <p:tgtEl>
                                          <p:spTgt spid="82"/>
                                        </p:tgtEl>
                                        <p:attrNameLst>
                                          <p:attrName>style.visibility</p:attrName>
                                        </p:attrNameLst>
                                      </p:cBhvr>
                                      <p:to>
                                        <p:strVal val="hidden"/>
                                      </p:to>
                                    </p:set>
                                  </p:childTnLst>
                                </p:cTn>
                              </p:par>
                              <p:par>
                                <p:cTn id="171" presetID="3" presetClass="mediacall" presetSubtype="0" fill="hold" nodeType="withEffect">
                                  <p:stCondLst>
                                    <p:cond delay="0"/>
                                  </p:stCondLst>
                                  <p:childTnLst>
                                    <p:cmd type="call" cmd="stop">
                                      <p:cBhvr>
                                        <p:cTn id="172" dur="1" fill="hold"/>
                                        <p:tgtEl>
                                          <p:spTgt spid="110"/>
                                        </p:tgtEl>
                                      </p:cBhvr>
                                    </p:cmd>
                                  </p:childTnLst>
                                </p:cTn>
                              </p:par>
                            </p:childTnLst>
                          </p:cTn>
                        </p:par>
                      </p:childTnLst>
                    </p:cTn>
                  </p:par>
                  <p:par>
                    <p:cTn id="173" fill="hold">
                      <p:stCondLst>
                        <p:cond delay="indefinite"/>
                      </p:stCondLst>
                      <p:childTnLst>
                        <p:par>
                          <p:cTn id="174" fill="hold">
                            <p:stCondLst>
                              <p:cond delay="0"/>
                            </p:stCondLst>
                            <p:childTnLst>
                              <p:par>
                                <p:cTn id="175" presetID="10" presetClass="exit" presetSubtype="0" fill="hold" nodeType="clickEffect">
                                  <p:stCondLst>
                                    <p:cond delay="0"/>
                                  </p:stCondLst>
                                  <p:childTnLst>
                                    <p:animEffect transition="out" filter="fade">
                                      <p:cBhvr>
                                        <p:cTn id="176" dur="10"/>
                                        <p:tgtEl>
                                          <p:spTgt spid="83"/>
                                        </p:tgtEl>
                                      </p:cBhvr>
                                    </p:animEffect>
                                    <p:set>
                                      <p:cBhvr>
                                        <p:cTn id="177" dur="1" fill="hold">
                                          <p:stCondLst>
                                            <p:cond delay="9"/>
                                          </p:stCondLst>
                                        </p:cTn>
                                        <p:tgtEl>
                                          <p:spTgt spid="83"/>
                                        </p:tgtEl>
                                        <p:attrNameLst>
                                          <p:attrName>style.visibility</p:attrName>
                                        </p:attrNameLst>
                                      </p:cBhvr>
                                      <p:to>
                                        <p:strVal val="hidden"/>
                                      </p:to>
                                    </p:set>
                                  </p:childTnLst>
                                </p:cTn>
                              </p:par>
                              <p:par>
                                <p:cTn id="178" presetID="3" presetClass="mediacall" presetSubtype="0" fill="hold" nodeType="withEffect">
                                  <p:stCondLst>
                                    <p:cond delay="0"/>
                                  </p:stCondLst>
                                  <p:childTnLst>
                                    <p:cmd type="call" cmd="stop">
                                      <p:cBhvr>
                                        <p:cTn id="179" dur="1" fill="hold"/>
                                        <p:tgtEl>
                                          <p:spTgt spid="110"/>
                                        </p:tgtEl>
                                      </p:cBhvr>
                                    </p:cmd>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10"/>
                                        <p:tgtEl>
                                          <p:spTgt spid="84"/>
                                        </p:tgtEl>
                                      </p:cBhvr>
                                    </p:animEffect>
                                    <p:set>
                                      <p:cBhvr>
                                        <p:cTn id="184" dur="1" fill="hold">
                                          <p:stCondLst>
                                            <p:cond delay="9"/>
                                          </p:stCondLst>
                                        </p:cTn>
                                        <p:tgtEl>
                                          <p:spTgt spid="84"/>
                                        </p:tgtEl>
                                        <p:attrNameLst>
                                          <p:attrName>style.visibility</p:attrName>
                                        </p:attrNameLst>
                                      </p:cBhvr>
                                      <p:to>
                                        <p:strVal val="hidden"/>
                                      </p:to>
                                    </p:set>
                                  </p:childTnLst>
                                </p:cTn>
                              </p:par>
                              <p:par>
                                <p:cTn id="185" presetID="3" presetClass="mediacall" presetSubtype="0" fill="hold" nodeType="withEffect">
                                  <p:stCondLst>
                                    <p:cond delay="0"/>
                                  </p:stCondLst>
                                  <p:childTnLst>
                                    <p:cmd type="call" cmd="stop">
                                      <p:cBhvr>
                                        <p:cTn id="186" dur="1" fill="hold"/>
                                        <p:tgtEl>
                                          <p:spTgt spid="110"/>
                                        </p:tgtEl>
                                      </p:cBhvr>
                                    </p:cmd>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nodeType="clickEffect">
                                  <p:stCondLst>
                                    <p:cond delay="0"/>
                                  </p:stCondLst>
                                  <p:childTnLst>
                                    <p:animEffect transition="out" filter="fade">
                                      <p:cBhvr>
                                        <p:cTn id="190" dur="10"/>
                                        <p:tgtEl>
                                          <p:spTgt spid="85"/>
                                        </p:tgtEl>
                                      </p:cBhvr>
                                    </p:animEffect>
                                    <p:set>
                                      <p:cBhvr>
                                        <p:cTn id="191" dur="1" fill="hold">
                                          <p:stCondLst>
                                            <p:cond delay="9"/>
                                          </p:stCondLst>
                                        </p:cTn>
                                        <p:tgtEl>
                                          <p:spTgt spid="85"/>
                                        </p:tgtEl>
                                        <p:attrNameLst>
                                          <p:attrName>style.visibility</p:attrName>
                                        </p:attrNameLst>
                                      </p:cBhvr>
                                      <p:to>
                                        <p:strVal val="hidden"/>
                                      </p:to>
                                    </p:set>
                                  </p:childTnLst>
                                </p:cTn>
                              </p:par>
                              <p:par>
                                <p:cTn id="192" presetID="3" presetClass="mediacall" presetSubtype="0" fill="hold" nodeType="withEffect">
                                  <p:stCondLst>
                                    <p:cond delay="0"/>
                                  </p:stCondLst>
                                  <p:childTnLst>
                                    <p:cmd type="call" cmd="stop">
                                      <p:cBhvr>
                                        <p:cTn id="193" dur="1" fill="hold"/>
                                        <p:tgtEl>
                                          <p:spTgt spid="110"/>
                                        </p:tgtEl>
                                      </p:cBhvr>
                                    </p:cmd>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nodeType="clickEffect">
                                  <p:stCondLst>
                                    <p:cond delay="0"/>
                                  </p:stCondLst>
                                  <p:childTnLst>
                                    <p:animEffect transition="out" filter="fade">
                                      <p:cBhvr>
                                        <p:cTn id="197" dur="10"/>
                                        <p:tgtEl>
                                          <p:spTgt spid="86"/>
                                        </p:tgtEl>
                                      </p:cBhvr>
                                    </p:animEffect>
                                    <p:set>
                                      <p:cBhvr>
                                        <p:cTn id="198" dur="1" fill="hold">
                                          <p:stCondLst>
                                            <p:cond delay="9"/>
                                          </p:stCondLst>
                                        </p:cTn>
                                        <p:tgtEl>
                                          <p:spTgt spid="86"/>
                                        </p:tgtEl>
                                        <p:attrNameLst>
                                          <p:attrName>style.visibility</p:attrName>
                                        </p:attrNameLst>
                                      </p:cBhvr>
                                      <p:to>
                                        <p:strVal val="hidden"/>
                                      </p:to>
                                    </p:set>
                                  </p:childTnLst>
                                </p:cTn>
                              </p:par>
                              <p:par>
                                <p:cTn id="199" presetID="3" presetClass="mediacall" presetSubtype="0" fill="hold" nodeType="withEffect">
                                  <p:stCondLst>
                                    <p:cond delay="0"/>
                                  </p:stCondLst>
                                  <p:childTnLst>
                                    <p:cmd type="call" cmd="stop">
                                      <p:cBhvr>
                                        <p:cTn id="200" dur="1" fill="hold"/>
                                        <p:tgtEl>
                                          <p:spTgt spid="110"/>
                                        </p:tgtEl>
                                      </p:cBhvr>
                                    </p:cmd>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nodeType="clickEffect">
                                  <p:stCondLst>
                                    <p:cond delay="0"/>
                                  </p:stCondLst>
                                  <p:childTnLst>
                                    <p:animEffect transition="out" filter="fade">
                                      <p:cBhvr>
                                        <p:cTn id="204" dur="10"/>
                                        <p:tgtEl>
                                          <p:spTgt spid="87"/>
                                        </p:tgtEl>
                                      </p:cBhvr>
                                    </p:animEffect>
                                    <p:set>
                                      <p:cBhvr>
                                        <p:cTn id="205" dur="1" fill="hold">
                                          <p:stCondLst>
                                            <p:cond delay="9"/>
                                          </p:stCondLst>
                                        </p:cTn>
                                        <p:tgtEl>
                                          <p:spTgt spid="87"/>
                                        </p:tgtEl>
                                        <p:attrNameLst>
                                          <p:attrName>style.visibility</p:attrName>
                                        </p:attrNameLst>
                                      </p:cBhvr>
                                      <p:to>
                                        <p:strVal val="hidden"/>
                                      </p:to>
                                    </p:set>
                                  </p:childTnLst>
                                </p:cTn>
                              </p:par>
                              <p:par>
                                <p:cTn id="206" presetID="3" presetClass="mediacall" presetSubtype="0" fill="hold" nodeType="withEffect">
                                  <p:stCondLst>
                                    <p:cond delay="0"/>
                                  </p:stCondLst>
                                  <p:childTnLst>
                                    <p:cmd type="call" cmd="stop">
                                      <p:cBhvr>
                                        <p:cTn id="207" dur="1" fill="hold"/>
                                        <p:tgtEl>
                                          <p:spTgt spid="110"/>
                                        </p:tgtEl>
                                      </p:cBhvr>
                                    </p:cmd>
                                  </p:childTnLst>
                                </p:cTn>
                              </p:par>
                            </p:childTnLst>
                          </p:cTn>
                        </p:par>
                      </p:childTnLst>
                    </p:cTn>
                  </p:par>
                  <p:par>
                    <p:cTn id="208" fill="hold">
                      <p:stCondLst>
                        <p:cond delay="indefinite"/>
                      </p:stCondLst>
                      <p:childTnLst>
                        <p:par>
                          <p:cTn id="209" fill="hold">
                            <p:stCondLst>
                              <p:cond delay="0"/>
                            </p:stCondLst>
                            <p:childTnLst>
                              <p:par>
                                <p:cTn id="210" presetID="10" presetClass="exit" presetSubtype="0" fill="hold" nodeType="clickEffect">
                                  <p:stCondLst>
                                    <p:cond delay="0"/>
                                  </p:stCondLst>
                                  <p:childTnLst>
                                    <p:animEffect transition="out" filter="fade">
                                      <p:cBhvr>
                                        <p:cTn id="211" dur="10"/>
                                        <p:tgtEl>
                                          <p:spTgt spid="88"/>
                                        </p:tgtEl>
                                      </p:cBhvr>
                                    </p:animEffect>
                                    <p:set>
                                      <p:cBhvr>
                                        <p:cTn id="212" dur="1" fill="hold">
                                          <p:stCondLst>
                                            <p:cond delay="9"/>
                                          </p:stCondLst>
                                        </p:cTn>
                                        <p:tgtEl>
                                          <p:spTgt spid="88"/>
                                        </p:tgtEl>
                                        <p:attrNameLst>
                                          <p:attrName>style.visibility</p:attrName>
                                        </p:attrNameLst>
                                      </p:cBhvr>
                                      <p:to>
                                        <p:strVal val="hidden"/>
                                      </p:to>
                                    </p:set>
                                  </p:childTnLst>
                                </p:cTn>
                              </p:par>
                              <p:par>
                                <p:cTn id="213" presetID="3" presetClass="mediacall" presetSubtype="0" fill="hold" nodeType="withEffect">
                                  <p:stCondLst>
                                    <p:cond delay="0"/>
                                  </p:stCondLst>
                                  <p:childTnLst>
                                    <p:cmd type="call" cmd="stop">
                                      <p:cBhvr>
                                        <p:cTn id="214" dur="1" fill="hold"/>
                                        <p:tgtEl>
                                          <p:spTgt spid="110"/>
                                        </p:tgtEl>
                                      </p:cBhvr>
                                    </p:cmd>
                                  </p:childTnLst>
                                </p:cTn>
                              </p:par>
                            </p:childTnLst>
                          </p:cTn>
                        </p:par>
                      </p:childTnLst>
                    </p:cTn>
                  </p:par>
                  <p:par>
                    <p:cTn id="215" fill="hold">
                      <p:stCondLst>
                        <p:cond delay="indefinite"/>
                      </p:stCondLst>
                      <p:childTnLst>
                        <p:par>
                          <p:cTn id="216" fill="hold">
                            <p:stCondLst>
                              <p:cond delay="0"/>
                            </p:stCondLst>
                            <p:childTnLst>
                              <p:par>
                                <p:cTn id="217" presetID="10" presetClass="exit" presetSubtype="0" fill="hold" nodeType="clickEffect">
                                  <p:stCondLst>
                                    <p:cond delay="0"/>
                                  </p:stCondLst>
                                  <p:childTnLst>
                                    <p:animEffect transition="out" filter="fade">
                                      <p:cBhvr>
                                        <p:cTn id="218" dur="10"/>
                                        <p:tgtEl>
                                          <p:spTgt spid="89"/>
                                        </p:tgtEl>
                                      </p:cBhvr>
                                    </p:animEffect>
                                    <p:set>
                                      <p:cBhvr>
                                        <p:cTn id="219" dur="1" fill="hold">
                                          <p:stCondLst>
                                            <p:cond delay="9"/>
                                          </p:stCondLst>
                                        </p:cTn>
                                        <p:tgtEl>
                                          <p:spTgt spid="89"/>
                                        </p:tgtEl>
                                        <p:attrNameLst>
                                          <p:attrName>style.visibility</p:attrName>
                                        </p:attrNameLst>
                                      </p:cBhvr>
                                      <p:to>
                                        <p:strVal val="hidden"/>
                                      </p:to>
                                    </p:set>
                                  </p:childTnLst>
                                </p:cTn>
                              </p:par>
                              <p:par>
                                <p:cTn id="220" presetID="3" presetClass="mediacall" presetSubtype="0" fill="hold" nodeType="withEffect">
                                  <p:stCondLst>
                                    <p:cond delay="0"/>
                                  </p:stCondLst>
                                  <p:childTnLst>
                                    <p:cmd type="call" cmd="stop">
                                      <p:cBhvr>
                                        <p:cTn id="221" dur="1" fill="hold"/>
                                        <p:tgtEl>
                                          <p:spTgt spid="110"/>
                                        </p:tgtEl>
                                      </p:cBhvr>
                                    </p:cmd>
                                  </p:childTnLst>
                                </p:cTn>
                              </p:par>
                            </p:childTnLst>
                          </p:cTn>
                        </p:par>
                      </p:childTnLst>
                    </p:cTn>
                  </p:par>
                  <p:par>
                    <p:cTn id="222" fill="hold">
                      <p:stCondLst>
                        <p:cond delay="indefinite"/>
                      </p:stCondLst>
                      <p:childTnLst>
                        <p:par>
                          <p:cTn id="223" fill="hold">
                            <p:stCondLst>
                              <p:cond delay="0"/>
                            </p:stCondLst>
                            <p:childTnLst>
                              <p:par>
                                <p:cTn id="224" presetID="10" presetClass="exit" presetSubtype="0" fill="hold" nodeType="clickEffect">
                                  <p:stCondLst>
                                    <p:cond delay="0"/>
                                  </p:stCondLst>
                                  <p:childTnLst>
                                    <p:animEffect transition="out" filter="fade">
                                      <p:cBhvr>
                                        <p:cTn id="225" dur="10"/>
                                        <p:tgtEl>
                                          <p:spTgt spid="90"/>
                                        </p:tgtEl>
                                      </p:cBhvr>
                                    </p:animEffect>
                                    <p:set>
                                      <p:cBhvr>
                                        <p:cTn id="226" dur="1" fill="hold">
                                          <p:stCondLst>
                                            <p:cond delay="9"/>
                                          </p:stCondLst>
                                        </p:cTn>
                                        <p:tgtEl>
                                          <p:spTgt spid="90"/>
                                        </p:tgtEl>
                                        <p:attrNameLst>
                                          <p:attrName>style.visibility</p:attrName>
                                        </p:attrNameLst>
                                      </p:cBhvr>
                                      <p:to>
                                        <p:strVal val="hidden"/>
                                      </p:to>
                                    </p:set>
                                  </p:childTnLst>
                                </p:cTn>
                              </p:par>
                              <p:par>
                                <p:cTn id="227" presetID="3" presetClass="mediacall" presetSubtype="0" fill="hold" nodeType="withEffect">
                                  <p:stCondLst>
                                    <p:cond delay="0"/>
                                  </p:stCondLst>
                                  <p:childTnLst>
                                    <p:cmd type="call" cmd="stop">
                                      <p:cBhvr>
                                        <p:cTn id="228" dur="1" fill="hold"/>
                                        <p:tgtEl>
                                          <p:spTgt spid="110"/>
                                        </p:tgtEl>
                                      </p:cBhvr>
                                    </p:cmd>
                                  </p:childTnLst>
                                </p:cTn>
                              </p:par>
                            </p:childTnLst>
                          </p:cTn>
                        </p:par>
                      </p:childTnLst>
                    </p:cTn>
                  </p:par>
                  <p:par>
                    <p:cTn id="229" fill="hold">
                      <p:stCondLst>
                        <p:cond delay="indefinite"/>
                      </p:stCondLst>
                      <p:childTnLst>
                        <p:par>
                          <p:cTn id="230" fill="hold">
                            <p:stCondLst>
                              <p:cond delay="0"/>
                            </p:stCondLst>
                            <p:childTnLst>
                              <p:par>
                                <p:cTn id="231" presetID="10" presetClass="exit" presetSubtype="0" fill="hold" nodeType="clickEffect">
                                  <p:stCondLst>
                                    <p:cond delay="0"/>
                                  </p:stCondLst>
                                  <p:childTnLst>
                                    <p:animEffect transition="out" filter="fade">
                                      <p:cBhvr>
                                        <p:cTn id="232" dur="10"/>
                                        <p:tgtEl>
                                          <p:spTgt spid="91"/>
                                        </p:tgtEl>
                                      </p:cBhvr>
                                    </p:animEffect>
                                    <p:set>
                                      <p:cBhvr>
                                        <p:cTn id="233" dur="1" fill="hold">
                                          <p:stCondLst>
                                            <p:cond delay="9"/>
                                          </p:stCondLst>
                                        </p:cTn>
                                        <p:tgtEl>
                                          <p:spTgt spid="91"/>
                                        </p:tgtEl>
                                        <p:attrNameLst>
                                          <p:attrName>style.visibility</p:attrName>
                                        </p:attrNameLst>
                                      </p:cBhvr>
                                      <p:to>
                                        <p:strVal val="hidden"/>
                                      </p:to>
                                    </p:set>
                                  </p:childTnLst>
                                </p:cTn>
                              </p:par>
                              <p:par>
                                <p:cTn id="234" presetID="3" presetClass="mediacall" presetSubtype="0" fill="hold" nodeType="withEffect">
                                  <p:stCondLst>
                                    <p:cond delay="0"/>
                                  </p:stCondLst>
                                  <p:childTnLst>
                                    <p:cmd type="call" cmd="stop">
                                      <p:cBhvr>
                                        <p:cTn id="235" dur="1" fill="hold"/>
                                        <p:tgtEl>
                                          <p:spTgt spid="110"/>
                                        </p:tgtEl>
                                      </p:cBhvr>
                                    </p:cmd>
                                  </p:childTnLst>
                                </p:cTn>
                              </p:par>
                            </p:childTnLst>
                          </p:cTn>
                        </p:par>
                      </p:childTnLst>
                    </p:cTn>
                  </p:par>
                  <p:par>
                    <p:cTn id="236" fill="hold">
                      <p:stCondLst>
                        <p:cond delay="indefinite"/>
                      </p:stCondLst>
                      <p:childTnLst>
                        <p:par>
                          <p:cTn id="237" fill="hold">
                            <p:stCondLst>
                              <p:cond delay="0"/>
                            </p:stCondLst>
                            <p:childTnLst>
                              <p:par>
                                <p:cTn id="238" presetID="10" presetClass="exit" presetSubtype="0" fill="hold" nodeType="clickEffect">
                                  <p:stCondLst>
                                    <p:cond delay="0"/>
                                  </p:stCondLst>
                                  <p:childTnLst>
                                    <p:animEffect transition="out" filter="fade">
                                      <p:cBhvr>
                                        <p:cTn id="239" dur="10"/>
                                        <p:tgtEl>
                                          <p:spTgt spid="92"/>
                                        </p:tgtEl>
                                      </p:cBhvr>
                                    </p:animEffect>
                                    <p:set>
                                      <p:cBhvr>
                                        <p:cTn id="240" dur="1" fill="hold">
                                          <p:stCondLst>
                                            <p:cond delay="9"/>
                                          </p:stCondLst>
                                        </p:cTn>
                                        <p:tgtEl>
                                          <p:spTgt spid="92"/>
                                        </p:tgtEl>
                                        <p:attrNameLst>
                                          <p:attrName>style.visibility</p:attrName>
                                        </p:attrNameLst>
                                      </p:cBhvr>
                                      <p:to>
                                        <p:strVal val="hidden"/>
                                      </p:to>
                                    </p:set>
                                  </p:childTnLst>
                                </p:cTn>
                              </p:par>
                              <p:par>
                                <p:cTn id="241" presetID="3" presetClass="mediacall" presetSubtype="0" fill="hold" nodeType="withEffect">
                                  <p:stCondLst>
                                    <p:cond delay="0"/>
                                  </p:stCondLst>
                                  <p:childTnLst>
                                    <p:cmd type="call" cmd="stop">
                                      <p:cBhvr>
                                        <p:cTn id="242" dur="1" fill="hold"/>
                                        <p:tgtEl>
                                          <p:spTgt spid="110"/>
                                        </p:tgtEl>
                                      </p:cBhvr>
                                    </p:cmd>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nodeType="clickEffect">
                                  <p:stCondLst>
                                    <p:cond delay="0"/>
                                  </p:stCondLst>
                                  <p:childTnLst>
                                    <p:animEffect transition="out" filter="fade">
                                      <p:cBhvr>
                                        <p:cTn id="246" dur="10"/>
                                        <p:tgtEl>
                                          <p:spTgt spid="93"/>
                                        </p:tgtEl>
                                      </p:cBhvr>
                                    </p:animEffect>
                                    <p:set>
                                      <p:cBhvr>
                                        <p:cTn id="247" dur="1" fill="hold">
                                          <p:stCondLst>
                                            <p:cond delay="9"/>
                                          </p:stCondLst>
                                        </p:cTn>
                                        <p:tgtEl>
                                          <p:spTgt spid="93"/>
                                        </p:tgtEl>
                                        <p:attrNameLst>
                                          <p:attrName>style.visibility</p:attrName>
                                        </p:attrNameLst>
                                      </p:cBhvr>
                                      <p:to>
                                        <p:strVal val="hidden"/>
                                      </p:to>
                                    </p:set>
                                  </p:childTnLst>
                                </p:cTn>
                              </p:par>
                              <p:par>
                                <p:cTn id="248" presetID="3" presetClass="mediacall" presetSubtype="0" fill="hold" nodeType="withEffect">
                                  <p:stCondLst>
                                    <p:cond delay="0"/>
                                  </p:stCondLst>
                                  <p:childTnLst>
                                    <p:cmd type="call" cmd="stop">
                                      <p:cBhvr>
                                        <p:cTn id="249" dur="1" fill="hold"/>
                                        <p:tgtEl>
                                          <p:spTgt spid="110"/>
                                        </p:tgtEl>
                                      </p:cBhvr>
                                    </p:cmd>
                                  </p:childTnLst>
                                </p:cTn>
                              </p:par>
                            </p:childTnLst>
                          </p:cTn>
                        </p:par>
                      </p:childTnLst>
                    </p:cTn>
                  </p:par>
                  <p:par>
                    <p:cTn id="250" fill="hold">
                      <p:stCondLst>
                        <p:cond delay="indefinite"/>
                      </p:stCondLst>
                      <p:childTnLst>
                        <p:par>
                          <p:cTn id="251" fill="hold">
                            <p:stCondLst>
                              <p:cond delay="0"/>
                            </p:stCondLst>
                            <p:childTnLst>
                              <p:par>
                                <p:cTn id="252" presetID="10" presetClass="exit" presetSubtype="0" fill="hold" nodeType="clickEffect">
                                  <p:stCondLst>
                                    <p:cond delay="0"/>
                                  </p:stCondLst>
                                  <p:childTnLst>
                                    <p:animEffect transition="out" filter="fade">
                                      <p:cBhvr>
                                        <p:cTn id="253" dur="10"/>
                                        <p:tgtEl>
                                          <p:spTgt spid="94"/>
                                        </p:tgtEl>
                                      </p:cBhvr>
                                    </p:animEffect>
                                    <p:set>
                                      <p:cBhvr>
                                        <p:cTn id="254" dur="1" fill="hold">
                                          <p:stCondLst>
                                            <p:cond delay="9"/>
                                          </p:stCondLst>
                                        </p:cTn>
                                        <p:tgtEl>
                                          <p:spTgt spid="94"/>
                                        </p:tgtEl>
                                        <p:attrNameLst>
                                          <p:attrName>style.visibility</p:attrName>
                                        </p:attrNameLst>
                                      </p:cBhvr>
                                      <p:to>
                                        <p:strVal val="hidden"/>
                                      </p:to>
                                    </p:set>
                                  </p:childTnLst>
                                </p:cTn>
                              </p:par>
                              <p:par>
                                <p:cTn id="255" presetID="3" presetClass="mediacall" presetSubtype="0" fill="hold" nodeType="withEffect">
                                  <p:stCondLst>
                                    <p:cond delay="0"/>
                                  </p:stCondLst>
                                  <p:childTnLst>
                                    <p:cmd type="call" cmd="stop">
                                      <p:cBhvr>
                                        <p:cTn id="256" dur="1" fill="hold"/>
                                        <p:tgtEl>
                                          <p:spTgt spid="110"/>
                                        </p:tgtEl>
                                      </p:cBhvr>
                                    </p:cmd>
                                  </p:childTnLst>
                                </p:cTn>
                              </p:par>
                            </p:childTnLst>
                          </p:cTn>
                        </p:par>
                      </p:childTnLst>
                    </p:cTn>
                  </p:par>
                  <p:par>
                    <p:cTn id="257" fill="hold">
                      <p:stCondLst>
                        <p:cond delay="indefinite"/>
                      </p:stCondLst>
                      <p:childTnLst>
                        <p:par>
                          <p:cTn id="258" fill="hold">
                            <p:stCondLst>
                              <p:cond delay="0"/>
                            </p:stCondLst>
                            <p:childTnLst>
                              <p:par>
                                <p:cTn id="259" presetID="10" presetClass="exit" presetSubtype="0" fill="hold" nodeType="clickEffect">
                                  <p:stCondLst>
                                    <p:cond delay="0"/>
                                  </p:stCondLst>
                                  <p:childTnLst>
                                    <p:animEffect transition="out" filter="fade">
                                      <p:cBhvr>
                                        <p:cTn id="260" dur="10"/>
                                        <p:tgtEl>
                                          <p:spTgt spid="95"/>
                                        </p:tgtEl>
                                      </p:cBhvr>
                                    </p:animEffect>
                                    <p:set>
                                      <p:cBhvr>
                                        <p:cTn id="261" dur="1" fill="hold">
                                          <p:stCondLst>
                                            <p:cond delay="9"/>
                                          </p:stCondLst>
                                        </p:cTn>
                                        <p:tgtEl>
                                          <p:spTgt spid="95"/>
                                        </p:tgtEl>
                                        <p:attrNameLst>
                                          <p:attrName>style.visibility</p:attrName>
                                        </p:attrNameLst>
                                      </p:cBhvr>
                                      <p:to>
                                        <p:strVal val="hidden"/>
                                      </p:to>
                                    </p:set>
                                  </p:childTnLst>
                                </p:cTn>
                              </p:par>
                              <p:par>
                                <p:cTn id="262" presetID="3" presetClass="mediacall" presetSubtype="0" fill="hold" nodeType="withEffect">
                                  <p:stCondLst>
                                    <p:cond delay="0"/>
                                  </p:stCondLst>
                                  <p:childTnLst>
                                    <p:cmd type="call" cmd="stop">
                                      <p:cBhvr>
                                        <p:cTn id="263" dur="1" fill="hold"/>
                                        <p:tgtEl>
                                          <p:spTgt spid="110"/>
                                        </p:tgtEl>
                                      </p:cBhvr>
                                    </p:cmd>
                                  </p:childTnLst>
                                </p:cTn>
                              </p:par>
                            </p:childTnLst>
                          </p:cTn>
                        </p:par>
                      </p:childTnLst>
                    </p:cTn>
                  </p:par>
                  <p:par>
                    <p:cTn id="264" fill="hold">
                      <p:stCondLst>
                        <p:cond delay="indefinite"/>
                      </p:stCondLst>
                      <p:childTnLst>
                        <p:par>
                          <p:cTn id="265" fill="hold">
                            <p:stCondLst>
                              <p:cond delay="0"/>
                            </p:stCondLst>
                            <p:childTnLst>
                              <p:par>
                                <p:cTn id="266" presetID="10" presetClass="exit" presetSubtype="0" fill="hold" nodeType="clickEffect">
                                  <p:stCondLst>
                                    <p:cond delay="0"/>
                                  </p:stCondLst>
                                  <p:childTnLst>
                                    <p:animEffect transition="out" filter="fade">
                                      <p:cBhvr>
                                        <p:cTn id="267" dur="10"/>
                                        <p:tgtEl>
                                          <p:spTgt spid="96"/>
                                        </p:tgtEl>
                                      </p:cBhvr>
                                    </p:animEffect>
                                    <p:set>
                                      <p:cBhvr>
                                        <p:cTn id="268" dur="1" fill="hold">
                                          <p:stCondLst>
                                            <p:cond delay="9"/>
                                          </p:stCondLst>
                                        </p:cTn>
                                        <p:tgtEl>
                                          <p:spTgt spid="96"/>
                                        </p:tgtEl>
                                        <p:attrNameLst>
                                          <p:attrName>style.visibility</p:attrName>
                                        </p:attrNameLst>
                                      </p:cBhvr>
                                      <p:to>
                                        <p:strVal val="hidden"/>
                                      </p:to>
                                    </p:set>
                                  </p:childTnLst>
                                </p:cTn>
                              </p:par>
                              <p:par>
                                <p:cTn id="269" presetID="3" presetClass="mediacall" presetSubtype="0" fill="hold" nodeType="withEffect">
                                  <p:stCondLst>
                                    <p:cond delay="0"/>
                                  </p:stCondLst>
                                  <p:childTnLst>
                                    <p:cmd type="call" cmd="stop">
                                      <p:cBhvr>
                                        <p:cTn id="270" dur="1" fill="hold"/>
                                        <p:tgtEl>
                                          <p:spTgt spid="110"/>
                                        </p:tgtEl>
                                      </p:cBhvr>
                                    </p:cmd>
                                  </p:childTnLst>
                                </p:cTn>
                              </p:par>
                            </p:childTnLst>
                          </p:cTn>
                        </p:par>
                      </p:childTnLst>
                    </p:cTn>
                  </p:par>
                  <p:par>
                    <p:cTn id="271" fill="hold">
                      <p:stCondLst>
                        <p:cond delay="indefinite"/>
                      </p:stCondLst>
                      <p:childTnLst>
                        <p:par>
                          <p:cTn id="272" fill="hold">
                            <p:stCondLst>
                              <p:cond delay="0"/>
                            </p:stCondLst>
                            <p:childTnLst>
                              <p:par>
                                <p:cTn id="273" presetID="10" presetClass="exit" presetSubtype="0" fill="hold" nodeType="clickEffect">
                                  <p:stCondLst>
                                    <p:cond delay="0"/>
                                  </p:stCondLst>
                                  <p:childTnLst>
                                    <p:animEffect transition="out" filter="fade">
                                      <p:cBhvr>
                                        <p:cTn id="274" dur="10"/>
                                        <p:tgtEl>
                                          <p:spTgt spid="97"/>
                                        </p:tgtEl>
                                      </p:cBhvr>
                                    </p:animEffect>
                                    <p:set>
                                      <p:cBhvr>
                                        <p:cTn id="275" dur="1" fill="hold">
                                          <p:stCondLst>
                                            <p:cond delay="9"/>
                                          </p:stCondLst>
                                        </p:cTn>
                                        <p:tgtEl>
                                          <p:spTgt spid="97"/>
                                        </p:tgtEl>
                                        <p:attrNameLst>
                                          <p:attrName>style.visibility</p:attrName>
                                        </p:attrNameLst>
                                      </p:cBhvr>
                                      <p:to>
                                        <p:strVal val="hidden"/>
                                      </p:to>
                                    </p:set>
                                  </p:childTnLst>
                                </p:cTn>
                              </p:par>
                              <p:par>
                                <p:cTn id="276" presetID="3" presetClass="mediacall" presetSubtype="0" fill="hold" nodeType="withEffect">
                                  <p:stCondLst>
                                    <p:cond delay="0"/>
                                  </p:stCondLst>
                                  <p:childTnLst>
                                    <p:cmd type="call" cmd="stop">
                                      <p:cBhvr>
                                        <p:cTn id="277" dur="1" fill="hold"/>
                                        <p:tgtEl>
                                          <p:spTgt spid="110"/>
                                        </p:tgtEl>
                                      </p:cBhvr>
                                    </p:cmd>
                                  </p:childTnLst>
                                </p:cTn>
                              </p:par>
                            </p:childTnLst>
                          </p:cTn>
                        </p:par>
                      </p:childTnLst>
                    </p:cTn>
                  </p:par>
                  <p:par>
                    <p:cTn id="278" fill="hold">
                      <p:stCondLst>
                        <p:cond delay="indefinite"/>
                      </p:stCondLst>
                      <p:childTnLst>
                        <p:par>
                          <p:cTn id="279" fill="hold">
                            <p:stCondLst>
                              <p:cond delay="0"/>
                            </p:stCondLst>
                            <p:childTnLst>
                              <p:par>
                                <p:cTn id="280" presetID="10" presetClass="exit" presetSubtype="0" fill="hold" nodeType="clickEffect">
                                  <p:stCondLst>
                                    <p:cond delay="0"/>
                                  </p:stCondLst>
                                  <p:childTnLst>
                                    <p:animEffect transition="out" filter="fade">
                                      <p:cBhvr>
                                        <p:cTn id="281" dur="10"/>
                                        <p:tgtEl>
                                          <p:spTgt spid="98"/>
                                        </p:tgtEl>
                                      </p:cBhvr>
                                    </p:animEffect>
                                    <p:set>
                                      <p:cBhvr>
                                        <p:cTn id="282" dur="1" fill="hold">
                                          <p:stCondLst>
                                            <p:cond delay="9"/>
                                          </p:stCondLst>
                                        </p:cTn>
                                        <p:tgtEl>
                                          <p:spTgt spid="98"/>
                                        </p:tgtEl>
                                        <p:attrNameLst>
                                          <p:attrName>style.visibility</p:attrName>
                                        </p:attrNameLst>
                                      </p:cBhvr>
                                      <p:to>
                                        <p:strVal val="hidden"/>
                                      </p:to>
                                    </p:set>
                                  </p:childTnLst>
                                </p:cTn>
                              </p:par>
                              <p:par>
                                <p:cTn id="283" presetID="3" presetClass="mediacall" presetSubtype="0" fill="hold" nodeType="withEffect">
                                  <p:stCondLst>
                                    <p:cond delay="0"/>
                                  </p:stCondLst>
                                  <p:childTnLst>
                                    <p:cmd type="call" cmd="stop">
                                      <p:cBhvr>
                                        <p:cTn id="284" dur="1" fill="hold"/>
                                        <p:tgtEl>
                                          <p:spTgt spid="110"/>
                                        </p:tgtEl>
                                      </p:cBhvr>
                                    </p:cmd>
                                  </p:childTnLst>
                                </p:cTn>
                              </p:par>
                            </p:childTnLst>
                          </p:cTn>
                        </p:par>
                      </p:childTnLst>
                    </p:cTn>
                  </p:par>
                  <p:par>
                    <p:cTn id="285" fill="hold">
                      <p:stCondLst>
                        <p:cond delay="indefinite"/>
                      </p:stCondLst>
                      <p:childTnLst>
                        <p:par>
                          <p:cTn id="286" fill="hold">
                            <p:stCondLst>
                              <p:cond delay="0"/>
                            </p:stCondLst>
                            <p:childTnLst>
                              <p:par>
                                <p:cTn id="287" presetID="10" presetClass="exit" presetSubtype="0" fill="hold" nodeType="clickEffect">
                                  <p:stCondLst>
                                    <p:cond delay="0"/>
                                  </p:stCondLst>
                                  <p:childTnLst>
                                    <p:animEffect transition="out" filter="fade">
                                      <p:cBhvr>
                                        <p:cTn id="288" dur="10"/>
                                        <p:tgtEl>
                                          <p:spTgt spid="99"/>
                                        </p:tgtEl>
                                      </p:cBhvr>
                                    </p:animEffect>
                                    <p:set>
                                      <p:cBhvr>
                                        <p:cTn id="289" dur="1" fill="hold">
                                          <p:stCondLst>
                                            <p:cond delay="9"/>
                                          </p:stCondLst>
                                        </p:cTn>
                                        <p:tgtEl>
                                          <p:spTgt spid="99"/>
                                        </p:tgtEl>
                                        <p:attrNameLst>
                                          <p:attrName>style.visibility</p:attrName>
                                        </p:attrNameLst>
                                      </p:cBhvr>
                                      <p:to>
                                        <p:strVal val="hidden"/>
                                      </p:to>
                                    </p:set>
                                  </p:childTnLst>
                                </p:cTn>
                              </p:par>
                              <p:par>
                                <p:cTn id="290" presetID="3" presetClass="mediacall" presetSubtype="0" fill="hold" nodeType="withEffect">
                                  <p:stCondLst>
                                    <p:cond delay="0"/>
                                  </p:stCondLst>
                                  <p:childTnLst>
                                    <p:cmd type="call" cmd="stop">
                                      <p:cBhvr>
                                        <p:cTn id="291" dur="1" fill="hold"/>
                                        <p:tgtEl>
                                          <p:spTgt spid="110"/>
                                        </p:tgtEl>
                                      </p:cBhvr>
                                    </p:cmd>
                                  </p:childTnLst>
                                </p:cTn>
                              </p:par>
                            </p:childTnLst>
                          </p:cTn>
                        </p:par>
                      </p:childTnLst>
                    </p:cTn>
                  </p:par>
                  <p:par>
                    <p:cTn id="292" fill="hold">
                      <p:stCondLst>
                        <p:cond delay="indefinite"/>
                      </p:stCondLst>
                      <p:childTnLst>
                        <p:par>
                          <p:cTn id="293" fill="hold">
                            <p:stCondLst>
                              <p:cond delay="0"/>
                            </p:stCondLst>
                            <p:childTnLst>
                              <p:par>
                                <p:cTn id="294" presetID="10" presetClass="exit" presetSubtype="0" fill="hold" nodeType="clickEffect">
                                  <p:stCondLst>
                                    <p:cond delay="0"/>
                                  </p:stCondLst>
                                  <p:childTnLst>
                                    <p:animEffect transition="out" filter="fade">
                                      <p:cBhvr>
                                        <p:cTn id="295" dur="10"/>
                                        <p:tgtEl>
                                          <p:spTgt spid="100"/>
                                        </p:tgtEl>
                                      </p:cBhvr>
                                    </p:animEffect>
                                    <p:set>
                                      <p:cBhvr>
                                        <p:cTn id="296" dur="1" fill="hold">
                                          <p:stCondLst>
                                            <p:cond delay="9"/>
                                          </p:stCondLst>
                                        </p:cTn>
                                        <p:tgtEl>
                                          <p:spTgt spid="100"/>
                                        </p:tgtEl>
                                        <p:attrNameLst>
                                          <p:attrName>style.visibility</p:attrName>
                                        </p:attrNameLst>
                                      </p:cBhvr>
                                      <p:to>
                                        <p:strVal val="hidden"/>
                                      </p:to>
                                    </p:set>
                                  </p:childTnLst>
                                </p:cTn>
                              </p:par>
                              <p:par>
                                <p:cTn id="297" presetID="3" presetClass="mediacall" presetSubtype="0" fill="hold" nodeType="withEffect">
                                  <p:stCondLst>
                                    <p:cond delay="0"/>
                                  </p:stCondLst>
                                  <p:childTnLst>
                                    <p:cmd type="call" cmd="stop">
                                      <p:cBhvr>
                                        <p:cTn id="298" dur="1" fill="hold"/>
                                        <p:tgtEl>
                                          <p:spTgt spid="110"/>
                                        </p:tgtEl>
                                      </p:cBhvr>
                                    </p:cmd>
                                  </p:childTnLst>
                                </p:cTn>
                              </p:par>
                            </p:childTnLst>
                          </p:cTn>
                        </p:par>
                      </p:childTnLst>
                    </p:cTn>
                  </p:par>
                  <p:par>
                    <p:cTn id="299" fill="hold">
                      <p:stCondLst>
                        <p:cond delay="indefinite"/>
                      </p:stCondLst>
                      <p:childTnLst>
                        <p:par>
                          <p:cTn id="300" fill="hold">
                            <p:stCondLst>
                              <p:cond delay="0"/>
                            </p:stCondLst>
                            <p:childTnLst>
                              <p:par>
                                <p:cTn id="301" presetID="10" presetClass="exit" presetSubtype="0" fill="hold" nodeType="clickEffect">
                                  <p:stCondLst>
                                    <p:cond delay="0"/>
                                  </p:stCondLst>
                                  <p:childTnLst>
                                    <p:animEffect transition="out" filter="fade">
                                      <p:cBhvr>
                                        <p:cTn id="302" dur="10"/>
                                        <p:tgtEl>
                                          <p:spTgt spid="101"/>
                                        </p:tgtEl>
                                      </p:cBhvr>
                                    </p:animEffect>
                                    <p:set>
                                      <p:cBhvr>
                                        <p:cTn id="303" dur="1" fill="hold">
                                          <p:stCondLst>
                                            <p:cond delay="9"/>
                                          </p:stCondLst>
                                        </p:cTn>
                                        <p:tgtEl>
                                          <p:spTgt spid="101"/>
                                        </p:tgtEl>
                                        <p:attrNameLst>
                                          <p:attrName>style.visibility</p:attrName>
                                        </p:attrNameLst>
                                      </p:cBhvr>
                                      <p:to>
                                        <p:strVal val="hidden"/>
                                      </p:to>
                                    </p:set>
                                  </p:childTnLst>
                                </p:cTn>
                              </p:par>
                              <p:par>
                                <p:cTn id="304" presetID="3" presetClass="mediacall" presetSubtype="0" fill="hold" nodeType="withEffect">
                                  <p:stCondLst>
                                    <p:cond delay="0"/>
                                  </p:stCondLst>
                                  <p:childTnLst>
                                    <p:cmd type="call" cmd="stop">
                                      <p:cBhvr>
                                        <p:cTn id="305" dur="1" fill="hold"/>
                                        <p:tgtEl>
                                          <p:spTgt spid="110"/>
                                        </p:tgtEl>
                                      </p:cBhvr>
                                    </p:cmd>
                                  </p:childTnLst>
                                </p:cTn>
                              </p:par>
                            </p:childTnLst>
                          </p:cTn>
                        </p:par>
                      </p:childTnLst>
                    </p:cTn>
                  </p:par>
                  <p:par>
                    <p:cTn id="306" fill="hold">
                      <p:stCondLst>
                        <p:cond delay="indefinite"/>
                      </p:stCondLst>
                      <p:childTnLst>
                        <p:par>
                          <p:cTn id="307" fill="hold">
                            <p:stCondLst>
                              <p:cond delay="0"/>
                            </p:stCondLst>
                            <p:childTnLst>
                              <p:par>
                                <p:cTn id="308" presetID="10" presetClass="exit" presetSubtype="0" fill="hold" nodeType="clickEffect">
                                  <p:stCondLst>
                                    <p:cond delay="0"/>
                                  </p:stCondLst>
                                  <p:childTnLst>
                                    <p:animEffect transition="out" filter="fade">
                                      <p:cBhvr>
                                        <p:cTn id="309" dur="10"/>
                                        <p:tgtEl>
                                          <p:spTgt spid="102"/>
                                        </p:tgtEl>
                                      </p:cBhvr>
                                    </p:animEffect>
                                    <p:set>
                                      <p:cBhvr>
                                        <p:cTn id="310" dur="1" fill="hold">
                                          <p:stCondLst>
                                            <p:cond delay="9"/>
                                          </p:stCondLst>
                                        </p:cTn>
                                        <p:tgtEl>
                                          <p:spTgt spid="102"/>
                                        </p:tgtEl>
                                        <p:attrNameLst>
                                          <p:attrName>style.visibility</p:attrName>
                                        </p:attrNameLst>
                                      </p:cBhvr>
                                      <p:to>
                                        <p:strVal val="hidden"/>
                                      </p:to>
                                    </p:set>
                                  </p:childTnLst>
                                </p:cTn>
                              </p:par>
                              <p:par>
                                <p:cTn id="311" presetID="3" presetClass="mediacall" presetSubtype="0" fill="hold" nodeType="withEffect">
                                  <p:stCondLst>
                                    <p:cond delay="0"/>
                                  </p:stCondLst>
                                  <p:childTnLst>
                                    <p:cmd type="call" cmd="stop">
                                      <p:cBhvr>
                                        <p:cTn id="312" dur="1" fill="hold"/>
                                        <p:tgtEl>
                                          <p:spTgt spid="110"/>
                                        </p:tgtEl>
                                      </p:cBhvr>
                                    </p:cmd>
                                  </p:childTnLst>
                                </p:cTn>
                              </p:par>
                            </p:childTnLst>
                          </p:cTn>
                        </p:par>
                      </p:childTnLst>
                    </p:cTn>
                  </p:par>
                  <p:par>
                    <p:cTn id="313" fill="hold">
                      <p:stCondLst>
                        <p:cond delay="indefinite"/>
                      </p:stCondLst>
                      <p:childTnLst>
                        <p:par>
                          <p:cTn id="314" fill="hold">
                            <p:stCondLst>
                              <p:cond delay="0"/>
                            </p:stCondLst>
                            <p:childTnLst>
                              <p:par>
                                <p:cTn id="315" presetID="10" presetClass="exit" presetSubtype="0" fill="hold" nodeType="clickEffect">
                                  <p:stCondLst>
                                    <p:cond delay="0"/>
                                  </p:stCondLst>
                                  <p:childTnLst>
                                    <p:animEffect transition="out" filter="fade">
                                      <p:cBhvr>
                                        <p:cTn id="316" dur="10"/>
                                        <p:tgtEl>
                                          <p:spTgt spid="103"/>
                                        </p:tgtEl>
                                      </p:cBhvr>
                                    </p:animEffect>
                                    <p:set>
                                      <p:cBhvr>
                                        <p:cTn id="317" dur="1" fill="hold">
                                          <p:stCondLst>
                                            <p:cond delay="9"/>
                                          </p:stCondLst>
                                        </p:cTn>
                                        <p:tgtEl>
                                          <p:spTgt spid="103"/>
                                        </p:tgtEl>
                                        <p:attrNameLst>
                                          <p:attrName>style.visibility</p:attrName>
                                        </p:attrNameLst>
                                      </p:cBhvr>
                                      <p:to>
                                        <p:strVal val="hidden"/>
                                      </p:to>
                                    </p:set>
                                  </p:childTnLst>
                                </p:cTn>
                              </p:par>
                              <p:par>
                                <p:cTn id="318" presetID="3" presetClass="mediacall" presetSubtype="0" fill="hold" nodeType="withEffect">
                                  <p:stCondLst>
                                    <p:cond delay="0"/>
                                  </p:stCondLst>
                                  <p:childTnLst>
                                    <p:cmd type="call" cmd="stop">
                                      <p:cBhvr>
                                        <p:cTn id="319" dur="1" fill="hold"/>
                                        <p:tgtEl>
                                          <p:spTgt spid="110"/>
                                        </p:tgtEl>
                                      </p:cBhvr>
                                    </p:cmd>
                                  </p:childTnLst>
                                </p:cTn>
                              </p:par>
                            </p:childTnLst>
                          </p:cTn>
                        </p:par>
                      </p:childTnLst>
                    </p:cTn>
                  </p:par>
                  <p:par>
                    <p:cTn id="320" fill="hold">
                      <p:stCondLst>
                        <p:cond delay="indefinite"/>
                      </p:stCondLst>
                      <p:childTnLst>
                        <p:par>
                          <p:cTn id="321" fill="hold">
                            <p:stCondLst>
                              <p:cond delay="0"/>
                            </p:stCondLst>
                            <p:childTnLst>
                              <p:par>
                                <p:cTn id="322" presetID="10" presetClass="exit" presetSubtype="0" fill="hold" nodeType="clickEffect">
                                  <p:stCondLst>
                                    <p:cond delay="0"/>
                                  </p:stCondLst>
                                  <p:childTnLst>
                                    <p:animEffect transition="out" filter="fade">
                                      <p:cBhvr>
                                        <p:cTn id="323" dur="10"/>
                                        <p:tgtEl>
                                          <p:spTgt spid="104"/>
                                        </p:tgtEl>
                                      </p:cBhvr>
                                    </p:animEffect>
                                    <p:set>
                                      <p:cBhvr>
                                        <p:cTn id="324" dur="1" fill="hold">
                                          <p:stCondLst>
                                            <p:cond delay="9"/>
                                          </p:stCondLst>
                                        </p:cTn>
                                        <p:tgtEl>
                                          <p:spTgt spid="104"/>
                                        </p:tgtEl>
                                        <p:attrNameLst>
                                          <p:attrName>style.visibility</p:attrName>
                                        </p:attrNameLst>
                                      </p:cBhvr>
                                      <p:to>
                                        <p:strVal val="hidden"/>
                                      </p:to>
                                    </p:set>
                                  </p:childTnLst>
                                </p:cTn>
                              </p:par>
                              <p:par>
                                <p:cTn id="325" presetID="3" presetClass="mediacall" presetSubtype="0" fill="hold" nodeType="withEffect">
                                  <p:stCondLst>
                                    <p:cond delay="0"/>
                                  </p:stCondLst>
                                  <p:childTnLst>
                                    <p:cmd type="call" cmd="stop">
                                      <p:cBhvr>
                                        <p:cTn id="326" dur="1" fill="hold"/>
                                        <p:tgtEl>
                                          <p:spTgt spid="110"/>
                                        </p:tgtEl>
                                      </p:cBhvr>
                                    </p:cmd>
                                  </p:childTnLst>
                                </p:cTn>
                              </p:par>
                            </p:childTnLst>
                          </p:cTn>
                        </p:par>
                      </p:childTnLst>
                    </p:cTn>
                  </p:par>
                  <p:par>
                    <p:cTn id="327" fill="hold">
                      <p:stCondLst>
                        <p:cond delay="indefinite"/>
                      </p:stCondLst>
                      <p:childTnLst>
                        <p:par>
                          <p:cTn id="328" fill="hold">
                            <p:stCondLst>
                              <p:cond delay="0"/>
                            </p:stCondLst>
                            <p:childTnLst>
                              <p:par>
                                <p:cTn id="329" presetID="10" presetClass="exit" presetSubtype="0" fill="hold" nodeType="clickEffect">
                                  <p:stCondLst>
                                    <p:cond delay="0"/>
                                  </p:stCondLst>
                                  <p:childTnLst>
                                    <p:animEffect transition="out" filter="fade">
                                      <p:cBhvr>
                                        <p:cTn id="330" dur="10"/>
                                        <p:tgtEl>
                                          <p:spTgt spid="105"/>
                                        </p:tgtEl>
                                      </p:cBhvr>
                                    </p:animEffect>
                                    <p:set>
                                      <p:cBhvr>
                                        <p:cTn id="331" dur="1" fill="hold">
                                          <p:stCondLst>
                                            <p:cond delay="9"/>
                                          </p:stCondLst>
                                        </p:cTn>
                                        <p:tgtEl>
                                          <p:spTgt spid="105"/>
                                        </p:tgtEl>
                                        <p:attrNameLst>
                                          <p:attrName>style.visibility</p:attrName>
                                        </p:attrNameLst>
                                      </p:cBhvr>
                                      <p:to>
                                        <p:strVal val="hidden"/>
                                      </p:to>
                                    </p:set>
                                  </p:childTnLst>
                                </p:cTn>
                              </p:par>
                              <p:par>
                                <p:cTn id="332" presetID="3" presetClass="mediacall" presetSubtype="0" fill="hold" nodeType="withEffect">
                                  <p:stCondLst>
                                    <p:cond delay="0"/>
                                  </p:stCondLst>
                                  <p:childTnLst>
                                    <p:cmd type="call" cmd="stop">
                                      <p:cBhvr>
                                        <p:cTn id="333" dur="1" fill="hold"/>
                                        <p:tgtEl>
                                          <p:spTgt spid="110"/>
                                        </p:tgtEl>
                                      </p:cBhvr>
                                    </p:cmd>
                                  </p:childTnLst>
                                </p:cTn>
                              </p:par>
                            </p:childTnLst>
                          </p:cTn>
                        </p:par>
                      </p:childTnLst>
                    </p:cTn>
                  </p:par>
                  <p:par>
                    <p:cTn id="334" fill="hold">
                      <p:stCondLst>
                        <p:cond delay="indefinite"/>
                      </p:stCondLst>
                      <p:childTnLst>
                        <p:par>
                          <p:cTn id="335" fill="hold">
                            <p:stCondLst>
                              <p:cond delay="0"/>
                            </p:stCondLst>
                            <p:childTnLst>
                              <p:par>
                                <p:cTn id="336" presetID="10" presetClass="exit" presetSubtype="0" fill="hold" nodeType="clickEffect">
                                  <p:stCondLst>
                                    <p:cond delay="0"/>
                                  </p:stCondLst>
                                  <p:childTnLst>
                                    <p:animEffect transition="out" filter="fade">
                                      <p:cBhvr>
                                        <p:cTn id="337" dur="10"/>
                                        <p:tgtEl>
                                          <p:spTgt spid="106"/>
                                        </p:tgtEl>
                                      </p:cBhvr>
                                    </p:animEffect>
                                    <p:set>
                                      <p:cBhvr>
                                        <p:cTn id="338" dur="1" fill="hold">
                                          <p:stCondLst>
                                            <p:cond delay="9"/>
                                          </p:stCondLst>
                                        </p:cTn>
                                        <p:tgtEl>
                                          <p:spTgt spid="106"/>
                                        </p:tgtEl>
                                        <p:attrNameLst>
                                          <p:attrName>style.visibility</p:attrName>
                                        </p:attrNameLst>
                                      </p:cBhvr>
                                      <p:to>
                                        <p:strVal val="hidden"/>
                                      </p:to>
                                    </p:set>
                                  </p:childTnLst>
                                </p:cTn>
                              </p:par>
                              <p:par>
                                <p:cTn id="339" presetID="3" presetClass="mediacall" presetSubtype="0" fill="hold" nodeType="withEffect">
                                  <p:stCondLst>
                                    <p:cond delay="0"/>
                                  </p:stCondLst>
                                  <p:childTnLst>
                                    <p:cmd type="call" cmd="stop">
                                      <p:cBhvr>
                                        <p:cTn id="340" dur="1" fill="hold"/>
                                        <p:tgtEl>
                                          <p:spTgt spid="110"/>
                                        </p:tgtEl>
                                      </p:cBhvr>
                                    </p:cmd>
                                  </p:childTnLst>
                                </p:cTn>
                              </p:par>
                            </p:childTnLst>
                          </p:cTn>
                        </p:par>
                      </p:childTnLst>
                    </p:cTn>
                  </p:par>
                  <p:par>
                    <p:cTn id="341" fill="hold">
                      <p:stCondLst>
                        <p:cond delay="indefinite"/>
                      </p:stCondLst>
                      <p:childTnLst>
                        <p:par>
                          <p:cTn id="342" fill="hold">
                            <p:stCondLst>
                              <p:cond delay="0"/>
                            </p:stCondLst>
                            <p:childTnLst>
                              <p:par>
                                <p:cTn id="343" presetID="10" presetClass="exit" presetSubtype="0" fill="hold" nodeType="clickEffect">
                                  <p:stCondLst>
                                    <p:cond delay="0"/>
                                  </p:stCondLst>
                                  <p:childTnLst>
                                    <p:animEffect transition="out" filter="fade">
                                      <p:cBhvr>
                                        <p:cTn id="344" dur="10"/>
                                        <p:tgtEl>
                                          <p:spTgt spid="107"/>
                                        </p:tgtEl>
                                      </p:cBhvr>
                                    </p:animEffect>
                                    <p:set>
                                      <p:cBhvr>
                                        <p:cTn id="345" dur="1" fill="hold">
                                          <p:stCondLst>
                                            <p:cond delay="9"/>
                                          </p:stCondLst>
                                        </p:cTn>
                                        <p:tgtEl>
                                          <p:spTgt spid="107"/>
                                        </p:tgtEl>
                                        <p:attrNameLst>
                                          <p:attrName>style.visibility</p:attrName>
                                        </p:attrNameLst>
                                      </p:cBhvr>
                                      <p:to>
                                        <p:strVal val="hidden"/>
                                      </p:to>
                                    </p:set>
                                  </p:childTnLst>
                                </p:cTn>
                              </p:par>
                              <p:par>
                                <p:cTn id="346" presetID="3" presetClass="mediacall" presetSubtype="0" fill="hold" nodeType="withEffect">
                                  <p:stCondLst>
                                    <p:cond delay="0"/>
                                  </p:stCondLst>
                                  <p:childTnLst>
                                    <p:cmd type="call" cmd="stop">
                                      <p:cBhvr>
                                        <p:cTn id="347" dur="1" fill="hold"/>
                                        <p:tgtEl>
                                          <p:spTgt spid="110"/>
                                        </p:tgtEl>
                                      </p:cBhvr>
                                    </p:cmd>
                                  </p:childTnLst>
                                </p:cTn>
                              </p:par>
                            </p:childTnLst>
                          </p:cTn>
                        </p:par>
                      </p:childTnLst>
                    </p:cTn>
                  </p:par>
                  <p:par>
                    <p:cTn id="348" fill="hold">
                      <p:stCondLst>
                        <p:cond delay="indefinite"/>
                      </p:stCondLst>
                      <p:childTnLst>
                        <p:par>
                          <p:cTn id="349" fill="hold">
                            <p:stCondLst>
                              <p:cond delay="0"/>
                            </p:stCondLst>
                            <p:childTnLst>
                              <p:par>
                                <p:cTn id="350" presetID="10" presetClass="exit" presetSubtype="0" fill="hold" nodeType="clickEffect">
                                  <p:stCondLst>
                                    <p:cond delay="0"/>
                                  </p:stCondLst>
                                  <p:childTnLst>
                                    <p:animEffect transition="out" filter="fade">
                                      <p:cBhvr>
                                        <p:cTn id="351" dur="10"/>
                                        <p:tgtEl>
                                          <p:spTgt spid="108"/>
                                        </p:tgtEl>
                                      </p:cBhvr>
                                    </p:animEffect>
                                    <p:set>
                                      <p:cBhvr>
                                        <p:cTn id="352" dur="1" fill="hold">
                                          <p:stCondLst>
                                            <p:cond delay="9"/>
                                          </p:stCondLst>
                                        </p:cTn>
                                        <p:tgtEl>
                                          <p:spTgt spid="108"/>
                                        </p:tgtEl>
                                        <p:attrNameLst>
                                          <p:attrName>style.visibility</p:attrName>
                                        </p:attrNameLst>
                                      </p:cBhvr>
                                      <p:to>
                                        <p:strVal val="hidden"/>
                                      </p:to>
                                    </p:set>
                                  </p:childTnLst>
                                </p:cTn>
                              </p:par>
                              <p:par>
                                <p:cTn id="353" presetID="3" presetClass="mediacall" presetSubtype="0" fill="hold" nodeType="withEffect">
                                  <p:stCondLst>
                                    <p:cond delay="0"/>
                                  </p:stCondLst>
                                  <p:childTnLst>
                                    <p:cmd type="call" cmd="stop">
                                      <p:cBhvr>
                                        <p:cTn id="354" dur="1" fill="hold"/>
                                        <p:tgtEl>
                                          <p:spTgt spid="110"/>
                                        </p:tgtEl>
                                      </p:cBhvr>
                                    </p:cmd>
                                  </p:childTnLst>
                                </p:cTn>
                              </p:par>
                            </p:childTnLst>
                          </p:cTn>
                        </p:par>
                      </p:childTnLst>
                    </p:cTn>
                  </p:par>
                  <p:par>
                    <p:cTn id="355" fill="hold">
                      <p:stCondLst>
                        <p:cond delay="indefinite"/>
                      </p:stCondLst>
                      <p:childTnLst>
                        <p:par>
                          <p:cTn id="356" fill="hold">
                            <p:stCondLst>
                              <p:cond delay="0"/>
                            </p:stCondLst>
                            <p:childTnLst>
                              <p:par>
                                <p:cTn id="357" presetID="10" presetClass="exit" presetSubtype="0" fill="hold" nodeType="clickEffect">
                                  <p:stCondLst>
                                    <p:cond delay="0"/>
                                  </p:stCondLst>
                                  <p:childTnLst>
                                    <p:animEffect transition="out" filter="fade">
                                      <p:cBhvr>
                                        <p:cTn id="358" dur="10"/>
                                        <p:tgtEl>
                                          <p:spTgt spid="109"/>
                                        </p:tgtEl>
                                      </p:cBhvr>
                                    </p:animEffect>
                                    <p:set>
                                      <p:cBhvr>
                                        <p:cTn id="359" dur="1" fill="hold">
                                          <p:stCondLst>
                                            <p:cond delay="9"/>
                                          </p:stCondLst>
                                        </p:cTn>
                                        <p:tgtEl>
                                          <p:spTgt spid="109"/>
                                        </p:tgtEl>
                                        <p:attrNameLst>
                                          <p:attrName>style.visibility</p:attrName>
                                        </p:attrNameLst>
                                      </p:cBhvr>
                                      <p:to>
                                        <p:strVal val="hidden"/>
                                      </p:to>
                                    </p:set>
                                  </p:childTnLst>
                                </p:cTn>
                              </p:par>
                              <p:par>
                                <p:cTn id="360" presetID="3" presetClass="mediacall" presetSubtype="0" fill="hold" nodeType="withEffect">
                                  <p:stCondLst>
                                    <p:cond delay="0"/>
                                  </p:stCondLst>
                                  <p:childTnLst>
                                    <p:cmd type="call" cmd="stop">
                                      <p:cBhvr>
                                        <p:cTn id="361" dur="1" fill="hold"/>
                                        <p:tgtEl>
                                          <p:spTgt spid="1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2" restart="whenNotActive" fill="hold" evtFilter="cancelBubble" nodeType="interactiveSeq">
                <p:stCondLst>
                  <p:cond evt="onClick" delay="0">
                    <p:tgtEl>
                      <p:spTgt spid="59"/>
                    </p:tgtEl>
                  </p:cond>
                </p:stCondLst>
                <p:endSync evt="end" delay="0">
                  <p:rtn val="all"/>
                </p:endSync>
                <p:childTnLst>
                  <p:par>
                    <p:cTn id="363" fill="hold">
                      <p:stCondLst>
                        <p:cond delay="0"/>
                      </p:stCondLst>
                      <p:childTnLst>
                        <p:par>
                          <p:cTn id="364" fill="hold">
                            <p:stCondLst>
                              <p:cond delay="0"/>
                            </p:stCondLst>
                            <p:childTnLst>
                              <p:par>
                                <p:cTn id="365" presetID="30" presetClass="emph" presetSubtype="0" fill="hold" nodeType="clickEffect">
                                  <p:stCondLst>
                                    <p:cond delay="0"/>
                                  </p:stCondLst>
                                  <p:childTnLst>
                                    <p:animClr clrSpc="hsl" dir="cw">
                                      <p:cBhvr override="childStyle">
                                        <p:cTn id="366" dur="500" fill="hold"/>
                                        <p:tgtEl>
                                          <p:spTgt spid="59"/>
                                        </p:tgtEl>
                                        <p:attrNameLst>
                                          <p:attrName>style.color</p:attrName>
                                        </p:attrNameLst>
                                      </p:cBhvr>
                                      <p:by>
                                        <p:hsl h="0" s="12549" l="25098"/>
                                      </p:by>
                                    </p:animClr>
                                    <p:animClr clrSpc="hsl" dir="cw">
                                      <p:cBhvr>
                                        <p:cTn id="367" dur="500" fill="hold"/>
                                        <p:tgtEl>
                                          <p:spTgt spid="59"/>
                                        </p:tgtEl>
                                        <p:attrNameLst>
                                          <p:attrName>fillcolor</p:attrName>
                                        </p:attrNameLst>
                                      </p:cBhvr>
                                      <p:by>
                                        <p:hsl h="0" s="12549" l="25098"/>
                                      </p:by>
                                    </p:animClr>
                                    <p:animClr clrSpc="hsl" dir="cw">
                                      <p:cBhvr>
                                        <p:cTn id="368" dur="500" fill="hold"/>
                                        <p:tgtEl>
                                          <p:spTgt spid="59"/>
                                        </p:tgtEl>
                                        <p:attrNameLst>
                                          <p:attrName>stroke.color</p:attrName>
                                        </p:attrNameLst>
                                      </p:cBhvr>
                                      <p:by>
                                        <p:hsl h="0" s="12549" l="25098"/>
                                      </p:by>
                                    </p:animClr>
                                    <p:set>
                                      <p:cBhvr>
                                        <p:cTn id="369" dur="500" fill="hold"/>
                                        <p:tgtEl>
                                          <p:spTgt spid="59"/>
                                        </p:tgtEl>
                                        <p:attrNameLst>
                                          <p:attrName>fill.type</p:attrName>
                                        </p:attrNameLst>
                                      </p:cBhvr>
                                      <p:to>
                                        <p:strVal val="solid"/>
                                      </p:to>
                                    </p:set>
                                  </p:childTnLst>
                                </p:cTn>
                              </p:par>
                              <p:par>
                                <p:cTn id="370" presetID="8" presetClass="emph" presetSubtype="0" repeatCount="indefinite" fill="hold" nodeType="withEffect">
                                  <p:stCondLst>
                                    <p:cond delay="0"/>
                                  </p:stCondLst>
                                  <p:endCondLst>
                                    <p:cond evt="onNext" delay="0">
                                      <p:tgtEl>
                                        <p:sldTgt/>
                                      </p:tgtEl>
                                    </p:cond>
                                  </p:endCondLst>
                                  <p:childTnLst>
                                    <p:animRot by="21600000">
                                      <p:cBhvr>
                                        <p:cTn id="371" dur="500" fill="hold"/>
                                        <p:tgtEl>
                                          <p:spTgt spid="52"/>
                                        </p:tgtEl>
                                        <p:attrNameLst>
                                          <p:attrName>r</p:attrName>
                                        </p:attrNameLst>
                                      </p:cBhvr>
                                    </p:animRot>
                                  </p:childTnLst>
                                </p:cTn>
                              </p:par>
                              <p:par>
                                <p:cTn id="372" presetID="1" presetClass="mediacall" presetSubtype="0" fill="hold" nodeType="withEffect">
                                  <p:stCondLst>
                                    <p:cond delay="0"/>
                                  </p:stCondLst>
                                  <p:childTnLst>
                                    <p:cmd type="call" cmd="playFrom(0.0)">
                                      <p:cBhvr>
                                        <p:cTn id="373" dur="30406" fill="hold"/>
                                        <p:tgtEl>
                                          <p:spTgt spid="110"/>
                                        </p:tgtEl>
                                      </p:cBhvr>
                                    </p:cmd>
                                  </p:childTnLst>
                                </p:cTn>
                              </p:par>
                            </p:childTnLst>
                          </p:cTn>
                        </p:par>
                      </p:childTnLst>
                    </p:cTn>
                  </p:par>
                </p:childTnLst>
              </p:cTn>
              <p:nextCondLst>
                <p:cond evt="onClick" delay="0">
                  <p:tgtEl>
                    <p:spTgt spid="59"/>
                  </p:tgtEl>
                </p:cond>
              </p:nextCondLst>
            </p:seq>
            <p:audio>
              <p:cMediaNode vol="80000">
                <p:cTn id="374" repeatCount="indefinite" fill="hold" display="0">
                  <p:stCondLst>
                    <p:cond delay="indefinite"/>
                  </p:stCondLst>
                  <p:endCondLst>
                    <p:cond evt="onStopAudio" delay="0">
                      <p:tgtEl>
                        <p:sldTgt/>
                      </p:tgtEl>
                    </p:cond>
                    <p:cond evt="onNext" delay="0">
                      <p:tgtEl>
                        <p:sldTgt/>
                      </p:tgtEl>
                    </p:cond>
                  </p:endCondLst>
                </p:cTn>
                <p:tgtEl>
                  <p:spTgt spid="110"/>
                </p:tgtEl>
              </p:cMediaNode>
            </p:audio>
            <p:audio>
              <p:cMediaNode vol="80000">
                <p:cTn id="375" fill="hold" display="0">
                  <p:stCondLst>
                    <p:cond delay="indefinite"/>
                  </p:stCondLst>
                  <p:endCondLst>
                    <p:cond evt="onStopAudio" delay="0">
                      <p:tgtEl>
                        <p:sldTgt/>
                      </p:tgtEl>
                    </p:cond>
                  </p:endCondLst>
                </p:cTn>
                <p:tgtEl>
                  <p:spTgt spid="116"/>
                </p:tgtEl>
              </p:cMediaNode>
            </p:audio>
          </p:childTnLst>
        </p:cTn>
      </p:par>
    </p:tnLst>
    <p:bldLst>
      <p:bldP spid="112"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 name="Rectangle 114"/>
          <p:cNvSpPr/>
          <p:nvPr/>
        </p:nvSpPr>
        <p:spPr>
          <a:xfrm>
            <a:off x="-16046" y="30749"/>
            <a:ext cx="10209330" cy="102874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nvGrpSpPr>
          <p:cNvPr id="52" name="Group 51"/>
          <p:cNvGrpSpPr/>
          <p:nvPr/>
        </p:nvGrpSpPr>
        <p:grpSpPr>
          <a:xfrm>
            <a:off x="5406009" y="188993"/>
            <a:ext cx="9620322" cy="9647754"/>
            <a:chOff x="2889226" y="213081"/>
            <a:chExt cx="6413548" cy="6431836"/>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9226" y="213081"/>
              <a:ext cx="6413548" cy="6431836"/>
            </a:xfrm>
            <a:prstGeom prst="rect">
              <a:avLst/>
            </a:prstGeom>
          </p:spPr>
        </p:pic>
        <p:sp>
          <p:nvSpPr>
            <p:cNvPr id="6" name="TextBox 5"/>
            <p:cNvSpPr txBox="1"/>
            <p:nvPr/>
          </p:nvSpPr>
          <p:spPr>
            <a:xfrm rot="300000">
              <a:off x="7009153" y="3324602"/>
              <a:ext cx="2019117" cy="553998"/>
            </a:xfrm>
            <a:prstGeom prst="rect">
              <a:avLst/>
            </a:prstGeom>
            <a:noFill/>
          </p:spPr>
          <p:txBody>
            <a:bodyPr wrap="square" rtlCol="0">
              <a:spAutoFit/>
            </a:bodyPr>
            <a:lstStyle/>
            <a:p>
              <a:pPr algn="ctr"/>
              <a:r>
                <a:rPr lang="en-US" sz="4800" dirty="0">
                  <a:solidFill>
                    <a:schemeClr val="bg1"/>
                  </a:solidFill>
                </a:rPr>
                <a:t>11</a:t>
              </a:r>
            </a:p>
          </p:txBody>
        </p:sp>
        <p:sp>
          <p:nvSpPr>
            <p:cNvPr id="7" name="TextBox 6"/>
            <p:cNvSpPr txBox="1"/>
            <p:nvPr/>
          </p:nvSpPr>
          <p:spPr>
            <a:xfrm rot="900000">
              <a:off x="6953878" y="3647354"/>
              <a:ext cx="2019117" cy="553998"/>
            </a:xfrm>
            <a:prstGeom prst="rect">
              <a:avLst/>
            </a:prstGeom>
            <a:noFill/>
          </p:spPr>
          <p:txBody>
            <a:bodyPr wrap="square" rtlCol="0">
              <a:spAutoFit/>
            </a:bodyPr>
            <a:lstStyle/>
            <a:p>
              <a:pPr algn="ctr"/>
              <a:r>
                <a:rPr lang="en-US" sz="4800" dirty="0"/>
                <a:t>12</a:t>
              </a:r>
            </a:p>
          </p:txBody>
        </p:sp>
        <p:sp>
          <p:nvSpPr>
            <p:cNvPr id="8" name="TextBox 7"/>
            <p:cNvSpPr txBox="1"/>
            <p:nvPr/>
          </p:nvSpPr>
          <p:spPr>
            <a:xfrm rot="1500000">
              <a:off x="6844403" y="3982122"/>
              <a:ext cx="2019117" cy="553998"/>
            </a:xfrm>
            <a:prstGeom prst="rect">
              <a:avLst/>
            </a:prstGeom>
            <a:noFill/>
          </p:spPr>
          <p:txBody>
            <a:bodyPr wrap="square" rtlCol="0">
              <a:spAutoFit/>
            </a:bodyPr>
            <a:lstStyle/>
            <a:p>
              <a:pPr algn="ctr"/>
              <a:r>
                <a:rPr lang="en-US" sz="4800" dirty="0"/>
                <a:t>13</a:t>
              </a:r>
            </a:p>
          </p:txBody>
        </p:sp>
        <p:sp>
          <p:nvSpPr>
            <p:cNvPr id="9" name="TextBox 8"/>
            <p:cNvSpPr txBox="1"/>
            <p:nvPr/>
          </p:nvSpPr>
          <p:spPr>
            <a:xfrm rot="2100000">
              <a:off x="6696828" y="4266090"/>
              <a:ext cx="2019117" cy="553998"/>
            </a:xfrm>
            <a:prstGeom prst="rect">
              <a:avLst/>
            </a:prstGeom>
            <a:noFill/>
          </p:spPr>
          <p:txBody>
            <a:bodyPr wrap="square" rtlCol="0">
              <a:spAutoFit/>
            </a:bodyPr>
            <a:lstStyle/>
            <a:p>
              <a:pPr algn="ctr"/>
              <a:r>
                <a:rPr lang="en-US" sz="4800" dirty="0">
                  <a:solidFill>
                    <a:srgbClr val="FF0000"/>
                  </a:solidFill>
                </a:rPr>
                <a:t>14</a:t>
              </a:r>
            </a:p>
          </p:txBody>
        </p:sp>
        <p:sp>
          <p:nvSpPr>
            <p:cNvPr id="10" name="TextBox 9"/>
            <p:cNvSpPr txBox="1"/>
            <p:nvPr/>
          </p:nvSpPr>
          <p:spPr>
            <a:xfrm rot="2700000">
              <a:off x="6473053" y="4524658"/>
              <a:ext cx="2019117" cy="553998"/>
            </a:xfrm>
            <a:prstGeom prst="rect">
              <a:avLst/>
            </a:prstGeom>
            <a:noFill/>
          </p:spPr>
          <p:txBody>
            <a:bodyPr wrap="square" rtlCol="0">
              <a:spAutoFit/>
            </a:bodyPr>
            <a:lstStyle/>
            <a:p>
              <a:pPr algn="ctr"/>
              <a:r>
                <a:rPr lang="en-US" sz="4800" dirty="0">
                  <a:solidFill>
                    <a:schemeClr val="accent1">
                      <a:lumMod val="20000"/>
                      <a:lumOff val="80000"/>
                    </a:schemeClr>
                  </a:solidFill>
                </a:rPr>
                <a:t>15</a:t>
              </a:r>
            </a:p>
          </p:txBody>
        </p:sp>
        <p:sp>
          <p:nvSpPr>
            <p:cNvPr id="11" name="TextBox 10"/>
            <p:cNvSpPr txBox="1"/>
            <p:nvPr/>
          </p:nvSpPr>
          <p:spPr>
            <a:xfrm rot="3300000">
              <a:off x="6206353" y="4740558"/>
              <a:ext cx="2019117" cy="553998"/>
            </a:xfrm>
            <a:prstGeom prst="rect">
              <a:avLst/>
            </a:prstGeom>
            <a:noFill/>
          </p:spPr>
          <p:txBody>
            <a:bodyPr wrap="square" rtlCol="0">
              <a:spAutoFit/>
            </a:bodyPr>
            <a:lstStyle/>
            <a:p>
              <a:pPr algn="ctr"/>
              <a:r>
                <a:rPr lang="en-US" sz="4800" dirty="0">
                  <a:solidFill>
                    <a:schemeClr val="bg1"/>
                  </a:solidFill>
                </a:rPr>
                <a:t>16</a:t>
              </a:r>
            </a:p>
          </p:txBody>
        </p:sp>
        <p:sp>
          <p:nvSpPr>
            <p:cNvPr id="12" name="TextBox 11"/>
            <p:cNvSpPr txBox="1"/>
            <p:nvPr/>
          </p:nvSpPr>
          <p:spPr>
            <a:xfrm rot="3900000">
              <a:off x="5922584" y="4901006"/>
              <a:ext cx="2019117" cy="553998"/>
            </a:xfrm>
            <a:prstGeom prst="rect">
              <a:avLst/>
            </a:prstGeom>
            <a:noFill/>
          </p:spPr>
          <p:txBody>
            <a:bodyPr wrap="square" rtlCol="0">
              <a:spAutoFit/>
            </a:bodyPr>
            <a:lstStyle/>
            <a:p>
              <a:pPr algn="ctr"/>
              <a:r>
                <a:rPr lang="en-US" sz="4800" dirty="0"/>
                <a:t>17</a:t>
              </a:r>
            </a:p>
          </p:txBody>
        </p:sp>
        <p:sp>
          <p:nvSpPr>
            <p:cNvPr id="13" name="TextBox 12"/>
            <p:cNvSpPr txBox="1"/>
            <p:nvPr/>
          </p:nvSpPr>
          <p:spPr>
            <a:xfrm rot="4500000">
              <a:off x="5600715" y="5023352"/>
              <a:ext cx="2019117" cy="553998"/>
            </a:xfrm>
            <a:prstGeom prst="rect">
              <a:avLst/>
            </a:prstGeom>
            <a:noFill/>
          </p:spPr>
          <p:txBody>
            <a:bodyPr wrap="square" rtlCol="0">
              <a:spAutoFit/>
            </a:bodyPr>
            <a:lstStyle/>
            <a:p>
              <a:pPr algn="ctr"/>
              <a:r>
                <a:rPr lang="en-US" sz="4800" dirty="0"/>
                <a:t>18</a:t>
              </a:r>
            </a:p>
          </p:txBody>
        </p:sp>
        <p:sp>
          <p:nvSpPr>
            <p:cNvPr id="24" name="TextBox 23"/>
            <p:cNvSpPr txBox="1"/>
            <p:nvPr/>
          </p:nvSpPr>
          <p:spPr>
            <a:xfrm rot="5100000">
              <a:off x="5257815" y="5099552"/>
              <a:ext cx="2019117" cy="553998"/>
            </a:xfrm>
            <a:prstGeom prst="rect">
              <a:avLst/>
            </a:prstGeom>
            <a:noFill/>
          </p:spPr>
          <p:txBody>
            <a:bodyPr wrap="square" rtlCol="0">
              <a:spAutoFit/>
            </a:bodyPr>
            <a:lstStyle/>
            <a:p>
              <a:pPr algn="ctr"/>
              <a:r>
                <a:rPr lang="en-US" sz="4800" dirty="0"/>
                <a:t>19</a:t>
              </a:r>
            </a:p>
          </p:txBody>
        </p:sp>
        <p:sp>
          <p:nvSpPr>
            <p:cNvPr id="25" name="TextBox 24"/>
            <p:cNvSpPr txBox="1"/>
            <p:nvPr/>
          </p:nvSpPr>
          <p:spPr>
            <a:xfrm rot="5700000">
              <a:off x="4914915" y="5103182"/>
              <a:ext cx="2019117" cy="553998"/>
            </a:xfrm>
            <a:prstGeom prst="rect">
              <a:avLst/>
            </a:prstGeom>
            <a:noFill/>
          </p:spPr>
          <p:txBody>
            <a:bodyPr wrap="square" rtlCol="0">
              <a:spAutoFit/>
            </a:bodyPr>
            <a:lstStyle/>
            <a:p>
              <a:pPr algn="ctr"/>
              <a:r>
                <a:rPr lang="en-US" sz="4800" dirty="0"/>
                <a:t>20</a:t>
              </a:r>
            </a:p>
          </p:txBody>
        </p:sp>
        <p:sp>
          <p:nvSpPr>
            <p:cNvPr id="26" name="TextBox 25"/>
            <p:cNvSpPr txBox="1"/>
            <p:nvPr/>
          </p:nvSpPr>
          <p:spPr>
            <a:xfrm rot="6300000">
              <a:off x="4601043" y="5063270"/>
              <a:ext cx="2019117" cy="553998"/>
            </a:xfrm>
            <a:prstGeom prst="rect">
              <a:avLst/>
            </a:prstGeom>
            <a:noFill/>
          </p:spPr>
          <p:txBody>
            <a:bodyPr wrap="square" rtlCol="0">
              <a:spAutoFit/>
            </a:bodyPr>
            <a:lstStyle/>
            <a:p>
              <a:pPr algn="ctr"/>
              <a:r>
                <a:rPr lang="en-US" sz="4800" dirty="0">
                  <a:solidFill>
                    <a:schemeClr val="bg1"/>
                  </a:solidFill>
                </a:rPr>
                <a:t>21</a:t>
              </a:r>
            </a:p>
          </p:txBody>
        </p:sp>
        <p:sp>
          <p:nvSpPr>
            <p:cNvPr id="27" name="TextBox 26"/>
            <p:cNvSpPr txBox="1"/>
            <p:nvPr/>
          </p:nvSpPr>
          <p:spPr>
            <a:xfrm rot="6900000">
              <a:off x="4272657" y="4921760"/>
              <a:ext cx="2019117" cy="553998"/>
            </a:xfrm>
            <a:prstGeom prst="rect">
              <a:avLst/>
            </a:prstGeom>
            <a:noFill/>
          </p:spPr>
          <p:txBody>
            <a:bodyPr wrap="square" rtlCol="0">
              <a:spAutoFit/>
            </a:bodyPr>
            <a:lstStyle/>
            <a:p>
              <a:pPr algn="ctr"/>
              <a:r>
                <a:rPr lang="en-US" sz="4800" dirty="0"/>
                <a:t>22</a:t>
              </a:r>
            </a:p>
          </p:txBody>
        </p:sp>
        <p:sp>
          <p:nvSpPr>
            <p:cNvPr id="28" name="TextBox 27"/>
            <p:cNvSpPr txBox="1"/>
            <p:nvPr/>
          </p:nvSpPr>
          <p:spPr>
            <a:xfrm rot="7500000">
              <a:off x="3987813" y="4751222"/>
              <a:ext cx="2019117" cy="553998"/>
            </a:xfrm>
            <a:prstGeom prst="rect">
              <a:avLst/>
            </a:prstGeom>
            <a:noFill/>
          </p:spPr>
          <p:txBody>
            <a:bodyPr wrap="square" rtlCol="0">
              <a:spAutoFit/>
            </a:bodyPr>
            <a:lstStyle/>
            <a:p>
              <a:pPr algn="ctr"/>
              <a:r>
                <a:rPr lang="en-US" sz="4800" dirty="0"/>
                <a:t>23</a:t>
              </a:r>
            </a:p>
          </p:txBody>
        </p:sp>
        <p:sp>
          <p:nvSpPr>
            <p:cNvPr id="29" name="TextBox 28"/>
            <p:cNvSpPr txBox="1"/>
            <p:nvPr/>
          </p:nvSpPr>
          <p:spPr>
            <a:xfrm rot="8100000">
              <a:off x="3731997" y="4537142"/>
              <a:ext cx="2019117" cy="553998"/>
            </a:xfrm>
            <a:prstGeom prst="rect">
              <a:avLst/>
            </a:prstGeom>
            <a:noFill/>
          </p:spPr>
          <p:txBody>
            <a:bodyPr wrap="square" rtlCol="0">
              <a:spAutoFit/>
            </a:bodyPr>
            <a:lstStyle/>
            <a:p>
              <a:pPr algn="ctr"/>
              <a:r>
                <a:rPr lang="en-US" sz="4800" dirty="0"/>
                <a:t>24</a:t>
              </a:r>
            </a:p>
          </p:txBody>
        </p:sp>
        <p:sp>
          <p:nvSpPr>
            <p:cNvPr id="30" name="TextBox 29"/>
            <p:cNvSpPr txBox="1"/>
            <p:nvPr/>
          </p:nvSpPr>
          <p:spPr>
            <a:xfrm rot="8700000">
              <a:off x="3505209" y="4250492"/>
              <a:ext cx="2019117" cy="553998"/>
            </a:xfrm>
            <a:prstGeom prst="rect">
              <a:avLst/>
            </a:prstGeom>
            <a:noFill/>
          </p:spPr>
          <p:txBody>
            <a:bodyPr wrap="square" rtlCol="0">
              <a:spAutoFit/>
            </a:bodyPr>
            <a:lstStyle/>
            <a:p>
              <a:pPr algn="ctr"/>
              <a:r>
                <a:rPr lang="en-US" sz="4800" dirty="0">
                  <a:solidFill>
                    <a:srgbClr val="FFFF00"/>
                  </a:solidFill>
                </a:rPr>
                <a:t>25</a:t>
              </a:r>
            </a:p>
          </p:txBody>
        </p:sp>
        <p:sp>
          <p:nvSpPr>
            <p:cNvPr id="31" name="TextBox 30"/>
            <p:cNvSpPr txBox="1"/>
            <p:nvPr/>
          </p:nvSpPr>
          <p:spPr>
            <a:xfrm rot="9300000">
              <a:off x="3321963" y="3992870"/>
              <a:ext cx="2019117" cy="553998"/>
            </a:xfrm>
            <a:prstGeom prst="rect">
              <a:avLst/>
            </a:prstGeom>
            <a:noFill/>
          </p:spPr>
          <p:txBody>
            <a:bodyPr wrap="square" rtlCol="0">
              <a:spAutoFit/>
            </a:bodyPr>
            <a:lstStyle/>
            <a:p>
              <a:pPr algn="ctr"/>
              <a:r>
                <a:rPr lang="en-US" sz="4800" dirty="0">
                  <a:solidFill>
                    <a:schemeClr val="bg1"/>
                  </a:solidFill>
                </a:rPr>
                <a:t>26</a:t>
              </a:r>
            </a:p>
          </p:txBody>
        </p:sp>
        <p:sp>
          <p:nvSpPr>
            <p:cNvPr id="32" name="TextBox 31"/>
            <p:cNvSpPr txBox="1"/>
            <p:nvPr/>
          </p:nvSpPr>
          <p:spPr>
            <a:xfrm rot="9900000">
              <a:off x="3211287" y="3662678"/>
              <a:ext cx="2019117" cy="553998"/>
            </a:xfrm>
            <a:prstGeom prst="rect">
              <a:avLst/>
            </a:prstGeom>
            <a:noFill/>
          </p:spPr>
          <p:txBody>
            <a:bodyPr wrap="square" rtlCol="0">
              <a:spAutoFit/>
            </a:bodyPr>
            <a:lstStyle/>
            <a:p>
              <a:pPr algn="ctr"/>
              <a:r>
                <a:rPr lang="en-US" sz="4800" dirty="0">
                  <a:solidFill>
                    <a:schemeClr val="accent1">
                      <a:lumMod val="50000"/>
                    </a:schemeClr>
                  </a:solidFill>
                </a:rPr>
                <a:t>27</a:t>
              </a:r>
            </a:p>
          </p:txBody>
        </p:sp>
        <p:sp>
          <p:nvSpPr>
            <p:cNvPr id="33" name="TextBox 32"/>
            <p:cNvSpPr txBox="1"/>
            <p:nvPr/>
          </p:nvSpPr>
          <p:spPr>
            <a:xfrm rot="10500000">
              <a:off x="3144153" y="3332486"/>
              <a:ext cx="2019117" cy="553998"/>
            </a:xfrm>
            <a:prstGeom prst="rect">
              <a:avLst/>
            </a:prstGeom>
            <a:noFill/>
          </p:spPr>
          <p:txBody>
            <a:bodyPr wrap="square" rtlCol="0">
              <a:spAutoFit/>
            </a:bodyPr>
            <a:lstStyle/>
            <a:p>
              <a:pPr algn="ctr"/>
              <a:r>
                <a:rPr lang="en-US" sz="4800" dirty="0">
                  <a:solidFill>
                    <a:srgbClr val="FF00FF"/>
                  </a:solidFill>
                </a:rPr>
                <a:t>28</a:t>
              </a:r>
            </a:p>
          </p:txBody>
        </p:sp>
        <p:sp>
          <p:nvSpPr>
            <p:cNvPr id="34" name="TextBox 33"/>
            <p:cNvSpPr txBox="1"/>
            <p:nvPr/>
          </p:nvSpPr>
          <p:spPr>
            <a:xfrm rot="11100000">
              <a:off x="3164103" y="2987780"/>
              <a:ext cx="2019117" cy="553998"/>
            </a:xfrm>
            <a:prstGeom prst="rect">
              <a:avLst/>
            </a:prstGeom>
            <a:noFill/>
          </p:spPr>
          <p:txBody>
            <a:bodyPr wrap="square" rtlCol="0">
              <a:spAutoFit/>
            </a:bodyPr>
            <a:lstStyle/>
            <a:p>
              <a:pPr algn="ctr"/>
              <a:r>
                <a:rPr lang="en-US" sz="4800" dirty="0"/>
                <a:t>29</a:t>
              </a:r>
            </a:p>
          </p:txBody>
        </p:sp>
        <p:sp>
          <p:nvSpPr>
            <p:cNvPr id="35" name="TextBox 34"/>
            <p:cNvSpPr txBox="1"/>
            <p:nvPr/>
          </p:nvSpPr>
          <p:spPr>
            <a:xfrm rot="11700000">
              <a:off x="3213081" y="2672102"/>
              <a:ext cx="2019117" cy="553998"/>
            </a:xfrm>
            <a:prstGeom prst="rect">
              <a:avLst/>
            </a:prstGeom>
            <a:noFill/>
          </p:spPr>
          <p:txBody>
            <a:bodyPr wrap="square" rtlCol="0">
              <a:spAutoFit/>
            </a:bodyPr>
            <a:lstStyle/>
            <a:p>
              <a:pPr algn="ctr"/>
              <a:r>
                <a:rPr lang="en-US" sz="4800" dirty="0"/>
                <a:t>30</a:t>
              </a:r>
            </a:p>
          </p:txBody>
        </p:sp>
        <p:sp>
          <p:nvSpPr>
            <p:cNvPr id="36" name="TextBox 35"/>
            <p:cNvSpPr txBox="1"/>
            <p:nvPr/>
          </p:nvSpPr>
          <p:spPr>
            <a:xfrm rot="12300000">
              <a:off x="3320115" y="2356424"/>
              <a:ext cx="2019117" cy="553998"/>
            </a:xfrm>
            <a:prstGeom prst="rect">
              <a:avLst/>
            </a:prstGeom>
            <a:noFill/>
          </p:spPr>
          <p:txBody>
            <a:bodyPr wrap="square" rtlCol="0">
              <a:spAutoFit/>
            </a:bodyPr>
            <a:lstStyle/>
            <a:p>
              <a:pPr algn="ctr"/>
              <a:r>
                <a:rPr lang="en-US" sz="4800" dirty="0">
                  <a:solidFill>
                    <a:srgbClr val="FF0000"/>
                  </a:solidFill>
                </a:rPr>
                <a:t>31</a:t>
              </a:r>
            </a:p>
          </p:txBody>
        </p:sp>
        <p:sp>
          <p:nvSpPr>
            <p:cNvPr id="37" name="TextBox 36"/>
            <p:cNvSpPr txBox="1"/>
            <p:nvPr/>
          </p:nvSpPr>
          <p:spPr>
            <a:xfrm rot="12900000">
              <a:off x="3499767" y="2055278"/>
              <a:ext cx="2019117" cy="553998"/>
            </a:xfrm>
            <a:prstGeom prst="rect">
              <a:avLst/>
            </a:prstGeom>
            <a:noFill/>
          </p:spPr>
          <p:txBody>
            <a:bodyPr wrap="square" rtlCol="0">
              <a:spAutoFit/>
            </a:bodyPr>
            <a:lstStyle/>
            <a:p>
              <a:pPr algn="ctr"/>
              <a:r>
                <a:rPr lang="en-US" sz="4800" dirty="0">
                  <a:solidFill>
                    <a:srgbClr val="002060"/>
                  </a:solidFill>
                </a:rPr>
                <a:t>32</a:t>
              </a:r>
            </a:p>
          </p:txBody>
        </p:sp>
        <p:sp>
          <p:nvSpPr>
            <p:cNvPr id="38" name="TextBox 37"/>
            <p:cNvSpPr txBox="1"/>
            <p:nvPr/>
          </p:nvSpPr>
          <p:spPr>
            <a:xfrm rot="13500000">
              <a:off x="3722865" y="1797638"/>
              <a:ext cx="2019117" cy="553998"/>
            </a:xfrm>
            <a:prstGeom prst="rect">
              <a:avLst/>
            </a:prstGeom>
            <a:noFill/>
          </p:spPr>
          <p:txBody>
            <a:bodyPr wrap="square" rtlCol="0">
              <a:spAutoFit/>
            </a:bodyPr>
            <a:lstStyle/>
            <a:p>
              <a:pPr algn="ctr"/>
              <a:r>
                <a:rPr lang="en-US" sz="4800" dirty="0"/>
                <a:t>33</a:t>
              </a:r>
            </a:p>
          </p:txBody>
        </p:sp>
        <p:sp>
          <p:nvSpPr>
            <p:cNvPr id="39" name="TextBox 38"/>
            <p:cNvSpPr txBox="1"/>
            <p:nvPr/>
          </p:nvSpPr>
          <p:spPr>
            <a:xfrm rot="14100000">
              <a:off x="3975039" y="1583558"/>
              <a:ext cx="2019117" cy="553998"/>
            </a:xfrm>
            <a:prstGeom prst="rect">
              <a:avLst/>
            </a:prstGeom>
            <a:noFill/>
          </p:spPr>
          <p:txBody>
            <a:bodyPr wrap="square" rtlCol="0">
              <a:spAutoFit/>
            </a:bodyPr>
            <a:lstStyle/>
            <a:p>
              <a:pPr algn="ctr"/>
              <a:r>
                <a:rPr lang="en-US" sz="4800" dirty="0"/>
                <a:t>34</a:t>
              </a:r>
            </a:p>
          </p:txBody>
        </p:sp>
        <p:sp>
          <p:nvSpPr>
            <p:cNvPr id="40" name="TextBox 39"/>
            <p:cNvSpPr txBox="1"/>
            <p:nvPr/>
          </p:nvSpPr>
          <p:spPr>
            <a:xfrm rot="14700000">
              <a:off x="4270755" y="1413020"/>
              <a:ext cx="2019117" cy="553998"/>
            </a:xfrm>
            <a:prstGeom prst="rect">
              <a:avLst/>
            </a:prstGeom>
            <a:noFill/>
          </p:spPr>
          <p:txBody>
            <a:bodyPr wrap="square" rtlCol="0">
              <a:spAutoFit/>
            </a:bodyPr>
            <a:lstStyle/>
            <a:p>
              <a:pPr algn="ctr"/>
              <a:r>
                <a:rPr lang="en-US" sz="4800" dirty="0"/>
                <a:t>35</a:t>
              </a:r>
            </a:p>
          </p:txBody>
        </p:sp>
        <p:sp>
          <p:nvSpPr>
            <p:cNvPr id="41" name="TextBox 40"/>
            <p:cNvSpPr txBox="1"/>
            <p:nvPr/>
          </p:nvSpPr>
          <p:spPr>
            <a:xfrm rot="15300000">
              <a:off x="4580985" y="1300538"/>
              <a:ext cx="2019117" cy="553998"/>
            </a:xfrm>
            <a:prstGeom prst="rect">
              <a:avLst/>
            </a:prstGeom>
            <a:noFill/>
          </p:spPr>
          <p:txBody>
            <a:bodyPr wrap="square" rtlCol="0">
              <a:spAutoFit/>
            </a:bodyPr>
            <a:lstStyle/>
            <a:p>
              <a:pPr algn="ctr"/>
              <a:r>
                <a:rPr lang="en-US" sz="4800" dirty="0">
                  <a:solidFill>
                    <a:schemeClr val="bg1"/>
                  </a:solidFill>
                </a:rPr>
                <a:t>36</a:t>
              </a:r>
            </a:p>
          </p:txBody>
        </p:sp>
        <p:sp>
          <p:nvSpPr>
            <p:cNvPr id="42" name="TextBox 41"/>
            <p:cNvSpPr txBox="1"/>
            <p:nvPr/>
          </p:nvSpPr>
          <p:spPr>
            <a:xfrm rot="15900000">
              <a:off x="4905729" y="1231598"/>
              <a:ext cx="2019117" cy="553998"/>
            </a:xfrm>
            <a:prstGeom prst="rect">
              <a:avLst/>
            </a:prstGeom>
            <a:noFill/>
          </p:spPr>
          <p:txBody>
            <a:bodyPr wrap="square" rtlCol="0">
              <a:spAutoFit/>
            </a:bodyPr>
            <a:lstStyle/>
            <a:p>
              <a:pPr algn="ctr"/>
              <a:r>
                <a:rPr lang="en-US" sz="4800" dirty="0">
                  <a:solidFill>
                    <a:srgbClr val="7030A0"/>
                  </a:solidFill>
                </a:rPr>
                <a:t>1</a:t>
              </a:r>
            </a:p>
          </p:txBody>
        </p:sp>
        <p:sp>
          <p:nvSpPr>
            <p:cNvPr id="43" name="TextBox 42"/>
            <p:cNvSpPr txBox="1"/>
            <p:nvPr/>
          </p:nvSpPr>
          <p:spPr>
            <a:xfrm rot="16500000">
              <a:off x="5248030" y="1232256"/>
              <a:ext cx="2019117" cy="553998"/>
            </a:xfrm>
            <a:prstGeom prst="rect">
              <a:avLst/>
            </a:prstGeom>
            <a:noFill/>
          </p:spPr>
          <p:txBody>
            <a:bodyPr wrap="square" rtlCol="0">
              <a:spAutoFit/>
            </a:bodyPr>
            <a:lstStyle/>
            <a:p>
              <a:pPr algn="ctr"/>
              <a:r>
                <a:rPr lang="en-US" sz="4800" dirty="0"/>
                <a:t>2</a:t>
              </a:r>
            </a:p>
          </p:txBody>
        </p:sp>
        <p:sp>
          <p:nvSpPr>
            <p:cNvPr id="44" name="TextBox 43"/>
            <p:cNvSpPr txBox="1"/>
            <p:nvPr/>
          </p:nvSpPr>
          <p:spPr>
            <a:xfrm rot="17100000">
              <a:off x="5584245" y="1296914"/>
              <a:ext cx="2019117" cy="553998"/>
            </a:xfrm>
            <a:prstGeom prst="rect">
              <a:avLst/>
            </a:prstGeom>
            <a:noFill/>
          </p:spPr>
          <p:txBody>
            <a:bodyPr wrap="square" rtlCol="0">
              <a:spAutoFit/>
            </a:bodyPr>
            <a:lstStyle/>
            <a:p>
              <a:pPr algn="ctr"/>
              <a:r>
                <a:rPr lang="en-US" sz="4800" dirty="0">
                  <a:solidFill>
                    <a:schemeClr val="accent4">
                      <a:lumMod val="20000"/>
                      <a:lumOff val="80000"/>
                    </a:schemeClr>
                  </a:solidFill>
                </a:rPr>
                <a:t>3</a:t>
              </a:r>
            </a:p>
          </p:txBody>
        </p:sp>
        <p:sp>
          <p:nvSpPr>
            <p:cNvPr id="45" name="TextBox 44"/>
            <p:cNvSpPr txBox="1"/>
            <p:nvPr/>
          </p:nvSpPr>
          <p:spPr>
            <a:xfrm rot="17700000">
              <a:off x="5894475" y="1416656"/>
              <a:ext cx="2019117" cy="553998"/>
            </a:xfrm>
            <a:prstGeom prst="rect">
              <a:avLst/>
            </a:prstGeom>
            <a:noFill/>
          </p:spPr>
          <p:txBody>
            <a:bodyPr wrap="square" rtlCol="0">
              <a:spAutoFit/>
            </a:bodyPr>
            <a:lstStyle/>
            <a:p>
              <a:pPr algn="ctr"/>
              <a:r>
                <a:rPr lang="en-US" sz="4800" dirty="0">
                  <a:solidFill>
                    <a:schemeClr val="accent4">
                      <a:lumMod val="20000"/>
                      <a:lumOff val="80000"/>
                    </a:schemeClr>
                  </a:solidFill>
                </a:rPr>
                <a:t>4</a:t>
              </a:r>
            </a:p>
          </p:txBody>
        </p:sp>
        <p:sp>
          <p:nvSpPr>
            <p:cNvPr id="46" name="TextBox 45"/>
            <p:cNvSpPr txBox="1"/>
            <p:nvPr/>
          </p:nvSpPr>
          <p:spPr>
            <a:xfrm rot="18300000">
              <a:off x="6190191" y="1579940"/>
              <a:ext cx="2019117" cy="553998"/>
            </a:xfrm>
            <a:prstGeom prst="rect">
              <a:avLst/>
            </a:prstGeom>
            <a:noFill/>
          </p:spPr>
          <p:txBody>
            <a:bodyPr wrap="square" rtlCol="0">
              <a:spAutoFit/>
            </a:bodyPr>
            <a:lstStyle/>
            <a:p>
              <a:pPr algn="ctr"/>
              <a:r>
                <a:rPr lang="en-US" sz="4800" dirty="0">
                  <a:solidFill>
                    <a:schemeClr val="bg1"/>
                  </a:solidFill>
                </a:rPr>
                <a:t>5</a:t>
              </a:r>
            </a:p>
          </p:txBody>
        </p:sp>
        <p:sp>
          <p:nvSpPr>
            <p:cNvPr id="47" name="TextBox 46"/>
            <p:cNvSpPr txBox="1"/>
            <p:nvPr/>
          </p:nvSpPr>
          <p:spPr>
            <a:xfrm rot="18900000">
              <a:off x="6442365" y="1801280"/>
              <a:ext cx="2019117" cy="553998"/>
            </a:xfrm>
            <a:prstGeom prst="rect">
              <a:avLst/>
            </a:prstGeom>
            <a:noFill/>
          </p:spPr>
          <p:txBody>
            <a:bodyPr wrap="square" rtlCol="0">
              <a:spAutoFit/>
            </a:bodyPr>
            <a:lstStyle/>
            <a:p>
              <a:pPr algn="ctr"/>
              <a:r>
                <a:rPr lang="en-US" sz="4800" dirty="0"/>
                <a:t>6</a:t>
              </a:r>
            </a:p>
          </p:txBody>
        </p:sp>
        <p:sp>
          <p:nvSpPr>
            <p:cNvPr id="48" name="TextBox 47"/>
            <p:cNvSpPr txBox="1"/>
            <p:nvPr/>
          </p:nvSpPr>
          <p:spPr>
            <a:xfrm rot="19500000">
              <a:off x="6652821" y="2055278"/>
              <a:ext cx="2019117" cy="553998"/>
            </a:xfrm>
            <a:prstGeom prst="rect">
              <a:avLst/>
            </a:prstGeom>
            <a:noFill/>
          </p:spPr>
          <p:txBody>
            <a:bodyPr wrap="square" rtlCol="0">
              <a:spAutoFit/>
            </a:bodyPr>
            <a:lstStyle/>
            <a:p>
              <a:pPr algn="ctr"/>
              <a:r>
                <a:rPr lang="en-US" sz="4800" dirty="0">
                  <a:solidFill>
                    <a:srgbClr val="7030A0"/>
                  </a:solidFill>
                </a:rPr>
                <a:t>7</a:t>
              </a:r>
            </a:p>
          </p:txBody>
        </p:sp>
        <p:sp>
          <p:nvSpPr>
            <p:cNvPr id="49" name="TextBox 48"/>
            <p:cNvSpPr txBox="1"/>
            <p:nvPr/>
          </p:nvSpPr>
          <p:spPr>
            <a:xfrm rot="20100000">
              <a:off x="6834249" y="2323790"/>
              <a:ext cx="2019117" cy="553998"/>
            </a:xfrm>
            <a:prstGeom prst="rect">
              <a:avLst/>
            </a:prstGeom>
            <a:noFill/>
          </p:spPr>
          <p:txBody>
            <a:bodyPr wrap="square" rtlCol="0">
              <a:spAutoFit/>
            </a:bodyPr>
            <a:lstStyle/>
            <a:p>
              <a:pPr algn="ctr"/>
              <a:r>
                <a:rPr lang="en-US" sz="4800" dirty="0"/>
                <a:t>8</a:t>
              </a:r>
            </a:p>
          </p:txBody>
        </p:sp>
        <p:sp>
          <p:nvSpPr>
            <p:cNvPr id="50" name="TextBox 49"/>
            <p:cNvSpPr txBox="1"/>
            <p:nvPr/>
          </p:nvSpPr>
          <p:spPr>
            <a:xfrm rot="20700000">
              <a:off x="6972135" y="2664872"/>
              <a:ext cx="2019117" cy="553998"/>
            </a:xfrm>
            <a:prstGeom prst="rect">
              <a:avLst/>
            </a:prstGeom>
            <a:noFill/>
          </p:spPr>
          <p:txBody>
            <a:bodyPr wrap="square" rtlCol="0">
              <a:spAutoFit/>
            </a:bodyPr>
            <a:lstStyle/>
            <a:p>
              <a:pPr algn="ctr"/>
              <a:r>
                <a:rPr lang="en-US" sz="4800" dirty="0"/>
                <a:t>9</a:t>
              </a:r>
            </a:p>
          </p:txBody>
        </p:sp>
        <p:sp>
          <p:nvSpPr>
            <p:cNvPr id="51" name="TextBox 50"/>
            <p:cNvSpPr txBox="1"/>
            <p:nvPr/>
          </p:nvSpPr>
          <p:spPr>
            <a:xfrm rot="21300000">
              <a:off x="7022937" y="2991440"/>
              <a:ext cx="2019117" cy="553998"/>
            </a:xfrm>
            <a:prstGeom prst="rect">
              <a:avLst/>
            </a:prstGeom>
            <a:noFill/>
          </p:spPr>
          <p:txBody>
            <a:bodyPr wrap="square" rtlCol="0">
              <a:spAutoFit/>
            </a:bodyPr>
            <a:lstStyle/>
            <a:p>
              <a:pPr algn="ctr"/>
              <a:r>
                <a:rPr lang="en-US" sz="4800" dirty="0"/>
                <a:t>10</a:t>
              </a:r>
            </a:p>
          </p:txBody>
        </p:sp>
      </p:grpSp>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59" name="Picture 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12026" y="8487878"/>
            <a:ext cx="4197461" cy="1673498"/>
          </a:xfrm>
          <a:prstGeom prst="rect">
            <a:avLst/>
          </a:prstGeom>
        </p:spPr>
      </p:pic>
      <p:pic>
        <p:nvPicPr>
          <p:cNvPr id="60" name="Picture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1" name="Picture 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2" name="Picture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3" name="Picture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4" name="Picture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5" name="Picture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6" name="Picture 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7" name="Picture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8" name="Picture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69" name="Picture 6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0" name="Picture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1" name="Picture 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3" name="Picture 7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5" name="Picture 7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6"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8" name="Picture 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0" name="Picture 7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1" name="Picture 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2" name="Picture 8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3" name="Picture 8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4" name="Picture 8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5" name="Picture 8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6" name="Picture 8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7" name="Picture 8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8" name="Picture 8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89" name="Picture 8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0" name="Picture 8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1" name="Picture 9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2" name="Picture 9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3" name="Picture 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4" name="Picture 9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5" name="Picture 9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6" name="Picture 9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7" name="Picture 9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8" name="Picture 9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99" name="Picture 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0" name="Picture 9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1" name="Picture 10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2" name="Picture 10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3" name="Picture 10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4" name="Picture 10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5" name="Picture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6" name="Picture 10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7" name="Picture 10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8" name="Picture 10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09" name="Picture 10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62318">
            <a:off x="14370410" y="4046162"/>
            <a:ext cx="1943175" cy="1070546"/>
          </a:xfrm>
          <a:prstGeom prst="rect">
            <a:avLst/>
          </a:prstGeom>
        </p:spPr>
      </p:pic>
      <p:pic>
        <p:nvPicPr>
          <p:cNvPr id="110"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095086" y="-914838"/>
            <a:ext cx="914400" cy="914400"/>
          </a:xfrm>
          <a:prstGeom prst="rect">
            <a:avLst/>
          </a:prstGeom>
        </p:spPr>
      </p:pic>
      <p:sp>
        <p:nvSpPr>
          <p:cNvPr id="112" name="TextBox 111"/>
          <p:cNvSpPr txBox="1"/>
          <p:nvPr/>
        </p:nvSpPr>
        <p:spPr>
          <a:xfrm>
            <a:off x="633101" y="1262430"/>
            <a:ext cx="4917244" cy="2308324"/>
          </a:xfrm>
          <a:prstGeom prst="rect">
            <a:avLst/>
          </a:prstGeom>
          <a:noFill/>
        </p:spPr>
        <p:txBody>
          <a:bodyPr wrap="none" rtlCol="0">
            <a:spAutoFit/>
          </a:bodyPr>
          <a:lstStyle/>
          <a:p>
            <a:pPr algn="ctr"/>
            <a:r>
              <a:rPr lang="en-US" sz="7200" b="1" dirty="0">
                <a:solidFill>
                  <a:srgbClr val="FF6600"/>
                </a:solidFill>
              </a:rPr>
              <a:t>VÒNG QUAY</a:t>
            </a:r>
          </a:p>
          <a:p>
            <a:pPr algn="ctr"/>
            <a:r>
              <a:rPr lang="en-US" sz="7200" b="1" dirty="0">
                <a:solidFill>
                  <a:srgbClr val="FF6600"/>
                </a:solidFill>
              </a:rPr>
              <a:t>MAY MẮN</a:t>
            </a:r>
          </a:p>
        </p:txBody>
      </p:sp>
      <p:pic>
        <p:nvPicPr>
          <p:cNvPr id="116" name="Far_Away_Sti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4234604" y="-1195695"/>
            <a:ext cx="914400" cy="914400"/>
          </a:xfrm>
          <a:prstGeom prst="rect">
            <a:avLst/>
          </a:prstGeom>
        </p:spPr>
      </p:pic>
      <p:sp>
        <p:nvSpPr>
          <p:cNvPr id="117" name="Rounded Rectangle 116">
            <a:hlinkClick r:id="rId10" action="ppaction://hlinksldjump"/>
          </p:cNvPr>
          <p:cNvSpPr/>
          <p:nvPr/>
        </p:nvSpPr>
        <p:spPr>
          <a:xfrm>
            <a:off x="14365575" y="188993"/>
            <a:ext cx="3643911" cy="106643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 </a:t>
            </a:r>
            <a:r>
              <a:rPr lang="en-US" sz="3600" dirty="0" err="1"/>
              <a:t>nội</a:t>
            </a:r>
            <a:r>
              <a:rPr lang="en-US" sz="3600" dirty="0"/>
              <a:t> dung </a:t>
            </a:r>
            <a:r>
              <a:rPr lang="en-US" sz="3600" dirty="0" err="1"/>
              <a:t>tiếp</a:t>
            </a:r>
            <a:r>
              <a:rPr lang="en-US" sz="3600" dirty="0"/>
              <a:t> </a:t>
            </a:r>
            <a:r>
              <a:rPr lang="en-US" sz="3600" dirty="0" err="1"/>
              <a:t>theo</a:t>
            </a:r>
            <a:r>
              <a:rPr lang="en-US" sz="3600" dirty="0"/>
              <a:t> </a:t>
            </a:r>
          </a:p>
        </p:txBody>
      </p:sp>
      <p:sp>
        <p:nvSpPr>
          <p:cNvPr id="2" name="Oval 1">
            <a:hlinkClick r:id="rId11" action="ppaction://hlinksldjump"/>
            <a:extLst>
              <a:ext uri="{FF2B5EF4-FFF2-40B4-BE49-F238E27FC236}">
                <a16:creationId xmlns:a16="http://schemas.microsoft.com/office/drawing/2014/main" xmlns="" id="{F4298720-1BE4-4B6B-A6C6-7E8A2774AAC4}"/>
              </a:ext>
            </a:extLst>
          </p:cNvPr>
          <p:cNvSpPr/>
          <p:nvPr/>
        </p:nvSpPr>
        <p:spPr>
          <a:xfrm>
            <a:off x="1825205" y="4616222"/>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1</a:t>
            </a:r>
          </a:p>
        </p:txBody>
      </p:sp>
      <p:sp>
        <p:nvSpPr>
          <p:cNvPr id="111" name="Oval 110">
            <a:hlinkClick r:id="rId12" action="ppaction://hlinksldjump"/>
            <a:extLst>
              <a:ext uri="{FF2B5EF4-FFF2-40B4-BE49-F238E27FC236}">
                <a16:creationId xmlns:a16="http://schemas.microsoft.com/office/drawing/2014/main" xmlns="" id="{0B21C40E-EE8C-4EA6-ABF4-AD0DEB061EC7}"/>
              </a:ext>
            </a:extLst>
          </p:cNvPr>
          <p:cNvSpPr/>
          <p:nvPr/>
        </p:nvSpPr>
        <p:spPr>
          <a:xfrm>
            <a:off x="1795074" y="5679699"/>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3</a:t>
            </a:r>
          </a:p>
        </p:txBody>
      </p:sp>
      <p:sp>
        <p:nvSpPr>
          <p:cNvPr id="118" name="Oval 117">
            <a:hlinkClick r:id="rId13" action="ppaction://hlinksldjump"/>
            <a:extLst>
              <a:ext uri="{FF2B5EF4-FFF2-40B4-BE49-F238E27FC236}">
                <a16:creationId xmlns:a16="http://schemas.microsoft.com/office/drawing/2014/main" xmlns="" id="{4945A542-8452-4DCA-B771-33730DD551BD}"/>
              </a:ext>
            </a:extLst>
          </p:cNvPr>
          <p:cNvSpPr/>
          <p:nvPr/>
        </p:nvSpPr>
        <p:spPr>
          <a:xfrm>
            <a:off x="1754826" y="6779010"/>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5</a:t>
            </a:r>
          </a:p>
        </p:txBody>
      </p:sp>
      <p:sp>
        <p:nvSpPr>
          <p:cNvPr id="119" name="Oval 118">
            <a:hlinkClick r:id="rId14" action="ppaction://hlinksldjump"/>
            <a:extLst>
              <a:ext uri="{FF2B5EF4-FFF2-40B4-BE49-F238E27FC236}">
                <a16:creationId xmlns:a16="http://schemas.microsoft.com/office/drawing/2014/main" xmlns="" id="{FF1BFE12-5890-45B4-82E9-026E53E839EC}"/>
              </a:ext>
            </a:extLst>
          </p:cNvPr>
          <p:cNvSpPr/>
          <p:nvPr/>
        </p:nvSpPr>
        <p:spPr>
          <a:xfrm>
            <a:off x="3261669" y="5790411"/>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4</a:t>
            </a:r>
          </a:p>
        </p:txBody>
      </p:sp>
      <p:sp>
        <p:nvSpPr>
          <p:cNvPr id="120" name="Oval 119">
            <a:hlinkClick r:id="rId11" action="ppaction://hlinksldjump"/>
            <a:extLst>
              <a:ext uri="{FF2B5EF4-FFF2-40B4-BE49-F238E27FC236}">
                <a16:creationId xmlns:a16="http://schemas.microsoft.com/office/drawing/2014/main" xmlns="" id="{A09B69B9-4969-40B3-9DF9-E17BC331B379}"/>
              </a:ext>
            </a:extLst>
          </p:cNvPr>
          <p:cNvSpPr/>
          <p:nvPr/>
        </p:nvSpPr>
        <p:spPr>
          <a:xfrm>
            <a:off x="3290396" y="4616222"/>
            <a:ext cx="760581" cy="67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2</a:t>
            </a:r>
          </a:p>
        </p:txBody>
      </p:sp>
    </p:spTree>
    <p:extLst>
      <p:ext uri="{BB962C8B-B14F-4D97-AF65-F5344CB8AC3E}">
        <p14:creationId xmlns:p14="http://schemas.microsoft.com/office/powerpoint/2010/main" val="2972090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49" fill="hold"/>
                                        <p:tgtEl>
                                          <p:spTgt spid="116"/>
                                        </p:tgtEl>
                                      </p:cBhvr>
                                    </p:cmd>
                                  </p:childTnLst>
                                </p:cTn>
                              </p:par>
                              <p:par>
                                <p:cTn id="7" presetID="23" presetClass="emph" presetSubtype="0" repeatCount="indefinite" fill="hold" grpId="0" nodeType="withEffect">
                                  <p:stCondLst>
                                    <p:cond delay="0"/>
                                  </p:stCondLst>
                                  <p:childTnLst>
                                    <p:animClr clrSpc="hsl" dir="cw">
                                      <p:cBhvr override="childStyle">
                                        <p:cTn id="8" dur="500" fill="hold"/>
                                        <p:tgtEl>
                                          <p:spTgt spid="112"/>
                                        </p:tgtEl>
                                        <p:attrNameLst>
                                          <p:attrName>style.color</p:attrName>
                                        </p:attrNameLst>
                                      </p:cBhvr>
                                      <p:by>
                                        <p:hsl h="10842353" s="0" l="0"/>
                                      </p:by>
                                    </p:animClr>
                                    <p:animClr clrSpc="hsl" dir="cw">
                                      <p:cBhvr>
                                        <p:cTn id="9" dur="500" fill="hold"/>
                                        <p:tgtEl>
                                          <p:spTgt spid="112"/>
                                        </p:tgtEl>
                                        <p:attrNameLst>
                                          <p:attrName>fillcolor</p:attrName>
                                        </p:attrNameLst>
                                      </p:cBhvr>
                                      <p:by>
                                        <p:hsl h="10842353" s="0" l="0"/>
                                      </p:by>
                                    </p:animClr>
                                    <p:animClr clrSpc="hsl" dir="cw">
                                      <p:cBhvr>
                                        <p:cTn id="10" dur="500" fill="hold"/>
                                        <p:tgtEl>
                                          <p:spTgt spid="112"/>
                                        </p:tgtEl>
                                        <p:attrNameLst>
                                          <p:attrName>stroke.color</p:attrName>
                                        </p:attrNameLst>
                                      </p:cBhvr>
                                      <p:by>
                                        <p:hsl h="10842353" s="0" l="0"/>
                                      </p:by>
                                    </p:animClr>
                                    <p:set>
                                      <p:cBhvr>
                                        <p:cTn id="11" dur="500" fill="hold"/>
                                        <p:tgtEl>
                                          <p:spTgt spid="112"/>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60"/>
                                        </p:tgtEl>
                                      </p:cBhvr>
                                    </p:animEffect>
                                    <p:set>
                                      <p:cBhvr>
                                        <p:cTn id="16" dur="1" fill="hold">
                                          <p:stCondLst>
                                            <p:cond delay="9"/>
                                          </p:stCondLst>
                                        </p:cTn>
                                        <p:tgtEl>
                                          <p:spTgt spid="60"/>
                                        </p:tgtEl>
                                        <p:attrNameLst>
                                          <p:attrName>style.visibility</p:attrName>
                                        </p:attrNameLst>
                                      </p:cBhvr>
                                      <p:to>
                                        <p:strVal val="hidden"/>
                                      </p:to>
                                    </p:set>
                                  </p:childTnLst>
                                </p:cTn>
                              </p:par>
                              <p:par>
                                <p:cTn id="17" presetID="3" presetClass="mediacall" presetSubtype="0" fill="hold" nodeType="withEffect">
                                  <p:stCondLst>
                                    <p:cond delay="0"/>
                                  </p:stCondLst>
                                  <p:childTnLst>
                                    <p:cmd type="call" cmd="stop">
                                      <p:cBhvr>
                                        <p:cTn id="18" dur="1" fill="hold"/>
                                        <p:tgtEl>
                                          <p:spTgt spid="110"/>
                                        </p:tgtEl>
                                      </p:cBhvr>
                                    </p:cmd>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
                                        <p:tgtEl>
                                          <p:spTgt spid="61"/>
                                        </p:tgtEl>
                                      </p:cBhvr>
                                    </p:animEffect>
                                    <p:set>
                                      <p:cBhvr>
                                        <p:cTn id="23" dur="1" fill="hold">
                                          <p:stCondLst>
                                            <p:cond delay="9"/>
                                          </p:stCondLst>
                                        </p:cTn>
                                        <p:tgtEl>
                                          <p:spTgt spid="61"/>
                                        </p:tgtEl>
                                        <p:attrNameLst>
                                          <p:attrName>style.visibility</p:attrName>
                                        </p:attrNameLst>
                                      </p:cBhvr>
                                      <p:to>
                                        <p:strVal val="hidden"/>
                                      </p:to>
                                    </p:set>
                                  </p:childTnLst>
                                </p:cTn>
                              </p:par>
                              <p:par>
                                <p:cTn id="24" presetID="3" presetClass="mediacall" presetSubtype="0" fill="hold" nodeType="withEffect">
                                  <p:stCondLst>
                                    <p:cond delay="0"/>
                                  </p:stCondLst>
                                  <p:childTnLst>
                                    <p:cmd type="call" cmd="stop">
                                      <p:cBhvr>
                                        <p:cTn id="25" dur="1" fill="hold"/>
                                        <p:tgtEl>
                                          <p:spTgt spid="110"/>
                                        </p:tgtEl>
                                      </p:cBhvr>
                                    </p:cmd>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
                                        <p:tgtEl>
                                          <p:spTgt spid="62"/>
                                        </p:tgtEl>
                                      </p:cBhvr>
                                    </p:animEffect>
                                    <p:set>
                                      <p:cBhvr>
                                        <p:cTn id="30" dur="1" fill="hold">
                                          <p:stCondLst>
                                            <p:cond delay="9"/>
                                          </p:stCondLst>
                                        </p:cTn>
                                        <p:tgtEl>
                                          <p:spTgt spid="62"/>
                                        </p:tgtEl>
                                        <p:attrNameLst>
                                          <p:attrName>style.visibility</p:attrName>
                                        </p:attrNameLst>
                                      </p:cBhvr>
                                      <p:to>
                                        <p:strVal val="hidden"/>
                                      </p:to>
                                    </p:set>
                                  </p:childTnLst>
                                </p:cTn>
                              </p:par>
                              <p:par>
                                <p:cTn id="31" presetID="3" presetClass="mediacall" presetSubtype="0" fill="hold" nodeType="withEffect">
                                  <p:stCondLst>
                                    <p:cond delay="0"/>
                                  </p:stCondLst>
                                  <p:childTnLst>
                                    <p:cmd type="call" cmd="stop">
                                      <p:cBhvr>
                                        <p:cTn id="32" dur="1" fill="hold"/>
                                        <p:tgtEl>
                                          <p:spTgt spid="110"/>
                                        </p:tgtEl>
                                      </p:cBhvr>
                                    </p:cmd>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
                                        <p:tgtEl>
                                          <p:spTgt spid="63"/>
                                        </p:tgtEl>
                                      </p:cBhvr>
                                    </p:animEffect>
                                    <p:set>
                                      <p:cBhvr>
                                        <p:cTn id="37" dur="1" fill="hold">
                                          <p:stCondLst>
                                            <p:cond delay="9"/>
                                          </p:stCondLst>
                                        </p:cTn>
                                        <p:tgtEl>
                                          <p:spTgt spid="63"/>
                                        </p:tgtEl>
                                        <p:attrNameLst>
                                          <p:attrName>style.visibility</p:attrName>
                                        </p:attrNameLst>
                                      </p:cBhvr>
                                      <p:to>
                                        <p:strVal val="hidden"/>
                                      </p:to>
                                    </p:set>
                                  </p:childTnLst>
                                </p:cTn>
                              </p:par>
                              <p:par>
                                <p:cTn id="38" presetID="3" presetClass="mediacall" presetSubtype="0" fill="hold" nodeType="withEffect">
                                  <p:stCondLst>
                                    <p:cond delay="0"/>
                                  </p:stCondLst>
                                  <p:childTnLst>
                                    <p:cmd type="call" cmd="stop">
                                      <p:cBhvr>
                                        <p:cTn id="39" dur="1" fill="hold"/>
                                        <p:tgtEl>
                                          <p:spTgt spid="110"/>
                                        </p:tgtEl>
                                      </p:cBhvr>
                                    </p:cmd>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
                                        <p:tgtEl>
                                          <p:spTgt spid="64"/>
                                        </p:tgtEl>
                                      </p:cBhvr>
                                    </p:animEffect>
                                    <p:set>
                                      <p:cBhvr>
                                        <p:cTn id="44" dur="1" fill="hold">
                                          <p:stCondLst>
                                            <p:cond delay="9"/>
                                          </p:stCondLst>
                                        </p:cTn>
                                        <p:tgtEl>
                                          <p:spTgt spid="64"/>
                                        </p:tgtEl>
                                        <p:attrNameLst>
                                          <p:attrName>style.visibility</p:attrName>
                                        </p:attrNameLst>
                                      </p:cBhvr>
                                      <p:to>
                                        <p:strVal val="hidden"/>
                                      </p:to>
                                    </p:set>
                                  </p:childTnLst>
                                </p:cTn>
                              </p:par>
                              <p:par>
                                <p:cTn id="45" presetID="3" presetClass="mediacall" presetSubtype="0" fill="hold" nodeType="withEffect">
                                  <p:stCondLst>
                                    <p:cond delay="0"/>
                                  </p:stCondLst>
                                  <p:childTnLst>
                                    <p:cmd type="call" cmd="stop">
                                      <p:cBhvr>
                                        <p:cTn id="46" dur="1" fill="hold"/>
                                        <p:tgtEl>
                                          <p:spTgt spid="110"/>
                                        </p:tgtEl>
                                      </p:cBhvr>
                                    </p:cmd>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
                                        <p:tgtEl>
                                          <p:spTgt spid="65"/>
                                        </p:tgtEl>
                                      </p:cBhvr>
                                    </p:animEffect>
                                    <p:set>
                                      <p:cBhvr>
                                        <p:cTn id="51" dur="1" fill="hold">
                                          <p:stCondLst>
                                            <p:cond delay="9"/>
                                          </p:stCondLst>
                                        </p:cTn>
                                        <p:tgtEl>
                                          <p:spTgt spid="65"/>
                                        </p:tgtEl>
                                        <p:attrNameLst>
                                          <p:attrName>style.visibility</p:attrName>
                                        </p:attrNameLst>
                                      </p:cBhvr>
                                      <p:to>
                                        <p:strVal val="hidden"/>
                                      </p:to>
                                    </p:set>
                                  </p:childTnLst>
                                </p:cTn>
                              </p:par>
                              <p:par>
                                <p:cTn id="52" presetID="3" presetClass="mediacall" presetSubtype="0" fill="hold" nodeType="withEffect">
                                  <p:stCondLst>
                                    <p:cond delay="0"/>
                                  </p:stCondLst>
                                  <p:childTnLst>
                                    <p:cmd type="call" cmd="stop">
                                      <p:cBhvr>
                                        <p:cTn id="53" dur="1" fill="hold"/>
                                        <p:tgtEl>
                                          <p:spTgt spid="110"/>
                                        </p:tgtEl>
                                      </p:cBhvr>
                                    </p:cmd>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10"/>
                                        <p:tgtEl>
                                          <p:spTgt spid="66"/>
                                        </p:tgtEl>
                                      </p:cBhvr>
                                    </p:animEffect>
                                    <p:set>
                                      <p:cBhvr>
                                        <p:cTn id="58" dur="1" fill="hold">
                                          <p:stCondLst>
                                            <p:cond delay="9"/>
                                          </p:stCondLst>
                                        </p:cTn>
                                        <p:tgtEl>
                                          <p:spTgt spid="66"/>
                                        </p:tgtEl>
                                        <p:attrNameLst>
                                          <p:attrName>style.visibility</p:attrName>
                                        </p:attrNameLst>
                                      </p:cBhvr>
                                      <p:to>
                                        <p:strVal val="hidden"/>
                                      </p:to>
                                    </p:set>
                                  </p:childTnLst>
                                </p:cTn>
                              </p:par>
                              <p:par>
                                <p:cTn id="59" presetID="3" presetClass="mediacall" presetSubtype="0" fill="hold" nodeType="withEffect">
                                  <p:stCondLst>
                                    <p:cond delay="0"/>
                                  </p:stCondLst>
                                  <p:childTnLst>
                                    <p:cmd type="call" cmd="stop">
                                      <p:cBhvr>
                                        <p:cTn id="60" dur="1" fill="hold"/>
                                        <p:tgtEl>
                                          <p:spTgt spid="110"/>
                                        </p:tgtEl>
                                      </p:cBhvr>
                                    </p:cmd>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10"/>
                                        <p:tgtEl>
                                          <p:spTgt spid="67"/>
                                        </p:tgtEl>
                                      </p:cBhvr>
                                    </p:animEffect>
                                    <p:set>
                                      <p:cBhvr>
                                        <p:cTn id="65" dur="1" fill="hold">
                                          <p:stCondLst>
                                            <p:cond delay="9"/>
                                          </p:stCondLst>
                                        </p:cTn>
                                        <p:tgtEl>
                                          <p:spTgt spid="67"/>
                                        </p:tgtEl>
                                        <p:attrNameLst>
                                          <p:attrName>style.visibility</p:attrName>
                                        </p:attrNameLst>
                                      </p:cBhvr>
                                      <p:to>
                                        <p:strVal val="hidden"/>
                                      </p:to>
                                    </p:set>
                                  </p:childTnLst>
                                </p:cTn>
                              </p:par>
                              <p:par>
                                <p:cTn id="66" presetID="3" presetClass="mediacall" presetSubtype="0" fill="hold" nodeType="withEffect">
                                  <p:stCondLst>
                                    <p:cond delay="0"/>
                                  </p:stCondLst>
                                  <p:childTnLst>
                                    <p:cmd type="call" cmd="stop">
                                      <p:cBhvr>
                                        <p:cTn id="67" dur="1" fill="hold"/>
                                        <p:tgtEl>
                                          <p:spTgt spid="110"/>
                                        </p:tgtEl>
                                      </p:cBhvr>
                                    </p:cmd>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10"/>
                                        <p:tgtEl>
                                          <p:spTgt spid="68"/>
                                        </p:tgtEl>
                                      </p:cBhvr>
                                    </p:animEffect>
                                    <p:set>
                                      <p:cBhvr>
                                        <p:cTn id="72" dur="1" fill="hold">
                                          <p:stCondLst>
                                            <p:cond delay="9"/>
                                          </p:stCondLst>
                                        </p:cTn>
                                        <p:tgtEl>
                                          <p:spTgt spid="68"/>
                                        </p:tgtEl>
                                        <p:attrNameLst>
                                          <p:attrName>style.visibility</p:attrName>
                                        </p:attrNameLst>
                                      </p:cBhvr>
                                      <p:to>
                                        <p:strVal val="hidden"/>
                                      </p:to>
                                    </p:set>
                                  </p:childTnLst>
                                </p:cTn>
                              </p:par>
                              <p:par>
                                <p:cTn id="73" presetID="3" presetClass="mediacall" presetSubtype="0" fill="hold" nodeType="withEffect">
                                  <p:stCondLst>
                                    <p:cond delay="0"/>
                                  </p:stCondLst>
                                  <p:childTnLst>
                                    <p:cmd type="call" cmd="stop">
                                      <p:cBhvr>
                                        <p:cTn id="74" dur="1" fill="hold"/>
                                        <p:tgtEl>
                                          <p:spTgt spid="110"/>
                                        </p:tgtEl>
                                      </p:cBhvr>
                                    </p:cmd>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0"/>
                                        <p:tgtEl>
                                          <p:spTgt spid="69"/>
                                        </p:tgtEl>
                                      </p:cBhvr>
                                    </p:animEffect>
                                    <p:set>
                                      <p:cBhvr>
                                        <p:cTn id="79" dur="1" fill="hold">
                                          <p:stCondLst>
                                            <p:cond delay="9"/>
                                          </p:stCondLst>
                                        </p:cTn>
                                        <p:tgtEl>
                                          <p:spTgt spid="69"/>
                                        </p:tgtEl>
                                        <p:attrNameLst>
                                          <p:attrName>style.visibility</p:attrName>
                                        </p:attrNameLst>
                                      </p:cBhvr>
                                      <p:to>
                                        <p:strVal val="hidden"/>
                                      </p:to>
                                    </p:set>
                                  </p:childTnLst>
                                </p:cTn>
                              </p:par>
                              <p:par>
                                <p:cTn id="80" presetID="3" presetClass="mediacall" presetSubtype="0" fill="hold" nodeType="withEffect">
                                  <p:stCondLst>
                                    <p:cond delay="0"/>
                                  </p:stCondLst>
                                  <p:childTnLst>
                                    <p:cmd type="call" cmd="stop">
                                      <p:cBhvr>
                                        <p:cTn id="81" dur="1" fill="hold"/>
                                        <p:tgtEl>
                                          <p:spTgt spid="110"/>
                                        </p:tgtEl>
                                      </p:cBhvr>
                                    </p:cmd>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10"/>
                                        <p:tgtEl>
                                          <p:spTgt spid="70"/>
                                        </p:tgtEl>
                                      </p:cBhvr>
                                    </p:animEffect>
                                    <p:set>
                                      <p:cBhvr>
                                        <p:cTn id="86" dur="1" fill="hold">
                                          <p:stCondLst>
                                            <p:cond delay="9"/>
                                          </p:stCondLst>
                                        </p:cTn>
                                        <p:tgtEl>
                                          <p:spTgt spid="70"/>
                                        </p:tgtEl>
                                        <p:attrNameLst>
                                          <p:attrName>style.visibility</p:attrName>
                                        </p:attrNameLst>
                                      </p:cBhvr>
                                      <p:to>
                                        <p:strVal val="hidden"/>
                                      </p:to>
                                    </p:set>
                                  </p:childTnLst>
                                </p:cTn>
                              </p:par>
                              <p:par>
                                <p:cTn id="87" presetID="3" presetClass="mediacall" presetSubtype="0" fill="hold" nodeType="withEffect">
                                  <p:stCondLst>
                                    <p:cond delay="0"/>
                                  </p:stCondLst>
                                  <p:childTnLst>
                                    <p:cmd type="call" cmd="stop">
                                      <p:cBhvr>
                                        <p:cTn id="88" dur="1" fill="hold"/>
                                        <p:tgtEl>
                                          <p:spTgt spid="110"/>
                                        </p:tgtEl>
                                      </p:cBhvr>
                                    </p:cmd>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10"/>
                                        <p:tgtEl>
                                          <p:spTgt spid="71"/>
                                        </p:tgtEl>
                                      </p:cBhvr>
                                    </p:animEffect>
                                    <p:set>
                                      <p:cBhvr>
                                        <p:cTn id="93" dur="1" fill="hold">
                                          <p:stCondLst>
                                            <p:cond delay="9"/>
                                          </p:stCondLst>
                                        </p:cTn>
                                        <p:tgtEl>
                                          <p:spTgt spid="71"/>
                                        </p:tgtEl>
                                        <p:attrNameLst>
                                          <p:attrName>style.visibility</p:attrName>
                                        </p:attrNameLst>
                                      </p:cBhvr>
                                      <p:to>
                                        <p:strVal val="hidden"/>
                                      </p:to>
                                    </p:set>
                                  </p:childTnLst>
                                </p:cTn>
                              </p:par>
                              <p:par>
                                <p:cTn id="94" presetID="3" presetClass="mediacall" presetSubtype="0" fill="hold" nodeType="withEffect">
                                  <p:stCondLst>
                                    <p:cond delay="0"/>
                                  </p:stCondLst>
                                  <p:childTnLst>
                                    <p:cmd type="call" cmd="stop">
                                      <p:cBhvr>
                                        <p:cTn id="95" dur="1" fill="hold"/>
                                        <p:tgtEl>
                                          <p:spTgt spid="110"/>
                                        </p:tgtEl>
                                      </p:cBhvr>
                                    </p:cmd>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10"/>
                                        <p:tgtEl>
                                          <p:spTgt spid="72"/>
                                        </p:tgtEl>
                                      </p:cBhvr>
                                    </p:animEffect>
                                    <p:set>
                                      <p:cBhvr>
                                        <p:cTn id="100" dur="1" fill="hold">
                                          <p:stCondLst>
                                            <p:cond delay="9"/>
                                          </p:stCondLst>
                                        </p:cTn>
                                        <p:tgtEl>
                                          <p:spTgt spid="72"/>
                                        </p:tgtEl>
                                        <p:attrNameLst>
                                          <p:attrName>style.visibility</p:attrName>
                                        </p:attrNameLst>
                                      </p:cBhvr>
                                      <p:to>
                                        <p:strVal val="hidden"/>
                                      </p:to>
                                    </p:set>
                                  </p:childTnLst>
                                </p:cTn>
                              </p:par>
                              <p:par>
                                <p:cTn id="101" presetID="3" presetClass="mediacall" presetSubtype="0" fill="hold" nodeType="withEffect">
                                  <p:stCondLst>
                                    <p:cond delay="0"/>
                                  </p:stCondLst>
                                  <p:childTnLst>
                                    <p:cmd type="call" cmd="stop">
                                      <p:cBhvr>
                                        <p:cTn id="102" dur="1" fill="hold"/>
                                        <p:tgtEl>
                                          <p:spTgt spid="110"/>
                                        </p:tgtEl>
                                      </p:cBhvr>
                                    </p:cmd>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10"/>
                                        <p:tgtEl>
                                          <p:spTgt spid="73"/>
                                        </p:tgtEl>
                                      </p:cBhvr>
                                    </p:animEffect>
                                    <p:set>
                                      <p:cBhvr>
                                        <p:cTn id="107" dur="1" fill="hold">
                                          <p:stCondLst>
                                            <p:cond delay="9"/>
                                          </p:stCondLst>
                                        </p:cTn>
                                        <p:tgtEl>
                                          <p:spTgt spid="73"/>
                                        </p:tgtEl>
                                        <p:attrNameLst>
                                          <p:attrName>style.visibility</p:attrName>
                                        </p:attrNameLst>
                                      </p:cBhvr>
                                      <p:to>
                                        <p:strVal val="hidden"/>
                                      </p:to>
                                    </p:set>
                                  </p:childTnLst>
                                </p:cTn>
                              </p:par>
                              <p:par>
                                <p:cTn id="108" presetID="3" presetClass="mediacall" presetSubtype="0" fill="hold" nodeType="withEffect">
                                  <p:stCondLst>
                                    <p:cond delay="0"/>
                                  </p:stCondLst>
                                  <p:childTnLst>
                                    <p:cmd type="call" cmd="stop">
                                      <p:cBhvr>
                                        <p:cTn id="109" dur="1" fill="hold"/>
                                        <p:tgtEl>
                                          <p:spTgt spid="110"/>
                                        </p:tgtEl>
                                      </p:cBhvr>
                                    </p:cmd>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10"/>
                                        <p:tgtEl>
                                          <p:spTgt spid="74"/>
                                        </p:tgtEl>
                                      </p:cBhvr>
                                    </p:animEffect>
                                    <p:set>
                                      <p:cBhvr>
                                        <p:cTn id="114" dur="1" fill="hold">
                                          <p:stCondLst>
                                            <p:cond delay="9"/>
                                          </p:stCondLst>
                                        </p:cTn>
                                        <p:tgtEl>
                                          <p:spTgt spid="74"/>
                                        </p:tgtEl>
                                        <p:attrNameLst>
                                          <p:attrName>style.visibility</p:attrName>
                                        </p:attrNameLst>
                                      </p:cBhvr>
                                      <p:to>
                                        <p:strVal val="hidden"/>
                                      </p:to>
                                    </p:set>
                                  </p:childTnLst>
                                </p:cTn>
                              </p:par>
                              <p:par>
                                <p:cTn id="115" presetID="3" presetClass="mediacall" presetSubtype="0" fill="hold" nodeType="withEffect">
                                  <p:stCondLst>
                                    <p:cond delay="0"/>
                                  </p:stCondLst>
                                  <p:childTnLst>
                                    <p:cmd type="call" cmd="stop">
                                      <p:cBhvr>
                                        <p:cTn id="116" dur="1" fill="hold"/>
                                        <p:tgtEl>
                                          <p:spTgt spid="110"/>
                                        </p:tgtEl>
                                      </p:cBhvr>
                                    </p:cmd>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10"/>
                                        <p:tgtEl>
                                          <p:spTgt spid="75"/>
                                        </p:tgtEl>
                                      </p:cBhvr>
                                    </p:animEffect>
                                    <p:set>
                                      <p:cBhvr>
                                        <p:cTn id="121" dur="1" fill="hold">
                                          <p:stCondLst>
                                            <p:cond delay="9"/>
                                          </p:stCondLst>
                                        </p:cTn>
                                        <p:tgtEl>
                                          <p:spTgt spid="75"/>
                                        </p:tgtEl>
                                        <p:attrNameLst>
                                          <p:attrName>style.visibility</p:attrName>
                                        </p:attrNameLst>
                                      </p:cBhvr>
                                      <p:to>
                                        <p:strVal val="hidden"/>
                                      </p:to>
                                    </p:set>
                                  </p:childTnLst>
                                </p:cTn>
                              </p:par>
                              <p:par>
                                <p:cTn id="122" presetID="3" presetClass="mediacall" presetSubtype="0" fill="hold" nodeType="withEffect">
                                  <p:stCondLst>
                                    <p:cond delay="0"/>
                                  </p:stCondLst>
                                  <p:childTnLst>
                                    <p:cmd type="call" cmd="stop">
                                      <p:cBhvr>
                                        <p:cTn id="123" dur="1" fill="hold"/>
                                        <p:tgtEl>
                                          <p:spTgt spid="110"/>
                                        </p:tgtEl>
                                      </p:cBhvr>
                                    </p:cmd>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10"/>
                                        <p:tgtEl>
                                          <p:spTgt spid="76"/>
                                        </p:tgtEl>
                                      </p:cBhvr>
                                    </p:animEffect>
                                    <p:set>
                                      <p:cBhvr>
                                        <p:cTn id="128" dur="1" fill="hold">
                                          <p:stCondLst>
                                            <p:cond delay="9"/>
                                          </p:stCondLst>
                                        </p:cTn>
                                        <p:tgtEl>
                                          <p:spTgt spid="76"/>
                                        </p:tgtEl>
                                        <p:attrNameLst>
                                          <p:attrName>style.visibility</p:attrName>
                                        </p:attrNameLst>
                                      </p:cBhvr>
                                      <p:to>
                                        <p:strVal val="hidden"/>
                                      </p:to>
                                    </p:set>
                                  </p:childTnLst>
                                </p:cTn>
                              </p:par>
                              <p:par>
                                <p:cTn id="129" presetID="3" presetClass="mediacall" presetSubtype="0" fill="hold" nodeType="withEffect">
                                  <p:stCondLst>
                                    <p:cond delay="0"/>
                                  </p:stCondLst>
                                  <p:childTnLst>
                                    <p:cmd type="call" cmd="stop">
                                      <p:cBhvr>
                                        <p:cTn id="130" dur="1" fill="hold"/>
                                        <p:tgtEl>
                                          <p:spTgt spid="110"/>
                                        </p:tgtEl>
                                      </p:cBhvr>
                                    </p:cmd>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10"/>
                                        <p:tgtEl>
                                          <p:spTgt spid="77"/>
                                        </p:tgtEl>
                                      </p:cBhvr>
                                    </p:animEffect>
                                    <p:set>
                                      <p:cBhvr>
                                        <p:cTn id="135" dur="1" fill="hold">
                                          <p:stCondLst>
                                            <p:cond delay="9"/>
                                          </p:stCondLst>
                                        </p:cTn>
                                        <p:tgtEl>
                                          <p:spTgt spid="77"/>
                                        </p:tgtEl>
                                        <p:attrNameLst>
                                          <p:attrName>style.visibility</p:attrName>
                                        </p:attrNameLst>
                                      </p:cBhvr>
                                      <p:to>
                                        <p:strVal val="hidden"/>
                                      </p:to>
                                    </p:set>
                                  </p:childTnLst>
                                </p:cTn>
                              </p:par>
                              <p:par>
                                <p:cTn id="136" presetID="3" presetClass="mediacall" presetSubtype="0" fill="hold" nodeType="withEffect">
                                  <p:stCondLst>
                                    <p:cond delay="0"/>
                                  </p:stCondLst>
                                  <p:childTnLst>
                                    <p:cmd type="call" cmd="stop">
                                      <p:cBhvr>
                                        <p:cTn id="137" dur="1" fill="hold"/>
                                        <p:tgtEl>
                                          <p:spTgt spid="110"/>
                                        </p:tgtEl>
                                      </p:cBhvr>
                                    </p:cmd>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10"/>
                                        <p:tgtEl>
                                          <p:spTgt spid="78"/>
                                        </p:tgtEl>
                                      </p:cBhvr>
                                    </p:animEffect>
                                    <p:set>
                                      <p:cBhvr>
                                        <p:cTn id="142" dur="1" fill="hold">
                                          <p:stCondLst>
                                            <p:cond delay="9"/>
                                          </p:stCondLst>
                                        </p:cTn>
                                        <p:tgtEl>
                                          <p:spTgt spid="78"/>
                                        </p:tgtEl>
                                        <p:attrNameLst>
                                          <p:attrName>style.visibility</p:attrName>
                                        </p:attrNameLst>
                                      </p:cBhvr>
                                      <p:to>
                                        <p:strVal val="hidden"/>
                                      </p:to>
                                    </p:set>
                                  </p:childTnLst>
                                </p:cTn>
                              </p:par>
                              <p:par>
                                <p:cTn id="143" presetID="3" presetClass="mediacall" presetSubtype="0" fill="hold" nodeType="withEffect">
                                  <p:stCondLst>
                                    <p:cond delay="0"/>
                                  </p:stCondLst>
                                  <p:childTnLst>
                                    <p:cmd type="call" cmd="stop">
                                      <p:cBhvr>
                                        <p:cTn id="144" dur="1" fill="hold"/>
                                        <p:tgtEl>
                                          <p:spTgt spid="110"/>
                                        </p:tgtEl>
                                      </p:cBhvr>
                                    </p:cmd>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nodeType="clickEffect">
                                  <p:stCondLst>
                                    <p:cond delay="0"/>
                                  </p:stCondLst>
                                  <p:childTnLst>
                                    <p:animEffect transition="out" filter="fade">
                                      <p:cBhvr>
                                        <p:cTn id="148" dur="10"/>
                                        <p:tgtEl>
                                          <p:spTgt spid="79"/>
                                        </p:tgtEl>
                                      </p:cBhvr>
                                    </p:animEffect>
                                    <p:set>
                                      <p:cBhvr>
                                        <p:cTn id="149" dur="1" fill="hold">
                                          <p:stCondLst>
                                            <p:cond delay="9"/>
                                          </p:stCondLst>
                                        </p:cTn>
                                        <p:tgtEl>
                                          <p:spTgt spid="79"/>
                                        </p:tgtEl>
                                        <p:attrNameLst>
                                          <p:attrName>style.visibility</p:attrName>
                                        </p:attrNameLst>
                                      </p:cBhvr>
                                      <p:to>
                                        <p:strVal val="hidden"/>
                                      </p:to>
                                    </p:set>
                                  </p:childTnLst>
                                </p:cTn>
                              </p:par>
                              <p:par>
                                <p:cTn id="150" presetID="3" presetClass="mediacall" presetSubtype="0" fill="hold" nodeType="withEffect">
                                  <p:stCondLst>
                                    <p:cond delay="0"/>
                                  </p:stCondLst>
                                  <p:childTnLst>
                                    <p:cmd type="call" cmd="stop">
                                      <p:cBhvr>
                                        <p:cTn id="151" dur="1" fill="hold"/>
                                        <p:tgtEl>
                                          <p:spTgt spid="110"/>
                                        </p:tgtEl>
                                      </p:cBhvr>
                                    </p:cmd>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nodeType="clickEffect">
                                  <p:stCondLst>
                                    <p:cond delay="0"/>
                                  </p:stCondLst>
                                  <p:childTnLst>
                                    <p:animEffect transition="out" filter="fade">
                                      <p:cBhvr>
                                        <p:cTn id="155" dur="10"/>
                                        <p:tgtEl>
                                          <p:spTgt spid="80"/>
                                        </p:tgtEl>
                                      </p:cBhvr>
                                    </p:animEffect>
                                    <p:set>
                                      <p:cBhvr>
                                        <p:cTn id="156" dur="1" fill="hold">
                                          <p:stCondLst>
                                            <p:cond delay="9"/>
                                          </p:stCondLst>
                                        </p:cTn>
                                        <p:tgtEl>
                                          <p:spTgt spid="80"/>
                                        </p:tgtEl>
                                        <p:attrNameLst>
                                          <p:attrName>style.visibility</p:attrName>
                                        </p:attrNameLst>
                                      </p:cBhvr>
                                      <p:to>
                                        <p:strVal val="hidden"/>
                                      </p:to>
                                    </p:set>
                                  </p:childTnLst>
                                </p:cTn>
                              </p:par>
                              <p:par>
                                <p:cTn id="157" presetID="3" presetClass="mediacall" presetSubtype="0" fill="hold" nodeType="withEffect">
                                  <p:stCondLst>
                                    <p:cond delay="0"/>
                                  </p:stCondLst>
                                  <p:childTnLst>
                                    <p:cmd type="call" cmd="stop">
                                      <p:cBhvr>
                                        <p:cTn id="158" dur="1" fill="hold"/>
                                        <p:tgtEl>
                                          <p:spTgt spid="110"/>
                                        </p:tgtEl>
                                      </p:cBhvr>
                                    </p:cmd>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nodeType="clickEffect">
                                  <p:stCondLst>
                                    <p:cond delay="0"/>
                                  </p:stCondLst>
                                  <p:childTnLst>
                                    <p:animEffect transition="out" filter="fade">
                                      <p:cBhvr>
                                        <p:cTn id="162" dur="10"/>
                                        <p:tgtEl>
                                          <p:spTgt spid="81"/>
                                        </p:tgtEl>
                                      </p:cBhvr>
                                    </p:animEffect>
                                    <p:set>
                                      <p:cBhvr>
                                        <p:cTn id="163" dur="1" fill="hold">
                                          <p:stCondLst>
                                            <p:cond delay="9"/>
                                          </p:stCondLst>
                                        </p:cTn>
                                        <p:tgtEl>
                                          <p:spTgt spid="81"/>
                                        </p:tgtEl>
                                        <p:attrNameLst>
                                          <p:attrName>style.visibility</p:attrName>
                                        </p:attrNameLst>
                                      </p:cBhvr>
                                      <p:to>
                                        <p:strVal val="hidden"/>
                                      </p:to>
                                    </p:set>
                                  </p:childTnLst>
                                </p:cTn>
                              </p:par>
                              <p:par>
                                <p:cTn id="164" presetID="3" presetClass="mediacall" presetSubtype="0" fill="hold" nodeType="withEffect">
                                  <p:stCondLst>
                                    <p:cond delay="0"/>
                                  </p:stCondLst>
                                  <p:childTnLst>
                                    <p:cmd type="call" cmd="stop">
                                      <p:cBhvr>
                                        <p:cTn id="165" dur="1" fill="hold"/>
                                        <p:tgtEl>
                                          <p:spTgt spid="110"/>
                                        </p:tgtEl>
                                      </p:cBhvr>
                                    </p:cmd>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nodeType="clickEffect">
                                  <p:stCondLst>
                                    <p:cond delay="0"/>
                                  </p:stCondLst>
                                  <p:childTnLst>
                                    <p:animEffect transition="out" filter="fade">
                                      <p:cBhvr>
                                        <p:cTn id="169" dur="10"/>
                                        <p:tgtEl>
                                          <p:spTgt spid="82"/>
                                        </p:tgtEl>
                                      </p:cBhvr>
                                    </p:animEffect>
                                    <p:set>
                                      <p:cBhvr>
                                        <p:cTn id="170" dur="1" fill="hold">
                                          <p:stCondLst>
                                            <p:cond delay="9"/>
                                          </p:stCondLst>
                                        </p:cTn>
                                        <p:tgtEl>
                                          <p:spTgt spid="82"/>
                                        </p:tgtEl>
                                        <p:attrNameLst>
                                          <p:attrName>style.visibility</p:attrName>
                                        </p:attrNameLst>
                                      </p:cBhvr>
                                      <p:to>
                                        <p:strVal val="hidden"/>
                                      </p:to>
                                    </p:set>
                                  </p:childTnLst>
                                </p:cTn>
                              </p:par>
                              <p:par>
                                <p:cTn id="171" presetID="3" presetClass="mediacall" presetSubtype="0" fill="hold" nodeType="withEffect">
                                  <p:stCondLst>
                                    <p:cond delay="0"/>
                                  </p:stCondLst>
                                  <p:childTnLst>
                                    <p:cmd type="call" cmd="stop">
                                      <p:cBhvr>
                                        <p:cTn id="172" dur="1" fill="hold"/>
                                        <p:tgtEl>
                                          <p:spTgt spid="110"/>
                                        </p:tgtEl>
                                      </p:cBhvr>
                                    </p:cmd>
                                  </p:childTnLst>
                                </p:cTn>
                              </p:par>
                            </p:childTnLst>
                          </p:cTn>
                        </p:par>
                      </p:childTnLst>
                    </p:cTn>
                  </p:par>
                  <p:par>
                    <p:cTn id="173" fill="hold">
                      <p:stCondLst>
                        <p:cond delay="indefinite"/>
                      </p:stCondLst>
                      <p:childTnLst>
                        <p:par>
                          <p:cTn id="174" fill="hold">
                            <p:stCondLst>
                              <p:cond delay="0"/>
                            </p:stCondLst>
                            <p:childTnLst>
                              <p:par>
                                <p:cTn id="175" presetID="10" presetClass="exit" presetSubtype="0" fill="hold" nodeType="clickEffect">
                                  <p:stCondLst>
                                    <p:cond delay="0"/>
                                  </p:stCondLst>
                                  <p:childTnLst>
                                    <p:animEffect transition="out" filter="fade">
                                      <p:cBhvr>
                                        <p:cTn id="176" dur="10"/>
                                        <p:tgtEl>
                                          <p:spTgt spid="83"/>
                                        </p:tgtEl>
                                      </p:cBhvr>
                                    </p:animEffect>
                                    <p:set>
                                      <p:cBhvr>
                                        <p:cTn id="177" dur="1" fill="hold">
                                          <p:stCondLst>
                                            <p:cond delay="9"/>
                                          </p:stCondLst>
                                        </p:cTn>
                                        <p:tgtEl>
                                          <p:spTgt spid="83"/>
                                        </p:tgtEl>
                                        <p:attrNameLst>
                                          <p:attrName>style.visibility</p:attrName>
                                        </p:attrNameLst>
                                      </p:cBhvr>
                                      <p:to>
                                        <p:strVal val="hidden"/>
                                      </p:to>
                                    </p:set>
                                  </p:childTnLst>
                                </p:cTn>
                              </p:par>
                              <p:par>
                                <p:cTn id="178" presetID="3" presetClass="mediacall" presetSubtype="0" fill="hold" nodeType="withEffect">
                                  <p:stCondLst>
                                    <p:cond delay="0"/>
                                  </p:stCondLst>
                                  <p:childTnLst>
                                    <p:cmd type="call" cmd="stop">
                                      <p:cBhvr>
                                        <p:cTn id="179" dur="1" fill="hold"/>
                                        <p:tgtEl>
                                          <p:spTgt spid="110"/>
                                        </p:tgtEl>
                                      </p:cBhvr>
                                    </p:cmd>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10"/>
                                        <p:tgtEl>
                                          <p:spTgt spid="84"/>
                                        </p:tgtEl>
                                      </p:cBhvr>
                                    </p:animEffect>
                                    <p:set>
                                      <p:cBhvr>
                                        <p:cTn id="184" dur="1" fill="hold">
                                          <p:stCondLst>
                                            <p:cond delay="9"/>
                                          </p:stCondLst>
                                        </p:cTn>
                                        <p:tgtEl>
                                          <p:spTgt spid="84"/>
                                        </p:tgtEl>
                                        <p:attrNameLst>
                                          <p:attrName>style.visibility</p:attrName>
                                        </p:attrNameLst>
                                      </p:cBhvr>
                                      <p:to>
                                        <p:strVal val="hidden"/>
                                      </p:to>
                                    </p:set>
                                  </p:childTnLst>
                                </p:cTn>
                              </p:par>
                              <p:par>
                                <p:cTn id="185" presetID="3" presetClass="mediacall" presetSubtype="0" fill="hold" nodeType="withEffect">
                                  <p:stCondLst>
                                    <p:cond delay="0"/>
                                  </p:stCondLst>
                                  <p:childTnLst>
                                    <p:cmd type="call" cmd="stop">
                                      <p:cBhvr>
                                        <p:cTn id="186" dur="1" fill="hold"/>
                                        <p:tgtEl>
                                          <p:spTgt spid="110"/>
                                        </p:tgtEl>
                                      </p:cBhvr>
                                    </p:cmd>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nodeType="clickEffect">
                                  <p:stCondLst>
                                    <p:cond delay="0"/>
                                  </p:stCondLst>
                                  <p:childTnLst>
                                    <p:animEffect transition="out" filter="fade">
                                      <p:cBhvr>
                                        <p:cTn id="190" dur="10"/>
                                        <p:tgtEl>
                                          <p:spTgt spid="85"/>
                                        </p:tgtEl>
                                      </p:cBhvr>
                                    </p:animEffect>
                                    <p:set>
                                      <p:cBhvr>
                                        <p:cTn id="191" dur="1" fill="hold">
                                          <p:stCondLst>
                                            <p:cond delay="9"/>
                                          </p:stCondLst>
                                        </p:cTn>
                                        <p:tgtEl>
                                          <p:spTgt spid="85"/>
                                        </p:tgtEl>
                                        <p:attrNameLst>
                                          <p:attrName>style.visibility</p:attrName>
                                        </p:attrNameLst>
                                      </p:cBhvr>
                                      <p:to>
                                        <p:strVal val="hidden"/>
                                      </p:to>
                                    </p:set>
                                  </p:childTnLst>
                                </p:cTn>
                              </p:par>
                              <p:par>
                                <p:cTn id="192" presetID="3" presetClass="mediacall" presetSubtype="0" fill="hold" nodeType="withEffect">
                                  <p:stCondLst>
                                    <p:cond delay="0"/>
                                  </p:stCondLst>
                                  <p:childTnLst>
                                    <p:cmd type="call" cmd="stop">
                                      <p:cBhvr>
                                        <p:cTn id="193" dur="1" fill="hold"/>
                                        <p:tgtEl>
                                          <p:spTgt spid="110"/>
                                        </p:tgtEl>
                                      </p:cBhvr>
                                    </p:cmd>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nodeType="clickEffect">
                                  <p:stCondLst>
                                    <p:cond delay="0"/>
                                  </p:stCondLst>
                                  <p:childTnLst>
                                    <p:animEffect transition="out" filter="fade">
                                      <p:cBhvr>
                                        <p:cTn id="197" dur="10"/>
                                        <p:tgtEl>
                                          <p:spTgt spid="86"/>
                                        </p:tgtEl>
                                      </p:cBhvr>
                                    </p:animEffect>
                                    <p:set>
                                      <p:cBhvr>
                                        <p:cTn id="198" dur="1" fill="hold">
                                          <p:stCondLst>
                                            <p:cond delay="9"/>
                                          </p:stCondLst>
                                        </p:cTn>
                                        <p:tgtEl>
                                          <p:spTgt spid="86"/>
                                        </p:tgtEl>
                                        <p:attrNameLst>
                                          <p:attrName>style.visibility</p:attrName>
                                        </p:attrNameLst>
                                      </p:cBhvr>
                                      <p:to>
                                        <p:strVal val="hidden"/>
                                      </p:to>
                                    </p:set>
                                  </p:childTnLst>
                                </p:cTn>
                              </p:par>
                              <p:par>
                                <p:cTn id="199" presetID="3" presetClass="mediacall" presetSubtype="0" fill="hold" nodeType="withEffect">
                                  <p:stCondLst>
                                    <p:cond delay="0"/>
                                  </p:stCondLst>
                                  <p:childTnLst>
                                    <p:cmd type="call" cmd="stop">
                                      <p:cBhvr>
                                        <p:cTn id="200" dur="1" fill="hold"/>
                                        <p:tgtEl>
                                          <p:spTgt spid="110"/>
                                        </p:tgtEl>
                                      </p:cBhvr>
                                    </p:cmd>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nodeType="clickEffect">
                                  <p:stCondLst>
                                    <p:cond delay="0"/>
                                  </p:stCondLst>
                                  <p:childTnLst>
                                    <p:animEffect transition="out" filter="fade">
                                      <p:cBhvr>
                                        <p:cTn id="204" dur="10"/>
                                        <p:tgtEl>
                                          <p:spTgt spid="87"/>
                                        </p:tgtEl>
                                      </p:cBhvr>
                                    </p:animEffect>
                                    <p:set>
                                      <p:cBhvr>
                                        <p:cTn id="205" dur="1" fill="hold">
                                          <p:stCondLst>
                                            <p:cond delay="9"/>
                                          </p:stCondLst>
                                        </p:cTn>
                                        <p:tgtEl>
                                          <p:spTgt spid="87"/>
                                        </p:tgtEl>
                                        <p:attrNameLst>
                                          <p:attrName>style.visibility</p:attrName>
                                        </p:attrNameLst>
                                      </p:cBhvr>
                                      <p:to>
                                        <p:strVal val="hidden"/>
                                      </p:to>
                                    </p:set>
                                  </p:childTnLst>
                                </p:cTn>
                              </p:par>
                              <p:par>
                                <p:cTn id="206" presetID="3" presetClass="mediacall" presetSubtype="0" fill="hold" nodeType="withEffect">
                                  <p:stCondLst>
                                    <p:cond delay="0"/>
                                  </p:stCondLst>
                                  <p:childTnLst>
                                    <p:cmd type="call" cmd="stop">
                                      <p:cBhvr>
                                        <p:cTn id="207" dur="1" fill="hold"/>
                                        <p:tgtEl>
                                          <p:spTgt spid="110"/>
                                        </p:tgtEl>
                                      </p:cBhvr>
                                    </p:cmd>
                                  </p:childTnLst>
                                </p:cTn>
                              </p:par>
                            </p:childTnLst>
                          </p:cTn>
                        </p:par>
                      </p:childTnLst>
                    </p:cTn>
                  </p:par>
                  <p:par>
                    <p:cTn id="208" fill="hold">
                      <p:stCondLst>
                        <p:cond delay="indefinite"/>
                      </p:stCondLst>
                      <p:childTnLst>
                        <p:par>
                          <p:cTn id="209" fill="hold">
                            <p:stCondLst>
                              <p:cond delay="0"/>
                            </p:stCondLst>
                            <p:childTnLst>
                              <p:par>
                                <p:cTn id="210" presetID="10" presetClass="exit" presetSubtype="0" fill="hold" nodeType="clickEffect">
                                  <p:stCondLst>
                                    <p:cond delay="0"/>
                                  </p:stCondLst>
                                  <p:childTnLst>
                                    <p:animEffect transition="out" filter="fade">
                                      <p:cBhvr>
                                        <p:cTn id="211" dur="10"/>
                                        <p:tgtEl>
                                          <p:spTgt spid="88"/>
                                        </p:tgtEl>
                                      </p:cBhvr>
                                    </p:animEffect>
                                    <p:set>
                                      <p:cBhvr>
                                        <p:cTn id="212" dur="1" fill="hold">
                                          <p:stCondLst>
                                            <p:cond delay="9"/>
                                          </p:stCondLst>
                                        </p:cTn>
                                        <p:tgtEl>
                                          <p:spTgt spid="88"/>
                                        </p:tgtEl>
                                        <p:attrNameLst>
                                          <p:attrName>style.visibility</p:attrName>
                                        </p:attrNameLst>
                                      </p:cBhvr>
                                      <p:to>
                                        <p:strVal val="hidden"/>
                                      </p:to>
                                    </p:set>
                                  </p:childTnLst>
                                </p:cTn>
                              </p:par>
                              <p:par>
                                <p:cTn id="213" presetID="3" presetClass="mediacall" presetSubtype="0" fill="hold" nodeType="withEffect">
                                  <p:stCondLst>
                                    <p:cond delay="0"/>
                                  </p:stCondLst>
                                  <p:childTnLst>
                                    <p:cmd type="call" cmd="stop">
                                      <p:cBhvr>
                                        <p:cTn id="214" dur="1" fill="hold"/>
                                        <p:tgtEl>
                                          <p:spTgt spid="110"/>
                                        </p:tgtEl>
                                      </p:cBhvr>
                                    </p:cmd>
                                  </p:childTnLst>
                                </p:cTn>
                              </p:par>
                            </p:childTnLst>
                          </p:cTn>
                        </p:par>
                      </p:childTnLst>
                    </p:cTn>
                  </p:par>
                  <p:par>
                    <p:cTn id="215" fill="hold">
                      <p:stCondLst>
                        <p:cond delay="indefinite"/>
                      </p:stCondLst>
                      <p:childTnLst>
                        <p:par>
                          <p:cTn id="216" fill="hold">
                            <p:stCondLst>
                              <p:cond delay="0"/>
                            </p:stCondLst>
                            <p:childTnLst>
                              <p:par>
                                <p:cTn id="217" presetID="10" presetClass="exit" presetSubtype="0" fill="hold" nodeType="clickEffect">
                                  <p:stCondLst>
                                    <p:cond delay="0"/>
                                  </p:stCondLst>
                                  <p:childTnLst>
                                    <p:animEffect transition="out" filter="fade">
                                      <p:cBhvr>
                                        <p:cTn id="218" dur="10"/>
                                        <p:tgtEl>
                                          <p:spTgt spid="89"/>
                                        </p:tgtEl>
                                      </p:cBhvr>
                                    </p:animEffect>
                                    <p:set>
                                      <p:cBhvr>
                                        <p:cTn id="219" dur="1" fill="hold">
                                          <p:stCondLst>
                                            <p:cond delay="9"/>
                                          </p:stCondLst>
                                        </p:cTn>
                                        <p:tgtEl>
                                          <p:spTgt spid="89"/>
                                        </p:tgtEl>
                                        <p:attrNameLst>
                                          <p:attrName>style.visibility</p:attrName>
                                        </p:attrNameLst>
                                      </p:cBhvr>
                                      <p:to>
                                        <p:strVal val="hidden"/>
                                      </p:to>
                                    </p:set>
                                  </p:childTnLst>
                                </p:cTn>
                              </p:par>
                              <p:par>
                                <p:cTn id="220" presetID="3" presetClass="mediacall" presetSubtype="0" fill="hold" nodeType="withEffect">
                                  <p:stCondLst>
                                    <p:cond delay="0"/>
                                  </p:stCondLst>
                                  <p:childTnLst>
                                    <p:cmd type="call" cmd="stop">
                                      <p:cBhvr>
                                        <p:cTn id="221" dur="1" fill="hold"/>
                                        <p:tgtEl>
                                          <p:spTgt spid="110"/>
                                        </p:tgtEl>
                                      </p:cBhvr>
                                    </p:cmd>
                                  </p:childTnLst>
                                </p:cTn>
                              </p:par>
                            </p:childTnLst>
                          </p:cTn>
                        </p:par>
                      </p:childTnLst>
                    </p:cTn>
                  </p:par>
                  <p:par>
                    <p:cTn id="222" fill="hold">
                      <p:stCondLst>
                        <p:cond delay="indefinite"/>
                      </p:stCondLst>
                      <p:childTnLst>
                        <p:par>
                          <p:cTn id="223" fill="hold">
                            <p:stCondLst>
                              <p:cond delay="0"/>
                            </p:stCondLst>
                            <p:childTnLst>
                              <p:par>
                                <p:cTn id="224" presetID="10" presetClass="exit" presetSubtype="0" fill="hold" nodeType="clickEffect">
                                  <p:stCondLst>
                                    <p:cond delay="0"/>
                                  </p:stCondLst>
                                  <p:childTnLst>
                                    <p:animEffect transition="out" filter="fade">
                                      <p:cBhvr>
                                        <p:cTn id="225" dur="10"/>
                                        <p:tgtEl>
                                          <p:spTgt spid="90"/>
                                        </p:tgtEl>
                                      </p:cBhvr>
                                    </p:animEffect>
                                    <p:set>
                                      <p:cBhvr>
                                        <p:cTn id="226" dur="1" fill="hold">
                                          <p:stCondLst>
                                            <p:cond delay="9"/>
                                          </p:stCondLst>
                                        </p:cTn>
                                        <p:tgtEl>
                                          <p:spTgt spid="90"/>
                                        </p:tgtEl>
                                        <p:attrNameLst>
                                          <p:attrName>style.visibility</p:attrName>
                                        </p:attrNameLst>
                                      </p:cBhvr>
                                      <p:to>
                                        <p:strVal val="hidden"/>
                                      </p:to>
                                    </p:set>
                                  </p:childTnLst>
                                </p:cTn>
                              </p:par>
                              <p:par>
                                <p:cTn id="227" presetID="3" presetClass="mediacall" presetSubtype="0" fill="hold" nodeType="withEffect">
                                  <p:stCondLst>
                                    <p:cond delay="0"/>
                                  </p:stCondLst>
                                  <p:childTnLst>
                                    <p:cmd type="call" cmd="stop">
                                      <p:cBhvr>
                                        <p:cTn id="228" dur="1" fill="hold"/>
                                        <p:tgtEl>
                                          <p:spTgt spid="110"/>
                                        </p:tgtEl>
                                      </p:cBhvr>
                                    </p:cmd>
                                  </p:childTnLst>
                                </p:cTn>
                              </p:par>
                            </p:childTnLst>
                          </p:cTn>
                        </p:par>
                      </p:childTnLst>
                    </p:cTn>
                  </p:par>
                  <p:par>
                    <p:cTn id="229" fill="hold">
                      <p:stCondLst>
                        <p:cond delay="indefinite"/>
                      </p:stCondLst>
                      <p:childTnLst>
                        <p:par>
                          <p:cTn id="230" fill="hold">
                            <p:stCondLst>
                              <p:cond delay="0"/>
                            </p:stCondLst>
                            <p:childTnLst>
                              <p:par>
                                <p:cTn id="231" presetID="10" presetClass="exit" presetSubtype="0" fill="hold" nodeType="clickEffect">
                                  <p:stCondLst>
                                    <p:cond delay="0"/>
                                  </p:stCondLst>
                                  <p:childTnLst>
                                    <p:animEffect transition="out" filter="fade">
                                      <p:cBhvr>
                                        <p:cTn id="232" dur="10"/>
                                        <p:tgtEl>
                                          <p:spTgt spid="91"/>
                                        </p:tgtEl>
                                      </p:cBhvr>
                                    </p:animEffect>
                                    <p:set>
                                      <p:cBhvr>
                                        <p:cTn id="233" dur="1" fill="hold">
                                          <p:stCondLst>
                                            <p:cond delay="9"/>
                                          </p:stCondLst>
                                        </p:cTn>
                                        <p:tgtEl>
                                          <p:spTgt spid="91"/>
                                        </p:tgtEl>
                                        <p:attrNameLst>
                                          <p:attrName>style.visibility</p:attrName>
                                        </p:attrNameLst>
                                      </p:cBhvr>
                                      <p:to>
                                        <p:strVal val="hidden"/>
                                      </p:to>
                                    </p:set>
                                  </p:childTnLst>
                                </p:cTn>
                              </p:par>
                              <p:par>
                                <p:cTn id="234" presetID="3" presetClass="mediacall" presetSubtype="0" fill="hold" nodeType="withEffect">
                                  <p:stCondLst>
                                    <p:cond delay="0"/>
                                  </p:stCondLst>
                                  <p:childTnLst>
                                    <p:cmd type="call" cmd="stop">
                                      <p:cBhvr>
                                        <p:cTn id="235" dur="1" fill="hold"/>
                                        <p:tgtEl>
                                          <p:spTgt spid="110"/>
                                        </p:tgtEl>
                                      </p:cBhvr>
                                    </p:cmd>
                                  </p:childTnLst>
                                </p:cTn>
                              </p:par>
                            </p:childTnLst>
                          </p:cTn>
                        </p:par>
                      </p:childTnLst>
                    </p:cTn>
                  </p:par>
                  <p:par>
                    <p:cTn id="236" fill="hold">
                      <p:stCondLst>
                        <p:cond delay="indefinite"/>
                      </p:stCondLst>
                      <p:childTnLst>
                        <p:par>
                          <p:cTn id="237" fill="hold">
                            <p:stCondLst>
                              <p:cond delay="0"/>
                            </p:stCondLst>
                            <p:childTnLst>
                              <p:par>
                                <p:cTn id="238" presetID="10" presetClass="exit" presetSubtype="0" fill="hold" nodeType="clickEffect">
                                  <p:stCondLst>
                                    <p:cond delay="0"/>
                                  </p:stCondLst>
                                  <p:childTnLst>
                                    <p:animEffect transition="out" filter="fade">
                                      <p:cBhvr>
                                        <p:cTn id="239" dur="10"/>
                                        <p:tgtEl>
                                          <p:spTgt spid="92"/>
                                        </p:tgtEl>
                                      </p:cBhvr>
                                    </p:animEffect>
                                    <p:set>
                                      <p:cBhvr>
                                        <p:cTn id="240" dur="1" fill="hold">
                                          <p:stCondLst>
                                            <p:cond delay="9"/>
                                          </p:stCondLst>
                                        </p:cTn>
                                        <p:tgtEl>
                                          <p:spTgt spid="92"/>
                                        </p:tgtEl>
                                        <p:attrNameLst>
                                          <p:attrName>style.visibility</p:attrName>
                                        </p:attrNameLst>
                                      </p:cBhvr>
                                      <p:to>
                                        <p:strVal val="hidden"/>
                                      </p:to>
                                    </p:set>
                                  </p:childTnLst>
                                </p:cTn>
                              </p:par>
                              <p:par>
                                <p:cTn id="241" presetID="3" presetClass="mediacall" presetSubtype="0" fill="hold" nodeType="withEffect">
                                  <p:stCondLst>
                                    <p:cond delay="0"/>
                                  </p:stCondLst>
                                  <p:childTnLst>
                                    <p:cmd type="call" cmd="stop">
                                      <p:cBhvr>
                                        <p:cTn id="242" dur="1" fill="hold"/>
                                        <p:tgtEl>
                                          <p:spTgt spid="110"/>
                                        </p:tgtEl>
                                      </p:cBhvr>
                                    </p:cmd>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nodeType="clickEffect">
                                  <p:stCondLst>
                                    <p:cond delay="0"/>
                                  </p:stCondLst>
                                  <p:childTnLst>
                                    <p:animEffect transition="out" filter="fade">
                                      <p:cBhvr>
                                        <p:cTn id="246" dur="10"/>
                                        <p:tgtEl>
                                          <p:spTgt spid="93"/>
                                        </p:tgtEl>
                                      </p:cBhvr>
                                    </p:animEffect>
                                    <p:set>
                                      <p:cBhvr>
                                        <p:cTn id="247" dur="1" fill="hold">
                                          <p:stCondLst>
                                            <p:cond delay="9"/>
                                          </p:stCondLst>
                                        </p:cTn>
                                        <p:tgtEl>
                                          <p:spTgt spid="93"/>
                                        </p:tgtEl>
                                        <p:attrNameLst>
                                          <p:attrName>style.visibility</p:attrName>
                                        </p:attrNameLst>
                                      </p:cBhvr>
                                      <p:to>
                                        <p:strVal val="hidden"/>
                                      </p:to>
                                    </p:set>
                                  </p:childTnLst>
                                </p:cTn>
                              </p:par>
                              <p:par>
                                <p:cTn id="248" presetID="3" presetClass="mediacall" presetSubtype="0" fill="hold" nodeType="withEffect">
                                  <p:stCondLst>
                                    <p:cond delay="0"/>
                                  </p:stCondLst>
                                  <p:childTnLst>
                                    <p:cmd type="call" cmd="stop">
                                      <p:cBhvr>
                                        <p:cTn id="249" dur="1" fill="hold"/>
                                        <p:tgtEl>
                                          <p:spTgt spid="110"/>
                                        </p:tgtEl>
                                      </p:cBhvr>
                                    </p:cmd>
                                  </p:childTnLst>
                                </p:cTn>
                              </p:par>
                            </p:childTnLst>
                          </p:cTn>
                        </p:par>
                      </p:childTnLst>
                    </p:cTn>
                  </p:par>
                  <p:par>
                    <p:cTn id="250" fill="hold">
                      <p:stCondLst>
                        <p:cond delay="indefinite"/>
                      </p:stCondLst>
                      <p:childTnLst>
                        <p:par>
                          <p:cTn id="251" fill="hold">
                            <p:stCondLst>
                              <p:cond delay="0"/>
                            </p:stCondLst>
                            <p:childTnLst>
                              <p:par>
                                <p:cTn id="252" presetID="10" presetClass="exit" presetSubtype="0" fill="hold" nodeType="clickEffect">
                                  <p:stCondLst>
                                    <p:cond delay="0"/>
                                  </p:stCondLst>
                                  <p:childTnLst>
                                    <p:animEffect transition="out" filter="fade">
                                      <p:cBhvr>
                                        <p:cTn id="253" dur="10"/>
                                        <p:tgtEl>
                                          <p:spTgt spid="94"/>
                                        </p:tgtEl>
                                      </p:cBhvr>
                                    </p:animEffect>
                                    <p:set>
                                      <p:cBhvr>
                                        <p:cTn id="254" dur="1" fill="hold">
                                          <p:stCondLst>
                                            <p:cond delay="9"/>
                                          </p:stCondLst>
                                        </p:cTn>
                                        <p:tgtEl>
                                          <p:spTgt spid="94"/>
                                        </p:tgtEl>
                                        <p:attrNameLst>
                                          <p:attrName>style.visibility</p:attrName>
                                        </p:attrNameLst>
                                      </p:cBhvr>
                                      <p:to>
                                        <p:strVal val="hidden"/>
                                      </p:to>
                                    </p:set>
                                  </p:childTnLst>
                                </p:cTn>
                              </p:par>
                              <p:par>
                                <p:cTn id="255" presetID="3" presetClass="mediacall" presetSubtype="0" fill="hold" nodeType="withEffect">
                                  <p:stCondLst>
                                    <p:cond delay="0"/>
                                  </p:stCondLst>
                                  <p:childTnLst>
                                    <p:cmd type="call" cmd="stop">
                                      <p:cBhvr>
                                        <p:cTn id="256" dur="1" fill="hold"/>
                                        <p:tgtEl>
                                          <p:spTgt spid="110"/>
                                        </p:tgtEl>
                                      </p:cBhvr>
                                    </p:cmd>
                                  </p:childTnLst>
                                </p:cTn>
                              </p:par>
                            </p:childTnLst>
                          </p:cTn>
                        </p:par>
                      </p:childTnLst>
                    </p:cTn>
                  </p:par>
                  <p:par>
                    <p:cTn id="257" fill="hold">
                      <p:stCondLst>
                        <p:cond delay="indefinite"/>
                      </p:stCondLst>
                      <p:childTnLst>
                        <p:par>
                          <p:cTn id="258" fill="hold">
                            <p:stCondLst>
                              <p:cond delay="0"/>
                            </p:stCondLst>
                            <p:childTnLst>
                              <p:par>
                                <p:cTn id="259" presetID="10" presetClass="exit" presetSubtype="0" fill="hold" nodeType="clickEffect">
                                  <p:stCondLst>
                                    <p:cond delay="0"/>
                                  </p:stCondLst>
                                  <p:childTnLst>
                                    <p:animEffect transition="out" filter="fade">
                                      <p:cBhvr>
                                        <p:cTn id="260" dur="10"/>
                                        <p:tgtEl>
                                          <p:spTgt spid="95"/>
                                        </p:tgtEl>
                                      </p:cBhvr>
                                    </p:animEffect>
                                    <p:set>
                                      <p:cBhvr>
                                        <p:cTn id="261" dur="1" fill="hold">
                                          <p:stCondLst>
                                            <p:cond delay="9"/>
                                          </p:stCondLst>
                                        </p:cTn>
                                        <p:tgtEl>
                                          <p:spTgt spid="95"/>
                                        </p:tgtEl>
                                        <p:attrNameLst>
                                          <p:attrName>style.visibility</p:attrName>
                                        </p:attrNameLst>
                                      </p:cBhvr>
                                      <p:to>
                                        <p:strVal val="hidden"/>
                                      </p:to>
                                    </p:set>
                                  </p:childTnLst>
                                </p:cTn>
                              </p:par>
                              <p:par>
                                <p:cTn id="262" presetID="3" presetClass="mediacall" presetSubtype="0" fill="hold" nodeType="withEffect">
                                  <p:stCondLst>
                                    <p:cond delay="0"/>
                                  </p:stCondLst>
                                  <p:childTnLst>
                                    <p:cmd type="call" cmd="stop">
                                      <p:cBhvr>
                                        <p:cTn id="263" dur="1" fill="hold"/>
                                        <p:tgtEl>
                                          <p:spTgt spid="110"/>
                                        </p:tgtEl>
                                      </p:cBhvr>
                                    </p:cmd>
                                  </p:childTnLst>
                                </p:cTn>
                              </p:par>
                            </p:childTnLst>
                          </p:cTn>
                        </p:par>
                      </p:childTnLst>
                    </p:cTn>
                  </p:par>
                  <p:par>
                    <p:cTn id="264" fill="hold">
                      <p:stCondLst>
                        <p:cond delay="indefinite"/>
                      </p:stCondLst>
                      <p:childTnLst>
                        <p:par>
                          <p:cTn id="265" fill="hold">
                            <p:stCondLst>
                              <p:cond delay="0"/>
                            </p:stCondLst>
                            <p:childTnLst>
                              <p:par>
                                <p:cTn id="266" presetID="10" presetClass="exit" presetSubtype="0" fill="hold" nodeType="clickEffect">
                                  <p:stCondLst>
                                    <p:cond delay="0"/>
                                  </p:stCondLst>
                                  <p:childTnLst>
                                    <p:animEffect transition="out" filter="fade">
                                      <p:cBhvr>
                                        <p:cTn id="267" dur="10"/>
                                        <p:tgtEl>
                                          <p:spTgt spid="96"/>
                                        </p:tgtEl>
                                      </p:cBhvr>
                                    </p:animEffect>
                                    <p:set>
                                      <p:cBhvr>
                                        <p:cTn id="268" dur="1" fill="hold">
                                          <p:stCondLst>
                                            <p:cond delay="9"/>
                                          </p:stCondLst>
                                        </p:cTn>
                                        <p:tgtEl>
                                          <p:spTgt spid="96"/>
                                        </p:tgtEl>
                                        <p:attrNameLst>
                                          <p:attrName>style.visibility</p:attrName>
                                        </p:attrNameLst>
                                      </p:cBhvr>
                                      <p:to>
                                        <p:strVal val="hidden"/>
                                      </p:to>
                                    </p:set>
                                  </p:childTnLst>
                                </p:cTn>
                              </p:par>
                              <p:par>
                                <p:cTn id="269" presetID="3" presetClass="mediacall" presetSubtype="0" fill="hold" nodeType="withEffect">
                                  <p:stCondLst>
                                    <p:cond delay="0"/>
                                  </p:stCondLst>
                                  <p:childTnLst>
                                    <p:cmd type="call" cmd="stop">
                                      <p:cBhvr>
                                        <p:cTn id="270" dur="1" fill="hold"/>
                                        <p:tgtEl>
                                          <p:spTgt spid="110"/>
                                        </p:tgtEl>
                                      </p:cBhvr>
                                    </p:cmd>
                                  </p:childTnLst>
                                </p:cTn>
                              </p:par>
                            </p:childTnLst>
                          </p:cTn>
                        </p:par>
                      </p:childTnLst>
                    </p:cTn>
                  </p:par>
                  <p:par>
                    <p:cTn id="271" fill="hold">
                      <p:stCondLst>
                        <p:cond delay="indefinite"/>
                      </p:stCondLst>
                      <p:childTnLst>
                        <p:par>
                          <p:cTn id="272" fill="hold">
                            <p:stCondLst>
                              <p:cond delay="0"/>
                            </p:stCondLst>
                            <p:childTnLst>
                              <p:par>
                                <p:cTn id="273" presetID="10" presetClass="exit" presetSubtype="0" fill="hold" nodeType="clickEffect">
                                  <p:stCondLst>
                                    <p:cond delay="0"/>
                                  </p:stCondLst>
                                  <p:childTnLst>
                                    <p:animEffect transition="out" filter="fade">
                                      <p:cBhvr>
                                        <p:cTn id="274" dur="10"/>
                                        <p:tgtEl>
                                          <p:spTgt spid="97"/>
                                        </p:tgtEl>
                                      </p:cBhvr>
                                    </p:animEffect>
                                    <p:set>
                                      <p:cBhvr>
                                        <p:cTn id="275" dur="1" fill="hold">
                                          <p:stCondLst>
                                            <p:cond delay="9"/>
                                          </p:stCondLst>
                                        </p:cTn>
                                        <p:tgtEl>
                                          <p:spTgt spid="97"/>
                                        </p:tgtEl>
                                        <p:attrNameLst>
                                          <p:attrName>style.visibility</p:attrName>
                                        </p:attrNameLst>
                                      </p:cBhvr>
                                      <p:to>
                                        <p:strVal val="hidden"/>
                                      </p:to>
                                    </p:set>
                                  </p:childTnLst>
                                </p:cTn>
                              </p:par>
                              <p:par>
                                <p:cTn id="276" presetID="3" presetClass="mediacall" presetSubtype="0" fill="hold" nodeType="withEffect">
                                  <p:stCondLst>
                                    <p:cond delay="0"/>
                                  </p:stCondLst>
                                  <p:childTnLst>
                                    <p:cmd type="call" cmd="stop">
                                      <p:cBhvr>
                                        <p:cTn id="277" dur="1" fill="hold"/>
                                        <p:tgtEl>
                                          <p:spTgt spid="110"/>
                                        </p:tgtEl>
                                      </p:cBhvr>
                                    </p:cmd>
                                  </p:childTnLst>
                                </p:cTn>
                              </p:par>
                            </p:childTnLst>
                          </p:cTn>
                        </p:par>
                      </p:childTnLst>
                    </p:cTn>
                  </p:par>
                  <p:par>
                    <p:cTn id="278" fill="hold">
                      <p:stCondLst>
                        <p:cond delay="indefinite"/>
                      </p:stCondLst>
                      <p:childTnLst>
                        <p:par>
                          <p:cTn id="279" fill="hold">
                            <p:stCondLst>
                              <p:cond delay="0"/>
                            </p:stCondLst>
                            <p:childTnLst>
                              <p:par>
                                <p:cTn id="280" presetID="10" presetClass="exit" presetSubtype="0" fill="hold" nodeType="clickEffect">
                                  <p:stCondLst>
                                    <p:cond delay="0"/>
                                  </p:stCondLst>
                                  <p:childTnLst>
                                    <p:animEffect transition="out" filter="fade">
                                      <p:cBhvr>
                                        <p:cTn id="281" dur="10"/>
                                        <p:tgtEl>
                                          <p:spTgt spid="98"/>
                                        </p:tgtEl>
                                      </p:cBhvr>
                                    </p:animEffect>
                                    <p:set>
                                      <p:cBhvr>
                                        <p:cTn id="282" dur="1" fill="hold">
                                          <p:stCondLst>
                                            <p:cond delay="9"/>
                                          </p:stCondLst>
                                        </p:cTn>
                                        <p:tgtEl>
                                          <p:spTgt spid="98"/>
                                        </p:tgtEl>
                                        <p:attrNameLst>
                                          <p:attrName>style.visibility</p:attrName>
                                        </p:attrNameLst>
                                      </p:cBhvr>
                                      <p:to>
                                        <p:strVal val="hidden"/>
                                      </p:to>
                                    </p:set>
                                  </p:childTnLst>
                                </p:cTn>
                              </p:par>
                              <p:par>
                                <p:cTn id="283" presetID="3" presetClass="mediacall" presetSubtype="0" fill="hold" nodeType="withEffect">
                                  <p:stCondLst>
                                    <p:cond delay="0"/>
                                  </p:stCondLst>
                                  <p:childTnLst>
                                    <p:cmd type="call" cmd="stop">
                                      <p:cBhvr>
                                        <p:cTn id="284" dur="1" fill="hold"/>
                                        <p:tgtEl>
                                          <p:spTgt spid="110"/>
                                        </p:tgtEl>
                                      </p:cBhvr>
                                    </p:cmd>
                                  </p:childTnLst>
                                </p:cTn>
                              </p:par>
                            </p:childTnLst>
                          </p:cTn>
                        </p:par>
                      </p:childTnLst>
                    </p:cTn>
                  </p:par>
                  <p:par>
                    <p:cTn id="285" fill="hold">
                      <p:stCondLst>
                        <p:cond delay="indefinite"/>
                      </p:stCondLst>
                      <p:childTnLst>
                        <p:par>
                          <p:cTn id="286" fill="hold">
                            <p:stCondLst>
                              <p:cond delay="0"/>
                            </p:stCondLst>
                            <p:childTnLst>
                              <p:par>
                                <p:cTn id="287" presetID="10" presetClass="exit" presetSubtype="0" fill="hold" nodeType="clickEffect">
                                  <p:stCondLst>
                                    <p:cond delay="0"/>
                                  </p:stCondLst>
                                  <p:childTnLst>
                                    <p:animEffect transition="out" filter="fade">
                                      <p:cBhvr>
                                        <p:cTn id="288" dur="10"/>
                                        <p:tgtEl>
                                          <p:spTgt spid="99"/>
                                        </p:tgtEl>
                                      </p:cBhvr>
                                    </p:animEffect>
                                    <p:set>
                                      <p:cBhvr>
                                        <p:cTn id="289" dur="1" fill="hold">
                                          <p:stCondLst>
                                            <p:cond delay="9"/>
                                          </p:stCondLst>
                                        </p:cTn>
                                        <p:tgtEl>
                                          <p:spTgt spid="99"/>
                                        </p:tgtEl>
                                        <p:attrNameLst>
                                          <p:attrName>style.visibility</p:attrName>
                                        </p:attrNameLst>
                                      </p:cBhvr>
                                      <p:to>
                                        <p:strVal val="hidden"/>
                                      </p:to>
                                    </p:set>
                                  </p:childTnLst>
                                </p:cTn>
                              </p:par>
                              <p:par>
                                <p:cTn id="290" presetID="3" presetClass="mediacall" presetSubtype="0" fill="hold" nodeType="withEffect">
                                  <p:stCondLst>
                                    <p:cond delay="0"/>
                                  </p:stCondLst>
                                  <p:childTnLst>
                                    <p:cmd type="call" cmd="stop">
                                      <p:cBhvr>
                                        <p:cTn id="291" dur="1" fill="hold"/>
                                        <p:tgtEl>
                                          <p:spTgt spid="110"/>
                                        </p:tgtEl>
                                      </p:cBhvr>
                                    </p:cmd>
                                  </p:childTnLst>
                                </p:cTn>
                              </p:par>
                            </p:childTnLst>
                          </p:cTn>
                        </p:par>
                      </p:childTnLst>
                    </p:cTn>
                  </p:par>
                  <p:par>
                    <p:cTn id="292" fill="hold">
                      <p:stCondLst>
                        <p:cond delay="indefinite"/>
                      </p:stCondLst>
                      <p:childTnLst>
                        <p:par>
                          <p:cTn id="293" fill="hold">
                            <p:stCondLst>
                              <p:cond delay="0"/>
                            </p:stCondLst>
                            <p:childTnLst>
                              <p:par>
                                <p:cTn id="294" presetID="10" presetClass="exit" presetSubtype="0" fill="hold" nodeType="clickEffect">
                                  <p:stCondLst>
                                    <p:cond delay="0"/>
                                  </p:stCondLst>
                                  <p:childTnLst>
                                    <p:animEffect transition="out" filter="fade">
                                      <p:cBhvr>
                                        <p:cTn id="295" dur="10"/>
                                        <p:tgtEl>
                                          <p:spTgt spid="100"/>
                                        </p:tgtEl>
                                      </p:cBhvr>
                                    </p:animEffect>
                                    <p:set>
                                      <p:cBhvr>
                                        <p:cTn id="296" dur="1" fill="hold">
                                          <p:stCondLst>
                                            <p:cond delay="9"/>
                                          </p:stCondLst>
                                        </p:cTn>
                                        <p:tgtEl>
                                          <p:spTgt spid="100"/>
                                        </p:tgtEl>
                                        <p:attrNameLst>
                                          <p:attrName>style.visibility</p:attrName>
                                        </p:attrNameLst>
                                      </p:cBhvr>
                                      <p:to>
                                        <p:strVal val="hidden"/>
                                      </p:to>
                                    </p:set>
                                  </p:childTnLst>
                                </p:cTn>
                              </p:par>
                              <p:par>
                                <p:cTn id="297" presetID="3" presetClass="mediacall" presetSubtype="0" fill="hold" nodeType="withEffect">
                                  <p:stCondLst>
                                    <p:cond delay="0"/>
                                  </p:stCondLst>
                                  <p:childTnLst>
                                    <p:cmd type="call" cmd="stop">
                                      <p:cBhvr>
                                        <p:cTn id="298" dur="1" fill="hold"/>
                                        <p:tgtEl>
                                          <p:spTgt spid="110"/>
                                        </p:tgtEl>
                                      </p:cBhvr>
                                    </p:cmd>
                                  </p:childTnLst>
                                </p:cTn>
                              </p:par>
                            </p:childTnLst>
                          </p:cTn>
                        </p:par>
                      </p:childTnLst>
                    </p:cTn>
                  </p:par>
                  <p:par>
                    <p:cTn id="299" fill="hold">
                      <p:stCondLst>
                        <p:cond delay="indefinite"/>
                      </p:stCondLst>
                      <p:childTnLst>
                        <p:par>
                          <p:cTn id="300" fill="hold">
                            <p:stCondLst>
                              <p:cond delay="0"/>
                            </p:stCondLst>
                            <p:childTnLst>
                              <p:par>
                                <p:cTn id="301" presetID="10" presetClass="exit" presetSubtype="0" fill="hold" nodeType="clickEffect">
                                  <p:stCondLst>
                                    <p:cond delay="0"/>
                                  </p:stCondLst>
                                  <p:childTnLst>
                                    <p:animEffect transition="out" filter="fade">
                                      <p:cBhvr>
                                        <p:cTn id="302" dur="10"/>
                                        <p:tgtEl>
                                          <p:spTgt spid="101"/>
                                        </p:tgtEl>
                                      </p:cBhvr>
                                    </p:animEffect>
                                    <p:set>
                                      <p:cBhvr>
                                        <p:cTn id="303" dur="1" fill="hold">
                                          <p:stCondLst>
                                            <p:cond delay="9"/>
                                          </p:stCondLst>
                                        </p:cTn>
                                        <p:tgtEl>
                                          <p:spTgt spid="101"/>
                                        </p:tgtEl>
                                        <p:attrNameLst>
                                          <p:attrName>style.visibility</p:attrName>
                                        </p:attrNameLst>
                                      </p:cBhvr>
                                      <p:to>
                                        <p:strVal val="hidden"/>
                                      </p:to>
                                    </p:set>
                                  </p:childTnLst>
                                </p:cTn>
                              </p:par>
                              <p:par>
                                <p:cTn id="304" presetID="3" presetClass="mediacall" presetSubtype="0" fill="hold" nodeType="withEffect">
                                  <p:stCondLst>
                                    <p:cond delay="0"/>
                                  </p:stCondLst>
                                  <p:childTnLst>
                                    <p:cmd type="call" cmd="stop">
                                      <p:cBhvr>
                                        <p:cTn id="305" dur="1" fill="hold"/>
                                        <p:tgtEl>
                                          <p:spTgt spid="110"/>
                                        </p:tgtEl>
                                      </p:cBhvr>
                                    </p:cmd>
                                  </p:childTnLst>
                                </p:cTn>
                              </p:par>
                            </p:childTnLst>
                          </p:cTn>
                        </p:par>
                      </p:childTnLst>
                    </p:cTn>
                  </p:par>
                  <p:par>
                    <p:cTn id="306" fill="hold">
                      <p:stCondLst>
                        <p:cond delay="indefinite"/>
                      </p:stCondLst>
                      <p:childTnLst>
                        <p:par>
                          <p:cTn id="307" fill="hold">
                            <p:stCondLst>
                              <p:cond delay="0"/>
                            </p:stCondLst>
                            <p:childTnLst>
                              <p:par>
                                <p:cTn id="308" presetID="10" presetClass="exit" presetSubtype="0" fill="hold" nodeType="clickEffect">
                                  <p:stCondLst>
                                    <p:cond delay="0"/>
                                  </p:stCondLst>
                                  <p:childTnLst>
                                    <p:animEffect transition="out" filter="fade">
                                      <p:cBhvr>
                                        <p:cTn id="309" dur="10"/>
                                        <p:tgtEl>
                                          <p:spTgt spid="102"/>
                                        </p:tgtEl>
                                      </p:cBhvr>
                                    </p:animEffect>
                                    <p:set>
                                      <p:cBhvr>
                                        <p:cTn id="310" dur="1" fill="hold">
                                          <p:stCondLst>
                                            <p:cond delay="9"/>
                                          </p:stCondLst>
                                        </p:cTn>
                                        <p:tgtEl>
                                          <p:spTgt spid="102"/>
                                        </p:tgtEl>
                                        <p:attrNameLst>
                                          <p:attrName>style.visibility</p:attrName>
                                        </p:attrNameLst>
                                      </p:cBhvr>
                                      <p:to>
                                        <p:strVal val="hidden"/>
                                      </p:to>
                                    </p:set>
                                  </p:childTnLst>
                                </p:cTn>
                              </p:par>
                              <p:par>
                                <p:cTn id="311" presetID="3" presetClass="mediacall" presetSubtype="0" fill="hold" nodeType="withEffect">
                                  <p:stCondLst>
                                    <p:cond delay="0"/>
                                  </p:stCondLst>
                                  <p:childTnLst>
                                    <p:cmd type="call" cmd="stop">
                                      <p:cBhvr>
                                        <p:cTn id="312" dur="1" fill="hold"/>
                                        <p:tgtEl>
                                          <p:spTgt spid="110"/>
                                        </p:tgtEl>
                                      </p:cBhvr>
                                    </p:cmd>
                                  </p:childTnLst>
                                </p:cTn>
                              </p:par>
                            </p:childTnLst>
                          </p:cTn>
                        </p:par>
                      </p:childTnLst>
                    </p:cTn>
                  </p:par>
                  <p:par>
                    <p:cTn id="313" fill="hold">
                      <p:stCondLst>
                        <p:cond delay="indefinite"/>
                      </p:stCondLst>
                      <p:childTnLst>
                        <p:par>
                          <p:cTn id="314" fill="hold">
                            <p:stCondLst>
                              <p:cond delay="0"/>
                            </p:stCondLst>
                            <p:childTnLst>
                              <p:par>
                                <p:cTn id="315" presetID="10" presetClass="exit" presetSubtype="0" fill="hold" nodeType="clickEffect">
                                  <p:stCondLst>
                                    <p:cond delay="0"/>
                                  </p:stCondLst>
                                  <p:childTnLst>
                                    <p:animEffect transition="out" filter="fade">
                                      <p:cBhvr>
                                        <p:cTn id="316" dur="10"/>
                                        <p:tgtEl>
                                          <p:spTgt spid="103"/>
                                        </p:tgtEl>
                                      </p:cBhvr>
                                    </p:animEffect>
                                    <p:set>
                                      <p:cBhvr>
                                        <p:cTn id="317" dur="1" fill="hold">
                                          <p:stCondLst>
                                            <p:cond delay="9"/>
                                          </p:stCondLst>
                                        </p:cTn>
                                        <p:tgtEl>
                                          <p:spTgt spid="103"/>
                                        </p:tgtEl>
                                        <p:attrNameLst>
                                          <p:attrName>style.visibility</p:attrName>
                                        </p:attrNameLst>
                                      </p:cBhvr>
                                      <p:to>
                                        <p:strVal val="hidden"/>
                                      </p:to>
                                    </p:set>
                                  </p:childTnLst>
                                </p:cTn>
                              </p:par>
                              <p:par>
                                <p:cTn id="318" presetID="3" presetClass="mediacall" presetSubtype="0" fill="hold" nodeType="withEffect">
                                  <p:stCondLst>
                                    <p:cond delay="0"/>
                                  </p:stCondLst>
                                  <p:childTnLst>
                                    <p:cmd type="call" cmd="stop">
                                      <p:cBhvr>
                                        <p:cTn id="319" dur="1" fill="hold"/>
                                        <p:tgtEl>
                                          <p:spTgt spid="110"/>
                                        </p:tgtEl>
                                      </p:cBhvr>
                                    </p:cmd>
                                  </p:childTnLst>
                                </p:cTn>
                              </p:par>
                            </p:childTnLst>
                          </p:cTn>
                        </p:par>
                      </p:childTnLst>
                    </p:cTn>
                  </p:par>
                  <p:par>
                    <p:cTn id="320" fill="hold">
                      <p:stCondLst>
                        <p:cond delay="indefinite"/>
                      </p:stCondLst>
                      <p:childTnLst>
                        <p:par>
                          <p:cTn id="321" fill="hold">
                            <p:stCondLst>
                              <p:cond delay="0"/>
                            </p:stCondLst>
                            <p:childTnLst>
                              <p:par>
                                <p:cTn id="322" presetID="10" presetClass="exit" presetSubtype="0" fill="hold" nodeType="clickEffect">
                                  <p:stCondLst>
                                    <p:cond delay="0"/>
                                  </p:stCondLst>
                                  <p:childTnLst>
                                    <p:animEffect transition="out" filter="fade">
                                      <p:cBhvr>
                                        <p:cTn id="323" dur="10"/>
                                        <p:tgtEl>
                                          <p:spTgt spid="104"/>
                                        </p:tgtEl>
                                      </p:cBhvr>
                                    </p:animEffect>
                                    <p:set>
                                      <p:cBhvr>
                                        <p:cTn id="324" dur="1" fill="hold">
                                          <p:stCondLst>
                                            <p:cond delay="9"/>
                                          </p:stCondLst>
                                        </p:cTn>
                                        <p:tgtEl>
                                          <p:spTgt spid="104"/>
                                        </p:tgtEl>
                                        <p:attrNameLst>
                                          <p:attrName>style.visibility</p:attrName>
                                        </p:attrNameLst>
                                      </p:cBhvr>
                                      <p:to>
                                        <p:strVal val="hidden"/>
                                      </p:to>
                                    </p:set>
                                  </p:childTnLst>
                                </p:cTn>
                              </p:par>
                              <p:par>
                                <p:cTn id="325" presetID="3" presetClass="mediacall" presetSubtype="0" fill="hold" nodeType="withEffect">
                                  <p:stCondLst>
                                    <p:cond delay="0"/>
                                  </p:stCondLst>
                                  <p:childTnLst>
                                    <p:cmd type="call" cmd="stop">
                                      <p:cBhvr>
                                        <p:cTn id="326" dur="1" fill="hold"/>
                                        <p:tgtEl>
                                          <p:spTgt spid="110"/>
                                        </p:tgtEl>
                                      </p:cBhvr>
                                    </p:cmd>
                                  </p:childTnLst>
                                </p:cTn>
                              </p:par>
                            </p:childTnLst>
                          </p:cTn>
                        </p:par>
                      </p:childTnLst>
                    </p:cTn>
                  </p:par>
                  <p:par>
                    <p:cTn id="327" fill="hold">
                      <p:stCondLst>
                        <p:cond delay="indefinite"/>
                      </p:stCondLst>
                      <p:childTnLst>
                        <p:par>
                          <p:cTn id="328" fill="hold">
                            <p:stCondLst>
                              <p:cond delay="0"/>
                            </p:stCondLst>
                            <p:childTnLst>
                              <p:par>
                                <p:cTn id="329" presetID="10" presetClass="exit" presetSubtype="0" fill="hold" nodeType="clickEffect">
                                  <p:stCondLst>
                                    <p:cond delay="0"/>
                                  </p:stCondLst>
                                  <p:childTnLst>
                                    <p:animEffect transition="out" filter="fade">
                                      <p:cBhvr>
                                        <p:cTn id="330" dur="10"/>
                                        <p:tgtEl>
                                          <p:spTgt spid="105"/>
                                        </p:tgtEl>
                                      </p:cBhvr>
                                    </p:animEffect>
                                    <p:set>
                                      <p:cBhvr>
                                        <p:cTn id="331" dur="1" fill="hold">
                                          <p:stCondLst>
                                            <p:cond delay="9"/>
                                          </p:stCondLst>
                                        </p:cTn>
                                        <p:tgtEl>
                                          <p:spTgt spid="105"/>
                                        </p:tgtEl>
                                        <p:attrNameLst>
                                          <p:attrName>style.visibility</p:attrName>
                                        </p:attrNameLst>
                                      </p:cBhvr>
                                      <p:to>
                                        <p:strVal val="hidden"/>
                                      </p:to>
                                    </p:set>
                                  </p:childTnLst>
                                </p:cTn>
                              </p:par>
                              <p:par>
                                <p:cTn id="332" presetID="3" presetClass="mediacall" presetSubtype="0" fill="hold" nodeType="withEffect">
                                  <p:stCondLst>
                                    <p:cond delay="0"/>
                                  </p:stCondLst>
                                  <p:childTnLst>
                                    <p:cmd type="call" cmd="stop">
                                      <p:cBhvr>
                                        <p:cTn id="333" dur="1" fill="hold"/>
                                        <p:tgtEl>
                                          <p:spTgt spid="110"/>
                                        </p:tgtEl>
                                      </p:cBhvr>
                                    </p:cmd>
                                  </p:childTnLst>
                                </p:cTn>
                              </p:par>
                            </p:childTnLst>
                          </p:cTn>
                        </p:par>
                      </p:childTnLst>
                    </p:cTn>
                  </p:par>
                  <p:par>
                    <p:cTn id="334" fill="hold">
                      <p:stCondLst>
                        <p:cond delay="indefinite"/>
                      </p:stCondLst>
                      <p:childTnLst>
                        <p:par>
                          <p:cTn id="335" fill="hold">
                            <p:stCondLst>
                              <p:cond delay="0"/>
                            </p:stCondLst>
                            <p:childTnLst>
                              <p:par>
                                <p:cTn id="336" presetID="10" presetClass="exit" presetSubtype="0" fill="hold" nodeType="clickEffect">
                                  <p:stCondLst>
                                    <p:cond delay="0"/>
                                  </p:stCondLst>
                                  <p:childTnLst>
                                    <p:animEffect transition="out" filter="fade">
                                      <p:cBhvr>
                                        <p:cTn id="337" dur="10"/>
                                        <p:tgtEl>
                                          <p:spTgt spid="106"/>
                                        </p:tgtEl>
                                      </p:cBhvr>
                                    </p:animEffect>
                                    <p:set>
                                      <p:cBhvr>
                                        <p:cTn id="338" dur="1" fill="hold">
                                          <p:stCondLst>
                                            <p:cond delay="9"/>
                                          </p:stCondLst>
                                        </p:cTn>
                                        <p:tgtEl>
                                          <p:spTgt spid="106"/>
                                        </p:tgtEl>
                                        <p:attrNameLst>
                                          <p:attrName>style.visibility</p:attrName>
                                        </p:attrNameLst>
                                      </p:cBhvr>
                                      <p:to>
                                        <p:strVal val="hidden"/>
                                      </p:to>
                                    </p:set>
                                  </p:childTnLst>
                                </p:cTn>
                              </p:par>
                              <p:par>
                                <p:cTn id="339" presetID="3" presetClass="mediacall" presetSubtype="0" fill="hold" nodeType="withEffect">
                                  <p:stCondLst>
                                    <p:cond delay="0"/>
                                  </p:stCondLst>
                                  <p:childTnLst>
                                    <p:cmd type="call" cmd="stop">
                                      <p:cBhvr>
                                        <p:cTn id="340" dur="1" fill="hold"/>
                                        <p:tgtEl>
                                          <p:spTgt spid="110"/>
                                        </p:tgtEl>
                                      </p:cBhvr>
                                    </p:cmd>
                                  </p:childTnLst>
                                </p:cTn>
                              </p:par>
                            </p:childTnLst>
                          </p:cTn>
                        </p:par>
                      </p:childTnLst>
                    </p:cTn>
                  </p:par>
                  <p:par>
                    <p:cTn id="341" fill="hold">
                      <p:stCondLst>
                        <p:cond delay="indefinite"/>
                      </p:stCondLst>
                      <p:childTnLst>
                        <p:par>
                          <p:cTn id="342" fill="hold">
                            <p:stCondLst>
                              <p:cond delay="0"/>
                            </p:stCondLst>
                            <p:childTnLst>
                              <p:par>
                                <p:cTn id="343" presetID="10" presetClass="exit" presetSubtype="0" fill="hold" nodeType="clickEffect">
                                  <p:stCondLst>
                                    <p:cond delay="0"/>
                                  </p:stCondLst>
                                  <p:childTnLst>
                                    <p:animEffect transition="out" filter="fade">
                                      <p:cBhvr>
                                        <p:cTn id="344" dur="10"/>
                                        <p:tgtEl>
                                          <p:spTgt spid="107"/>
                                        </p:tgtEl>
                                      </p:cBhvr>
                                    </p:animEffect>
                                    <p:set>
                                      <p:cBhvr>
                                        <p:cTn id="345" dur="1" fill="hold">
                                          <p:stCondLst>
                                            <p:cond delay="9"/>
                                          </p:stCondLst>
                                        </p:cTn>
                                        <p:tgtEl>
                                          <p:spTgt spid="107"/>
                                        </p:tgtEl>
                                        <p:attrNameLst>
                                          <p:attrName>style.visibility</p:attrName>
                                        </p:attrNameLst>
                                      </p:cBhvr>
                                      <p:to>
                                        <p:strVal val="hidden"/>
                                      </p:to>
                                    </p:set>
                                  </p:childTnLst>
                                </p:cTn>
                              </p:par>
                              <p:par>
                                <p:cTn id="346" presetID="3" presetClass="mediacall" presetSubtype="0" fill="hold" nodeType="withEffect">
                                  <p:stCondLst>
                                    <p:cond delay="0"/>
                                  </p:stCondLst>
                                  <p:childTnLst>
                                    <p:cmd type="call" cmd="stop">
                                      <p:cBhvr>
                                        <p:cTn id="347" dur="1" fill="hold"/>
                                        <p:tgtEl>
                                          <p:spTgt spid="110"/>
                                        </p:tgtEl>
                                      </p:cBhvr>
                                    </p:cmd>
                                  </p:childTnLst>
                                </p:cTn>
                              </p:par>
                            </p:childTnLst>
                          </p:cTn>
                        </p:par>
                      </p:childTnLst>
                    </p:cTn>
                  </p:par>
                  <p:par>
                    <p:cTn id="348" fill="hold">
                      <p:stCondLst>
                        <p:cond delay="indefinite"/>
                      </p:stCondLst>
                      <p:childTnLst>
                        <p:par>
                          <p:cTn id="349" fill="hold">
                            <p:stCondLst>
                              <p:cond delay="0"/>
                            </p:stCondLst>
                            <p:childTnLst>
                              <p:par>
                                <p:cTn id="350" presetID="10" presetClass="exit" presetSubtype="0" fill="hold" nodeType="clickEffect">
                                  <p:stCondLst>
                                    <p:cond delay="0"/>
                                  </p:stCondLst>
                                  <p:childTnLst>
                                    <p:animEffect transition="out" filter="fade">
                                      <p:cBhvr>
                                        <p:cTn id="351" dur="10"/>
                                        <p:tgtEl>
                                          <p:spTgt spid="108"/>
                                        </p:tgtEl>
                                      </p:cBhvr>
                                    </p:animEffect>
                                    <p:set>
                                      <p:cBhvr>
                                        <p:cTn id="352" dur="1" fill="hold">
                                          <p:stCondLst>
                                            <p:cond delay="9"/>
                                          </p:stCondLst>
                                        </p:cTn>
                                        <p:tgtEl>
                                          <p:spTgt spid="108"/>
                                        </p:tgtEl>
                                        <p:attrNameLst>
                                          <p:attrName>style.visibility</p:attrName>
                                        </p:attrNameLst>
                                      </p:cBhvr>
                                      <p:to>
                                        <p:strVal val="hidden"/>
                                      </p:to>
                                    </p:set>
                                  </p:childTnLst>
                                </p:cTn>
                              </p:par>
                              <p:par>
                                <p:cTn id="353" presetID="3" presetClass="mediacall" presetSubtype="0" fill="hold" nodeType="withEffect">
                                  <p:stCondLst>
                                    <p:cond delay="0"/>
                                  </p:stCondLst>
                                  <p:childTnLst>
                                    <p:cmd type="call" cmd="stop">
                                      <p:cBhvr>
                                        <p:cTn id="354" dur="1" fill="hold"/>
                                        <p:tgtEl>
                                          <p:spTgt spid="110"/>
                                        </p:tgtEl>
                                      </p:cBhvr>
                                    </p:cmd>
                                  </p:childTnLst>
                                </p:cTn>
                              </p:par>
                            </p:childTnLst>
                          </p:cTn>
                        </p:par>
                      </p:childTnLst>
                    </p:cTn>
                  </p:par>
                  <p:par>
                    <p:cTn id="355" fill="hold">
                      <p:stCondLst>
                        <p:cond delay="indefinite"/>
                      </p:stCondLst>
                      <p:childTnLst>
                        <p:par>
                          <p:cTn id="356" fill="hold">
                            <p:stCondLst>
                              <p:cond delay="0"/>
                            </p:stCondLst>
                            <p:childTnLst>
                              <p:par>
                                <p:cTn id="357" presetID="10" presetClass="exit" presetSubtype="0" fill="hold" nodeType="clickEffect">
                                  <p:stCondLst>
                                    <p:cond delay="0"/>
                                  </p:stCondLst>
                                  <p:childTnLst>
                                    <p:animEffect transition="out" filter="fade">
                                      <p:cBhvr>
                                        <p:cTn id="358" dur="10"/>
                                        <p:tgtEl>
                                          <p:spTgt spid="109"/>
                                        </p:tgtEl>
                                      </p:cBhvr>
                                    </p:animEffect>
                                    <p:set>
                                      <p:cBhvr>
                                        <p:cTn id="359" dur="1" fill="hold">
                                          <p:stCondLst>
                                            <p:cond delay="9"/>
                                          </p:stCondLst>
                                        </p:cTn>
                                        <p:tgtEl>
                                          <p:spTgt spid="109"/>
                                        </p:tgtEl>
                                        <p:attrNameLst>
                                          <p:attrName>style.visibility</p:attrName>
                                        </p:attrNameLst>
                                      </p:cBhvr>
                                      <p:to>
                                        <p:strVal val="hidden"/>
                                      </p:to>
                                    </p:set>
                                  </p:childTnLst>
                                </p:cTn>
                              </p:par>
                              <p:par>
                                <p:cTn id="360" presetID="3" presetClass="mediacall" presetSubtype="0" fill="hold" nodeType="withEffect">
                                  <p:stCondLst>
                                    <p:cond delay="0"/>
                                  </p:stCondLst>
                                  <p:childTnLst>
                                    <p:cmd type="call" cmd="stop">
                                      <p:cBhvr>
                                        <p:cTn id="361" dur="1" fill="hold"/>
                                        <p:tgtEl>
                                          <p:spTgt spid="1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2" restart="whenNotActive" fill="hold" evtFilter="cancelBubble" nodeType="interactiveSeq">
                <p:stCondLst>
                  <p:cond evt="onClick" delay="0">
                    <p:tgtEl>
                      <p:spTgt spid="59"/>
                    </p:tgtEl>
                  </p:cond>
                </p:stCondLst>
                <p:endSync evt="end" delay="0">
                  <p:rtn val="all"/>
                </p:endSync>
                <p:childTnLst>
                  <p:par>
                    <p:cTn id="363" fill="hold">
                      <p:stCondLst>
                        <p:cond delay="0"/>
                      </p:stCondLst>
                      <p:childTnLst>
                        <p:par>
                          <p:cTn id="364" fill="hold">
                            <p:stCondLst>
                              <p:cond delay="0"/>
                            </p:stCondLst>
                            <p:childTnLst>
                              <p:par>
                                <p:cTn id="365" presetID="30" presetClass="emph" presetSubtype="0" fill="hold" nodeType="clickEffect">
                                  <p:stCondLst>
                                    <p:cond delay="0"/>
                                  </p:stCondLst>
                                  <p:childTnLst>
                                    <p:animClr clrSpc="hsl" dir="cw">
                                      <p:cBhvr override="childStyle">
                                        <p:cTn id="366" dur="500" fill="hold"/>
                                        <p:tgtEl>
                                          <p:spTgt spid="59"/>
                                        </p:tgtEl>
                                        <p:attrNameLst>
                                          <p:attrName>style.color</p:attrName>
                                        </p:attrNameLst>
                                      </p:cBhvr>
                                      <p:by>
                                        <p:hsl h="0" s="12549" l="25098"/>
                                      </p:by>
                                    </p:animClr>
                                    <p:animClr clrSpc="hsl" dir="cw">
                                      <p:cBhvr>
                                        <p:cTn id="367" dur="500" fill="hold"/>
                                        <p:tgtEl>
                                          <p:spTgt spid="59"/>
                                        </p:tgtEl>
                                        <p:attrNameLst>
                                          <p:attrName>fillcolor</p:attrName>
                                        </p:attrNameLst>
                                      </p:cBhvr>
                                      <p:by>
                                        <p:hsl h="0" s="12549" l="25098"/>
                                      </p:by>
                                    </p:animClr>
                                    <p:animClr clrSpc="hsl" dir="cw">
                                      <p:cBhvr>
                                        <p:cTn id="368" dur="500" fill="hold"/>
                                        <p:tgtEl>
                                          <p:spTgt spid="59"/>
                                        </p:tgtEl>
                                        <p:attrNameLst>
                                          <p:attrName>stroke.color</p:attrName>
                                        </p:attrNameLst>
                                      </p:cBhvr>
                                      <p:by>
                                        <p:hsl h="0" s="12549" l="25098"/>
                                      </p:by>
                                    </p:animClr>
                                    <p:set>
                                      <p:cBhvr>
                                        <p:cTn id="369" dur="500" fill="hold"/>
                                        <p:tgtEl>
                                          <p:spTgt spid="59"/>
                                        </p:tgtEl>
                                        <p:attrNameLst>
                                          <p:attrName>fill.type</p:attrName>
                                        </p:attrNameLst>
                                      </p:cBhvr>
                                      <p:to>
                                        <p:strVal val="solid"/>
                                      </p:to>
                                    </p:set>
                                  </p:childTnLst>
                                </p:cTn>
                              </p:par>
                              <p:par>
                                <p:cTn id="370" presetID="8" presetClass="emph" presetSubtype="0" repeatCount="indefinite" fill="hold" nodeType="withEffect">
                                  <p:stCondLst>
                                    <p:cond delay="0"/>
                                  </p:stCondLst>
                                  <p:endCondLst>
                                    <p:cond evt="onNext" delay="0">
                                      <p:tgtEl>
                                        <p:sldTgt/>
                                      </p:tgtEl>
                                    </p:cond>
                                  </p:endCondLst>
                                  <p:childTnLst>
                                    <p:animRot by="21600000">
                                      <p:cBhvr>
                                        <p:cTn id="371" dur="500" fill="hold"/>
                                        <p:tgtEl>
                                          <p:spTgt spid="52"/>
                                        </p:tgtEl>
                                        <p:attrNameLst>
                                          <p:attrName>r</p:attrName>
                                        </p:attrNameLst>
                                      </p:cBhvr>
                                    </p:animRot>
                                  </p:childTnLst>
                                </p:cTn>
                              </p:par>
                              <p:par>
                                <p:cTn id="372" presetID="1" presetClass="mediacall" presetSubtype="0" fill="hold" nodeType="withEffect">
                                  <p:stCondLst>
                                    <p:cond delay="0"/>
                                  </p:stCondLst>
                                  <p:childTnLst>
                                    <p:cmd type="call" cmd="playFrom(0.0)">
                                      <p:cBhvr>
                                        <p:cTn id="373" dur="30406" fill="hold"/>
                                        <p:tgtEl>
                                          <p:spTgt spid="110"/>
                                        </p:tgtEl>
                                      </p:cBhvr>
                                    </p:cmd>
                                  </p:childTnLst>
                                </p:cTn>
                              </p:par>
                            </p:childTnLst>
                          </p:cTn>
                        </p:par>
                      </p:childTnLst>
                    </p:cTn>
                  </p:par>
                </p:childTnLst>
              </p:cTn>
              <p:nextCondLst>
                <p:cond evt="onClick" delay="0">
                  <p:tgtEl>
                    <p:spTgt spid="59"/>
                  </p:tgtEl>
                </p:cond>
              </p:nextCondLst>
            </p:seq>
            <p:audio>
              <p:cMediaNode vol="80000">
                <p:cTn id="374" repeatCount="indefinite" fill="hold" display="0">
                  <p:stCondLst>
                    <p:cond delay="indefinite"/>
                  </p:stCondLst>
                  <p:endCondLst>
                    <p:cond evt="onStopAudio" delay="0">
                      <p:tgtEl>
                        <p:sldTgt/>
                      </p:tgtEl>
                    </p:cond>
                    <p:cond evt="onNext" delay="0">
                      <p:tgtEl>
                        <p:sldTgt/>
                      </p:tgtEl>
                    </p:cond>
                  </p:endCondLst>
                </p:cTn>
                <p:tgtEl>
                  <p:spTgt spid="110"/>
                </p:tgtEl>
              </p:cMediaNode>
            </p:audio>
            <p:audio>
              <p:cMediaNode vol="80000">
                <p:cTn id="375" fill="hold" display="0">
                  <p:stCondLst>
                    <p:cond delay="indefinite"/>
                  </p:stCondLst>
                  <p:endCondLst>
                    <p:cond evt="onStopAudio" delay="0">
                      <p:tgtEl>
                        <p:sldTgt/>
                      </p:tgtEl>
                    </p:cond>
                  </p:endCondLst>
                </p:cTn>
                <p:tgtEl>
                  <p:spTgt spid="116"/>
                </p:tgtEl>
              </p:cMediaNode>
            </p:audio>
          </p:childTnLst>
        </p:cTn>
      </p:par>
    </p:tnLst>
    <p:bldLst>
      <p:bldP spid="1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1827" y="8429129"/>
            <a:ext cx="1982555" cy="1902117"/>
          </a:xfrm>
          <a:prstGeom prst="rect">
            <a:avLst/>
          </a:prstGeom>
        </p:spPr>
      </p:pic>
      <p:sp>
        <p:nvSpPr>
          <p:cNvPr id="30" name="TextBox 29"/>
          <p:cNvSpPr txBox="1"/>
          <p:nvPr/>
        </p:nvSpPr>
        <p:spPr>
          <a:xfrm>
            <a:off x="996528" y="691125"/>
            <a:ext cx="16646128" cy="2277547"/>
          </a:xfrm>
          <a:prstGeom prst="rect">
            <a:avLst/>
          </a:prstGeom>
          <a:solidFill>
            <a:schemeClr val="accent4">
              <a:lumMod val="60000"/>
              <a:lumOff val="40000"/>
            </a:schemeClr>
          </a:solidFill>
        </p:spPr>
        <p:txBody>
          <a:bodyPr wrap="square" rtlCol="0">
            <a:spAutoFit/>
          </a:bodyPr>
          <a:lstStyle/>
          <a:p>
            <a:r>
              <a:rPr lang="en-US" sz="5400" b="1" dirty="0" err="1">
                <a:solidFill>
                  <a:srgbClr val="002060"/>
                </a:solidFill>
                <a:latin typeface="Times New Roman" panose="02020603050405020304" pitchFamily="18" charset="0"/>
                <a:cs typeface="Times New Roman" panose="02020603050405020304" pitchFamily="18" charset="0"/>
              </a:rPr>
              <a:t>Câu</a:t>
            </a:r>
            <a:r>
              <a:rPr lang="en-US" sz="5400" b="1" dirty="0">
                <a:solidFill>
                  <a:srgbClr val="002060"/>
                </a:solidFill>
                <a:latin typeface="Times New Roman" panose="02020603050405020304" pitchFamily="18" charset="0"/>
                <a:cs typeface="Times New Roman" panose="02020603050405020304" pitchFamily="18" charset="0"/>
              </a:rPr>
              <a:t> 1: </a:t>
            </a:r>
            <a:r>
              <a:rPr lang="vi-VN" sz="4400" b="1" dirty="0">
                <a:solidFill>
                  <a:srgbClr val="002060"/>
                </a:solidFill>
                <a:latin typeface="Times New Roman" panose="02020603050405020304" pitchFamily="18" charset="0"/>
                <a:cs typeface="Times New Roman" panose="02020603050405020304" pitchFamily="18" charset="0"/>
              </a:rPr>
              <a:t>S' là ảnh của S qua thấu kính phân kì. Khi cho S tiến lại gần thấu kính theo đường song song với trục chính thì ảnh S' di chuyển theo những đường nào dưới đây?</a:t>
            </a:r>
            <a:endParaRPr lang="en-US" sz="5400" b="1"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524776" y="5208356"/>
            <a:ext cx="16514846" cy="3836756"/>
          </a:xfrm>
          <a:prstGeom prst="rect">
            <a:avLst/>
          </a:prstGeom>
          <a:noFill/>
        </p:spPr>
        <p:txBody>
          <a:bodyPr wrap="square" rtlCol="0">
            <a:spAutoFit/>
          </a:bodyPr>
          <a:lstStyle/>
          <a:p>
            <a:pPr>
              <a:lnSpc>
                <a:spcPct val="130000"/>
              </a:lnSpc>
            </a:pPr>
            <a:r>
              <a:rPr lang="en-US" sz="4800" dirty="0">
                <a:solidFill>
                  <a:schemeClr val="accent1">
                    <a:lumMod val="75000"/>
                  </a:schemeClr>
                </a:solidFill>
                <a:latin typeface="Times New Roman" panose="02020603050405020304" pitchFamily="18" charset="0"/>
                <a:cs typeface="Times New Roman" panose="02020603050405020304" pitchFamily="18" charset="0"/>
              </a:rPr>
              <a:t>A. </a:t>
            </a:r>
            <a:r>
              <a:rPr lang="vi-VN" sz="4800" dirty="0">
                <a:latin typeface="Times New Roman" panose="02020603050405020304" pitchFamily="18" charset="0"/>
                <a:cs typeface="Times New Roman" panose="02020603050405020304" pitchFamily="18" charset="0"/>
              </a:rPr>
              <a:t>Đường SI.</a:t>
            </a:r>
            <a:r>
              <a:rPr lang="en-US" sz="4800" dirty="0">
                <a:solidFill>
                  <a:schemeClr val="accent1">
                    <a:lumMod val="75000"/>
                  </a:schemeClr>
                </a:solidFill>
                <a:latin typeface="Times New Roman" panose="02020603050405020304" pitchFamily="18" charset="0"/>
                <a:cs typeface="Times New Roman" panose="02020603050405020304" pitchFamily="18" charset="0"/>
              </a:rPr>
              <a:t>	</a:t>
            </a:r>
          </a:p>
          <a:p>
            <a:pPr>
              <a:lnSpc>
                <a:spcPct val="130000"/>
              </a:lnSpc>
            </a:pPr>
            <a:r>
              <a:rPr lang="en-US" sz="4800" dirty="0">
                <a:solidFill>
                  <a:schemeClr val="accent1">
                    <a:lumMod val="75000"/>
                  </a:schemeClr>
                </a:solidFill>
                <a:latin typeface="Times New Roman" panose="02020603050405020304" pitchFamily="18" charset="0"/>
                <a:cs typeface="Times New Roman" panose="02020603050405020304" pitchFamily="18" charset="0"/>
              </a:rPr>
              <a:t>B. </a:t>
            </a:r>
            <a:r>
              <a:rPr lang="vi-VN" sz="4800" dirty="0">
                <a:latin typeface="Times New Roman" panose="02020603050405020304" pitchFamily="18" charset="0"/>
                <a:cs typeface="Times New Roman" panose="02020603050405020304" pitchFamily="18" charset="0"/>
              </a:rPr>
              <a:t>Đường OS.</a:t>
            </a:r>
            <a:endParaRPr lang="en-US" sz="4800" dirty="0">
              <a:latin typeface="Times New Roman" panose="02020603050405020304" pitchFamily="18" charset="0"/>
              <a:cs typeface="Times New Roman" panose="02020603050405020304" pitchFamily="18" charset="0"/>
            </a:endParaRPr>
          </a:p>
          <a:p>
            <a:pPr>
              <a:lnSpc>
                <a:spcPct val="130000"/>
              </a:lnSpc>
            </a:pPr>
            <a:r>
              <a:rPr lang="en-US" sz="4800" dirty="0">
                <a:solidFill>
                  <a:schemeClr val="accent1">
                    <a:lumMod val="75000"/>
                  </a:schemeClr>
                </a:solidFill>
                <a:latin typeface="Times New Roman" panose="02020603050405020304" pitchFamily="18" charset="0"/>
                <a:cs typeface="Times New Roman" panose="02020603050405020304" pitchFamily="18" charset="0"/>
              </a:rPr>
              <a:t>C. </a:t>
            </a:r>
            <a:r>
              <a:rPr lang="vi-VN" sz="4800" dirty="0">
                <a:latin typeface="Times New Roman" panose="02020603050405020304" pitchFamily="18" charset="0"/>
                <a:cs typeface="Times New Roman" panose="02020603050405020304" pitchFamily="18" charset="0"/>
              </a:rPr>
              <a:t>Đường kẻ từ S' song song với trục chính.</a:t>
            </a:r>
            <a:endParaRPr lang="en-US" sz="4800" dirty="0">
              <a:latin typeface="Times New Roman" panose="02020603050405020304" pitchFamily="18" charset="0"/>
              <a:cs typeface="Times New Roman" panose="02020603050405020304" pitchFamily="18" charset="0"/>
            </a:endParaRPr>
          </a:p>
          <a:p>
            <a:pPr>
              <a:lnSpc>
                <a:spcPct val="130000"/>
              </a:lnSpc>
            </a:pPr>
            <a:r>
              <a:rPr lang="en-US" sz="4800" dirty="0">
                <a:solidFill>
                  <a:schemeClr val="accent1">
                    <a:lumMod val="75000"/>
                  </a:schemeClr>
                </a:solidFill>
                <a:latin typeface="Times New Roman" panose="02020603050405020304" pitchFamily="18" charset="0"/>
                <a:cs typeface="Times New Roman" panose="02020603050405020304" pitchFamily="18" charset="0"/>
              </a:rPr>
              <a:t>D. </a:t>
            </a:r>
            <a:r>
              <a:rPr lang="vi-VN" sz="4800" dirty="0">
                <a:latin typeface="Times New Roman" panose="02020603050405020304" pitchFamily="18" charset="0"/>
                <a:cs typeface="Times New Roman" panose="02020603050405020304" pitchFamily="18" charset="0"/>
              </a:rPr>
              <a:t>Đường FI.</a:t>
            </a:r>
            <a:endParaRPr lang="en-US" sz="48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10 seconds countdown (Đồng hồ đếm ngược 10 giây)">
            <a:hlinkClick r:id="" action="ppaction://media"/>
            <a:extLst>
              <a:ext uri="{FF2B5EF4-FFF2-40B4-BE49-F238E27FC236}">
                <a16:creationId xmlns:a16="http://schemas.microsoft.com/office/drawing/2014/main" xmlns="" id="{9E48E3F6-64FA-47D6-BF5B-D665C1960F5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382083" y="3044708"/>
            <a:ext cx="3319488" cy="1867212"/>
          </a:xfrm>
          <a:prstGeom prst="rect">
            <a:avLst/>
          </a:prstGeom>
        </p:spPr>
      </p:pic>
      <p:sp>
        <p:nvSpPr>
          <p:cNvPr id="7" name="Oval 6">
            <a:extLst>
              <a:ext uri="{FF2B5EF4-FFF2-40B4-BE49-F238E27FC236}">
                <a16:creationId xmlns:a16="http://schemas.microsoft.com/office/drawing/2014/main" xmlns="" id="{1FD72E88-44DC-4552-B1E7-9763634F61FC}"/>
              </a:ext>
            </a:extLst>
          </p:cNvPr>
          <p:cNvSpPr/>
          <p:nvPr/>
        </p:nvSpPr>
        <p:spPr>
          <a:xfrm>
            <a:off x="1524776" y="8245260"/>
            <a:ext cx="756753" cy="7777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Times New Roman" panose="02020603050405020304" pitchFamily="18" charset="0"/>
              <a:cs typeface="Times New Roman" panose="02020603050405020304" pitchFamily="18" charset="0"/>
            </a:endParaRPr>
          </a:p>
        </p:txBody>
      </p:sp>
      <p:pic>
        <p:nvPicPr>
          <p:cNvPr id="1026" name="Picture 2" descr="Vật Lí lớp 9 | Tổng hợp Lý thuyết - Bài tập Vật Lý 9 có đáp án">
            <a:extLst>
              <a:ext uri="{FF2B5EF4-FFF2-40B4-BE49-F238E27FC236}">
                <a16:creationId xmlns:a16="http://schemas.microsoft.com/office/drawing/2014/main" xmlns="" id="{35FB3CEC-92D0-4913-AAE2-309F5048EE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044708"/>
            <a:ext cx="5512735" cy="2562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74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1827" y="8429129"/>
            <a:ext cx="1982555" cy="1902117"/>
          </a:xfrm>
          <a:prstGeom prst="rect">
            <a:avLst/>
          </a:prstGeom>
        </p:spPr>
      </p:pic>
      <p:sp>
        <p:nvSpPr>
          <p:cNvPr id="30" name="TextBox 29"/>
          <p:cNvSpPr txBox="1"/>
          <p:nvPr/>
        </p:nvSpPr>
        <p:spPr>
          <a:xfrm>
            <a:off x="996528" y="691125"/>
            <a:ext cx="16514846" cy="2308324"/>
          </a:xfrm>
          <a:prstGeom prst="rect">
            <a:avLst/>
          </a:prstGeom>
          <a:solidFill>
            <a:schemeClr val="accent4">
              <a:lumMod val="60000"/>
              <a:lumOff val="40000"/>
            </a:schemeClr>
          </a:solidFill>
        </p:spPr>
        <p:txBody>
          <a:bodyPr wrap="square" rtlCol="0">
            <a:spAutoFit/>
          </a:bodyPr>
          <a:lstStyle/>
          <a:p>
            <a:pPr algn="just"/>
            <a:r>
              <a:rPr lang="en-US" sz="4800" b="1" dirty="0" err="1">
                <a:solidFill>
                  <a:srgbClr val="002060"/>
                </a:solidFill>
                <a:latin typeface="Times New Roman" panose="02020603050405020304" pitchFamily="18" charset="0"/>
                <a:cs typeface="Times New Roman" panose="02020603050405020304" pitchFamily="18" charset="0"/>
              </a:rPr>
              <a:t>Câu</a:t>
            </a:r>
            <a:r>
              <a:rPr lang="en-US" sz="4800" b="1" dirty="0">
                <a:solidFill>
                  <a:srgbClr val="002060"/>
                </a:solidFill>
                <a:latin typeface="Times New Roman" panose="02020603050405020304" pitchFamily="18" charset="0"/>
                <a:cs typeface="Times New Roman" panose="02020603050405020304" pitchFamily="18" charset="0"/>
              </a:rPr>
              <a:t> 2:</a:t>
            </a:r>
            <a:r>
              <a:rPr lang="en-US" sz="4800" dirty="0">
                <a:solidFill>
                  <a:srgbClr val="002060"/>
                </a:solidFill>
                <a:latin typeface="Times New Roman" panose="02020603050405020304" pitchFamily="18" charset="0"/>
                <a:cs typeface="Times New Roman" panose="02020603050405020304" pitchFamily="18" charset="0"/>
              </a:rPr>
              <a:t> </a:t>
            </a:r>
            <a:r>
              <a:rPr lang="vi-VN" altLang="en-US" sz="4800" b="1" dirty="0">
                <a:solidFill>
                  <a:srgbClr val="002060"/>
                </a:solidFill>
                <a:latin typeface="Times New Roman" panose="02020603050405020304" pitchFamily="18" charset="0"/>
                <a:cs typeface="Times New Roman" panose="02020603050405020304" pitchFamily="18" charset="0"/>
              </a:rPr>
              <a:t>Cho một thấu kính hội tụ có khoảng cách</a:t>
            </a:r>
            <a:r>
              <a:rPr lang="en-US" altLang="en-US" sz="4800" b="1" dirty="0">
                <a:solidFill>
                  <a:srgbClr val="002060"/>
                </a:solidFill>
                <a:latin typeface="Times New Roman" panose="02020603050405020304" pitchFamily="18" charset="0"/>
                <a:cs typeface="Times New Roman" panose="02020603050405020304" pitchFamily="18" charset="0"/>
              </a:rPr>
              <a:t> </a:t>
            </a:r>
            <a:r>
              <a:rPr lang="vi-VN" altLang="en-US" sz="4800" b="1" dirty="0">
                <a:solidFill>
                  <a:srgbClr val="002060"/>
                </a:solidFill>
                <a:latin typeface="Times New Roman" panose="02020603050405020304" pitchFamily="18" charset="0"/>
                <a:cs typeface="Times New Roman" panose="02020603050405020304" pitchFamily="18" charset="0"/>
              </a:rPr>
              <a:t>giữa hai tiêu điểm là 60 cm. Tiêu cự của</a:t>
            </a:r>
            <a:r>
              <a:rPr lang="en-US" altLang="en-US" sz="4800" b="1" dirty="0">
                <a:solidFill>
                  <a:srgbClr val="002060"/>
                </a:solidFill>
                <a:latin typeface="Times New Roman" panose="02020603050405020304" pitchFamily="18" charset="0"/>
                <a:cs typeface="Times New Roman" panose="02020603050405020304" pitchFamily="18" charset="0"/>
              </a:rPr>
              <a:t> </a:t>
            </a:r>
            <a:r>
              <a:rPr lang="vi-VN" altLang="en-US" sz="4800" b="1" dirty="0">
                <a:solidFill>
                  <a:srgbClr val="002060"/>
                </a:solidFill>
                <a:latin typeface="Times New Roman" panose="02020603050405020304" pitchFamily="18" charset="0"/>
                <a:cs typeface="Times New Roman" panose="02020603050405020304" pitchFamily="18" charset="0"/>
              </a:rPr>
              <a:t>thấu kính là:</a:t>
            </a:r>
          </a:p>
          <a:p>
            <a:pPr algn="just"/>
            <a:endParaRPr lang="en-US" sz="4800"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509535" y="3491347"/>
            <a:ext cx="16514846" cy="4305730"/>
          </a:xfrm>
          <a:prstGeom prst="rect">
            <a:avLst/>
          </a:prstGeom>
          <a:noFill/>
        </p:spPr>
        <p:txBody>
          <a:bodyPr wrap="square" rtlCol="0">
            <a:spAutoFit/>
          </a:bodyPr>
          <a:lstStyle/>
          <a:p>
            <a:pPr>
              <a:lnSpc>
                <a:spcPct val="130000"/>
              </a:lnSpc>
            </a:pPr>
            <a:r>
              <a:rPr lang="en-US" sz="5400" dirty="0">
                <a:solidFill>
                  <a:schemeClr val="accent1">
                    <a:lumMod val="75000"/>
                  </a:schemeClr>
                </a:solidFill>
                <a:latin typeface="Times New Roman" panose="02020603050405020304" pitchFamily="18" charset="0"/>
                <a:cs typeface="Times New Roman" panose="02020603050405020304" pitchFamily="18" charset="0"/>
              </a:rPr>
              <a:t>A. </a:t>
            </a:r>
            <a:r>
              <a:rPr lang="en-US" sz="5400" dirty="0">
                <a:latin typeface="Times New Roman" panose="02020603050405020304" pitchFamily="18" charset="0"/>
                <a:cs typeface="Times New Roman" panose="02020603050405020304" pitchFamily="18" charset="0"/>
              </a:rPr>
              <a:t>60cm</a:t>
            </a:r>
          </a:p>
          <a:p>
            <a:pPr>
              <a:lnSpc>
                <a:spcPct val="130000"/>
              </a:lnSpc>
            </a:pPr>
            <a:r>
              <a:rPr lang="en-US" sz="5400" dirty="0">
                <a:solidFill>
                  <a:schemeClr val="accent1">
                    <a:lumMod val="75000"/>
                  </a:schemeClr>
                </a:solidFill>
                <a:latin typeface="Times New Roman" panose="02020603050405020304" pitchFamily="18" charset="0"/>
                <a:cs typeface="Times New Roman" panose="02020603050405020304" pitchFamily="18" charset="0"/>
              </a:rPr>
              <a:t>B. </a:t>
            </a:r>
            <a:r>
              <a:rPr lang="en-US" sz="5400" dirty="0">
                <a:latin typeface="Times New Roman" panose="02020603050405020304" pitchFamily="18" charset="0"/>
                <a:cs typeface="Times New Roman" panose="02020603050405020304" pitchFamily="18" charset="0"/>
              </a:rPr>
              <a:t>90cm</a:t>
            </a:r>
          </a:p>
          <a:p>
            <a:pPr>
              <a:lnSpc>
                <a:spcPct val="130000"/>
              </a:lnSpc>
            </a:pPr>
            <a:r>
              <a:rPr lang="en-US" sz="5400" dirty="0">
                <a:solidFill>
                  <a:schemeClr val="accent1">
                    <a:lumMod val="75000"/>
                  </a:schemeClr>
                </a:solidFill>
                <a:latin typeface="Times New Roman" panose="02020603050405020304" pitchFamily="18" charset="0"/>
                <a:cs typeface="Times New Roman" panose="02020603050405020304" pitchFamily="18" charset="0"/>
              </a:rPr>
              <a:t>C. </a:t>
            </a:r>
            <a:r>
              <a:rPr lang="en-US" sz="5400" dirty="0">
                <a:latin typeface="Times New Roman" panose="02020603050405020304" pitchFamily="18" charset="0"/>
                <a:cs typeface="Times New Roman" panose="02020603050405020304" pitchFamily="18" charset="0"/>
              </a:rPr>
              <a:t>30cm</a:t>
            </a:r>
            <a:endParaRPr lang="en-US" sz="5400"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130000"/>
              </a:lnSpc>
            </a:pPr>
            <a:r>
              <a:rPr lang="en-US" sz="5400" dirty="0">
                <a:solidFill>
                  <a:schemeClr val="accent1">
                    <a:lumMod val="75000"/>
                  </a:schemeClr>
                </a:solidFill>
                <a:latin typeface="Times New Roman" panose="02020603050405020304" pitchFamily="18" charset="0"/>
                <a:cs typeface="Times New Roman" panose="02020603050405020304" pitchFamily="18" charset="0"/>
              </a:rPr>
              <a:t>D. </a:t>
            </a:r>
            <a:r>
              <a:rPr lang="en-US" sz="5400" dirty="0">
                <a:latin typeface="Times New Roman" panose="02020603050405020304" pitchFamily="18" charset="0"/>
                <a:cs typeface="Times New Roman" panose="02020603050405020304" pitchFamily="18" charset="0"/>
              </a:rPr>
              <a:t>120cm</a:t>
            </a:r>
            <a:endParaRPr lang="en-US" sz="5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10 seconds countdown (Đồng hồ đếm ngược 10 giây)">
            <a:hlinkClick r:id="" action="ppaction://media"/>
            <a:extLst>
              <a:ext uri="{FF2B5EF4-FFF2-40B4-BE49-F238E27FC236}">
                <a16:creationId xmlns:a16="http://schemas.microsoft.com/office/drawing/2014/main" xmlns="" id="{9E48E3F6-64FA-47D6-BF5B-D665C1960F5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3713616" y="3491347"/>
            <a:ext cx="3319488" cy="1867212"/>
          </a:xfrm>
          <a:prstGeom prst="rect">
            <a:avLst/>
          </a:prstGeom>
        </p:spPr>
      </p:pic>
      <p:sp>
        <p:nvSpPr>
          <p:cNvPr id="7" name="Oval 6">
            <a:extLst>
              <a:ext uri="{FF2B5EF4-FFF2-40B4-BE49-F238E27FC236}">
                <a16:creationId xmlns:a16="http://schemas.microsoft.com/office/drawing/2014/main" xmlns="" id="{1FD72E88-44DC-4552-B1E7-9763634F61FC}"/>
              </a:ext>
            </a:extLst>
          </p:cNvPr>
          <p:cNvSpPr/>
          <p:nvPr/>
        </p:nvSpPr>
        <p:spPr>
          <a:xfrm>
            <a:off x="1509535" y="5829300"/>
            <a:ext cx="756753" cy="7777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70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1827" y="8429129"/>
            <a:ext cx="1982555" cy="1902117"/>
          </a:xfrm>
          <a:prstGeom prst="rect">
            <a:avLst/>
          </a:prstGeom>
        </p:spPr>
      </p:pic>
      <p:sp>
        <p:nvSpPr>
          <p:cNvPr id="30" name="TextBox 29"/>
          <p:cNvSpPr txBox="1"/>
          <p:nvPr/>
        </p:nvSpPr>
        <p:spPr>
          <a:xfrm>
            <a:off x="1509536" y="691126"/>
            <a:ext cx="16133120" cy="1754326"/>
          </a:xfrm>
          <a:prstGeom prst="rect">
            <a:avLst/>
          </a:prstGeom>
          <a:solidFill>
            <a:schemeClr val="accent4">
              <a:lumMod val="60000"/>
              <a:lumOff val="40000"/>
            </a:schemeClr>
          </a:solidFill>
        </p:spPr>
        <p:txBody>
          <a:bodyPr wrap="square" rtlCol="0">
            <a:spAutoFit/>
          </a:bodyPr>
          <a:lstStyle/>
          <a:p>
            <a:r>
              <a:rPr lang="en-US" sz="5400" b="1" dirty="0" err="1">
                <a:solidFill>
                  <a:srgbClr val="002060"/>
                </a:solidFill>
                <a:latin typeface="Times New Roman" panose="02020603050405020304" pitchFamily="18" charset="0"/>
                <a:cs typeface="Times New Roman" panose="02020603050405020304" pitchFamily="18" charset="0"/>
              </a:rPr>
              <a:t>Câu</a:t>
            </a:r>
            <a:r>
              <a:rPr lang="en-US" sz="5400" b="1" dirty="0">
                <a:solidFill>
                  <a:srgbClr val="002060"/>
                </a:solidFill>
                <a:latin typeface="Times New Roman" panose="02020603050405020304" pitchFamily="18" charset="0"/>
                <a:cs typeface="Times New Roman" panose="02020603050405020304" pitchFamily="18" charset="0"/>
              </a:rPr>
              <a:t> 3: </a:t>
            </a:r>
            <a:r>
              <a:rPr lang="vi-VN" sz="5400" b="1" dirty="0">
                <a:solidFill>
                  <a:srgbClr val="002060"/>
                </a:solidFill>
                <a:latin typeface="Times New Roman" panose="02020603050405020304" pitchFamily="18" charset="0"/>
                <a:cs typeface="Times New Roman" panose="02020603050405020304" pitchFamily="18" charset="0"/>
              </a:rPr>
              <a:t>Khi quan sát một đồng xu trong chậu đựng nước thì ta nhận thấy đồng xu:</a:t>
            </a:r>
            <a:endParaRPr lang="en-US" sz="5400" b="1"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509535" y="3491347"/>
            <a:ext cx="16514846" cy="4305730"/>
          </a:xfrm>
          <a:prstGeom prst="rect">
            <a:avLst/>
          </a:prstGeom>
          <a:noFill/>
        </p:spPr>
        <p:txBody>
          <a:bodyPr wrap="square" rtlCol="0">
            <a:spAutoFit/>
          </a:bodyPr>
          <a:lstStyle/>
          <a:p>
            <a:pPr>
              <a:lnSpc>
                <a:spcPct val="130000"/>
              </a:lnSpc>
            </a:pPr>
            <a:r>
              <a:rPr lang="en-US" sz="5400" dirty="0">
                <a:solidFill>
                  <a:schemeClr val="accent1">
                    <a:lumMod val="75000"/>
                  </a:schemeClr>
                </a:solidFill>
                <a:latin typeface="Times New Roman" panose="02020603050405020304" pitchFamily="18" charset="0"/>
                <a:cs typeface="Times New Roman" panose="02020603050405020304" pitchFamily="18" charset="0"/>
              </a:rPr>
              <a:t>A. </a:t>
            </a:r>
            <a:r>
              <a:rPr lang="vi-VN" sz="5400" dirty="0">
                <a:latin typeface="Times New Roman" panose="02020603050405020304" pitchFamily="18" charset="0"/>
                <a:cs typeface="Times New Roman" panose="02020603050405020304" pitchFamily="18" charset="0"/>
              </a:rPr>
              <a:t>Xa mặt thoáng hơn.</a:t>
            </a:r>
            <a:endParaRPr lang="en-US" sz="5400" dirty="0">
              <a:latin typeface="Times New Roman" panose="02020603050405020304" pitchFamily="18" charset="0"/>
              <a:cs typeface="Times New Roman" panose="02020603050405020304" pitchFamily="18" charset="0"/>
            </a:endParaRPr>
          </a:p>
          <a:p>
            <a:pPr>
              <a:lnSpc>
                <a:spcPct val="130000"/>
              </a:lnSpc>
            </a:pPr>
            <a:r>
              <a:rPr lang="en-US" sz="5400" dirty="0">
                <a:solidFill>
                  <a:schemeClr val="accent1">
                    <a:lumMod val="75000"/>
                  </a:schemeClr>
                </a:solidFill>
                <a:latin typeface="Times New Roman" panose="02020603050405020304" pitchFamily="18" charset="0"/>
                <a:cs typeface="Times New Roman" panose="02020603050405020304" pitchFamily="18" charset="0"/>
              </a:rPr>
              <a:t>B. </a:t>
            </a:r>
            <a:r>
              <a:rPr lang="vi-VN" sz="5400" dirty="0">
                <a:latin typeface="Times New Roman" panose="02020603050405020304" pitchFamily="18" charset="0"/>
                <a:cs typeface="Times New Roman" panose="02020603050405020304" pitchFamily="18" charset="0"/>
              </a:rPr>
              <a:t>Gần mặt thoáng hơn.</a:t>
            </a:r>
            <a:endParaRPr lang="en-US" sz="5400"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130000"/>
              </a:lnSpc>
            </a:pPr>
            <a:r>
              <a:rPr lang="en-US" sz="5400" dirty="0">
                <a:solidFill>
                  <a:schemeClr val="accent1">
                    <a:lumMod val="75000"/>
                  </a:schemeClr>
                </a:solidFill>
                <a:latin typeface="Times New Roman" panose="02020603050405020304" pitchFamily="18" charset="0"/>
                <a:cs typeface="Times New Roman" panose="02020603050405020304" pitchFamily="18" charset="0"/>
              </a:rPr>
              <a:t>C. </a:t>
            </a:r>
            <a:r>
              <a:rPr lang="vi-VN" sz="5400" dirty="0">
                <a:latin typeface="Times New Roman" panose="02020603050405020304" pitchFamily="18" charset="0"/>
                <a:cs typeface="Times New Roman" panose="02020603050405020304" pitchFamily="18" charset="0"/>
              </a:rPr>
              <a:t>Vẫn bình thường.</a:t>
            </a:r>
            <a:endParaRPr lang="en-US" sz="5400" dirty="0">
              <a:latin typeface="Times New Roman" panose="02020603050405020304" pitchFamily="18" charset="0"/>
              <a:cs typeface="Times New Roman" panose="02020603050405020304" pitchFamily="18" charset="0"/>
            </a:endParaRPr>
          </a:p>
          <a:p>
            <a:pPr>
              <a:lnSpc>
                <a:spcPct val="130000"/>
              </a:lnSpc>
            </a:pPr>
            <a:r>
              <a:rPr lang="en-US" sz="5400" dirty="0">
                <a:solidFill>
                  <a:schemeClr val="accent1">
                    <a:lumMod val="75000"/>
                  </a:schemeClr>
                </a:solidFill>
                <a:latin typeface="Times New Roman" panose="02020603050405020304" pitchFamily="18" charset="0"/>
                <a:cs typeface="Times New Roman" panose="02020603050405020304" pitchFamily="18" charset="0"/>
              </a:rPr>
              <a:t>D. </a:t>
            </a:r>
            <a:r>
              <a:rPr lang="vi-VN" sz="5400" dirty="0">
                <a:latin typeface="Times New Roman" panose="02020603050405020304" pitchFamily="18" charset="0"/>
                <a:cs typeface="Times New Roman" panose="02020603050405020304" pitchFamily="18" charset="0"/>
              </a:rPr>
              <a:t>Cả 3 phương án đều sai.</a:t>
            </a:r>
            <a:endParaRPr lang="en-US" sz="5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10 seconds countdown (Đồng hồ đếm ngược 10 giây)">
            <a:hlinkClick r:id="" action="ppaction://media"/>
            <a:extLst>
              <a:ext uri="{FF2B5EF4-FFF2-40B4-BE49-F238E27FC236}">
                <a16:creationId xmlns:a16="http://schemas.microsoft.com/office/drawing/2014/main" xmlns="" id="{9E48E3F6-64FA-47D6-BF5B-D665C1960F5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621883" y="7944011"/>
            <a:ext cx="3319488" cy="1867212"/>
          </a:xfrm>
          <a:prstGeom prst="rect">
            <a:avLst/>
          </a:prstGeom>
        </p:spPr>
      </p:pic>
      <p:sp>
        <p:nvSpPr>
          <p:cNvPr id="7" name="Oval 6">
            <a:extLst>
              <a:ext uri="{FF2B5EF4-FFF2-40B4-BE49-F238E27FC236}">
                <a16:creationId xmlns:a16="http://schemas.microsoft.com/office/drawing/2014/main" xmlns="" id="{1098922D-BC10-4330-8012-CF9C3EB8194B}"/>
              </a:ext>
            </a:extLst>
          </p:cNvPr>
          <p:cNvSpPr/>
          <p:nvPr/>
        </p:nvSpPr>
        <p:spPr>
          <a:xfrm>
            <a:off x="1219200" y="4577340"/>
            <a:ext cx="1107901" cy="1132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42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1827" y="8384883"/>
            <a:ext cx="1982555" cy="1902117"/>
          </a:xfrm>
          <a:prstGeom prst="rect">
            <a:avLst/>
          </a:prstGeom>
        </p:spPr>
      </p:pic>
      <p:sp>
        <p:nvSpPr>
          <p:cNvPr id="30" name="TextBox 29"/>
          <p:cNvSpPr txBox="1"/>
          <p:nvPr/>
        </p:nvSpPr>
        <p:spPr>
          <a:xfrm>
            <a:off x="1509536" y="691125"/>
            <a:ext cx="14532291" cy="830997"/>
          </a:xfrm>
          <a:prstGeom prst="rect">
            <a:avLst/>
          </a:prstGeom>
          <a:solidFill>
            <a:schemeClr val="accent4">
              <a:lumMod val="60000"/>
              <a:lumOff val="40000"/>
            </a:schemeClr>
          </a:solidFill>
        </p:spPr>
        <p:txBody>
          <a:bodyPr wrap="square" rtlCol="0">
            <a:spAutoFit/>
          </a:bodyPr>
          <a:lstStyle/>
          <a:p>
            <a:r>
              <a:rPr lang="en-US" sz="4800" b="1" dirty="0" err="1">
                <a:solidFill>
                  <a:srgbClr val="002060"/>
                </a:solidFill>
                <a:latin typeface="Times New Roman" panose="02020603050405020304" pitchFamily="18" charset="0"/>
                <a:cs typeface="Times New Roman" panose="02020603050405020304" pitchFamily="18" charset="0"/>
              </a:rPr>
              <a:t>Câu</a:t>
            </a:r>
            <a:r>
              <a:rPr lang="en-US" sz="4800" b="1" dirty="0">
                <a:solidFill>
                  <a:srgbClr val="002060"/>
                </a:solidFill>
                <a:latin typeface="Times New Roman" panose="02020603050405020304" pitchFamily="18" charset="0"/>
                <a:cs typeface="Times New Roman" panose="02020603050405020304" pitchFamily="18" charset="0"/>
              </a:rPr>
              <a:t> 4: </a:t>
            </a:r>
            <a:r>
              <a:rPr lang="en-US" altLang="en-US" sz="4800" b="1" dirty="0" err="1">
                <a:solidFill>
                  <a:srgbClr val="002060"/>
                </a:solidFill>
                <a:latin typeface="Times New Roman" panose="02020603050405020304" pitchFamily="18" charset="0"/>
                <a:cs typeface="Times New Roman" panose="02020603050405020304" pitchFamily="18" charset="0"/>
              </a:rPr>
              <a:t>Câu</a:t>
            </a:r>
            <a:r>
              <a:rPr lang="en-US" altLang="en-US" sz="4800" b="1" dirty="0">
                <a:solidFill>
                  <a:srgbClr val="002060"/>
                </a:solidFill>
                <a:latin typeface="Times New Roman" panose="02020603050405020304" pitchFamily="18" charset="0"/>
                <a:cs typeface="Times New Roman" panose="02020603050405020304" pitchFamily="18" charset="0"/>
              </a:rPr>
              <a:t> </a:t>
            </a:r>
            <a:r>
              <a:rPr lang="en-US" altLang="en-US" sz="4800" b="1" dirty="0" err="1">
                <a:solidFill>
                  <a:srgbClr val="002060"/>
                </a:solidFill>
                <a:latin typeface="Times New Roman" panose="02020603050405020304" pitchFamily="18" charset="0"/>
                <a:cs typeface="Times New Roman" panose="02020603050405020304" pitchFamily="18" charset="0"/>
              </a:rPr>
              <a:t>nào</a:t>
            </a:r>
            <a:r>
              <a:rPr lang="en-US" altLang="en-US" sz="4800" b="1" dirty="0">
                <a:solidFill>
                  <a:srgbClr val="002060"/>
                </a:solidFill>
                <a:latin typeface="Times New Roman" panose="02020603050405020304" pitchFamily="18" charset="0"/>
                <a:cs typeface="Times New Roman" panose="02020603050405020304" pitchFamily="18" charset="0"/>
              </a:rPr>
              <a:t> </a:t>
            </a:r>
            <a:r>
              <a:rPr lang="en-US" altLang="en-US" sz="4800" b="1" dirty="0" err="1">
                <a:solidFill>
                  <a:srgbClr val="002060"/>
                </a:solidFill>
                <a:latin typeface="Times New Roman" panose="02020603050405020304" pitchFamily="18" charset="0"/>
                <a:cs typeface="Times New Roman" panose="02020603050405020304" pitchFamily="18" charset="0"/>
              </a:rPr>
              <a:t>sau</a:t>
            </a:r>
            <a:r>
              <a:rPr lang="en-US" altLang="en-US" sz="4800" b="1" dirty="0">
                <a:solidFill>
                  <a:srgbClr val="002060"/>
                </a:solidFill>
                <a:latin typeface="Times New Roman" panose="02020603050405020304" pitchFamily="18" charset="0"/>
                <a:cs typeface="Times New Roman" panose="02020603050405020304" pitchFamily="18" charset="0"/>
              </a:rPr>
              <a:t> </a:t>
            </a:r>
            <a:r>
              <a:rPr lang="en-US" altLang="en-US" sz="4800" b="1" dirty="0" err="1">
                <a:solidFill>
                  <a:srgbClr val="002060"/>
                </a:solidFill>
                <a:latin typeface="Times New Roman" panose="02020603050405020304" pitchFamily="18" charset="0"/>
                <a:cs typeface="Times New Roman" panose="02020603050405020304" pitchFamily="18" charset="0"/>
              </a:rPr>
              <a:t>đây</a:t>
            </a:r>
            <a:r>
              <a:rPr lang="en-US" altLang="en-US" sz="4800" b="1" dirty="0">
                <a:solidFill>
                  <a:srgbClr val="002060"/>
                </a:solidFill>
                <a:latin typeface="Times New Roman" panose="02020603050405020304" pitchFamily="18" charset="0"/>
                <a:cs typeface="Times New Roman" panose="02020603050405020304" pitchFamily="18" charset="0"/>
              </a:rPr>
              <a:t> </a:t>
            </a:r>
            <a:r>
              <a:rPr lang="en-US" altLang="en-US" sz="4800" b="1" dirty="0" err="1">
                <a:solidFill>
                  <a:srgbClr val="002060"/>
                </a:solidFill>
                <a:latin typeface="Times New Roman" panose="02020603050405020304" pitchFamily="18" charset="0"/>
                <a:cs typeface="Times New Roman" panose="02020603050405020304" pitchFamily="18" charset="0"/>
              </a:rPr>
              <a:t>là</a:t>
            </a:r>
            <a:r>
              <a:rPr lang="en-US" altLang="en-US" sz="4800" b="1" dirty="0">
                <a:solidFill>
                  <a:srgbClr val="002060"/>
                </a:solidFill>
                <a:latin typeface="Times New Roman" panose="02020603050405020304" pitchFamily="18" charset="0"/>
                <a:cs typeface="Times New Roman" panose="02020603050405020304" pitchFamily="18" charset="0"/>
              </a:rPr>
              <a:t> </a:t>
            </a:r>
            <a:r>
              <a:rPr lang="en-US" altLang="en-US" sz="4800" b="1" dirty="0" err="1">
                <a:solidFill>
                  <a:srgbClr val="002060"/>
                </a:solidFill>
                <a:latin typeface="Times New Roman" panose="02020603050405020304" pitchFamily="18" charset="0"/>
                <a:cs typeface="Times New Roman" panose="02020603050405020304" pitchFamily="18" charset="0"/>
              </a:rPr>
              <a:t>đúng</a:t>
            </a:r>
            <a:r>
              <a:rPr lang="en-US" altLang="en-US" sz="4800" b="1" dirty="0">
                <a:solidFill>
                  <a:srgbClr val="002060"/>
                </a:solidFill>
                <a:latin typeface="Times New Roman" panose="02020603050405020304" pitchFamily="18" charset="0"/>
                <a:cs typeface="Times New Roman" panose="02020603050405020304" pitchFamily="18" charset="0"/>
              </a:rPr>
              <a:t> </a:t>
            </a:r>
            <a:r>
              <a:rPr lang="en-US" altLang="en-US" sz="4800" b="1" dirty="0" err="1">
                <a:solidFill>
                  <a:srgbClr val="002060"/>
                </a:solidFill>
                <a:latin typeface="Times New Roman" panose="02020603050405020304" pitchFamily="18" charset="0"/>
                <a:cs typeface="Times New Roman" panose="02020603050405020304" pitchFamily="18" charset="0"/>
              </a:rPr>
              <a:t>khi</a:t>
            </a:r>
            <a:r>
              <a:rPr lang="en-US" altLang="en-US" sz="4800" b="1" dirty="0">
                <a:solidFill>
                  <a:srgbClr val="002060"/>
                </a:solidFill>
                <a:latin typeface="Times New Roman" panose="02020603050405020304" pitchFamily="18" charset="0"/>
                <a:cs typeface="Times New Roman" panose="02020603050405020304" pitchFamily="18" charset="0"/>
              </a:rPr>
              <a:t> </a:t>
            </a:r>
            <a:r>
              <a:rPr lang="en-US" altLang="en-US" sz="4800" b="1" dirty="0" err="1">
                <a:solidFill>
                  <a:srgbClr val="002060"/>
                </a:solidFill>
                <a:latin typeface="Times New Roman" panose="02020603050405020304" pitchFamily="18" charset="0"/>
                <a:cs typeface="Times New Roman" panose="02020603050405020304" pitchFamily="18" charset="0"/>
              </a:rPr>
              <a:t>nói</a:t>
            </a:r>
            <a:r>
              <a:rPr lang="en-US" altLang="en-US" sz="4800" b="1" dirty="0">
                <a:solidFill>
                  <a:srgbClr val="002060"/>
                </a:solidFill>
                <a:latin typeface="Times New Roman" panose="02020603050405020304" pitchFamily="18" charset="0"/>
                <a:cs typeface="Times New Roman" panose="02020603050405020304" pitchFamily="18" charset="0"/>
              </a:rPr>
              <a:t> </a:t>
            </a:r>
            <a:r>
              <a:rPr lang="en-US" altLang="en-US" sz="4800" b="1" dirty="0" err="1">
                <a:solidFill>
                  <a:srgbClr val="002060"/>
                </a:solidFill>
                <a:latin typeface="Times New Roman" panose="02020603050405020304" pitchFamily="18" charset="0"/>
                <a:cs typeface="Times New Roman" panose="02020603050405020304" pitchFamily="18" charset="0"/>
              </a:rPr>
              <a:t>về</a:t>
            </a:r>
            <a:r>
              <a:rPr lang="en-US" altLang="en-US" sz="4800" b="1" dirty="0">
                <a:solidFill>
                  <a:srgbClr val="002060"/>
                </a:solidFill>
                <a:latin typeface="Times New Roman" panose="02020603050405020304" pitchFamily="18" charset="0"/>
                <a:cs typeface="Times New Roman" panose="02020603050405020304" pitchFamily="18" charset="0"/>
              </a:rPr>
              <a:t> TKHT</a:t>
            </a:r>
            <a:endParaRPr lang="en-US" sz="4800" b="1"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540016" y="3467100"/>
            <a:ext cx="16514846" cy="3538597"/>
          </a:xfrm>
          <a:prstGeom prst="rect">
            <a:avLst/>
          </a:prstGeom>
          <a:noFill/>
        </p:spPr>
        <p:txBody>
          <a:bodyPr wrap="square" rtlCol="0">
            <a:spAutoFit/>
          </a:bodyPr>
          <a:lstStyle/>
          <a:p>
            <a:pPr marL="514350" indent="-514350">
              <a:lnSpc>
                <a:spcPct val="130000"/>
              </a:lnSpc>
              <a:buFontTx/>
              <a:buAutoNum type="alphaUcPeriod"/>
            </a:pPr>
            <a:r>
              <a:rPr lang="en-US" sz="4400" dirty="0">
                <a:solidFill>
                  <a:schemeClr val="accent1">
                    <a:lumMod val="75000"/>
                  </a:schemeClr>
                </a:solidFill>
                <a:latin typeface="Times New Roman" panose="02020603050405020304" pitchFamily="18" charset="0"/>
                <a:cs typeface="Times New Roman" panose="02020603050405020304" pitchFamily="18" charset="0"/>
              </a:rPr>
              <a:t> </a:t>
            </a:r>
            <a:r>
              <a:rPr lang="sv-SE" altLang="en-US" sz="4400" dirty="0">
                <a:solidFill>
                  <a:srgbClr val="000000"/>
                </a:solidFill>
                <a:latin typeface="Times New Roman" panose="02020603050405020304" pitchFamily="18" charset="0"/>
                <a:cs typeface="Times New Roman" panose="02020603050405020304" pitchFamily="18" charset="0"/>
              </a:rPr>
              <a:t>Trục chính của thấu kính là đường thẳng bất kì.</a:t>
            </a:r>
            <a:endParaRPr lang="en-US" altLang="en-US" sz="4400" dirty="0">
              <a:solidFill>
                <a:srgbClr val="000000"/>
              </a:solidFill>
              <a:latin typeface="Times New Roman" panose="02020603050405020304" pitchFamily="18" charset="0"/>
              <a:cs typeface="Times New Roman" panose="02020603050405020304" pitchFamily="18" charset="0"/>
            </a:endParaRPr>
          </a:p>
          <a:p>
            <a:pPr>
              <a:lnSpc>
                <a:spcPct val="130000"/>
              </a:lnSpc>
            </a:pPr>
            <a:r>
              <a:rPr lang="en-US" sz="4400" dirty="0">
                <a:solidFill>
                  <a:schemeClr val="accent1">
                    <a:lumMod val="75000"/>
                  </a:schemeClr>
                </a:solidFill>
                <a:latin typeface="Times New Roman" panose="02020603050405020304" pitchFamily="18" charset="0"/>
                <a:cs typeface="Times New Roman" panose="02020603050405020304" pitchFamily="18" charset="0"/>
              </a:rPr>
              <a:t>B. </a:t>
            </a:r>
            <a:r>
              <a:rPr lang="sv-SE" altLang="en-US" sz="4400" dirty="0">
                <a:solidFill>
                  <a:srgbClr val="000000"/>
                </a:solidFill>
                <a:latin typeface="Times New Roman" panose="02020603050405020304" pitchFamily="18" charset="0"/>
                <a:cs typeface="Times New Roman" panose="02020603050405020304" pitchFamily="18" charset="0"/>
              </a:rPr>
              <a:t>Quang tâm của thấu kính cách đều hai tiêu điểm.</a:t>
            </a:r>
            <a:endParaRPr lang="en-US" altLang="en-US" sz="4400" dirty="0">
              <a:solidFill>
                <a:srgbClr val="000000"/>
              </a:solidFill>
              <a:latin typeface="Times New Roman" panose="02020603050405020304" pitchFamily="18" charset="0"/>
              <a:cs typeface="Times New Roman" panose="02020603050405020304" pitchFamily="18" charset="0"/>
            </a:endParaRPr>
          </a:p>
          <a:p>
            <a:pPr>
              <a:lnSpc>
                <a:spcPct val="130000"/>
              </a:lnSpc>
            </a:pPr>
            <a:r>
              <a:rPr lang="en-US" sz="4400" dirty="0">
                <a:solidFill>
                  <a:schemeClr val="accent1">
                    <a:lumMod val="75000"/>
                  </a:schemeClr>
                </a:solidFill>
                <a:latin typeface="Times New Roman" panose="02020603050405020304" pitchFamily="18" charset="0"/>
                <a:cs typeface="Times New Roman" panose="02020603050405020304" pitchFamily="18" charset="0"/>
              </a:rPr>
              <a:t>C. </a:t>
            </a:r>
            <a:r>
              <a:rPr lang="sv-SE" altLang="en-US" sz="4400" dirty="0">
                <a:solidFill>
                  <a:srgbClr val="000000"/>
                </a:solidFill>
                <a:latin typeface="Times New Roman" panose="02020603050405020304" pitchFamily="18" charset="0"/>
                <a:cs typeface="Times New Roman" panose="02020603050405020304" pitchFamily="18" charset="0"/>
              </a:rPr>
              <a:t>Tiêu điểm của thấu kính phụ thuộc vào diện tích của thấu kính.</a:t>
            </a:r>
            <a:endParaRPr lang="en-US" altLang="en-US" sz="4400" dirty="0">
              <a:solidFill>
                <a:srgbClr val="000000"/>
              </a:solidFill>
              <a:latin typeface="Times New Roman" panose="02020603050405020304" pitchFamily="18" charset="0"/>
              <a:cs typeface="Times New Roman" panose="02020603050405020304" pitchFamily="18" charset="0"/>
            </a:endParaRPr>
          </a:p>
          <a:p>
            <a:pPr>
              <a:lnSpc>
                <a:spcPct val="130000"/>
              </a:lnSpc>
            </a:pPr>
            <a:r>
              <a:rPr lang="en-US" sz="4400" dirty="0">
                <a:solidFill>
                  <a:schemeClr val="accent1">
                    <a:lumMod val="75000"/>
                  </a:schemeClr>
                </a:solidFill>
                <a:latin typeface="Times New Roman" panose="02020603050405020304" pitchFamily="18" charset="0"/>
                <a:cs typeface="Times New Roman" panose="02020603050405020304" pitchFamily="18" charset="0"/>
              </a:rPr>
              <a:t>D. </a:t>
            </a:r>
            <a:r>
              <a:rPr lang="en-US" sz="4400" dirty="0">
                <a:latin typeface="Times New Roman" panose="02020603050405020304" pitchFamily="18" charset="0"/>
                <a:cs typeface="Times New Roman" panose="02020603050405020304" pitchFamily="18" charset="0"/>
              </a:rPr>
              <a:t> </a:t>
            </a:r>
            <a:r>
              <a:rPr lang="sv-SE" altLang="en-US" sz="4400" dirty="0">
                <a:solidFill>
                  <a:srgbClr val="000000"/>
                </a:solidFill>
                <a:latin typeface="Times New Roman" panose="02020603050405020304" pitchFamily="18" charset="0"/>
                <a:cs typeface="Times New Roman" panose="02020603050405020304" pitchFamily="18" charset="0"/>
              </a:rPr>
              <a:t>Khoảng cách giữa hai tiêu điểm gọi là tiêu cự của thấu kính. </a:t>
            </a:r>
            <a:endParaRPr lang="en-US" altLang="en-US" sz="4400" dirty="0">
              <a:solidFill>
                <a:srgbClr val="000000"/>
              </a:solidFill>
              <a:latin typeface="Times New Roman" panose="02020603050405020304" pitchFamily="18" charset="0"/>
              <a:cs typeface="Times New Roman" panose="02020603050405020304" pitchFamily="18" charset="0"/>
            </a:endParaRPr>
          </a:p>
        </p:txBody>
      </p:sp>
      <p:pic>
        <p:nvPicPr>
          <p:cNvPr id="6" name="10 seconds countdown (Đồng hồ đếm ngược 10 giây)">
            <a:hlinkClick r:id="" action="ppaction://media"/>
            <a:extLst>
              <a:ext uri="{FF2B5EF4-FFF2-40B4-BE49-F238E27FC236}">
                <a16:creationId xmlns:a16="http://schemas.microsoft.com/office/drawing/2014/main" xmlns="" id="{9E48E3F6-64FA-47D6-BF5B-D665C1960F5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478000" y="1651542"/>
            <a:ext cx="3319488" cy="1867212"/>
          </a:xfrm>
          <a:prstGeom prst="rect">
            <a:avLst/>
          </a:prstGeom>
        </p:spPr>
      </p:pic>
      <p:sp>
        <p:nvSpPr>
          <p:cNvPr id="7" name="Oval 6">
            <a:extLst>
              <a:ext uri="{FF2B5EF4-FFF2-40B4-BE49-F238E27FC236}">
                <a16:creationId xmlns:a16="http://schemas.microsoft.com/office/drawing/2014/main" xmlns="" id="{FF1C0D4A-25B7-4B7A-A020-5EFDA631B0DE}"/>
              </a:ext>
            </a:extLst>
          </p:cNvPr>
          <p:cNvSpPr/>
          <p:nvPr/>
        </p:nvSpPr>
        <p:spPr>
          <a:xfrm>
            <a:off x="1509536" y="4451067"/>
            <a:ext cx="756753" cy="7777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44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1827" y="8429129"/>
            <a:ext cx="2174636" cy="1902117"/>
          </a:xfrm>
          <a:prstGeom prst="rect">
            <a:avLst/>
          </a:prstGeom>
        </p:spPr>
      </p:pic>
      <p:sp>
        <p:nvSpPr>
          <p:cNvPr id="30" name="TextBox 29"/>
          <p:cNvSpPr txBox="1"/>
          <p:nvPr/>
        </p:nvSpPr>
        <p:spPr>
          <a:xfrm>
            <a:off x="1509536" y="691126"/>
            <a:ext cx="15940264" cy="2123658"/>
          </a:xfrm>
          <a:prstGeom prst="rect">
            <a:avLst/>
          </a:prstGeom>
          <a:solidFill>
            <a:schemeClr val="accent4">
              <a:lumMod val="60000"/>
              <a:lumOff val="40000"/>
            </a:schemeClr>
          </a:solidFill>
        </p:spPr>
        <p:txBody>
          <a:bodyPr wrap="square" rtlCol="0">
            <a:spAutoFit/>
          </a:bodyPr>
          <a:lstStyle/>
          <a:p>
            <a:r>
              <a:rPr lang="en-US" sz="4400" b="1" dirty="0" err="1">
                <a:solidFill>
                  <a:srgbClr val="002060"/>
                </a:solidFill>
                <a:latin typeface="Times New Roman" panose="02020603050405020304" pitchFamily="18" charset="0"/>
                <a:cs typeface="Times New Roman" panose="02020603050405020304" pitchFamily="18" charset="0"/>
              </a:rPr>
              <a:t>Câu</a:t>
            </a:r>
            <a:r>
              <a:rPr lang="en-US" sz="4400" b="1" dirty="0">
                <a:solidFill>
                  <a:srgbClr val="002060"/>
                </a:solidFill>
                <a:latin typeface="Times New Roman" panose="02020603050405020304" pitchFamily="18" charset="0"/>
                <a:cs typeface="Times New Roman" panose="02020603050405020304" pitchFamily="18" charset="0"/>
              </a:rPr>
              <a:t> 5: </a:t>
            </a:r>
            <a:r>
              <a:rPr lang="vi-VN" sz="4400" b="1" dirty="0">
                <a:solidFill>
                  <a:srgbClr val="002060"/>
                </a:solidFill>
                <a:latin typeface="Times New Roman" panose="02020603050405020304" pitchFamily="18" charset="0"/>
                <a:cs typeface="Times New Roman" panose="02020603050405020304" pitchFamily="18" charset="0"/>
              </a:rPr>
              <a:t>Một vật AB cao 4cm đặt trước một thấu kính phân kì cách thấu kính 30 cm. Ta thu được một ảnh cách thấu kính 15 cm như hình vẽ. Ảnh đó là ảnh ảo hay ảnh thật? Ảnh đó cao bao nhiêu?</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509535" y="3491347"/>
            <a:ext cx="14532292" cy="3525517"/>
          </a:xfrm>
          <a:prstGeom prst="rect">
            <a:avLst/>
          </a:prstGeom>
          <a:noFill/>
        </p:spPr>
        <p:txBody>
          <a:bodyPr wrap="square" rtlCol="0">
            <a:spAutoFit/>
          </a:bodyPr>
          <a:lstStyle/>
          <a:p>
            <a:pPr>
              <a:lnSpc>
                <a:spcPct val="130000"/>
              </a:lnSpc>
            </a:pPr>
            <a:r>
              <a:rPr lang="en-US" sz="4400" dirty="0">
                <a:solidFill>
                  <a:schemeClr val="accent1">
                    <a:lumMod val="75000"/>
                  </a:schemeClr>
                </a:solidFill>
                <a:latin typeface="Times New Roman" panose="02020603050405020304" pitchFamily="18" charset="0"/>
                <a:cs typeface="Times New Roman" panose="02020603050405020304" pitchFamily="18" charset="0"/>
              </a:rPr>
              <a:t>A. </a:t>
            </a:r>
            <a:r>
              <a:rPr lang="en-US" sz="4400" dirty="0" err="1">
                <a:solidFill>
                  <a:schemeClr val="accent1">
                    <a:lumMod val="75000"/>
                  </a:schemeClr>
                </a:solidFill>
                <a:latin typeface="Times New Roman" panose="02020603050405020304" pitchFamily="18" charset="0"/>
                <a:cs typeface="Times New Roman" panose="02020603050405020304" pitchFamily="18" charset="0"/>
              </a:rPr>
              <a:t>Ảnh</a:t>
            </a:r>
            <a:r>
              <a:rPr lang="en-US" sz="4400" dirty="0">
                <a:solidFill>
                  <a:schemeClr val="accent1">
                    <a:lumMod val="75000"/>
                  </a:schemeClr>
                </a:solidFill>
                <a:latin typeface="Times New Roman" panose="02020603050405020304" pitchFamily="18" charset="0"/>
                <a:cs typeface="Times New Roman" panose="02020603050405020304" pitchFamily="18" charset="0"/>
              </a:rPr>
              <a:t> </a:t>
            </a:r>
            <a:r>
              <a:rPr lang="en-US" sz="4400" dirty="0" err="1">
                <a:solidFill>
                  <a:schemeClr val="accent1">
                    <a:lumMod val="75000"/>
                  </a:schemeClr>
                </a:solidFill>
                <a:latin typeface="Times New Roman" panose="02020603050405020304" pitchFamily="18" charset="0"/>
                <a:cs typeface="Times New Roman" panose="02020603050405020304" pitchFamily="18" charset="0"/>
              </a:rPr>
              <a:t>ảo</a:t>
            </a:r>
            <a:r>
              <a:rPr lang="en-US" sz="4400" dirty="0">
                <a:solidFill>
                  <a:schemeClr val="accent1">
                    <a:lumMod val="75000"/>
                  </a:schemeClr>
                </a:solidFill>
                <a:latin typeface="Times New Roman" panose="02020603050405020304" pitchFamily="18" charset="0"/>
                <a:cs typeface="Times New Roman" panose="02020603050405020304" pitchFamily="18" charset="0"/>
              </a:rPr>
              <a:t>, 20cm</a:t>
            </a:r>
          </a:p>
          <a:p>
            <a:pPr>
              <a:lnSpc>
                <a:spcPct val="130000"/>
              </a:lnSpc>
            </a:pPr>
            <a:r>
              <a:rPr lang="en-US" sz="4400" dirty="0">
                <a:solidFill>
                  <a:schemeClr val="accent1">
                    <a:lumMod val="75000"/>
                  </a:schemeClr>
                </a:solidFill>
                <a:latin typeface="Times New Roman" panose="02020603050405020304" pitchFamily="18" charset="0"/>
                <a:cs typeface="Times New Roman" panose="02020603050405020304" pitchFamily="18" charset="0"/>
              </a:rPr>
              <a:t>B. </a:t>
            </a:r>
            <a:r>
              <a:rPr lang="en-US" sz="4400" dirty="0" err="1">
                <a:solidFill>
                  <a:schemeClr val="accent1">
                    <a:lumMod val="75000"/>
                  </a:schemeClr>
                </a:solidFill>
                <a:latin typeface="Times New Roman" panose="02020603050405020304" pitchFamily="18" charset="0"/>
                <a:cs typeface="Times New Roman" panose="02020603050405020304" pitchFamily="18" charset="0"/>
              </a:rPr>
              <a:t>Ảnh</a:t>
            </a:r>
            <a:r>
              <a:rPr lang="en-US" sz="4400" dirty="0">
                <a:solidFill>
                  <a:schemeClr val="accent1">
                    <a:lumMod val="75000"/>
                  </a:schemeClr>
                </a:solidFill>
                <a:latin typeface="Times New Roman" panose="02020603050405020304" pitchFamily="18" charset="0"/>
                <a:cs typeface="Times New Roman" panose="02020603050405020304" pitchFamily="18" charset="0"/>
              </a:rPr>
              <a:t> </a:t>
            </a:r>
            <a:r>
              <a:rPr lang="en-US" sz="4400" dirty="0" err="1">
                <a:solidFill>
                  <a:schemeClr val="accent1">
                    <a:lumMod val="75000"/>
                  </a:schemeClr>
                </a:solidFill>
                <a:latin typeface="Times New Roman" panose="02020603050405020304" pitchFamily="18" charset="0"/>
                <a:cs typeface="Times New Roman" panose="02020603050405020304" pitchFamily="18" charset="0"/>
              </a:rPr>
              <a:t>thật</a:t>
            </a:r>
            <a:r>
              <a:rPr lang="en-US" sz="4400" dirty="0">
                <a:solidFill>
                  <a:schemeClr val="accent1">
                    <a:lumMod val="75000"/>
                  </a:schemeClr>
                </a:solidFill>
                <a:latin typeface="Times New Roman" panose="02020603050405020304" pitchFamily="18" charset="0"/>
                <a:cs typeface="Times New Roman" panose="02020603050405020304" pitchFamily="18" charset="0"/>
              </a:rPr>
              <a:t>, 20 cm</a:t>
            </a:r>
          </a:p>
          <a:p>
            <a:pPr>
              <a:lnSpc>
                <a:spcPct val="130000"/>
              </a:lnSpc>
            </a:pPr>
            <a:r>
              <a:rPr lang="en-US" sz="4400" dirty="0">
                <a:solidFill>
                  <a:schemeClr val="accent1">
                    <a:lumMod val="75000"/>
                  </a:schemeClr>
                </a:solidFill>
                <a:latin typeface="Times New Roman" panose="02020603050405020304" pitchFamily="18" charset="0"/>
                <a:cs typeface="Times New Roman" panose="02020603050405020304" pitchFamily="18" charset="0"/>
              </a:rPr>
              <a:t>C. </a:t>
            </a:r>
            <a:r>
              <a:rPr lang="en-US" sz="4400" dirty="0" err="1">
                <a:solidFill>
                  <a:schemeClr val="accent1">
                    <a:lumMod val="75000"/>
                  </a:schemeClr>
                </a:solidFill>
                <a:latin typeface="Times New Roman" panose="02020603050405020304" pitchFamily="18" charset="0"/>
                <a:cs typeface="Times New Roman" panose="02020603050405020304" pitchFamily="18" charset="0"/>
              </a:rPr>
              <a:t>Không</a:t>
            </a:r>
            <a:r>
              <a:rPr lang="en-US" sz="4400" dirty="0">
                <a:solidFill>
                  <a:schemeClr val="accent1">
                    <a:lumMod val="75000"/>
                  </a:schemeClr>
                </a:solidFill>
                <a:latin typeface="Times New Roman" panose="02020603050405020304" pitchFamily="18" charset="0"/>
                <a:cs typeface="Times New Roman" panose="02020603050405020304" pitchFamily="18" charset="0"/>
              </a:rPr>
              <a:t> </a:t>
            </a:r>
            <a:r>
              <a:rPr lang="en-US" sz="4400" dirty="0" err="1">
                <a:solidFill>
                  <a:schemeClr val="accent1">
                    <a:lumMod val="75000"/>
                  </a:schemeClr>
                </a:solidFill>
                <a:latin typeface="Times New Roman" panose="02020603050405020304" pitchFamily="18" charset="0"/>
                <a:cs typeface="Times New Roman" panose="02020603050405020304" pitchFamily="18" charset="0"/>
              </a:rPr>
              <a:t>xác</a:t>
            </a:r>
            <a:r>
              <a:rPr lang="en-US" sz="4400" dirty="0">
                <a:solidFill>
                  <a:schemeClr val="accent1">
                    <a:lumMod val="75000"/>
                  </a:schemeClr>
                </a:solidFill>
                <a:latin typeface="Times New Roman" panose="02020603050405020304" pitchFamily="18" charset="0"/>
                <a:cs typeface="Times New Roman" panose="02020603050405020304" pitchFamily="18" charset="0"/>
              </a:rPr>
              <a:t> </a:t>
            </a:r>
            <a:r>
              <a:rPr lang="en-US" sz="4400" dirty="0" err="1">
                <a:solidFill>
                  <a:schemeClr val="accent1">
                    <a:lumMod val="75000"/>
                  </a:schemeClr>
                </a:solidFill>
                <a:latin typeface="Times New Roman" panose="02020603050405020304" pitchFamily="18" charset="0"/>
                <a:cs typeface="Times New Roman" panose="02020603050405020304" pitchFamily="18" charset="0"/>
              </a:rPr>
              <a:t>định</a:t>
            </a:r>
            <a:r>
              <a:rPr lang="en-US" sz="4400" dirty="0">
                <a:solidFill>
                  <a:schemeClr val="accent1">
                    <a:lumMod val="75000"/>
                  </a:schemeClr>
                </a:solidFill>
                <a:latin typeface="Times New Roman" panose="02020603050405020304" pitchFamily="18" charset="0"/>
                <a:cs typeface="Times New Roman" panose="02020603050405020304" pitchFamily="18" charset="0"/>
              </a:rPr>
              <a:t> đ</a:t>
            </a:r>
            <a:r>
              <a:rPr lang="vi-VN" sz="4400" dirty="0">
                <a:solidFill>
                  <a:schemeClr val="accent1">
                    <a:lumMod val="75000"/>
                  </a:schemeClr>
                </a:solidFill>
                <a:latin typeface="Times New Roman" panose="02020603050405020304" pitchFamily="18" charset="0"/>
                <a:cs typeface="Times New Roman" panose="02020603050405020304" pitchFamily="18" charset="0"/>
              </a:rPr>
              <a:t>ư</a:t>
            </a:r>
            <a:r>
              <a:rPr lang="en-US" sz="4400" dirty="0" err="1">
                <a:solidFill>
                  <a:schemeClr val="accent1">
                    <a:lumMod val="75000"/>
                  </a:schemeClr>
                </a:solidFill>
                <a:latin typeface="Times New Roman" panose="02020603050405020304" pitchFamily="18" charset="0"/>
                <a:cs typeface="Times New Roman" panose="02020603050405020304" pitchFamily="18" charset="0"/>
              </a:rPr>
              <a:t>ợc</a:t>
            </a:r>
            <a:endParaRPr lang="en-US" sz="4400"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130000"/>
              </a:lnSpc>
            </a:pPr>
            <a:r>
              <a:rPr lang="en-US" sz="4400" dirty="0">
                <a:solidFill>
                  <a:schemeClr val="accent1">
                    <a:lumMod val="75000"/>
                  </a:schemeClr>
                </a:solidFill>
                <a:latin typeface="Times New Roman" panose="02020603050405020304" pitchFamily="18" charset="0"/>
                <a:cs typeface="Times New Roman" panose="02020603050405020304" pitchFamily="18" charset="0"/>
              </a:rPr>
              <a:t>D. </a:t>
            </a:r>
            <a:r>
              <a:rPr lang="en-US" sz="4400" dirty="0" err="1">
                <a:solidFill>
                  <a:schemeClr val="accent1">
                    <a:lumMod val="75000"/>
                  </a:schemeClr>
                </a:solidFill>
                <a:latin typeface="Times New Roman" panose="02020603050405020304" pitchFamily="18" charset="0"/>
                <a:cs typeface="Times New Roman" panose="02020603050405020304" pitchFamily="18" charset="0"/>
              </a:rPr>
              <a:t>Ảnh</a:t>
            </a:r>
            <a:r>
              <a:rPr lang="en-US" sz="4400" dirty="0">
                <a:solidFill>
                  <a:schemeClr val="accent1">
                    <a:lumMod val="75000"/>
                  </a:schemeClr>
                </a:solidFill>
                <a:latin typeface="Times New Roman" panose="02020603050405020304" pitchFamily="18" charset="0"/>
                <a:cs typeface="Times New Roman" panose="02020603050405020304" pitchFamily="18" charset="0"/>
              </a:rPr>
              <a:t> </a:t>
            </a:r>
            <a:r>
              <a:rPr lang="en-US" sz="4400" dirty="0" err="1">
                <a:solidFill>
                  <a:schemeClr val="accent1">
                    <a:lumMod val="75000"/>
                  </a:schemeClr>
                </a:solidFill>
                <a:latin typeface="Times New Roman" panose="02020603050405020304" pitchFamily="18" charset="0"/>
                <a:cs typeface="Times New Roman" panose="02020603050405020304" pitchFamily="18" charset="0"/>
              </a:rPr>
              <a:t>ảo</a:t>
            </a:r>
            <a:r>
              <a:rPr lang="en-US" sz="4400" dirty="0">
                <a:solidFill>
                  <a:schemeClr val="accent1">
                    <a:lumMod val="75000"/>
                  </a:schemeClr>
                </a:solidFill>
                <a:latin typeface="Times New Roman" panose="02020603050405020304" pitchFamily="18" charset="0"/>
                <a:cs typeface="Times New Roman" panose="02020603050405020304" pitchFamily="18" charset="0"/>
              </a:rPr>
              <a:t>, 10 cm</a:t>
            </a:r>
          </a:p>
        </p:txBody>
      </p:sp>
      <p:pic>
        <p:nvPicPr>
          <p:cNvPr id="6" name="10 seconds countdown (Đồng hồ đếm ngược 10 giây)">
            <a:hlinkClick r:id="" action="ppaction://media"/>
            <a:extLst>
              <a:ext uri="{FF2B5EF4-FFF2-40B4-BE49-F238E27FC236}">
                <a16:creationId xmlns:a16="http://schemas.microsoft.com/office/drawing/2014/main" xmlns="" id="{9E48E3F6-64FA-47D6-BF5B-D665C1960F5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447467" y="7451277"/>
            <a:ext cx="3641099" cy="1867212"/>
          </a:xfrm>
          <a:prstGeom prst="rect">
            <a:avLst/>
          </a:prstGeom>
        </p:spPr>
      </p:pic>
      <p:sp>
        <p:nvSpPr>
          <p:cNvPr id="7" name="Oval 6">
            <a:extLst>
              <a:ext uri="{FF2B5EF4-FFF2-40B4-BE49-F238E27FC236}">
                <a16:creationId xmlns:a16="http://schemas.microsoft.com/office/drawing/2014/main" xmlns="" id="{430E0703-CFD2-437A-B356-FCC2E98C7F83}"/>
              </a:ext>
            </a:extLst>
          </p:cNvPr>
          <p:cNvSpPr/>
          <p:nvPr/>
        </p:nvSpPr>
        <p:spPr>
          <a:xfrm>
            <a:off x="1416101" y="3695700"/>
            <a:ext cx="830072" cy="7777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11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4762"/>
        </a:solidFill>
        <a:effectLst/>
      </p:bgPr>
    </p:bg>
    <p:spTree>
      <p:nvGrpSpPr>
        <p:cNvPr id="1" name=""/>
        <p:cNvGrpSpPr/>
        <p:nvPr/>
      </p:nvGrpSpPr>
      <p:grpSpPr>
        <a:xfrm>
          <a:off x="0" y="0"/>
          <a:ext cx="0" cy="0"/>
          <a:chOff x="0" y="0"/>
          <a:chExt cx="0" cy="0"/>
        </a:xfrm>
      </p:grpSpPr>
      <p:grpSp>
        <p:nvGrpSpPr>
          <p:cNvPr id="2" name="Group 2"/>
          <p:cNvGrpSpPr/>
          <p:nvPr/>
        </p:nvGrpSpPr>
        <p:grpSpPr>
          <a:xfrm>
            <a:off x="5551494" y="8082936"/>
            <a:ext cx="7185012" cy="1175364"/>
            <a:chOff x="0" y="0"/>
            <a:chExt cx="8404798" cy="1374903"/>
          </a:xfrm>
        </p:grpSpPr>
        <p:sp>
          <p:nvSpPr>
            <p:cNvPr id="3" name="Freeform 3"/>
            <p:cNvSpPr/>
            <p:nvPr/>
          </p:nvSpPr>
          <p:spPr>
            <a:xfrm>
              <a:off x="0" y="-4073"/>
              <a:ext cx="8411189" cy="1381506"/>
            </a:xfrm>
            <a:custGeom>
              <a:avLst/>
              <a:gdLst/>
              <a:ahLst/>
              <a:cxnLst/>
              <a:rect l="l" t="t" r="r" b="b"/>
              <a:pathLst>
                <a:path w="8411189" h="1381506">
                  <a:moveTo>
                    <a:pt x="7783411" y="1327028"/>
                  </a:moveTo>
                  <a:cubicBezTo>
                    <a:pt x="7783411" y="1327028"/>
                    <a:pt x="7052536" y="1381506"/>
                    <a:pt x="5944644" y="1378885"/>
                  </a:cubicBezTo>
                  <a:cubicBezTo>
                    <a:pt x="3223764" y="1376722"/>
                    <a:pt x="1057074" y="1368897"/>
                    <a:pt x="1057074" y="1368897"/>
                  </a:cubicBezTo>
                  <a:cubicBezTo>
                    <a:pt x="812932" y="1360063"/>
                    <a:pt x="449110" y="1338833"/>
                    <a:pt x="282371" y="1280655"/>
                  </a:cubicBezTo>
                  <a:cubicBezTo>
                    <a:pt x="4469" y="1183692"/>
                    <a:pt x="0" y="1010413"/>
                    <a:pt x="0" y="780997"/>
                  </a:cubicBezTo>
                  <a:lnTo>
                    <a:pt x="0" y="780994"/>
                  </a:lnTo>
                  <a:cubicBezTo>
                    <a:pt x="8536" y="491230"/>
                    <a:pt x="0" y="345608"/>
                    <a:pt x="77597" y="223930"/>
                  </a:cubicBezTo>
                  <a:cubicBezTo>
                    <a:pt x="217372" y="4759"/>
                    <a:pt x="519255" y="4073"/>
                    <a:pt x="937909" y="4073"/>
                  </a:cubicBezTo>
                  <a:cubicBezTo>
                    <a:pt x="937909" y="4073"/>
                    <a:pt x="2082110" y="15681"/>
                    <a:pt x="4941364" y="7673"/>
                  </a:cubicBezTo>
                  <a:cubicBezTo>
                    <a:pt x="6833608" y="0"/>
                    <a:pt x="7550342" y="6979"/>
                    <a:pt x="7550342" y="6979"/>
                  </a:cubicBezTo>
                  <a:cubicBezTo>
                    <a:pt x="7918650" y="14458"/>
                    <a:pt x="8056910" y="42638"/>
                    <a:pt x="8254650" y="165219"/>
                  </a:cubicBezTo>
                  <a:cubicBezTo>
                    <a:pt x="8405667" y="258836"/>
                    <a:pt x="8411189" y="476157"/>
                    <a:pt x="8402048" y="780994"/>
                  </a:cubicBezTo>
                  <a:lnTo>
                    <a:pt x="8402048" y="780997"/>
                  </a:lnTo>
                  <a:cubicBezTo>
                    <a:pt x="8402048" y="1128378"/>
                    <a:pt x="8359263" y="1276966"/>
                    <a:pt x="7783411" y="1327028"/>
                  </a:cubicBezTo>
                  <a:close/>
                </a:path>
              </a:pathLst>
            </a:custGeom>
            <a:solidFill>
              <a:srgbClr val="FBCF3B"/>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14622">
            <a:off x="12422279" y="9204122"/>
            <a:ext cx="6909338" cy="610612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836812">
            <a:off x="-2723668" y="-8060508"/>
            <a:ext cx="9980586" cy="88203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287048" y="7614285"/>
            <a:ext cx="2329842" cy="234691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502522">
            <a:off x="15056688" y="592846"/>
            <a:ext cx="3918251" cy="598424"/>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1887156" y="6666704"/>
            <a:ext cx="1207835" cy="1272624"/>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739455">
            <a:off x="1218856" y="8380063"/>
            <a:ext cx="187380" cy="204022"/>
          </a:xfrm>
          <a:prstGeom prst="rect">
            <a:avLst/>
          </a:prstGeom>
        </p:spPr>
      </p:pic>
      <p:pic>
        <p:nvPicPr>
          <p:cNvPr id="10"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3739455">
            <a:off x="12046112" y="3344575"/>
            <a:ext cx="275904" cy="300409"/>
          </a:xfrm>
          <a:prstGeom prst="rect">
            <a:avLst/>
          </a:prstGeom>
        </p:spPr>
      </p:pic>
      <p:pic>
        <p:nvPicPr>
          <p:cNvPr id="11" name="Picture 1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470091" y="1887859"/>
            <a:ext cx="307153" cy="307153"/>
          </a:xfrm>
          <a:prstGeom prst="rect">
            <a:avLst/>
          </a:prstGeom>
        </p:spPr>
      </p:pic>
      <p:pic>
        <p:nvPicPr>
          <p:cNvPr id="12" name="Picture 1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4329448" y="2544077"/>
            <a:ext cx="572892" cy="572892"/>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980179" y="8146917"/>
            <a:ext cx="465508" cy="465508"/>
          </a:xfrm>
          <a:prstGeom prst="rect">
            <a:avLst/>
          </a:prstGeom>
        </p:spPr>
      </p:pic>
      <p:pic>
        <p:nvPicPr>
          <p:cNvPr id="14"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3739455">
            <a:off x="15226142" y="7613528"/>
            <a:ext cx="300044" cy="326693"/>
          </a:xfrm>
          <a:prstGeom prst="rect">
            <a:avLst/>
          </a:prstGeom>
        </p:spPr>
      </p:pic>
      <p:grpSp>
        <p:nvGrpSpPr>
          <p:cNvPr id="15" name="Group 15"/>
          <p:cNvGrpSpPr/>
          <p:nvPr/>
        </p:nvGrpSpPr>
        <p:grpSpPr>
          <a:xfrm rot="-7495759">
            <a:off x="16525403" y="4886155"/>
            <a:ext cx="953103" cy="514690"/>
            <a:chOff x="0" y="0"/>
            <a:chExt cx="1930400" cy="1042445"/>
          </a:xfrm>
        </p:grpSpPr>
        <p:sp>
          <p:nvSpPr>
            <p:cNvPr id="16" name="Freeform 16"/>
            <p:cNvSpPr/>
            <p:nvPr/>
          </p:nvSpPr>
          <p:spPr>
            <a:xfrm>
              <a:off x="0" y="0"/>
              <a:ext cx="1930400" cy="1042445"/>
            </a:xfrm>
            <a:custGeom>
              <a:avLst/>
              <a:gdLst/>
              <a:ahLst/>
              <a:cxnLst/>
              <a:rect l="l" t="t" r="r" b="b"/>
              <a:pathLst>
                <a:path w="1930400" h="1042445">
                  <a:moveTo>
                    <a:pt x="0" y="0"/>
                  </a:moveTo>
                  <a:lnTo>
                    <a:pt x="965200" y="1042445"/>
                  </a:lnTo>
                  <a:lnTo>
                    <a:pt x="1930400" y="0"/>
                  </a:lnTo>
                  <a:close/>
                </a:path>
              </a:pathLst>
            </a:custGeom>
            <a:solidFill>
              <a:srgbClr val="F60C94"/>
            </a:solidFill>
          </p:spPr>
        </p:sp>
      </p:grpSp>
      <p:sp>
        <p:nvSpPr>
          <p:cNvPr id="17" name="TextBox 17"/>
          <p:cNvSpPr txBox="1"/>
          <p:nvPr/>
        </p:nvSpPr>
        <p:spPr>
          <a:xfrm>
            <a:off x="2982415" y="3284372"/>
            <a:ext cx="12323170" cy="3256020"/>
          </a:xfrm>
          <a:prstGeom prst="rect">
            <a:avLst/>
          </a:prstGeom>
        </p:spPr>
        <p:txBody>
          <a:bodyPr lIns="0" tIns="0" rIns="0" bIns="0" rtlCol="0" anchor="t">
            <a:spAutoFit/>
          </a:bodyPr>
          <a:lstStyle/>
          <a:p>
            <a:pPr algn="ctr">
              <a:lnSpc>
                <a:spcPts val="12999"/>
              </a:lnSpc>
            </a:pPr>
            <a:r>
              <a:rPr lang="en-US" sz="9999" spc="499" dirty="0">
                <a:solidFill>
                  <a:srgbClr val="FFFFFF"/>
                </a:solidFill>
                <a:latin typeface="+mj-lt"/>
                <a:ea typeface="Gungsuh" panose="02030600000101010101" pitchFamily="18" charset="-127"/>
              </a:rPr>
              <a:t>BÀI 51: BÀI TẬP QUANG HÌNH HỌC</a:t>
            </a:r>
          </a:p>
        </p:txBody>
      </p:sp>
      <p:pic>
        <p:nvPicPr>
          <p:cNvPr id="18" name="Picture 18"/>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935917" y="427991"/>
            <a:ext cx="3932093" cy="3258722"/>
          </a:xfrm>
          <a:prstGeom prst="rect">
            <a:avLst/>
          </a:prstGeom>
        </p:spPr>
      </p:pic>
      <p:sp>
        <p:nvSpPr>
          <p:cNvPr id="19" name="TextBox 19"/>
          <p:cNvSpPr txBox="1"/>
          <p:nvPr/>
        </p:nvSpPr>
        <p:spPr>
          <a:xfrm>
            <a:off x="5711635" y="8356293"/>
            <a:ext cx="6864730" cy="512961"/>
          </a:xfrm>
          <a:prstGeom prst="rect">
            <a:avLst/>
          </a:prstGeom>
        </p:spPr>
        <p:txBody>
          <a:bodyPr lIns="0" tIns="0" rIns="0" bIns="0" rtlCol="0" anchor="t">
            <a:spAutoFit/>
          </a:bodyPr>
          <a:lstStyle/>
          <a:p>
            <a:pPr algn="ctr">
              <a:lnSpc>
                <a:spcPts val="3999"/>
              </a:lnSpc>
            </a:pPr>
            <a:r>
              <a:rPr lang="en-US" sz="3999" dirty="0" err="1">
                <a:solidFill>
                  <a:srgbClr val="084762"/>
                </a:solidFill>
                <a:latin typeface="Arial Nova" panose="020B0604020202020204" pitchFamily="34" charset="0"/>
              </a:rPr>
              <a:t>Giáo</a:t>
            </a:r>
            <a:r>
              <a:rPr lang="en-US" sz="3999" dirty="0">
                <a:solidFill>
                  <a:srgbClr val="084762"/>
                </a:solidFill>
                <a:latin typeface="Arial Nova" panose="020B0604020202020204" pitchFamily="34" charset="0"/>
              </a:rPr>
              <a:t> </a:t>
            </a:r>
            <a:r>
              <a:rPr lang="en-US" sz="3999" dirty="0" err="1">
                <a:solidFill>
                  <a:srgbClr val="084762"/>
                </a:solidFill>
                <a:latin typeface="Arial Nova" panose="020B0604020202020204" pitchFamily="34" charset="0"/>
              </a:rPr>
              <a:t>viên</a:t>
            </a:r>
            <a:r>
              <a:rPr lang="en-US" sz="3999" dirty="0">
                <a:solidFill>
                  <a:srgbClr val="084762"/>
                </a:solidFill>
                <a:latin typeface="Arial Nova" panose="020B0604020202020204"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EFF"/>
        </a:solidFill>
        <a:effectLst/>
      </p:bgPr>
    </p:bg>
    <p:spTree>
      <p:nvGrpSpPr>
        <p:cNvPr id="1" name=""/>
        <p:cNvGrpSpPr/>
        <p:nvPr/>
      </p:nvGrpSpPr>
      <p:grpSpPr>
        <a:xfrm>
          <a:off x="0" y="0"/>
          <a:ext cx="0" cy="0"/>
          <a:chOff x="0" y="0"/>
          <a:chExt cx="0" cy="0"/>
        </a:xfrm>
      </p:grpSpPr>
      <p:sp>
        <p:nvSpPr>
          <p:cNvPr id="2" name="TextBox 2"/>
          <p:cNvSpPr txBox="1"/>
          <p:nvPr/>
        </p:nvSpPr>
        <p:spPr>
          <a:xfrm>
            <a:off x="419592" y="1191763"/>
            <a:ext cx="8115300" cy="1178592"/>
          </a:xfrm>
          <a:prstGeom prst="rect">
            <a:avLst/>
          </a:prstGeom>
        </p:spPr>
        <p:txBody>
          <a:bodyPr lIns="0" tIns="0" rIns="0" bIns="0" rtlCol="0" anchor="t">
            <a:spAutoFit/>
          </a:bodyPr>
          <a:lstStyle/>
          <a:p>
            <a:pPr algn="ctr">
              <a:lnSpc>
                <a:spcPts val="9749"/>
              </a:lnSpc>
              <a:spcBef>
                <a:spcPct val="0"/>
              </a:spcBef>
            </a:pPr>
            <a:r>
              <a:rPr lang="en-US" sz="7499" spc="374" dirty="0">
                <a:solidFill>
                  <a:srgbClr val="084762"/>
                </a:solidFill>
                <a:latin typeface="Times New Roman" panose="02020603050405020304" pitchFamily="18" charset="0"/>
                <a:cs typeface="Times New Roman" panose="02020603050405020304" pitchFamily="18" charset="0"/>
              </a:rPr>
              <a:t>I. </a:t>
            </a:r>
            <a:r>
              <a:rPr lang="en-US" sz="7499" spc="374" dirty="0" err="1">
                <a:solidFill>
                  <a:srgbClr val="084762"/>
                </a:solidFill>
                <a:latin typeface="Times New Roman" panose="02020603050405020304" pitchFamily="18" charset="0"/>
                <a:cs typeface="Times New Roman" panose="02020603050405020304" pitchFamily="18" charset="0"/>
              </a:rPr>
              <a:t>Lý</a:t>
            </a:r>
            <a:r>
              <a:rPr lang="en-US" sz="7499" spc="374" dirty="0">
                <a:solidFill>
                  <a:srgbClr val="084762"/>
                </a:solidFill>
                <a:latin typeface="Times New Roman" panose="02020603050405020304" pitchFamily="18" charset="0"/>
                <a:cs typeface="Times New Roman" panose="02020603050405020304" pitchFamily="18" charset="0"/>
              </a:rPr>
              <a:t> </a:t>
            </a:r>
            <a:r>
              <a:rPr lang="en-US" sz="7499" spc="374" dirty="0" err="1">
                <a:solidFill>
                  <a:srgbClr val="084762"/>
                </a:solidFill>
                <a:latin typeface="Times New Roman" panose="02020603050405020304" pitchFamily="18" charset="0"/>
                <a:cs typeface="Times New Roman" panose="02020603050405020304" pitchFamily="18" charset="0"/>
              </a:rPr>
              <a:t>thuyết</a:t>
            </a:r>
            <a:r>
              <a:rPr lang="en-US" sz="7499" spc="374" dirty="0">
                <a:solidFill>
                  <a:srgbClr val="084762"/>
                </a:solidFill>
                <a:latin typeface="Times New Roman" panose="02020603050405020304" pitchFamily="18" charset="0"/>
                <a:cs typeface="Times New Roman" panose="02020603050405020304" pitchFamily="18" charset="0"/>
              </a:rPr>
              <a:t> </a:t>
            </a:r>
          </a:p>
        </p:txBody>
      </p:sp>
      <p:grpSp>
        <p:nvGrpSpPr>
          <p:cNvPr id="3" name="Group 3"/>
          <p:cNvGrpSpPr/>
          <p:nvPr/>
        </p:nvGrpSpPr>
        <p:grpSpPr>
          <a:xfrm>
            <a:off x="9849797" y="1111962"/>
            <a:ext cx="7149540" cy="3357597"/>
            <a:chOff x="0" y="0"/>
            <a:chExt cx="6428055" cy="3018770"/>
          </a:xfrm>
        </p:grpSpPr>
        <p:sp>
          <p:nvSpPr>
            <p:cNvPr id="4" name="Freeform 4"/>
            <p:cNvSpPr/>
            <p:nvPr/>
          </p:nvSpPr>
          <p:spPr>
            <a:xfrm>
              <a:off x="-1" y="0"/>
              <a:ext cx="6435714" cy="3018770"/>
            </a:xfrm>
            <a:custGeom>
              <a:avLst/>
              <a:gdLst/>
              <a:ahLst/>
              <a:cxnLst/>
              <a:rect l="l" t="t" r="r" b="b"/>
              <a:pathLst>
                <a:path w="6435714" h="3018770">
                  <a:moveTo>
                    <a:pt x="5929275" y="3001851"/>
                  </a:moveTo>
                  <a:cubicBezTo>
                    <a:pt x="5929275" y="3001851"/>
                    <a:pt x="5692279" y="2991882"/>
                    <a:pt x="5330140" y="3005326"/>
                  </a:cubicBezTo>
                  <a:cubicBezTo>
                    <a:pt x="4968002" y="3018770"/>
                    <a:pt x="490924" y="3018770"/>
                    <a:pt x="490924" y="3018770"/>
                  </a:cubicBezTo>
                  <a:cubicBezTo>
                    <a:pt x="245502" y="3018770"/>
                    <a:pt x="32509" y="2921502"/>
                    <a:pt x="31032" y="2761388"/>
                  </a:cubicBezTo>
                  <a:cubicBezTo>
                    <a:pt x="31032" y="2761388"/>
                    <a:pt x="0" y="15696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5882726" y="0"/>
                    <a:pt x="5882726" y="0"/>
                  </a:cubicBezTo>
                  <a:cubicBezTo>
                    <a:pt x="6194627" y="0"/>
                    <a:pt x="6428056" y="101069"/>
                    <a:pt x="6420198" y="303616"/>
                  </a:cubicBezTo>
                  <a:cubicBezTo>
                    <a:pt x="6420198" y="303616"/>
                    <a:pt x="6418203" y="1484071"/>
                    <a:pt x="6426958" y="2061801"/>
                  </a:cubicBezTo>
                  <a:cubicBezTo>
                    <a:pt x="6435714" y="2355102"/>
                    <a:pt x="6389166" y="2688174"/>
                    <a:pt x="6389166" y="2688174"/>
                  </a:cubicBezTo>
                  <a:cubicBezTo>
                    <a:pt x="6386200" y="2868199"/>
                    <a:pt x="6174697" y="3001851"/>
                    <a:pt x="5929275" y="3001851"/>
                  </a:cubicBezTo>
                  <a:close/>
                </a:path>
              </a:pathLst>
            </a:custGeom>
            <a:solidFill>
              <a:srgbClr val="084762"/>
            </a:solidFill>
          </p:spPr>
        </p:sp>
      </p:grpSp>
      <p:sp>
        <p:nvSpPr>
          <p:cNvPr id="6" name="TextBox 6"/>
          <p:cNvSpPr txBox="1"/>
          <p:nvPr/>
        </p:nvSpPr>
        <p:spPr>
          <a:xfrm>
            <a:off x="10280098" y="1795256"/>
            <a:ext cx="6360469" cy="1713674"/>
          </a:xfrm>
          <a:prstGeom prst="rect">
            <a:avLst/>
          </a:prstGeom>
        </p:spPr>
        <p:txBody>
          <a:bodyPr lIns="0" tIns="0" rIns="0" bIns="0" rtlCol="0" anchor="t">
            <a:spAutoFit/>
          </a:bodyPr>
          <a:lstStyle/>
          <a:p>
            <a:pPr algn="ctr">
              <a:lnSpc>
                <a:spcPct val="120000"/>
              </a:lnSpc>
            </a:pPr>
            <a:r>
              <a:rPr lang="en-US" sz="4800" dirty="0">
                <a:solidFill>
                  <a:srgbClr val="FFFFFF"/>
                </a:solidFill>
                <a:latin typeface="Times New Roman" panose="02020603050405020304" pitchFamily="18" charset="0"/>
                <a:cs typeface="Times New Roman" panose="02020603050405020304" pitchFamily="18" charset="0"/>
              </a:rPr>
              <a:t>1. </a:t>
            </a:r>
            <a:r>
              <a:rPr lang="en-US" sz="4800" dirty="0" err="1">
                <a:solidFill>
                  <a:srgbClr val="FFFFFF"/>
                </a:solidFill>
                <a:latin typeface="Times New Roman" panose="02020603050405020304" pitchFamily="18" charset="0"/>
                <a:cs typeface="Times New Roman" panose="02020603050405020304" pitchFamily="18" charset="0"/>
              </a:rPr>
              <a:t>Hiện</a:t>
            </a:r>
            <a:r>
              <a:rPr lang="en-US" sz="4800" dirty="0">
                <a:solidFill>
                  <a:srgbClr val="FFFFFF"/>
                </a:solidFill>
                <a:latin typeface="Times New Roman" panose="02020603050405020304" pitchFamily="18" charset="0"/>
                <a:cs typeface="Times New Roman" panose="02020603050405020304" pitchFamily="18" charset="0"/>
              </a:rPr>
              <a:t> t</a:t>
            </a:r>
            <a:r>
              <a:rPr lang="vi-VN" sz="4800" dirty="0">
                <a:solidFill>
                  <a:srgbClr val="FFFFFF"/>
                </a:solidFill>
                <a:latin typeface="Times New Roman" panose="02020603050405020304" pitchFamily="18" charset="0"/>
                <a:cs typeface="Times New Roman" panose="02020603050405020304" pitchFamily="18" charset="0"/>
              </a:rPr>
              <a:t>ư</a:t>
            </a:r>
            <a:r>
              <a:rPr lang="en-US" sz="4800" dirty="0" err="1">
                <a:solidFill>
                  <a:srgbClr val="FFFFFF"/>
                </a:solidFill>
                <a:latin typeface="Times New Roman" panose="02020603050405020304" pitchFamily="18" charset="0"/>
                <a:cs typeface="Times New Roman" panose="02020603050405020304" pitchFamily="18" charset="0"/>
              </a:rPr>
              <a:t>ợng</a:t>
            </a:r>
            <a:r>
              <a:rPr lang="en-US" sz="4800" dirty="0">
                <a:solidFill>
                  <a:srgbClr val="FFFFFF"/>
                </a:solidFill>
                <a:latin typeface="Times New Roman" panose="02020603050405020304" pitchFamily="18" charset="0"/>
                <a:cs typeface="Times New Roman" panose="02020603050405020304" pitchFamily="18" charset="0"/>
              </a:rPr>
              <a:t> </a:t>
            </a:r>
            <a:r>
              <a:rPr lang="en-US" sz="4800" dirty="0" err="1">
                <a:solidFill>
                  <a:srgbClr val="FFFFFF"/>
                </a:solidFill>
                <a:latin typeface="Times New Roman" panose="02020603050405020304" pitchFamily="18" charset="0"/>
                <a:cs typeface="Times New Roman" panose="02020603050405020304" pitchFamily="18" charset="0"/>
              </a:rPr>
              <a:t>khúc</a:t>
            </a:r>
            <a:r>
              <a:rPr lang="en-US" sz="4800" dirty="0">
                <a:solidFill>
                  <a:srgbClr val="FFFFFF"/>
                </a:solidFill>
                <a:latin typeface="Times New Roman" panose="02020603050405020304" pitchFamily="18" charset="0"/>
                <a:cs typeface="Times New Roman" panose="02020603050405020304" pitchFamily="18" charset="0"/>
              </a:rPr>
              <a:t> </a:t>
            </a:r>
            <a:r>
              <a:rPr lang="en-US" sz="4800" dirty="0" err="1">
                <a:solidFill>
                  <a:srgbClr val="FFFFFF"/>
                </a:solidFill>
                <a:latin typeface="Times New Roman" panose="02020603050405020304" pitchFamily="18" charset="0"/>
                <a:cs typeface="Times New Roman" panose="02020603050405020304" pitchFamily="18" charset="0"/>
              </a:rPr>
              <a:t>xạ</a:t>
            </a:r>
            <a:r>
              <a:rPr lang="en-US" sz="4800" dirty="0">
                <a:solidFill>
                  <a:srgbClr val="FFFFFF"/>
                </a:solidFill>
                <a:latin typeface="Times New Roman" panose="02020603050405020304" pitchFamily="18" charset="0"/>
                <a:cs typeface="Times New Roman" panose="02020603050405020304" pitchFamily="18" charset="0"/>
              </a:rPr>
              <a:t> </a:t>
            </a:r>
            <a:r>
              <a:rPr lang="en-US" sz="4800" dirty="0" err="1">
                <a:solidFill>
                  <a:srgbClr val="FFFFFF"/>
                </a:solidFill>
                <a:latin typeface="Times New Roman" panose="02020603050405020304" pitchFamily="18" charset="0"/>
                <a:cs typeface="Times New Roman" panose="02020603050405020304" pitchFamily="18" charset="0"/>
              </a:rPr>
              <a:t>ánh</a:t>
            </a:r>
            <a:r>
              <a:rPr lang="en-US" sz="4800" dirty="0">
                <a:solidFill>
                  <a:srgbClr val="FFFFFF"/>
                </a:solidFill>
                <a:latin typeface="Times New Roman" panose="02020603050405020304" pitchFamily="18" charset="0"/>
                <a:cs typeface="Times New Roman" panose="02020603050405020304" pitchFamily="18" charset="0"/>
              </a:rPr>
              <a:t> </a:t>
            </a:r>
            <a:r>
              <a:rPr lang="en-US" sz="4800" dirty="0" err="1">
                <a:solidFill>
                  <a:srgbClr val="FFFFFF"/>
                </a:solidFill>
                <a:latin typeface="Times New Roman" panose="02020603050405020304" pitchFamily="18" charset="0"/>
                <a:cs typeface="Times New Roman" panose="02020603050405020304" pitchFamily="18" charset="0"/>
              </a:rPr>
              <a:t>sáng</a:t>
            </a:r>
            <a:endParaRPr lang="en-US" sz="4800" dirty="0">
              <a:solidFill>
                <a:srgbClr val="FFFFFF"/>
              </a:solidFill>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2349" b="23730"/>
          <a:stretch>
            <a:fillRect/>
          </a:stretch>
        </p:blipFill>
        <p:spPr>
          <a:xfrm>
            <a:off x="11393332" y="3446107"/>
            <a:ext cx="4133999" cy="124927"/>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12493" flipH="1">
            <a:off x="-3624581" y="8143719"/>
            <a:ext cx="14431462" cy="12753804"/>
          </a:xfrm>
          <a:prstGeom prst="rect">
            <a:avLst/>
          </a:prstGeom>
        </p:spPr>
      </p:pic>
      <p:grpSp>
        <p:nvGrpSpPr>
          <p:cNvPr id="9" name="Group 9"/>
          <p:cNvGrpSpPr/>
          <p:nvPr/>
        </p:nvGrpSpPr>
        <p:grpSpPr>
          <a:xfrm>
            <a:off x="9885562" y="5806317"/>
            <a:ext cx="7149540" cy="3357597"/>
            <a:chOff x="0" y="0"/>
            <a:chExt cx="6428055" cy="3018770"/>
          </a:xfrm>
        </p:grpSpPr>
        <p:sp>
          <p:nvSpPr>
            <p:cNvPr id="10" name="Freeform 10"/>
            <p:cNvSpPr/>
            <p:nvPr/>
          </p:nvSpPr>
          <p:spPr>
            <a:xfrm>
              <a:off x="-1" y="0"/>
              <a:ext cx="6435714" cy="3018770"/>
            </a:xfrm>
            <a:custGeom>
              <a:avLst/>
              <a:gdLst/>
              <a:ahLst/>
              <a:cxnLst/>
              <a:rect l="l" t="t" r="r" b="b"/>
              <a:pathLst>
                <a:path w="6435714" h="3018770">
                  <a:moveTo>
                    <a:pt x="5929275" y="3001851"/>
                  </a:moveTo>
                  <a:cubicBezTo>
                    <a:pt x="5929275" y="3001851"/>
                    <a:pt x="5692279" y="2991882"/>
                    <a:pt x="5330140" y="3005326"/>
                  </a:cubicBezTo>
                  <a:cubicBezTo>
                    <a:pt x="4968002" y="3018770"/>
                    <a:pt x="490924" y="3018770"/>
                    <a:pt x="490924" y="3018770"/>
                  </a:cubicBezTo>
                  <a:cubicBezTo>
                    <a:pt x="245502" y="3018770"/>
                    <a:pt x="32509" y="2921502"/>
                    <a:pt x="31032" y="2761388"/>
                  </a:cubicBezTo>
                  <a:cubicBezTo>
                    <a:pt x="31032" y="2761388"/>
                    <a:pt x="0" y="15696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5882726" y="0"/>
                    <a:pt x="5882726" y="0"/>
                  </a:cubicBezTo>
                  <a:cubicBezTo>
                    <a:pt x="6194627" y="0"/>
                    <a:pt x="6428056" y="101069"/>
                    <a:pt x="6420198" y="303616"/>
                  </a:cubicBezTo>
                  <a:cubicBezTo>
                    <a:pt x="6420198" y="303616"/>
                    <a:pt x="6418203" y="1484071"/>
                    <a:pt x="6426958" y="2061801"/>
                  </a:cubicBezTo>
                  <a:cubicBezTo>
                    <a:pt x="6435714" y="2355102"/>
                    <a:pt x="6389166" y="2688174"/>
                    <a:pt x="6389166" y="2688174"/>
                  </a:cubicBezTo>
                  <a:cubicBezTo>
                    <a:pt x="6386200" y="2868199"/>
                    <a:pt x="6174697" y="3001851"/>
                    <a:pt x="5929275" y="3001851"/>
                  </a:cubicBezTo>
                  <a:close/>
                </a:path>
              </a:pathLst>
            </a:custGeom>
            <a:solidFill>
              <a:srgbClr val="084762"/>
            </a:solidFill>
          </p:spPr>
        </p:sp>
      </p:grpSp>
      <p:sp>
        <p:nvSpPr>
          <p:cNvPr id="12" name="TextBox 12"/>
          <p:cNvSpPr txBox="1"/>
          <p:nvPr/>
        </p:nvSpPr>
        <p:spPr>
          <a:xfrm>
            <a:off x="10280098" y="6118363"/>
            <a:ext cx="6360469" cy="822020"/>
          </a:xfrm>
          <a:prstGeom prst="rect">
            <a:avLst/>
          </a:prstGeom>
        </p:spPr>
        <p:txBody>
          <a:bodyPr lIns="0" tIns="0" rIns="0" bIns="0" rtlCol="0" anchor="t">
            <a:spAutoFit/>
          </a:bodyPr>
          <a:lstStyle/>
          <a:p>
            <a:pPr algn="ctr">
              <a:lnSpc>
                <a:spcPct val="120000"/>
              </a:lnSpc>
            </a:pPr>
            <a:r>
              <a:rPr lang="en-US" sz="4800" dirty="0">
                <a:solidFill>
                  <a:srgbClr val="FFFFFF"/>
                </a:solidFill>
                <a:latin typeface="Times New Roman" panose="02020603050405020304" pitchFamily="18" charset="0"/>
                <a:cs typeface="Times New Roman" panose="02020603050405020304" pitchFamily="18" charset="0"/>
              </a:rPr>
              <a:t>3. </a:t>
            </a:r>
            <a:r>
              <a:rPr lang="en-US" sz="4800" dirty="0" err="1">
                <a:solidFill>
                  <a:srgbClr val="FFFFFF"/>
                </a:solidFill>
                <a:latin typeface="Times New Roman" panose="02020603050405020304" pitchFamily="18" charset="0"/>
                <a:cs typeface="Times New Roman" panose="02020603050405020304" pitchFamily="18" charset="0"/>
              </a:rPr>
              <a:t>Tật</a:t>
            </a:r>
            <a:r>
              <a:rPr lang="en-US" sz="4800" dirty="0">
                <a:solidFill>
                  <a:srgbClr val="FFFFFF"/>
                </a:solidFill>
                <a:latin typeface="Times New Roman" panose="02020603050405020304" pitchFamily="18" charset="0"/>
                <a:cs typeface="Times New Roman" panose="02020603050405020304" pitchFamily="18" charset="0"/>
              </a:rPr>
              <a:t> </a:t>
            </a:r>
            <a:r>
              <a:rPr lang="en-US" sz="4800" dirty="0" err="1">
                <a:solidFill>
                  <a:srgbClr val="FFFFFF"/>
                </a:solidFill>
                <a:latin typeface="Times New Roman" panose="02020603050405020304" pitchFamily="18" charset="0"/>
                <a:cs typeface="Times New Roman" panose="02020603050405020304" pitchFamily="18" charset="0"/>
              </a:rPr>
              <a:t>khúc</a:t>
            </a:r>
            <a:r>
              <a:rPr lang="en-US" sz="4800" dirty="0">
                <a:solidFill>
                  <a:srgbClr val="FFFFFF"/>
                </a:solidFill>
                <a:latin typeface="Times New Roman" panose="02020603050405020304" pitchFamily="18" charset="0"/>
                <a:cs typeface="Times New Roman" panose="02020603050405020304" pitchFamily="18" charset="0"/>
              </a:rPr>
              <a:t> </a:t>
            </a:r>
            <a:r>
              <a:rPr lang="en-US" sz="4800" dirty="0" err="1">
                <a:solidFill>
                  <a:srgbClr val="FFFFFF"/>
                </a:solidFill>
                <a:latin typeface="Times New Roman" panose="02020603050405020304" pitchFamily="18" charset="0"/>
                <a:cs typeface="Times New Roman" panose="02020603050405020304" pitchFamily="18" charset="0"/>
              </a:rPr>
              <a:t>xạ</a:t>
            </a:r>
            <a:endParaRPr lang="en-US" sz="4800" dirty="0">
              <a:solidFill>
                <a:srgbClr val="FFFFFF"/>
              </a:solidFill>
              <a:latin typeface="Times New Roman" panose="02020603050405020304" pitchFamily="18" charset="0"/>
              <a:cs typeface="Times New Roman" panose="02020603050405020304" pitchFamily="18" charset="0"/>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2349" b="23730"/>
          <a:stretch>
            <a:fillRect/>
          </a:stretch>
        </p:blipFill>
        <p:spPr>
          <a:xfrm>
            <a:off x="11361825" y="8166528"/>
            <a:ext cx="4133999" cy="124927"/>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597059" flipH="1">
            <a:off x="17135780" y="7672191"/>
            <a:ext cx="5652906" cy="4995756"/>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24575">
            <a:off x="862474" y="7618983"/>
            <a:ext cx="2454610" cy="2012780"/>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70699">
            <a:off x="9004627" y="1147149"/>
            <a:ext cx="1419263" cy="1495392"/>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026">
            <a:off x="-951148" y="-441400"/>
            <a:ext cx="4134082" cy="2052008"/>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80897">
            <a:off x="-435285" y="-355994"/>
            <a:ext cx="3901747" cy="1752239"/>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3739455">
            <a:off x="6526077" y="2115960"/>
            <a:ext cx="309831" cy="337349"/>
          </a:xfrm>
          <a:prstGeom prst="rect">
            <a:avLst/>
          </a:prstGeom>
        </p:spPr>
      </p:pic>
      <p:pic>
        <p:nvPicPr>
          <p:cNvPr id="20" name="Picture 2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028700" y="2225786"/>
            <a:ext cx="307153" cy="307153"/>
          </a:xfrm>
          <a:prstGeom prst="rect">
            <a:avLst/>
          </a:prstGeom>
        </p:spPr>
      </p:pic>
      <p:pic>
        <p:nvPicPr>
          <p:cNvPr id="21" name="Picture 2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470777" y="1028700"/>
            <a:ext cx="572892" cy="572892"/>
          </a:xfrm>
          <a:prstGeom prst="rect">
            <a:avLst/>
          </a:prstGeom>
        </p:spPr>
      </p:pic>
      <p:grpSp>
        <p:nvGrpSpPr>
          <p:cNvPr id="22" name="Group 9">
            <a:extLst>
              <a:ext uri="{FF2B5EF4-FFF2-40B4-BE49-F238E27FC236}">
                <a16:creationId xmlns:a16="http://schemas.microsoft.com/office/drawing/2014/main" xmlns="" id="{37429323-5106-4F82-87A7-3DF337B8B75F}"/>
              </a:ext>
            </a:extLst>
          </p:cNvPr>
          <p:cNvGrpSpPr/>
          <p:nvPr/>
        </p:nvGrpSpPr>
        <p:grpSpPr>
          <a:xfrm>
            <a:off x="1288664" y="3579998"/>
            <a:ext cx="7149540" cy="3357597"/>
            <a:chOff x="0" y="0"/>
            <a:chExt cx="6428055" cy="3018770"/>
          </a:xfrm>
        </p:grpSpPr>
        <p:sp>
          <p:nvSpPr>
            <p:cNvPr id="23" name="Freeform 10">
              <a:extLst>
                <a:ext uri="{FF2B5EF4-FFF2-40B4-BE49-F238E27FC236}">
                  <a16:creationId xmlns:a16="http://schemas.microsoft.com/office/drawing/2014/main" xmlns="" id="{AD5E4C95-F93D-41B9-B20E-184C36B46918}"/>
                </a:ext>
              </a:extLst>
            </p:cNvPr>
            <p:cNvSpPr/>
            <p:nvPr/>
          </p:nvSpPr>
          <p:spPr>
            <a:xfrm>
              <a:off x="-1" y="0"/>
              <a:ext cx="6435714" cy="3018770"/>
            </a:xfrm>
            <a:custGeom>
              <a:avLst/>
              <a:gdLst/>
              <a:ahLst/>
              <a:cxnLst/>
              <a:rect l="l" t="t" r="r" b="b"/>
              <a:pathLst>
                <a:path w="6435714" h="3018770">
                  <a:moveTo>
                    <a:pt x="5929275" y="3001851"/>
                  </a:moveTo>
                  <a:cubicBezTo>
                    <a:pt x="5929275" y="3001851"/>
                    <a:pt x="5692279" y="2991882"/>
                    <a:pt x="5330140" y="3005326"/>
                  </a:cubicBezTo>
                  <a:cubicBezTo>
                    <a:pt x="4968002" y="3018770"/>
                    <a:pt x="490924" y="3018770"/>
                    <a:pt x="490924" y="3018770"/>
                  </a:cubicBezTo>
                  <a:cubicBezTo>
                    <a:pt x="245502" y="3018770"/>
                    <a:pt x="32509" y="2921502"/>
                    <a:pt x="31032" y="2761388"/>
                  </a:cubicBezTo>
                  <a:cubicBezTo>
                    <a:pt x="31032" y="2761388"/>
                    <a:pt x="0" y="15696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5882726" y="0"/>
                    <a:pt x="5882726" y="0"/>
                  </a:cubicBezTo>
                  <a:cubicBezTo>
                    <a:pt x="6194627" y="0"/>
                    <a:pt x="6428056" y="101069"/>
                    <a:pt x="6420198" y="303616"/>
                  </a:cubicBezTo>
                  <a:cubicBezTo>
                    <a:pt x="6420198" y="303616"/>
                    <a:pt x="6418203" y="1484071"/>
                    <a:pt x="6426958" y="2061801"/>
                  </a:cubicBezTo>
                  <a:cubicBezTo>
                    <a:pt x="6435714" y="2355102"/>
                    <a:pt x="6389166" y="2688174"/>
                    <a:pt x="6389166" y="2688174"/>
                  </a:cubicBezTo>
                  <a:cubicBezTo>
                    <a:pt x="6386200" y="2868199"/>
                    <a:pt x="6174697" y="3001851"/>
                    <a:pt x="5929275" y="3001851"/>
                  </a:cubicBezTo>
                  <a:close/>
                </a:path>
              </a:pathLst>
            </a:custGeom>
            <a:solidFill>
              <a:srgbClr val="084762"/>
            </a:solidFill>
          </p:spPr>
        </p:sp>
      </p:grpSp>
      <p:sp>
        <p:nvSpPr>
          <p:cNvPr id="25" name="TextBox 12">
            <a:extLst>
              <a:ext uri="{FF2B5EF4-FFF2-40B4-BE49-F238E27FC236}">
                <a16:creationId xmlns:a16="http://schemas.microsoft.com/office/drawing/2014/main" xmlns="" id="{903FF3D1-C0B7-4902-AE67-237F2A1D5D56}"/>
              </a:ext>
            </a:extLst>
          </p:cNvPr>
          <p:cNvSpPr txBox="1"/>
          <p:nvPr/>
        </p:nvSpPr>
        <p:spPr>
          <a:xfrm>
            <a:off x="1683200" y="3892044"/>
            <a:ext cx="6360469" cy="1708416"/>
          </a:xfrm>
          <a:prstGeom prst="rect">
            <a:avLst/>
          </a:prstGeom>
        </p:spPr>
        <p:txBody>
          <a:bodyPr lIns="0" tIns="0" rIns="0" bIns="0" rtlCol="0" anchor="t">
            <a:spAutoFit/>
          </a:bodyPr>
          <a:lstStyle/>
          <a:p>
            <a:pPr algn="ctr">
              <a:lnSpc>
                <a:spcPct val="120000"/>
              </a:lnSpc>
            </a:pPr>
            <a:r>
              <a:rPr lang="en-US" sz="4800" dirty="0">
                <a:solidFill>
                  <a:srgbClr val="FFFFFF"/>
                </a:solidFill>
                <a:latin typeface="Times New Roman" panose="02020603050405020304" pitchFamily="18" charset="0"/>
                <a:cs typeface="Times New Roman" panose="02020603050405020304" pitchFamily="18" charset="0"/>
              </a:rPr>
              <a:t>2. </a:t>
            </a:r>
            <a:r>
              <a:rPr lang="en-US" sz="4800" dirty="0" err="1">
                <a:solidFill>
                  <a:srgbClr val="FFFFFF"/>
                </a:solidFill>
                <a:latin typeface="Times New Roman" panose="02020603050405020304" pitchFamily="18" charset="0"/>
                <a:cs typeface="Times New Roman" panose="02020603050405020304" pitchFamily="18" charset="0"/>
              </a:rPr>
              <a:t>Dựng</a:t>
            </a:r>
            <a:r>
              <a:rPr lang="en-US" sz="4800" dirty="0">
                <a:solidFill>
                  <a:srgbClr val="FFFFFF"/>
                </a:solidFill>
                <a:latin typeface="Times New Roman" panose="02020603050405020304" pitchFamily="18" charset="0"/>
                <a:cs typeface="Times New Roman" panose="02020603050405020304" pitchFamily="18" charset="0"/>
              </a:rPr>
              <a:t> </a:t>
            </a:r>
            <a:r>
              <a:rPr lang="en-US" sz="4800" dirty="0" err="1">
                <a:solidFill>
                  <a:srgbClr val="FFFFFF"/>
                </a:solidFill>
                <a:latin typeface="Times New Roman" panose="02020603050405020304" pitchFamily="18" charset="0"/>
                <a:cs typeface="Times New Roman" panose="02020603050405020304" pitchFamily="18" charset="0"/>
              </a:rPr>
              <a:t>ảnh</a:t>
            </a:r>
            <a:r>
              <a:rPr lang="en-US" sz="4800" dirty="0">
                <a:solidFill>
                  <a:srgbClr val="FFFFFF"/>
                </a:solidFill>
                <a:latin typeface="Times New Roman" panose="02020603050405020304" pitchFamily="18" charset="0"/>
                <a:cs typeface="Times New Roman" panose="02020603050405020304" pitchFamily="18" charset="0"/>
              </a:rPr>
              <a:t> </a:t>
            </a:r>
            <a:r>
              <a:rPr lang="en-US" sz="4800" dirty="0" err="1">
                <a:solidFill>
                  <a:srgbClr val="FFFFFF"/>
                </a:solidFill>
                <a:latin typeface="Times New Roman" panose="02020603050405020304" pitchFamily="18" charset="0"/>
                <a:cs typeface="Times New Roman" panose="02020603050405020304" pitchFamily="18" charset="0"/>
              </a:rPr>
              <a:t>của</a:t>
            </a:r>
            <a:r>
              <a:rPr lang="en-US" sz="4800" dirty="0">
                <a:solidFill>
                  <a:srgbClr val="FFFFFF"/>
                </a:solidFill>
                <a:latin typeface="Times New Roman" panose="02020603050405020304" pitchFamily="18" charset="0"/>
                <a:cs typeface="Times New Roman" panose="02020603050405020304" pitchFamily="18" charset="0"/>
              </a:rPr>
              <a:t> 1 </a:t>
            </a:r>
            <a:r>
              <a:rPr lang="en-US" sz="4800" dirty="0" err="1">
                <a:solidFill>
                  <a:srgbClr val="FFFFFF"/>
                </a:solidFill>
                <a:latin typeface="Times New Roman" panose="02020603050405020304" pitchFamily="18" charset="0"/>
                <a:cs typeface="Times New Roman" panose="02020603050405020304" pitchFamily="18" charset="0"/>
              </a:rPr>
              <a:t>vật</a:t>
            </a:r>
            <a:r>
              <a:rPr lang="en-US" sz="4800" dirty="0">
                <a:solidFill>
                  <a:srgbClr val="FFFFFF"/>
                </a:solidFill>
                <a:latin typeface="Times New Roman" panose="02020603050405020304" pitchFamily="18" charset="0"/>
                <a:cs typeface="Times New Roman" panose="02020603050405020304" pitchFamily="18" charset="0"/>
              </a:rPr>
              <a:t> </a:t>
            </a:r>
            <a:r>
              <a:rPr lang="en-US" sz="4800" dirty="0" err="1">
                <a:solidFill>
                  <a:srgbClr val="FFFFFF"/>
                </a:solidFill>
                <a:latin typeface="Times New Roman" panose="02020603050405020304" pitchFamily="18" charset="0"/>
                <a:cs typeface="Times New Roman" panose="02020603050405020304" pitchFamily="18" charset="0"/>
              </a:rPr>
              <a:t>sáng</a:t>
            </a:r>
            <a:r>
              <a:rPr lang="en-US" sz="4800" dirty="0">
                <a:solidFill>
                  <a:srgbClr val="FFFFFF"/>
                </a:solidFill>
                <a:latin typeface="Times New Roman" panose="02020603050405020304" pitchFamily="18" charset="0"/>
                <a:cs typeface="Times New Roman" panose="02020603050405020304" pitchFamily="18" charset="0"/>
              </a:rPr>
              <a:t> qua </a:t>
            </a:r>
            <a:r>
              <a:rPr lang="en-US" sz="4800" dirty="0" err="1">
                <a:solidFill>
                  <a:srgbClr val="FFFFFF"/>
                </a:solidFill>
                <a:latin typeface="Times New Roman" panose="02020603050405020304" pitchFamily="18" charset="0"/>
                <a:cs typeface="Times New Roman" panose="02020603050405020304" pitchFamily="18" charset="0"/>
              </a:rPr>
              <a:t>thấu</a:t>
            </a:r>
            <a:r>
              <a:rPr lang="en-US" sz="4800" dirty="0">
                <a:solidFill>
                  <a:srgbClr val="FFFFFF"/>
                </a:solidFill>
                <a:latin typeface="Times New Roman" panose="02020603050405020304" pitchFamily="18" charset="0"/>
                <a:cs typeface="Times New Roman" panose="02020603050405020304" pitchFamily="18" charset="0"/>
              </a:rPr>
              <a:t> </a:t>
            </a:r>
            <a:r>
              <a:rPr lang="en-US" sz="4800" dirty="0" err="1">
                <a:solidFill>
                  <a:srgbClr val="FFFFFF"/>
                </a:solidFill>
                <a:latin typeface="Times New Roman" panose="02020603050405020304" pitchFamily="18" charset="0"/>
                <a:cs typeface="Times New Roman" panose="02020603050405020304" pitchFamily="18" charset="0"/>
              </a:rPr>
              <a:t>kính</a:t>
            </a:r>
            <a:endParaRPr lang="en-US" sz="4800" dirty="0">
              <a:solidFill>
                <a:srgbClr val="FFFFFF"/>
              </a:solidFill>
              <a:latin typeface="Times New Roman" panose="02020603050405020304" pitchFamily="18" charset="0"/>
              <a:cs typeface="Times New Roman" panose="02020603050405020304" pitchFamily="18" charset="0"/>
            </a:endParaRPr>
          </a:p>
        </p:txBody>
      </p:sp>
      <p:pic>
        <p:nvPicPr>
          <p:cNvPr id="26" name="Picture 13">
            <a:extLst>
              <a:ext uri="{FF2B5EF4-FFF2-40B4-BE49-F238E27FC236}">
                <a16:creationId xmlns:a16="http://schemas.microsoft.com/office/drawing/2014/main" xmlns="" id="{EB533838-CFDB-4279-9204-C227612535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2349" b="23730"/>
          <a:stretch>
            <a:fillRect/>
          </a:stretch>
        </p:blipFill>
        <p:spPr>
          <a:xfrm>
            <a:off x="2736036" y="5862205"/>
            <a:ext cx="4133999" cy="12492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476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7464" flipH="1">
            <a:off x="-1770111" y="8943284"/>
            <a:ext cx="8505737" cy="7516945"/>
          </a:xfrm>
          <a:prstGeom prst="rect">
            <a:avLst/>
          </a:prstGeom>
        </p:spPr>
      </p:pic>
      <p:sp>
        <p:nvSpPr>
          <p:cNvPr id="9" name="TextBox 9"/>
          <p:cNvSpPr txBox="1"/>
          <p:nvPr/>
        </p:nvSpPr>
        <p:spPr>
          <a:xfrm>
            <a:off x="1199119" y="1812226"/>
            <a:ext cx="8364484" cy="1160895"/>
          </a:xfrm>
          <a:prstGeom prst="rect">
            <a:avLst/>
          </a:prstGeom>
        </p:spPr>
        <p:txBody>
          <a:bodyPr lIns="0" tIns="0" rIns="0" bIns="0" rtlCol="0" anchor="t">
            <a:spAutoFit/>
          </a:bodyPr>
          <a:lstStyle/>
          <a:p>
            <a:pPr marL="0" lvl="0" indent="0" algn="ctr">
              <a:lnSpc>
                <a:spcPts val="8800"/>
              </a:lnSpc>
            </a:pPr>
            <a:r>
              <a:rPr lang="en-US" sz="9600" u="none" spc="400" dirty="0">
                <a:solidFill>
                  <a:srgbClr val="FFFFFF"/>
                </a:solidFill>
                <a:latin typeface="Times New Roman" panose="02020603050405020304" pitchFamily="18" charset="0"/>
                <a:cs typeface="Times New Roman" panose="02020603050405020304" pitchFamily="18" charset="0"/>
              </a:rPr>
              <a:t>II. </a:t>
            </a:r>
            <a:r>
              <a:rPr lang="en-US" sz="9600" u="none" spc="400" dirty="0" err="1">
                <a:solidFill>
                  <a:srgbClr val="FFFFFF"/>
                </a:solidFill>
                <a:latin typeface="Times New Roman" panose="02020603050405020304" pitchFamily="18" charset="0"/>
                <a:cs typeface="Times New Roman" panose="02020603050405020304" pitchFamily="18" charset="0"/>
              </a:rPr>
              <a:t>Bài</a:t>
            </a:r>
            <a:r>
              <a:rPr lang="en-US" sz="9600" u="none" spc="400" dirty="0">
                <a:solidFill>
                  <a:srgbClr val="FFFFFF"/>
                </a:solidFill>
                <a:latin typeface="Times New Roman" panose="02020603050405020304" pitchFamily="18" charset="0"/>
                <a:cs typeface="Times New Roman" panose="02020603050405020304" pitchFamily="18" charset="0"/>
              </a:rPr>
              <a:t> </a:t>
            </a:r>
            <a:r>
              <a:rPr lang="en-US" sz="9600" u="none" spc="400" dirty="0" err="1">
                <a:solidFill>
                  <a:srgbClr val="FFFFFF"/>
                </a:solidFill>
                <a:latin typeface="Times New Roman" panose="02020603050405020304" pitchFamily="18" charset="0"/>
                <a:cs typeface="Times New Roman" panose="02020603050405020304" pitchFamily="18" charset="0"/>
              </a:rPr>
              <a:t>tập</a:t>
            </a:r>
            <a:r>
              <a:rPr lang="en-US" sz="9600" u="none" spc="400" dirty="0">
                <a:solidFill>
                  <a:srgbClr val="FFFFFF"/>
                </a:solidFill>
                <a:latin typeface="Times New Roman" panose="02020603050405020304" pitchFamily="18" charset="0"/>
                <a:cs typeface="Times New Roman" panose="02020603050405020304" pitchFamily="18" charset="0"/>
              </a:rPr>
              <a:t> </a:t>
            </a:r>
          </a:p>
        </p:txBody>
      </p:sp>
      <p:sp>
        <p:nvSpPr>
          <p:cNvPr id="10" name="TextBox 10"/>
          <p:cNvSpPr txBox="1"/>
          <p:nvPr/>
        </p:nvSpPr>
        <p:spPr>
          <a:xfrm>
            <a:off x="3173627" y="6967533"/>
            <a:ext cx="3809432" cy="400050"/>
          </a:xfrm>
          <a:prstGeom prst="rect">
            <a:avLst/>
          </a:prstGeom>
        </p:spPr>
        <p:txBody>
          <a:bodyPr lIns="0" tIns="0" rIns="0" bIns="0" rtlCol="0" anchor="t">
            <a:spAutoFit/>
          </a:bodyPr>
          <a:lstStyle/>
          <a:p>
            <a:pPr marL="0" lvl="1" indent="0" algn="ctr">
              <a:lnSpc>
                <a:spcPts val="3000"/>
              </a:lnSpc>
              <a:spcBef>
                <a:spcPct val="0"/>
              </a:spcBef>
            </a:pPr>
            <a:r>
              <a:rPr lang="en-US" sz="3000">
                <a:solidFill>
                  <a:srgbClr val="084762"/>
                </a:solidFill>
                <a:latin typeface="More Sugar Thin"/>
              </a:rPr>
              <a:t>Antagonist</a:t>
            </a:r>
          </a:p>
        </p:txBody>
      </p:sp>
      <p:sp>
        <p:nvSpPr>
          <p:cNvPr id="11" name="TextBox 11"/>
          <p:cNvSpPr txBox="1"/>
          <p:nvPr/>
        </p:nvSpPr>
        <p:spPr>
          <a:xfrm>
            <a:off x="11783636" y="2376483"/>
            <a:ext cx="3809432" cy="400050"/>
          </a:xfrm>
          <a:prstGeom prst="rect">
            <a:avLst/>
          </a:prstGeom>
        </p:spPr>
        <p:txBody>
          <a:bodyPr lIns="0" tIns="0" rIns="0" bIns="0" rtlCol="0" anchor="t">
            <a:spAutoFit/>
          </a:bodyPr>
          <a:lstStyle/>
          <a:p>
            <a:pPr marL="0" lvl="1" indent="0" algn="ctr">
              <a:lnSpc>
                <a:spcPts val="3000"/>
              </a:lnSpc>
              <a:spcBef>
                <a:spcPct val="0"/>
              </a:spcBef>
            </a:pPr>
            <a:r>
              <a:rPr lang="en-US" sz="3000" dirty="0">
                <a:solidFill>
                  <a:srgbClr val="084762"/>
                </a:solidFill>
                <a:latin typeface="More Sugar Thin"/>
              </a:rPr>
              <a:t>P</a:t>
            </a:r>
            <a:r>
              <a:rPr lang="en-US" sz="3000" u="none" dirty="0">
                <a:solidFill>
                  <a:srgbClr val="084762"/>
                </a:solidFill>
                <a:latin typeface="More Sugar Thin"/>
              </a:rPr>
              <a:t>rotagonist</a:t>
            </a:r>
          </a:p>
        </p:txBody>
      </p:sp>
      <p:sp>
        <p:nvSpPr>
          <p:cNvPr id="12" name="TextBox 12"/>
          <p:cNvSpPr txBox="1"/>
          <p:nvPr/>
        </p:nvSpPr>
        <p:spPr>
          <a:xfrm>
            <a:off x="11287200" y="6967533"/>
            <a:ext cx="4802304" cy="400050"/>
          </a:xfrm>
          <a:prstGeom prst="rect">
            <a:avLst/>
          </a:prstGeom>
        </p:spPr>
        <p:txBody>
          <a:bodyPr lIns="0" tIns="0" rIns="0" bIns="0" rtlCol="0" anchor="t">
            <a:spAutoFit/>
          </a:bodyPr>
          <a:lstStyle/>
          <a:p>
            <a:pPr marL="0" lvl="1" indent="0" algn="ctr">
              <a:lnSpc>
                <a:spcPts val="3000"/>
              </a:lnSpc>
              <a:spcBef>
                <a:spcPct val="0"/>
              </a:spcBef>
            </a:pPr>
            <a:r>
              <a:rPr lang="en-US" sz="3000">
                <a:solidFill>
                  <a:srgbClr val="084762"/>
                </a:solidFill>
                <a:latin typeface="More Sugar Thin"/>
              </a:rPr>
              <a:t>Tertiary Characters</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15317">
            <a:off x="-685131" y="731062"/>
            <a:ext cx="3918251" cy="59842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739455">
            <a:off x="3035675" y="690807"/>
            <a:ext cx="275904" cy="300409"/>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9409564" y="4249986"/>
            <a:ext cx="1207835" cy="1272624"/>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739455">
            <a:off x="9246679" y="5944973"/>
            <a:ext cx="260981" cy="284161"/>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99119" y="4896595"/>
            <a:ext cx="593621" cy="593621"/>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543273" y="-332444"/>
            <a:ext cx="2329842" cy="2346911"/>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597871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938</Words>
  <Application>Microsoft Office PowerPoint</Application>
  <PresentationFormat>Custom</PresentationFormat>
  <Paragraphs>208</Paragraphs>
  <Slides>15</Slides>
  <Notes>1</Notes>
  <HiddenSlides>2</HiddenSlides>
  <MMClips>11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Gungsuh</vt:lpstr>
      <vt:lpstr>More Sugar Thin</vt:lpstr>
      <vt:lpstr>Arial Nova</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23</cp:revision>
  <dcterms:created xsi:type="dcterms:W3CDTF">2006-08-16T00:00:00Z</dcterms:created>
  <dcterms:modified xsi:type="dcterms:W3CDTF">2022-01-11T09:03:40Z</dcterms:modified>
  <dc:identifier>DAEzEJIsoyU</dc:identifier>
</cp:coreProperties>
</file>