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fntdata" ContentType="application/x-fontdata"/>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26"/>
  </p:notesMasterIdLst>
  <p:sldIdLst>
    <p:sldId id="257" r:id="rId2"/>
    <p:sldId id="256" r:id="rId3"/>
    <p:sldId id="261" r:id="rId4"/>
    <p:sldId id="266" r:id="rId5"/>
    <p:sldId id="259" r:id="rId6"/>
    <p:sldId id="274" r:id="rId7"/>
    <p:sldId id="279" r:id="rId8"/>
    <p:sldId id="280" r:id="rId9"/>
    <p:sldId id="282" r:id="rId10"/>
    <p:sldId id="294" r:id="rId11"/>
    <p:sldId id="296" r:id="rId12"/>
    <p:sldId id="295" r:id="rId13"/>
    <p:sldId id="268" r:id="rId14"/>
    <p:sldId id="258" r:id="rId15"/>
    <p:sldId id="281" r:id="rId16"/>
    <p:sldId id="297" r:id="rId17"/>
    <p:sldId id="298" r:id="rId18"/>
    <p:sldId id="265" r:id="rId19"/>
    <p:sldId id="260" r:id="rId20"/>
    <p:sldId id="262" r:id="rId21"/>
    <p:sldId id="299" r:id="rId22"/>
    <p:sldId id="273" r:id="rId23"/>
    <p:sldId id="300" r:id="rId24"/>
    <p:sldId id="291" r:id="rId25"/>
  </p:sldIdLst>
  <p:sldSz cx="9144000" cy="5143500" type="screen16x9"/>
  <p:notesSz cx="6858000" cy="9144000"/>
  <p:embeddedFontLst>
    <p:embeddedFont>
      <p:font typeface="Calibri" panose="020F0502020204030204" pitchFamily="34" charset="0"/>
      <p:regular r:id="rId27"/>
      <p:bold r:id="rId28"/>
      <p:italic r:id="rId29"/>
      <p:boldItalic r:id="rId30"/>
    </p:embeddedFont>
    <p:embeddedFont>
      <p:font typeface="Cambria Math" panose="02040503050406030204" pitchFamily="18" charset="0"/>
      <p:regular r:id="rId31"/>
    </p:embeddedFont>
    <p:embeddedFont>
      <p:font typeface="Changa One" panose="020B0604020202020204" charset="0"/>
      <p:regular r:id="rId32"/>
      <p:italic r:id="rId33"/>
    </p:embeddedFont>
    <p:embeddedFont>
      <p:font typeface="Open Sans Medium" panose="020B0604020202020204" charset="0"/>
      <p:regular r:id="rId34"/>
      <p:bold r:id="rId35"/>
      <p:italic r:id="rId36"/>
      <p:boldItalic r:id="rId37"/>
    </p:embeddedFont>
    <p:embeddedFont>
      <p:font typeface="Lato" panose="020B0604020202020204" charset="0"/>
      <p:regular r:id="rId38"/>
      <p:bold r:id="rId39"/>
      <p:italic r:id="rId40"/>
    </p:embeddedFont>
    <p:embeddedFont>
      <p:font typeface="PT Sans" panose="020B0604020202020204" charset="0"/>
      <p:regular r:id="rId41"/>
      <p:bold r:id="rId42"/>
      <p:italic r:id="rId43"/>
      <p:boldItalic r:id="rId44"/>
    </p:embeddedFont>
    <p:embeddedFont>
      <p:font typeface="Nunito Light" panose="020B0604020202020204" charset="0"/>
      <p:regular r:id="rId45"/>
      <p:italic r:id="rId46"/>
    </p:embeddedFont>
    <p:embeddedFont>
      <p:font typeface="Fira Sans Condensed Medium" panose="020B0604020202020204" charset="0"/>
      <p:regular r:id="rId47"/>
      <p:italic r:id="rId48"/>
    </p:embeddedFont>
    <p:embeddedFont>
      <p:font typeface="#9Slide03 Arima Madurai Black" panose="020B0604020202020204" charset="0"/>
      <p:bold r:id="rId49"/>
    </p:embeddedFont>
    <p:embeddedFont>
      <p:font typeface="Barlow" panose="020B0604020202020204" charset="0"/>
      <p:regular r:id="rId50"/>
      <p:bold r:id="rId51"/>
      <p:boldItalic r:id="rId52"/>
    </p:embeddedFont>
    <p:embeddedFont>
      <p:font typeface="Roboto Condensed Light" panose="020B0604020202020204" charset="0"/>
      <p:regular r:id="rId53"/>
      <p:italic r:id="rId54"/>
    </p:embeddedFont>
    <p:embeddedFont>
      <p:font typeface="Fira Sans Extra Condensed" panose="020B0604020202020204" charset="0"/>
      <p:regular r:id="rId55"/>
      <p:bold r:id="rId56"/>
    </p:embeddedFont>
    <p:embeddedFont>
      <p:font typeface="Open Sans" panose="020B0604020202020204" charset="0"/>
      <p:regular r:id="rId57"/>
      <p:bold r:id="rId58"/>
      <p:italic r:id="rId59"/>
      <p:boldItalic r:id="rId6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D1F3"/>
    <a:srgbClr val="72177E"/>
    <a:srgbClr val="58DFFF"/>
    <a:srgbClr val="05D586"/>
    <a:srgbClr val="BF1D67"/>
    <a:srgbClr val="FF7F86"/>
    <a:srgbClr val="FFA15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F132A45-0D0E-4548-ADB3-AEA03F4DECE5}">
  <a:tblStyle styleId="{4F132A45-0D0E-4548-ADB3-AEA03F4DECE5}"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D25DF0A-E2AB-4C2C-BFF4-E71D9E7D263A}"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6" d="100"/>
          <a:sy n="86" d="100"/>
        </p:scale>
        <p:origin x="720" y="5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9" Type="http://schemas.openxmlformats.org/officeDocument/2006/relationships/font" Target="fonts/font13.fntdata"/><Relationship Id="rId21" Type="http://schemas.openxmlformats.org/officeDocument/2006/relationships/slide" Target="slides/slide20.xml"/><Relationship Id="rId34" Type="http://schemas.openxmlformats.org/officeDocument/2006/relationships/font" Target="fonts/font8.fntdata"/><Relationship Id="rId42" Type="http://schemas.openxmlformats.org/officeDocument/2006/relationships/font" Target="fonts/font16.fntdata"/><Relationship Id="rId47" Type="http://schemas.openxmlformats.org/officeDocument/2006/relationships/font" Target="fonts/font21.fntdata"/><Relationship Id="rId50" Type="http://schemas.openxmlformats.org/officeDocument/2006/relationships/font" Target="fonts/font24.fntdata"/><Relationship Id="rId55" Type="http://schemas.openxmlformats.org/officeDocument/2006/relationships/font" Target="fonts/font29.fntdata"/><Relationship Id="rId63"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3.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font" Target="fonts/font19.fntdata"/><Relationship Id="rId53" Type="http://schemas.openxmlformats.org/officeDocument/2006/relationships/font" Target="fonts/font27.fntdata"/><Relationship Id="rId58" Type="http://schemas.openxmlformats.org/officeDocument/2006/relationships/font" Target="fonts/font32.fntdata"/><Relationship Id="rId5" Type="http://schemas.openxmlformats.org/officeDocument/2006/relationships/slide" Target="slides/slide4.xml"/><Relationship Id="rId61"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font" Target="fonts/font17.fntdata"/><Relationship Id="rId48" Type="http://schemas.openxmlformats.org/officeDocument/2006/relationships/font" Target="fonts/font22.fntdata"/><Relationship Id="rId56" Type="http://schemas.openxmlformats.org/officeDocument/2006/relationships/font" Target="fonts/font30.fntdata"/><Relationship Id="rId64"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25.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font" Target="fonts/font20.fntdata"/><Relationship Id="rId59" Type="http://schemas.openxmlformats.org/officeDocument/2006/relationships/font" Target="fonts/font33.fntdata"/><Relationship Id="rId20" Type="http://schemas.openxmlformats.org/officeDocument/2006/relationships/slide" Target="slides/slide19.xml"/><Relationship Id="rId41" Type="http://schemas.openxmlformats.org/officeDocument/2006/relationships/font" Target="fonts/font15.fntdata"/><Relationship Id="rId54" Type="http://schemas.openxmlformats.org/officeDocument/2006/relationships/font" Target="fonts/font28.fntdata"/><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font" Target="fonts/font23.fntdata"/><Relationship Id="rId57" Type="http://schemas.openxmlformats.org/officeDocument/2006/relationships/font" Target="fonts/font31.fntdata"/><Relationship Id="rId10" Type="http://schemas.openxmlformats.org/officeDocument/2006/relationships/slide" Target="slides/slide9.xml"/><Relationship Id="rId31" Type="http://schemas.openxmlformats.org/officeDocument/2006/relationships/font" Target="fonts/font5.fntdata"/><Relationship Id="rId44" Type="http://schemas.openxmlformats.org/officeDocument/2006/relationships/font" Target="fonts/font18.fntdata"/><Relationship Id="rId52" Type="http://schemas.openxmlformats.org/officeDocument/2006/relationships/font" Target="fonts/font26.fntdata"/><Relationship Id="rId60" Type="http://schemas.openxmlformats.org/officeDocument/2006/relationships/font" Target="fonts/font34.fntdata"/><Relationship Id="rId4" Type="http://schemas.openxmlformats.org/officeDocument/2006/relationships/slide" Target="slides/slide3.xml"/><Relationship Id="rId9" Type="http://schemas.openxmlformats.org/officeDocument/2006/relationships/slide" Target="slides/slide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627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957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00665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0601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0030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
        <p:cNvGrpSpPr/>
        <p:nvPr/>
      </p:nvGrpSpPr>
      <p:grpSpPr>
        <a:xfrm>
          <a:off x="0" y="0"/>
          <a:ext cx="0" cy="0"/>
          <a:chOff x="0" y="0"/>
          <a:chExt cx="0" cy="0"/>
        </a:xfrm>
      </p:grpSpPr>
      <p:sp>
        <p:nvSpPr>
          <p:cNvPr id="600" name="Google Shape;600;gcf9f877f24_0_38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 name="Google Shape;601;gcf9f877f24_0_38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18468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54dda1946d_4_2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54dda1946d_4_2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cf9f877f24_0_38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cf9f877f24_0_38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 y="-1960200"/>
            <a:ext cx="9143998" cy="71036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1594525"/>
            <a:ext cx="5460900" cy="1828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15"/>
        <p:cNvGrpSpPr/>
        <p:nvPr/>
      </p:nvGrpSpPr>
      <p:grpSpPr>
        <a:xfrm>
          <a:off x="0" y="0"/>
          <a:ext cx="0" cy="0"/>
          <a:chOff x="0" y="0"/>
          <a:chExt cx="0" cy="0"/>
        </a:xfrm>
      </p:grpSpPr>
      <p:grpSp>
        <p:nvGrpSpPr>
          <p:cNvPr id="116" name="Google Shape;116;p14"/>
          <p:cNvGrpSpPr/>
          <p:nvPr/>
        </p:nvGrpSpPr>
        <p:grpSpPr>
          <a:xfrm>
            <a:off x="-1387853" y="-1714537"/>
            <a:ext cx="12967197" cy="7032398"/>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4"/>
          <p:cNvSpPr txBox="1">
            <a:spLocks noGrp="1"/>
          </p:cNvSpPr>
          <p:nvPr>
            <p:ph type="title"/>
          </p:nvPr>
        </p:nvSpPr>
        <p:spPr>
          <a:xfrm>
            <a:off x="720000" y="44327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031375"/>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031363"/>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40"/>
        <p:cNvGrpSpPr/>
        <p:nvPr/>
      </p:nvGrpSpPr>
      <p:grpSpPr>
        <a:xfrm>
          <a:off x="0" y="0"/>
          <a:ext cx="0" cy="0"/>
          <a:chOff x="0" y="0"/>
          <a:chExt cx="0" cy="0"/>
        </a:xfrm>
      </p:grpSpPr>
      <p:grpSp>
        <p:nvGrpSpPr>
          <p:cNvPr id="141" name="Google Shape;141;p15"/>
          <p:cNvGrpSpPr/>
          <p:nvPr/>
        </p:nvGrpSpPr>
        <p:grpSpPr>
          <a:xfrm>
            <a:off x="1" y="466450"/>
            <a:ext cx="9518478" cy="6014443"/>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1548375"/>
            <a:ext cx="6015600" cy="1245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29249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63"/>
        <p:cNvGrpSpPr/>
        <p:nvPr/>
      </p:nvGrpSpPr>
      <p:grpSpPr>
        <a:xfrm>
          <a:off x="0" y="0"/>
          <a:ext cx="0" cy="0"/>
          <a:chOff x="0" y="0"/>
          <a:chExt cx="0" cy="0"/>
        </a:xfrm>
      </p:grpSpPr>
      <p:grpSp>
        <p:nvGrpSpPr>
          <p:cNvPr id="164" name="Google Shape;164;p17"/>
          <p:cNvGrpSpPr/>
          <p:nvPr/>
        </p:nvGrpSpPr>
        <p:grpSpPr>
          <a:xfrm>
            <a:off x="18924" y="-1467995"/>
            <a:ext cx="9111225" cy="7819138"/>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2488225"/>
            <a:ext cx="5399400" cy="1382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094275"/>
            <a:ext cx="1423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056888"/>
            <a:ext cx="10897872" cy="6085637"/>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192547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82"/>
        <p:cNvGrpSpPr/>
        <p:nvPr/>
      </p:nvGrpSpPr>
      <p:grpSpPr>
        <a:xfrm>
          <a:off x="0" y="0"/>
          <a:ext cx="0" cy="0"/>
          <a:chOff x="0" y="0"/>
          <a:chExt cx="0" cy="0"/>
        </a:xfrm>
      </p:grpSpPr>
      <p:grpSp>
        <p:nvGrpSpPr>
          <p:cNvPr id="183" name="Google Shape;183;p19"/>
          <p:cNvGrpSpPr/>
          <p:nvPr/>
        </p:nvGrpSpPr>
        <p:grpSpPr>
          <a:xfrm flipH="1">
            <a:off x="-2339115" y="-161275"/>
            <a:ext cx="13801447" cy="5304775"/>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48"/>
        <p:cNvGrpSpPr/>
        <p:nvPr/>
      </p:nvGrpSpPr>
      <p:grpSpPr>
        <a:xfrm>
          <a:off x="0" y="0"/>
          <a:ext cx="0" cy="0"/>
          <a:chOff x="0" y="0"/>
          <a:chExt cx="0" cy="0"/>
        </a:xfrm>
      </p:grpSpPr>
      <p:grpSp>
        <p:nvGrpSpPr>
          <p:cNvPr id="249" name="Google Shape;249;p26"/>
          <p:cNvGrpSpPr/>
          <p:nvPr/>
        </p:nvGrpSpPr>
        <p:grpSpPr>
          <a:xfrm>
            <a:off x="-2094189" y="-1050970"/>
            <a:ext cx="12674019" cy="6221120"/>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67022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253625"/>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196793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2564049"/>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326563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3874473"/>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535056"/>
            <a:ext cx="11753347" cy="6290060"/>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313"/>
        <p:cNvGrpSpPr/>
        <p:nvPr/>
      </p:nvGrpSpPr>
      <p:grpSpPr>
        <a:xfrm>
          <a:off x="0" y="0"/>
          <a:ext cx="0" cy="0"/>
          <a:chOff x="0" y="0"/>
          <a:chExt cx="0" cy="0"/>
        </a:xfrm>
      </p:grpSpPr>
      <p:grpSp>
        <p:nvGrpSpPr>
          <p:cNvPr id="314" name="Google Shape;314;p29"/>
          <p:cNvGrpSpPr/>
          <p:nvPr/>
        </p:nvGrpSpPr>
        <p:grpSpPr>
          <a:xfrm>
            <a:off x="-1400500" y="-3"/>
            <a:ext cx="10785958" cy="6078346"/>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29"/>
          <p:cNvSpPr txBox="1">
            <a:spLocks noGrp="1"/>
          </p:cNvSpPr>
          <p:nvPr>
            <p:ph type="title"/>
          </p:nvPr>
        </p:nvSpPr>
        <p:spPr>
          <a:xfrm>
            <a:off x="1143000" y="631025"/>
            <a:ext cx="3871800" cy="87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1661750"/>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3902525"/>
            <a:ext cx="4635600" cy="48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lt1"/>
                </a:solidFill>
                <a:latin typeface="Open Sans"/>
                <a:ea typeface="Open Sans"/>
                <a:cs typeface="Open Sans"/>
                <a:sym typeface="Open Sans"/>
              </a:rPr>
              <a:t>CREDITS: This presentation template was created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9">
                  <a:extLst>
                    <a:ext uri="{A12FA001-AC4F-418D-AE19-62706E023703}">
                      <ahyp:hlinkClr xmlns:ahyp="http://schemas.microsoft.com/office/drawing/2018/hyperlinkcolor" xmlns="" val="tx"/>
                    </a:ext>
                  </a:extLst>
                </a:hlinkClick>
              </a:rPr>
              <a:t>Slidesgo</a:t>
            </a:r>
            <a:r>
              <a:rPr lang="en" sz="1000">
                <a:solidFill>
                  <a:schemeClr val="lt1"/>
                </a:solidFill>
                <a:latin typeface="Open Sans"/>
                <a:ea typeface="Open Sans"/>
                <a:cs typeface="Open Sans"/>
                <a:sym typeface="Open Sans"/>
              </a:rPr>
              <a:t>, including icons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0">
                  <a:extLst>
                    <a:ext uri="{A12FA001-AC4F-418D-AE19-62706E023703}">
                      <ahyp:hlinkClr xmlns:ahyp="http://schemas.microsoft.com/office/drawing/2018/hyperlinkcolor" xmlns="" val="tx"/>
                    </a:ext>
                  </a:extLst>
                </a:hlinkClick>
              </a:rPr>
              <a:t>Flaticon</a:t>
            </a:r>
            <a:r>
              <a:rPr lang="en" sz="1000">
                <a:solidFill>
                  <a:schemeClr val="lt1"/>
                </a:solidFill>
                <a:latin typeface="Open Sans"/>
                <a:ea typeface="Open Sans"/>
                <a:cs typeface="Open Sans"/>
                <a:sym typeface="Open Sans"/>
              </a:rPr>
              <a:t>, infographics &amp; images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1">
                  <a:extLst>
                    <a:ext uri="{A12FA001-AC4F-418D-AE19-62706E023703}">
                      <ahyp:hlinkClr xmlns:ahyp="http://schemas.microsoft.com/office/drawing/2018/hyperlinkcolor" xmlns="" val="tx"/>
                    </a:ext>
                  </a:extLst>
                </a:hlinkClick>
              </a:rPr>
              <a:t>Freepik</a:t>
            </a:r>
            <a:endParaRPr sz="1000" b="1">
              <a:solidFill>
                <a:schemeClr val="lt1"/>
              </a:solidFill>
              <a:latin typeface="Open Sans"/>
              <a:ea typeface="Open Sans"/>
              <a:cs typeface="Open Sans"/>
              <a:sym typeface="Ope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28"/>
        <p:cNvGrpSpPr/>
        <p:nvPr/>
      </p:nvGrpSpPr>
      <p:grpSpPr>
        <a:xfrm>
          <a:off x="0" y="0"/>
          <a:ext cx="0" cy="0"/>
          <a:chOff x="0" y="0"/>
          <a:chExt cx="0" cy="0"/>
        </a:xfrm>
      </p:grpSpPr>
      <p:grpSp>
        <p:nvGrpSpPr>
          <p:cNvPr id="329" name="Google Shape;329;p30"/>
          <p:cNvGrpSpPr/>
          <p:nvPr/>
        </p:nvGrpSpPr>
        <p:grpSpPr>
          <a:xfrm>
            <a:off x="-1447374" y="-1997762"/>
            <a:ext cx="10897872" cy="9173622"/>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36"/>
        <p:cNvGrpSpPr/>
        <p:nvPr/>
      </p:nvGrpSpPr>
      <p:grpSpPr>
        <a:xfrm>
          <a:off x="0" y="0"/>
          <a:ext cx="0" cy="0"/>
          <a:chOff x="0" y="0"/>
          <a:chExt cx="0" cy="0"/>
        </a:xfrm>
      </p:grpSpPr>
      <p:grpSp>
        <p:nvGrpSpPr>
          <p:cNvPr id="337" name="Google Shape;337;p31"/>
          <p:cNvGrpSpPr/>
          <p:nvPr/>
        </p:nvGrpSpPr>
        <p:grpSpPr>
          <a:xfrm>
            <a:off x="-1066490" y="-1765962"/>
            <a:ext cx="10210492" cy="6909464"/>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26" y="4847279"/>
            <a:ext cx="4804275" cy="1459125"/>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00" y="7598300"/>
            <a:ext cx="2491325" cy="2392477"/>
          </a:xfrm>
          <a:prstGeom prst="rect">
            <a:avLst/>
          </a:prstGeom>
          <a:noFill/>
          <a:ln>
            <a:noFill/>
          </a:ln>
        </p:spPr>
      </p:pic>
      <p:sp>
        <p:nvSpPr>
          <p:cNvPr id="349" name="Google Shape;349;p31"/>
          <p:cNvSpPr/>
          <p:nvPr/>
        </p:nvSpPr>
        <p:spPr>
          <a:xfrm>
            <a:off x="6670610" y="308131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0" name="Google Shape;350;p31"/>
          <p:cNvPicPr preferRelativeResize="0"/>
          <p:nvPr/>
        </p:nvPicPr>
        <p:blipFill>
          <a:blip r:embed="rId4">
            <a:alphaModFix/>
          </a:blip>
          <a:stretch>
            <a:fillRect/>
          </a:stretch>
        </p:blipFill>
        <p:spPr>
          <a:xfrm>
            <a:off x="15932262" y="5698577"/>
            <a:ext cx="471213" cy="471213"/>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5292500"/>
            <a:ext cx="471226" cy="471189"/>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9283987"/>
            <a:ext cx="471226" cy="471189"/>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1" y="5386776"/>
            <a:ext cx="152401" cy="1524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48" y="5597100"/>
            <a:ext cx="155447" cy="155447"/>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9441862"/>
            <a:ext cx="155447" cy="15544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grpSp>
        <p:nvGrpSpPr>
          <p:cNvPr id="20" name="Google Shape;20;p3"/>
          <p:cNvGrpSpPr/>
          <p:nvPr/>
        </p:nvGrpSpPr>
        <p:grpSpPr>
          <a:xfrm>
            <a:off x="-1809884" y="-1664395"/>
            <a:ext cx="10953882" cy="8345763"/>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031025"/>
            <a:ext cx="3449100" cy="13827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218000"/>
            <a:ext cx="13035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3317150"/>
            <a:ext cx="3449100" cy="6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356"/>
        <p:cNvGrpSpPr/>
        <p:nvPr/>
      </p:nvGrpSpPr>
      <p:grpSpPr>
        <a:xfrm>
          <a:off x="0" y="0"/>
          <a:ext cx="0" cy="0"/>
          <a:chOff x="0" y="0"/>
          <a:chExt cx="0" cy="0"/>
        </a:xfrm>
      </p:grpSpPr>
      <p:grpSp>
        <p:nvGrpSpPr>
          <p:cNvPr id="357" name="Google Shape;357;p32"/>
          <p:cNvGrpSpPr/>
          <p:nvPr/>
        </p:nvGrpSpPr>
        <p:grpSpPr>
          <a:xfrm>
            <a:off x="-2339115" y="-161275"/>
            <a:ext cx="13801447" cy="5304775"/>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grpSp>
        <p:nvGrpSpPr>
          <p:cNvPr id="30" name="Google Shape;30;p4"/>
          <p:cNvGrpSpPr/>
          <p:nvPr/>
        </p:nvGrpSpPr>
        <p:grpSpPr>
          <a:xfrm>
            <a:off x="0" y="-3"/>
            <a:ext cx="9599128" cy="5874996"/>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017725"/>
            <a:ext cx="7704000" cy="3545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4"/>
        <p:cNvGrpSpPr/>
        <p:nvPr/>
      </p:nvGrpSpPr>
      <p:grpSpPr>
        <a:xfrm>
          <a:off x="0" y="0"/>
          <a:ext cx="0" cy="0"/>
          <a:chOff x="0" y="0"/>
          <a:chExt cx="0" cy="0"/>
        </a:xfrm>
      </p:grpSpPr>
      <p:grpSp>
        <p:nvGrpSpPr>
          <p:cNvPr id="55" name="Google Shape;55;p6"/>
          <p:cNvGrpSpPr/>
          <p:nvPr/>
        </p:nvGrpSpPr>
        <p:grpSpPr>
          <a:xfrm>
            <a:off x="-2339115" y="-161275"/>
            <a:ext cx="13801447" cy="5304775"/>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2" y="4426280"/>
            <a:ext cx="2983223" cy="743870"/>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 y="3259700"/>
            <a:ext cx="1971441" cy="1885665"/>
          </a:xfrm>
          <a:prstGeom prst="rect">
            <a:avLst/>
          </a:prstGeom>
          <a:noFill/>
          <a:ln>
            <a:noFill/>
          </a:ln>
        </p:spPr>
      </p:pic>
      <p:sp>
        <p:nvSpPr>
          <p:cNvPr id="67" name="Google Shape;67;p7"/>
          <p:cNvSpPr/>
          <p:nvPr/>
        </p:nvSpPr>
        <p:spPr>
          <a:xfrm rot="10800000" flipH="1">
            <a:off x="7704966" y="-6802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p:nvPr/>
        </p:nvSpPr>
        <p:spPr>
          <a:xfrm rot="10800000" flipH="1">
            <a:off x="-1423209" y="-10165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Google Shape;69;p7"/>
          <p:cNvPicPr preferRelativeResize="0"/>
          <p:nvPr/>
        </p:nvPicPr>
        <p:blipFill rotWithShape="1">
          <a:blip r:embed="rId3">
            <a:alphaModFix/>
          </a:blip>
          <a:srcRect b="3688"/>
          <a:stretch/>
        </p:blipFill>
        <p:spPr>
          <a:xfrm rot="10800000" flipH="1">
            <a:off x="7761198" y="1"/>
            <a:ext cx="1382799" cy="132262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0"/>
        <p:cNvGrpSpPr/>
        <p:nvPr/>
      </p:nvGrpSpPr>
      <p:grpSpPr>
        <a:xfrm>
          <a:off x="0" y="0"/>
          <a:ext cx="0" cy="0"/>
          <a:chOff x="0" y="0"/>
          <a:chExt cx="0" cy="0"/>
        </a:xfrm>
      </p:grpSpPr>
      <p:grpSp>
        <p:nvGrpSpPr>
          <p:cNvPr id="71" name="Google Shape;71;p8"/>
          <p:cNvGrpSpPr/>
          <p:nvPr/>
        </p:nvGrpSpPr>
        <p:grpSpPr>
          <a:xfrm>
            <a:off x="-1066490" y="-1765962"/>
            <a:ext cx="10210490" cy="7552722"/>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749825"/>
            <a:ext cx="3791400" cy="10497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1846750"/>
            <a:ext cx="4000200" cy="23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0"/>
        <p:cNvGrpSpPr/>
        <p:nvPr/>
      </p:nvGrpSpPr>
      <p:grpSpPr>
        <a:xfrm>
          <a:off x="0" y="0"/>
          <a:ext cx="0" cy="0"/>
          <a:chOff x="0" y="0"/>
          <a:chExt cx="0" cy="0"/>
        </a:xfrm>
      </p:grpSpPr>
      <p:grpSp>
        <p:nvGrpSpPr>
          <p:cNvPr id="81" name="Google Shape;81;p9"/>
          <p:cNvGrpSpPr/>
          <p:nvPr/>
        </p:nvGrpSpPr>
        <p:grpSpPr>
          <a:xfrm>
            <a:off x="-217090" y="-1442362"/>
            <a:ext cx="9361864" cy="6592954"/>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9"/>
          <p:cNvSpPr txBox="1">
            <a:spLocks noGrp="1"/>
          </p:cNvSpPr>
          <p:nvPr>
            <p:ph type="title"/>
          </p:nvPr>
        </p:nvSpPr>
        <p:spPr>
          <a:xfrm>
            <a:off x="1452250" y="1307100"/>
            <a:ext cx="62394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
        <p:cNvGrpSpPr/>
        <p:nvPr/>
      </p:nvGrpSpPr>
      <p:grpSpPr>
        <a:xfrm>
          <a:off x="0" y="0"/>
          <a:ext cx="0" cy="0"/>
          <a:chOff x="0" y="0"/>
          <a:chExt cx="0" cy="0"/>
        </a:xfrm>
      </p:grpSpPr>
      <p:grpSp>
        <p:nvGrpSpPr>
          <p:cNvPr id="89" name="Google Shape;89;p10"/>
          <p:cNvGrpSpPr/>
          <p:nvPr/>
        </p:nvGrpSpPr>
        <p:grpSpPr>
          <a:xfrm>
            <a:off x="0" y="-3"/>
            <a:ext cx="9144000" cy="5697171"/>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201213"/>
            <a:ext cx="6370800" cy="1370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2719525"/>
            <a:ext cx="4294800" cy="15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66" y="4287587"/>
            <a:ext cx="642025" cy="6419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9" r:id="rId9"/>
    <p:sldLayoutId id="2147483660" r:id="rId10"/>
    <p:sldLayoutId id="2147483661" r:id="rId11"/>
    <p:sldLayoutId id="2147483663" r:id="rId12"/>
    <p:sldLayoutId id="2147483664" r:id="rId13"/>
    <p:sldLayoutId id="2147483665" r:id="rId14"/>
    <p:sldLayoutId id="2147483672" r:id="rId15"/>
    <p:sldLayoutId id="2147483674" r:id="rId16"/>
    <p:sldLayoutId id="2147483675" r:id="rId17"/>
    <p:sldLayoutId id="2147483676" r:id="rId18"/>
    <p:sldLayoutId id="2147483677" r:id="rId19"/>
    <p:sldLayoutId id="2147483678"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3.xml"/><Relationship Id="rId1" Type="http://schemas.openxmlformats.org/officeDocument/2006/relationships/vmlDrawing" Target="../drawings/vmlDrawing5.vml"/><Relationship Id="rId5" Type="http://schemas.openxmlformats.org/officeDocument/2006/relationships/image" Target="../media/image24.wmf"/><Relationship Id="rId4" Type="http://schemas.openxmlformats.org/officeDocument/2006/relationships/oleObject" Target="../embeddings/oleObject1.bin"/></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3.xml"/><Relationship Id="rId1" Type="http://schemas.openxmlformats.org/officeDocument/2006/relationships/vmlDrawing" Target="../drawings/vmlDrawing6.vml"/><Relationship Id="rId5" Type="http://schemas.openxmlformats.org/officeDocument/2006/relationships/image" Target="../media/image24.wmf"/><Relationship Id="rId4" Type="http://schemas.openxmlformats.org/officeDocument/2006/relationships/oleObject" Target="../embeddings/oleObject2.bin"/></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3.xml"/><Relationship Id="rId1" Type="http://schemas.openxmlformats.org/officeDocument/2006/relationships/vmlDrawing" Target="../drawings/vmlDrawing7.vml"/><Relationship Id="rId6" Type="http://schemas.openxmlformats.org/officeDocument/2006/relationships/image" Target="../media/image24.wmf"/><Relationship Id="rId5" Type="http://schemas.openxmlformats.org/officeDocument/2006/relationships/oleObject" Target="../embeddings/oleObject3.bin"/><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image" Target="../media/image22.jpe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4.xml"/><Relationship Id="rId5" Type="http://schemas.openxmlformats.org/officeDocument/2006/relationships/image" Target="../media/image22.jpe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6.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png"/><Relationship Id="rId7"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image" Target="../media/image11.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30.png"/><Relationship Id="rId5" Type="http://schemas.openxmlformats.org/officeDocument/2006/relationships/image" Target="../media/image18.png"/><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18.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png"/><Relationship Id="rId7"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15.xml"/><Relationship Id="rId5" Type="http://schemas.openxmlformats.org/officeDocument/2006/relationships/image" Target="../media/image3.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xml"/><Relationship Id="rId1" Type="http://schemas.openxmlformats.org/officeDocument/2006/relationships/vmlDrawing" Target="../drawings/vmlDrawing1.vml"/><Relationship Id="rId5" Type="http://schemas.openxmlformats.org/officeDocument/2006/relationships/image" Target="../media/image24.wmf"/><Relationship Id="rId4" Type="http://schemas.openxmlformats.org/officeDocument/2006/relationships/oleObject" Target="../embeddings/oleObject1.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image" Target="../media/image26.png"/><Relationship Id="rId5" Type="http://schemas.openxmlformats.org/officeDocument/2006/relationships/image" Target="../media/image24.wmf"/><Relationship Id="rId4" Type="http://schemas.openxmlformats.org/officeDocument/2006/relationships/oleObject" Target="../embeddings/oleObject1.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vmlDrawing" Target="../drawings/vmlDrawing3.vml"/><Relationship Id="rId5" Type="http://schemas.openxmlformats.org/officeDocument/2006/relationships/image" Target="../media/image24.wmf"/><Relationship Id="rId4" Type="http://schemas.openxmlformats.org/officeDocument/2006/relationships/oleObject" Target="../embeddings/oleObject1.bin"/></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vmlDrawing" Target="../drawings/vmlDrawing4.vml"/><Relationship Id="rId5" Type="http://schemas.openxmlformats.org/officeDocument/2006/relationships/image" Target="../media/image24.wmf"/><Relationship Id="rId4" Type="http://schemas.openxmlformats.org/officeDocument/2006/relationships/oleObject" Target="../embeddings/oleObject1.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pic>
        <p:nvPicPr>
          <p:cNvPr id="7" name="Picture 6">
            <a:extLst>
              <a:ext uri="{FF2B5EF4-FFF2-40B4-BE49-F238E27FC236}">
                <a16:creationId xmlns:a16="http://schemas.microsoft.com/office/drawing/2014/main" id="{03EFAA9A-7274-A6BE-3E1E-E2AFA56F900C}"/>
              </a:ext>
            </a:extLst>
          </p:cNvPr>
          <p:cNvPicPr>
            <a:picLocks noChangeAspect="1"/>
          </p:cNvPicPr>
          <p:nvPr/>
        </p:nvPicPr>
        <p:blipFill>
          <a:blip r:embed="rId3"/>
          <a:stretch>
            <a:fillRect/>
          </a:stretch>
        </p:blipFill>
        <p:spPr>
          <a:xfrm>
            <a:off x="1222752" y="301823"/>
            <a:ext cx="6200364" cy="2860477"/>
          </a:xfrm>
          <a:prstGeom prst="rect">
            <a:avLst/>
          </a:prstGeom>
        </p:spPr>
      </p:pic>
      <p:sp>
        <p:nvSpPr>
          <p:cNvPr id="8" name="Google Shape;718;p47">
            <a:extLst>
              <a:ext uri="{FF2B5EF4-FFF2-40B4-BE49-F238E27FC236}">
                <a16:creationId xmlns:a16="http://schemas.microsoft.com/office/drawing/2014/main" id="{F177B527-1584-7577-DB45-3B67BBAECE12}"/>
              </a:ext>
            </a:extLst>
          </p:cNvPr>
          <p:cNvSpPr txBox="1">
            <a:spLocks/>
          </p:cNvSpPr>
          <p:nvPr/>
        </p:nvSpPr>
        <p:spPr>
          <a:xfrm>
            <a:off x="1012604" y="3162300"/>
            <a:ext cx="7424968" cy="15174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b="1" dirty="0">
                <a:solidFill>
                  <a:schemeClr val="tx1"/>
                </a:solidFill>
              </a:rPr>
              <a:t>Vậy để đo tiêu cự của thấu kính hội tụ có thể dùng phương án đo trực tiếp khoảng cách từ quang tâm O tới tiêu điểm chính F hay không?</a:t>
            </a:r>
            <a:r>
              <a:rPr lang="en-US" sz="3200" b="1" dirty="0">
                <a:solidFill>
                  <a:schemeClr val="tx1"/>
                </a:solidFill>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2185982" y="4213089"/>
            <a:ext cx="6091518" cy="6344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1. </a:t>
            </a:r>
            <a:r>
              <a:rPr kumimoji="0" lang="en-US" sz="2000" b="1" i="0" u="none" strike="noStrike" kern="0" cap="none" spc="0" normalizeH="0" baseline="0" noProof="0" dirty="0" err="1">
                <a:ln>
                  <a:noFill/>
                </a:ln>
                <a:solidFill>
                  <a:srgbClr val="2E2723"/>
                </a:solidFill>
                <a:effectLst/>
                <a:uLnTx/>
                <a:uFillTx/>
                <a:latin typeface="Lato"/>
                <a:ea typeface="Lato"/>
                <a:cs typeface="Lato"/>
              </a:rPr>
              <a:t>Dựa</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vào</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hình</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vẽ</a:t>
            </a:r>
            <a:r>
              <a:rPr kumimoji="0" lang="en-US" sz="2000" b="1" i="0" u="none" strike="noStrike" kern="0" cap="none" spc="0" normalizeH="0" noProof="0" dirty="0">
                <a:ln>
                  <a:noFill/>
                </a:ln>
                <a:solidFill>
                  <a:srgbClr val="2E2723"/>
                </a:solidFill>
                <a:effectLst/>
                <a:uLnTx/>
                <a:uFillTx/>
                <a:latin typeface="Lato"/>
                <a:ea typeface="Lato"/>
                <a:cs typeface="Lato"/>
              </a:rPr>
              <a:t> ta </a:t>
            </a:r>
            <a:r>
              <a:rPr kumimoji="0" lang="en-US" sz="2000" b="1" i="0" u="none" strike="noStrike" kern="0" cap="none" spc="0" normalizeH="0" noProof="0" dirty="0" err="1">
                <a:ln>
                  <a:noFill/>
                </a:ln>
                <a:solidFill>
                  <a:srgbClr val="2E2723"/>
                </a:solidFill>
                <a:effectLst/>
                <a:uLnTx/>
                <a:uFillTx/>
                <a:latin typeface="Lato"/>
                <a:ea typeface="Lato"/>
                <a:cs typeface="Lato"/>
              </a:rPr>
              <a:t>thấy</a:t>
            </a:r>
            <a:r>
              <a:rPr kumimoji="0" lang="en-US" sz="2000" b="1" i="0" u="none" strike="noStrike" kern="0" cap="none" spc="0" normalizeH="0" noProof="0" dirty="0">
                <a:ln>
                  <a:noFill/>
                </a:ln>
                <a:solidFill>
                  <a:srgbClr val="2E2723"/>
                </a:solidFill>
                <a:effectLst/>
                <a:uLnTx/>
                <a:uFillTx/>
                <a:latin typeface="Lato"/>
                <a:ea typeface="Lato"/>
                <a:cs typeface="Lato"/>
              </a:rPr>
              <a:t> d = d’ = 2f = 12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1976678392"/>
              </p:ext>
            </p:extLst>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extLst>
              <p:ext uri="{D42A27DB-BD31-4B8C-83A1-F6EECF244321}">
                <p14:modId xmlns:p14="http://schemas.microsoft.com/office/powerpoint/2010/main" val="1807758186"/>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spid="_x0000_s5128"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2429BED0-F0DB-9DB2-3164-634145EBF2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075531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randombar(horizontal)">
                                      <p:cBhvr>
                                        <p:cTn id="11" dur="500"/>
                                        <p:tgtEl>
                                          <p:spTgt spid="47"/>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outVertical)">
                                      <p:cBhvr>
                                        <p:cTn id="15" dur="500"/>
                                        <p:tgtEl>
                                          <p:spTgt spid="48"/>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barn(outVertical)">
                                      <p:cBhvr>
                                        <p:cTn id="19" dur="500"/>
                                        <p:tgtEl>
                                          <p:spTgt spid="46"/>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randombar(horizontal)">
                                      <p:cBhvr>
                                        <p:cTn id="2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P spid="47" grpId="0"/>
      <p:bldP spid="4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815238" y="4207252"/>
            <a:ext cx="1950699" cy="4963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h = h’ = 3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spid="_x0000_s6152" name="Equation" r:id="rId4" imgW="139579" imgH="164957" progId="Equation.DSMT4">
                  <p:embed/>
                </p:oleObj>
              </mc:Choice>
              <mc:Fallback>
                <p:oleObj name="Equation" r:id="rId4"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3561213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1" i="0" u="none" strike="noStrike" kern="0" cap="none" spc="0" normalizeH="0" baseline="0" noProof="0" dirty="0">
                    <a:ln>
                      <a:noFill/>
                    </a:ln>
                    <a:solidFill>
                      <a:srgbClr val="2E2723"/>
                    </a:solidFill>
                    <a:effectLst/>
                    <a:uLnTx/>
                    <a:uFillTx/>
                    <a:latin typeface="Lato"/>
                    <a:ea typeface="Lato"/>
                    <a:cs typeface="Lato"/>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rPr>
                        </m:ctrlPr>
                      </m:fPr>
                      <m:num>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 + </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m:t>
                        </m:r>
                      </m:num>
                      <m:den>
                        <m:r>
                          <m:rPr>
                            <m:nor/>
                          </m:rPr>
                          <a:rPr kumimoji="0" lang="en-US" sz="2000" b="1" i="0" u="none" strike="noStrike" kern="0" cap="none" spc="0" normalizeH="0" baseline="0" noProof="0" dirty="0">
                            <a:ln>
                              <a:noFill/>
                            </a:ln>
                            <a:solidFill>
                              <a:srgbClr val="2E2723"/>
                            </a:solidFill>
                            <a:effectLst/>
                            <a:uLnTx/>
                            <a:uFillTx/>
                            <a:latin typeface="Lato"/>
                            <a:ea typeface="Lato"/>
                            <a:cs typeface="Lato"/>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mc:Choice>
        <mc:Fallback xmlns="">
          <p:sp>
            <p:nvSpPr>
              <p:cNvPr id="3" name="Google Shape;363;p48">
                <a:extLst>
                  <a:ext uri="{FF2B5EF4-FFF2-40B4-BE49-F238E27FC236}">
                    <a16:creationId xmlns:a16="http://schemas.microsoft.com/office/drawing/2014/main" id="{55BB0E78-6F4E-AFFA-F4C0-DF891D46FDD9}"/>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4"/>
                <a:stretch>
                  <a:fillRect l="-1927" b="-662"/>
                </a:stretch>
              </a:blipFill>
              <a:ln>
                <a:noFill/>
              </a:ln>
            </p:spPr>
            <p:txBody>
              <a:bodyPr/>
              <a:lstStyle/>
              <a:p>
                <a:r>
                  <a:rPr lang="en-US">
                    <a:noFill/>
                  </a:rPr>
                  <a:t> </a:t>
                </a:r>
              </a:p>
            </p:txBody>
          </p:sp>
        </mc:Fallback>
      </mc:AlternateContent>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spid="_x0000_s7176" name="Equation" r:id="rId5" imgW="139579" imgH="164957" progId="Equation.DSMT4">
                  <p:embed/>
                </p:oleObj>
              </mc:Choice>
              <mc:Fallback>
                <p:oleObj name="Equation" r:id="rId5"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926298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pic>
        <p:nvPicPr>
          <p:cNvPr id="728" name="Google Shape;728;p48"/>
          <p:cNvPicPr preferRelativeResize="0"/>
          <p:nvPr/>
        </p:nvPicPr>
        <p:blipFill>
          <a:blip r:embed="rId3">
            <a:alphaModFix/>
          </a:blip>
          <a:stretch>
            <a:fillRect/>
          </a:stretch>
        </p:blipFill>
        <p:spPr>
          <a:xfrm flipH="1">
            <a:off x="900174" y="3053399"/>
            <a:ext cx="508750" cy="508750"/>
          </a:xfrm>
          <a:prstGeom prst="rect">
            <a:avLst/>
          </a:prstGeom>
          <a:noFill/>
          <a:ln>
            <a:noFill/>
          </a:ln>
        </p:spPr>
      </p:pic>
      <p:pic>
        <p:nvPicPr>
          <p:cNvPr id="729" name="Google Shape;729;p48"/>
          <p:cNvPicPr preferRelativeResize="0"/>
          <p:nvPr/>
        </p:nvPicPr>
        <p:blipFill>
          <a:blip r:embed="rId4">
            <a:alphaModFix/>
          </a:blip>
          <a:stretch>
            <a:fillRect/>
          </a:stretch>
        </p:blipFill>
        <p:spPr>
          <a:xfrm flipH="1">
            <a:off x="5761662" y="273587"/>
            <a:ext cx="508750" cy="508710"/>
          </a:xfrm>
          <a:prstGeom prst="rect">
            <a:avLst/>
          </a:prstGeom>
          <a:noFill/>
          <a:ln>
            <a:noFill/>
          </a:ln>
        </p:spPr>
      </p:pic>
      <p:pic>
        <p:nvPicPr>
          <p:cNvPr id="730" name="Google Shape;730;p48"/>
          <p:cNvPicPr preferRelativeResize="0"/>
          <p:nvPr/>
        </p:nvPicPr>
        <p:blipFill>
          <a:blip r:embed="rId5">
            <a:alphaModFix/>
          </a:blip>
          <a:stretch>
            <a:fillRect/>
          </a:stretch>
        </p:blipFill>
        <p:spPr>
          <a:xfrm flipH="1">
            <a:off x="8156985" y="2164825"/>
            <a:ext cx="547601" cy="582775"/>
          </a:xfrm>
          <a:prstGeom prst="rect">
            <a:avLst/>
          </a:prstGeom>
          <a:noFill/>
          <a:ln>
            <a:noFill/>
          </a:ln>
        </p:spPr>
      </p:pic>
      <p:pic>
        <p:nvPicPr>
          <p:cNvPr id="2" name="Google Shape;432;p41">
            <a:extLst>
              <a:ext uri="{FF2B5EF4-FFF2-40B4-BE49-F238E27FC236}">
                <a16:creationId xmlns:a16="http://schemas.microsoft.com/office/drawing/2014/main" id="{8CE9BEC9-C17B-0D96-F377-777240DBECD5}"/>
              </a:ext>
            </a:extLst>
          </p:cNvPr>
          <p:cNvPicPr preferRelativeResize="0"/>
          <p:nvPr/>
        </p:nvPicPr>
        <p:blipFill>
          <a:blip r:embed="rId6">
            <a:alphaModFix amt="75000"/>
          </a:blip>
          <a:stretch>
            <a:fillRect/>
          </a:stretch>
        </p:blipFill>
        <p:spPr>
          <a:xfrm>
            <a:off x="723000" y="438811"/>
            <a:ext cx="1743575" cy="1743574"/>
          </a:xfrm>
          <a:prstGeom prst="rect">
            <a:avLst/>
          </a:prstGeom>
          <a:noFill/>
          <a:ln>
            <a:noFill/>
          </a:ln>
        </p:spPr>
      </p:pic>
      <p:sp>
        <p:nvSpPr>
          <p:cNvPr id="3" name="Google Shape;433;p41">
            <a:extLst>
              <a:ext uri="{FF2B5EF4-FFF2-40B4-BE49-F238E27FC236}">
                <a16:creationId xmlns:a16="http://schemas.microsoft.com/office/drawing/2014/main" id="{981853C9-1093-C600-239A-53A642581208}"/>
              </a:ext>
            </a:extLst>
          </p:cNvPr>
          <p:cNvSpPr txBox="1">
            <a:spLocks/>
          </p:cNvSpPr>
          <p:nvPr/>
        </p:nvSpPr>
        <p:spPr>
          <a:xfrm>
            <a:off x="779332" y="2246212"/>
            <a:ext cx="7925254"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l"/>
            <a:r>
              <a:rPr lang="en-US" sz="8800" dirty="0">
                <a:solidFill>
                  <a:srgbClr val="72177E"/>
                </a:solidFill>
              </a:rPr>
              <a:t>CÁCH TIẾN HÀNH</a:t>
            </a:r>
          </a:p>
        </p:txBody>
      </p:sp>
      <p:sp>
        <p:nvSpPr>
          <p:cNvPr id="4" name="Google Shape;434;p41">
            <a:extLst>
              <a:ext uri="{FF2B5EF4-FFF2-40B4-BE49-F238E27FC236}">
                <a16:creationId xmlns:a16="http://schemas.microsoft.com/office/drawing/2014/main" id="{6FA15C89-B909-9F4F-95C7-3E5181EA1A41}"/>
              </a:ext>
            </a:extLst>
          </p:cNvPr>
          <p:cNvSpPr txBox="1">
            <a:spLocks/>
          </p:cNvSpPr>
          <p:nvPr/>
        </p:nvSpPr>
        <p:spPr>
          <a:xfrm>
            <a:off x="866290" y="1008000"/>
            <a:ext cx="1393689" cy="841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6000" dirty="0">
                <a:solidFill>
                  <a:srgbClr val="72177E"/>
                </a:solidFill>
              </a:rPr>
              <a:t>II</a:t>
            </a:r>
          </a:p>
        </p:txBody>
      </p:sp>
      <p:pic>
        <p:nvPicPr>
          <p:cNvPr id="7" name="Google Shape;446;p42">
            <a:extLst>
              <a:ext uri="{FF2B5EF4-FFF2-40B4-BE49-F238E27FC236}">
                <a16:creationId xmlns:a16="http://schemas.microsoft.com/office/drawing/2014/main" id="{F10675CD-7FE4-A9E8-2A9F-3C7407CF5A53}"/>
              </a:ext>
            </a:extLst>
          </p:cNvPr>
          <p:cNvPicPr preferRelativeResize="0"/>
          <p:nvPr/>
        </p:nvPicPr>
        <p:blipFill>
          <a:blip r:embed="rId7">
            <a:alphaModFix/>
          </a:blip>
          <a:stretch>
            <a:fillRect/>
          </a:stretch>
        </p:blipFill>
        <p:spPr>
          <a:xfrm>
            <a:off x="6107477" y="483587"/>
            <a:ext cx="2763375" cy="1762625"/>
          </a:xfrm>
          <a:prstGeom prst="rect">
            <a:avLst/>
          </a:prstGeom>
          <a:noFill/>
          <a:ln>
            <a:noFill/>
          </a:ln>
        </p:spPr>
      </p:pic>
      <p:pic>
        <p:nvPicPr>
          <p:cNvPr id="9" name="Google Shape;448;p42">
            <a:extLst>
              <a:ext uri="{FF2B5EF4-FFF2-40B4-BE49-F238E27FC236}">
                <a16:creationId xmlns:a16="http://schemas.microsoft.com/office/drawing/2014/main" id="{D370535C-3F42-E5B7-C47B-99D1847C343D}"/>
              </a:ext>
            </a:extLst>
          </p:cNvPr>
          <p:cNvPicPr preferRelativeResize="0"/>
          <p:nvPr/>
        </p:nvPicPr>
        <p:blipFill>
          <a:blip r:embed="rId4">
            <a:alphaModFix/>
          </a:blip>
          <a:stretch>
            <a:fillRect/>
          </a:stretch>
        </p:blipFill>
        <p:spPr>
          <a:xfrm>
            <a:off x="3866808" y="1069838"/>
            <a:ext cx="471226" cy="471189"/>
          </a:xfrm>
          <a:prstGeom prst="rect">
            <a:avLst/>
          </a:prstGeom>
          <a:noFill/>
          <a:ln>
            <a:noFill/>
          </a:ln>
        </p:spPr>
      </p:pic>
      <p:pic>
        <p:nvPicPr>
          <p:cNvPr id="10" name="Google Shape;450;p42">
            <a:extLst>
              <a:ext uri="{FF2B5EF4-FFF2-40B4-BE49-F238E27FC236}">
                <a16:creationId xmlns:a16="http://schemas.microsoft.com/office/drawing/2014/main" id="{4D344941-DE6F-22E0-CEA6-C11CB946558B}"/>
              </a:ext>
            </a:extLst>
          </p:cNvPr>
          <p:cNvPicPr preferRelativeResize="0"/>
          <p:nvPr/>
        </p:nvPicPr>
        <p:blipFill>
          <a:blip r:embed="rId4">
            <a:alphaModFix/>
          </a:blip>
          <a:stretch>
            <a:fillRect/>
          </a:stretch>
        </p:blipFill>
        <p:spPr>
          <a:xfrm>
            <a:off x="3570608" y="1374438"/>
            <a:ext cx="155447" cy="15544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pic>
        <p:nvPicPr>
          <p:cNvPr id="28" name="Google Shape;432;p41">
            <a:extLst>
              <a:ext uri="{FF2B5EF4-FFF2-40B4-BE49-F238E27FC236}">
                <a16:creationId xmlns:a16="http://schemas.microsoft.com/office/drawing/2014/main" id="{75011CC8-ADD2-FD80-D147-C4A756A3477C}"/>
              </a:ext>
            </a:extLst>
          </p:cNvPr>
          <p:cNvPicPr preferRelativeResize="0"/>
          <p:nvPr/>
        </p:nvPicPr>
        <p:blipFill>
          <a:blip r:embed="rId3">
            <a:alphaModFix amt="75000"/>
          </a:blip>
          <a:stretch>
            <a:fillRect/>
          </a:stretch>
        </p:blipFill>
        <p:spPr>
          <a:xfrm>
            <a:off x="169146" y="148708"/>
            <a:ext cx="612579" cy="612579"/>
          </a:xfrm>
          <a:prstGeom prst="rect">
            <a:avLst/>
          </a:prstGeom>
          <a:noFill/>
          <a:ln>
            <a:noFill/>
          </a:ln>
        </p:spPr>
      </p:pic>
      <p:sp>
        <p:nvSpPr>
          <p:cNvPr id="29" name="Google Shape;434;p41">
            <a:extLst>
              <a:ext uri="{FF2B5EF4-FFF2-40B4-BE49-F238E27FC236}">
                <a16:creationId xmlns:a16="http://schemas.microsoft.com/office/drawing/2014/main" id="{CDE1697A-9E04-6734-43F5-3F7C87081161}"/>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30" name="Picture 29">
            <a:extLst>
              <a:ext uri="{FF2B5EF4-FFF2-40B4-BE49-F238E27FC236}">
                <a16:creationId xmlns:a16="http://schemas.microsoft.com/office/drawing/2014/main" id="{6BFF42D2-2CF8-4C96-DC43-81E556FD2060}"/>
              </a:ext>
            </a:extLst>
          </p:cNvPr>
          <p:cNvPicPr>
            <a:picLocks noChangeAspect="1"/>
          </p:cNvPicPr>
          <p:nvPr/>
        </p:nvPicPr>
        <p:blipFill>
          <a:blip r:embed="rId4"/>
          <a:stretch>
            <a:fillRect/>
          </a:stretch>
        </p:blipFill>
        <p:spPr>
          <a:xfrm>
            <a:off x="1028700" y="928444"/>
            <a:ext cx="6827331" cy="370451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3">
            <a:alphaModFix/>
          </a:blip>
          <a:stretch>
            <a:fillRect/>
          </a:stretch>
        </p:blipFill>
        <p:spPr>
          <a:xfrm rot="20987042" flipH="1">
            <a:off x="835980" y="1774686"/>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330629" y="1698775"/>
            <a:ext cx="5008179"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smtClean="0">
                <a:solidFill>
                  <a:srgbClr val="002060"/>
                </a:solidFill>
              </a:rPr>
              <a:t>B1: </a:t>
            </a:r>
            <a:r>
              <a:rPr lang="en-US" sz="2400" dirty="0" err="1" smtClean="0">
                <a:solidFill>
                  <a:srgbClr val="002060"/>
                </a:solidFill>
              </a:rPr>
              <a:t>Đo</a:t>
            </a:r>
            <a:r>
              <a:rPr lang="en-US" sz="2400" dirty="0" smtClean="0">
                <a:solidFill>
                  <a:srgbClr val="002060"/>
                </a:solidFill>
              </a:rPr>
              <a:t> </a:t>
            </a:r>
            <a:r>
              <a:rPr lang="en-US" sz="2400" dirty="0" err="1">
                <a:solidFill>
                  <a:srgbClr val="002060"/>
                </a:solidFill>
              </a:rPr>
              <a:t>chiều</a:t>
            </a:r>
            <a:r>
              <a:rPr lang="en-US" sz="2400" dirty="0">
                <a:solidFill>
                  <a:srgbClr val="002060"/>
                </a:solidFill>
              </a:rPr>
              <a:t> </a:t>
            </a:r>
            <a:r>
              <a:rPr lang="en-US" sz="2400" dirty="0" err="1">
                <a:solidFill>
                  <a:srgbClr val="002060"/>
                </a:solidFill>
              </a:rPr>
              <a:t>cao</a:t>
            </a:r>
            <a:r>
              <a:rPr lang="en-US" sz="2400" dirty="0">
                <a:solidFill>
                  <a:srgbClr val="002060"/>
                </a:solidFill>
              </a:rPr>
              <a:t> h </a:t>
            </a:r>
            <a:r>
              <a:rPr lang="en-US" sz="2400" dirty="0" err="1">
                <a:solidFill>
                  <a:srgbClr val="002060"/>
                </a:solidFill>
              </a:rPr>
              <a:t>của</a:t>
            </a:r>
            <a:r>
              <a:rPr lang="en-US" sz="2400" dirty="0">
                <a:solidFill>
                  <a:srgbClr val="002060"/>
                </a:solidFill>
              </a:rPr>
              <a:t> </a:t>
            </a:r>
            <a:r>
              <a:rPr lang="en-US" sz="2400" dirty="0" err="1">
                <a:solidFill>
                  <a:srgbClr val="002060"/>
                </a:solidFill>
              </a:rPr>
              <a:t>vật</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a:t>
            </a:r>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4">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665404" y="906780"/>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5"/>
          <a:stretch>
            <a:fillRect/>
          </a:stretch>
        </p:blipFill>
        <p:spPr>
          <a:xfrm>
            <a:off x="2293750" y="2183575"/>
            <a:ext cx="5819612" cy="3157727"/>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randombar(horizont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2236451" y="655786"/>
            <a:ext cx="4671098" cy="2534542"/>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023840"/>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2947928"/>
            <a:ext cx="7710542"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smtClean="0"/>
              <a:t>B2: </a:t>
            </a:r>
            <a:r>
              <a:rPr lang="en-US" dirty="0" err="1"/>
              <a:t>Bố</a:t>
            </a:r>
            <a:r>
              <a:rPr lang="en-US" dirty="0"/>
              <a:t> </a:t>
            </a:r>
            <a:r>
              <a:rPr lang="en-US" dirty="0" err="1"/>
              <a:t>trí</a:t>
            </a:r>
            <a:r>
              <a:rPr lang="en-US" dirty="0"/>
              <a:t> </a:t>
            </a:r>
            <a:r>
              <a:rPr lang="en-US" dirty="0" err="1"/>
              <a:t>thí</a:t>
            </a:r>
            <a:r>
              <a:rPr lang="en-US" dirty="0"/>
              <a:t> </a:t>
            </a:r>
            <a:r>
              <a:rPr lang="en-US" dirty="0" err="1"/>
              <a:t>nghiệm</a:t>
            </a:r>
            <a:r>
              <a:rPr lang="en-US" dirty="0"/>
              <a:t> </a:t>
            </a:r>
            <a:r>
              <a:rPr lang="en-US" dirty="0" err="1"/>
              <a:t>theo</a:t>
            </a:r>
            <a:r>
              <a:rPr lang="en-US" dirty="0"/>
              <a:t> </a:t>
            </a:r>
            <a:r>
              <a:rPr lang="en-US" dirty="0" err="1"/>
              <a:t>hình</a:t>
            </a:r>
            <a:r>
              <a:rPr lang="en-US" dirty="0"/>
              <a:t> </a:t>
            </a:r>
            <a:r>
              <a:rPr lang="en-US" dirty="0" smtClean="0"/>
              <a:t>.</a:t>
            </a:r>
            <a:r>
              <a:rPr lang="vi-VN" dirty="0" smtClean="0"/>
              <a:t>Đặt </a:t>
            </a:r>
            <a:r>
              <a:rPr lang="vi-VN" dirty="0"/>
              <a:t>vật và màn chắn sát thấu </a:t>
            </a:r>
            <a:r>
              <a:rPr lang="vi-VN" dirty="0" smtClean="0"/>
              <a:t>kính</a:t>
            </a:r>
            <a:r>
              <a:rPr lang="en-US" dirty="0" smtClean="0"/>
              <a:t>.</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3642326"/>
            <a:ext cx="7725053" cy="1094138"/>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smtClean="0"/>
              <a:t>D</a:t>
            </a:r>
            <a:r>
              <a:rPr lang="vi-VN" dirty="0"/>
              <a:t>ịch đồng thời vật và màn chắn ra xa dần thấu kính những khoảng bằng nhau cho đến khi quan sát được ảnh rõ nét trên màn chắn thì ghi lại giá trị d và </a:t>
            </a:r>
            <a:r>
              <a:rPr lang="vi-VN" dirty="0" smtClean="0"/>
              <a:t>d‘</a:t>
            </a:r>
            <a:r>
              <a:rPr lang="en-US" dirty="0" smtClean="0"/>
              <a:t>.</a:t>
            </a:r>
            <a:endParaRPr lang="en-US" dirty="0"/>
          </a:p>
        </p:txBody>
      </p:sp>
    </p:spTree>
    <p:extLst>
      <p:ext uri="{BB962C8B-B14F-4D97-AF65-F5344CB8AC3E}">
        <p14:creationId xmlns:p14="http://schemas.microsoft.com/office/powerpoint/2010/main" val="1161412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1971641" y="655786"/>
            <a:ext cx="5200717" cy="2821914"/>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553612"/>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3477700"/>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smtClean="0"/>
              <a:t>B3: </a:t>
            </a:r>
            <a:r>
              <a:rPr lang="vi-VN" dirty="0" smtClean="0"/>
              <a:t>Đo </a:t>
            </a:r>
            <a:r>
              <a:rPr lang="vi-VN" dirty="0"/>
              <a:t>chiều cao h' của ảnh</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839592"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48" y="4156117"/>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4172098"/>
            <a:ext cx="77250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Lặp lại thí nghiêm hai lần nữa, ghi kết quả vào vở </a:t>
            </a:r>
            <a:endParaRPr lang="en-US" dirty="0"/>
          </a:p>
        </p:txBody>
      </p:sp>
    </p:spTree>
    <p:extLst>
      <p:ext uri="{BB962C8B-B14F-4D97-AF65-F5344CB8AC3E}">
        <p14:creationId xmlns:p14="http://schemas.microsoft.com/office/powerpoint/2010/main" val="299070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02"/>
        <p:cNvGrpSpPr/>
        <p:nvPr/>
      </p:nvGrpSpPr>
      <p:grpSpPr>
        <a:xfrm>
          <a:off x="0" y="0"/>
          <a:ext cx="0" cy="0"/>
          <a:chOff x="0" y="0"/>
          <a:chExt cx="0" cy="0"/>
        </a:xfrm>
      </p:grpSpPr>
      <p:pic>
        <p:nvPicPr>
          <p:cNvPr id="603" name="Google Shape;603;p45"/>
          <p:cNvPicPr preferRelativeResize="0"/>
          <p:nvPr/>
        </p:nvPicPr>
        <p:blipFill>
          <a:blip r:embed="rId3">
            <a:alphaModFix amt="75000"/>
          </a:blip>
          <a:stretch>
            <a:fillRect/>
          </a:stretch>
        </p:blipFill>
        <p:spPr>
          <a:xfrm rot="10800000">
            <a:off x="5647495" y="912744"/>
            <a:ext cx="1870530" cy="1870529"/>
          </a:xfrm>
          <a:prstGeom prst="rect">
            <a:avLst/>
          </a:prstGeom>
          <a:noFill/>
          <a:ln>
            <a:noFill/>
          </a:ln>
        </p:spPr>
      </p:pic>
      <p:pic>
        <p:nvPicPr>
          <p:cNvPr id="604" name="Google Shape;604;p45"/>
          <p:cNvPicPr preferRelativeResize="0"/>
          <p:nvPr/>
        </p:nvPicPr>
        <p:blipFill>
          <a:blip r:embed="rId4">
            <a:alphaModFix/>
          </a:blip>
          <a:stretch>
            <a:fillRect/>
          </a:stretch>
        </p:blipFill>
        <p:spPr>
          <a:xfrm rot="10800000">
            <a:off x="4214650" y="1173495"/>
            <a:ext cx="357350" cy="380276"/>
          </a:xfrm>
          <a:prstGeom prst="rect">
            <a:avLst/>
          </a:prstGeom>
          <a:noFill/>
          <a:ln>
            <a:noFill/>
          </a:ln>
        </p:spPr>
      </p:pic>
      <p:sp>
        <p:nvSpPr>
          <p:cNvPr id="606" name="Google Shape;606;p45"/>
          <p:cNvSpPr txBox="1">
            <a:spLocks noGrp="1"/>
          </p:cNvSpPr>
          <p:nvPr>
            <p:ph type="title" idx="2"/>
          </p:nvPr>
        </p:nvSpPr>
        <p:spPr>
          <a:xfrm>
            <a:off x="5807383" y="1363633"/>
            <a:ext cx="1527471" cy="90309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72177E"/>
                </a:solidFill>
              </a:rPr>
              <a:t>III</a:t>
            </a:r>
            <a:endParaRPr dirty="0">
              <a:solidFill>
                <a:srgbClr val="72177E"/>
              </a:solidFill>
            </a:endParaRPr>
          </a:p>
        </p:txBody>
      </p:sp>
      <p:sp>
        <p:nvSpPr>
          <p:cNvPr id="607" name="Google Shape;607;p45"/>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You can enter a subtitle here if you need it</a:t>
            </a:r>
            <a:endParaRPr dirty="0"/>
          </a:p>
        </p:txBody>
      </p:sp>
      <p:pic>
        <p:nvPicPr>
          <p:cNvPr id="608" name="Google Shape;608;p45"/>
          <p:cNvPicPr preferRelativeResize="0"/>
          <p:nvPr/>
        </p:nvPicPr>
        <p:blipFill>
          <a:blip r:embed="rId5">
            <a:alphaModFix/>
          </a:blip>
          <a:stretch>
            <a:fillRect/>
          </a:stretch>
        </p:blipFill>
        <p:spPr>
          <a:xfrm>
            <a:off x="5428123" y="491845"/>
            <a:ext cx="357350" cy="357313"/>
          </a:xfrm>
          <a:prstGeom prst="rect">
            <a:avLst/>
          </a:prstGeom>
          <a:noFill/>
          <a:ln>
            <a:noFill/>
          </a:ln>
        </p:spPr>
      </p:pic>
      <p:grpSp>
        <p:nvGrpSpPr>
          <p:cNvPr id="5" name="Group 4">
            <a:extLst>
              <a:ext uri="{FF2B5EF4-FFF2-40B4-BE49-F238E27FC236}">
                <a16:creationId xmlns:a16="http://schemas.microsoft.com/office/drawing/2014/main" id="{1D126D44-16B3-4DDC-66B2-1EAD3A9CBB24}"/>
              </a:ext>
            </a:extLst>
          </p:cNvPr>
          <p:cNvGrpSpPr/>
          <p:nvPr/>
        </p:nvGrpSpPr>
        <p:grpSpPr>
          <a:xfrm>
            <a:off x="0" y="602961"/>
            <a:ext cx="2990743" cy="4540539"/>
            <a:chOff x="-13627" y="985990"/>
            <a:chExt cx="2738451" cy="4157510"/>
          </a:xfrm>
        </p:grpSpPr>
        <p:pic>
          <p:nvPicPr>
            <p:cNvPr id="609" name="Google Shape;609;p45"/>
            <p:cNvPicPr preferRelativeResize="0"/>
            <p:nvPr/>
          </p:nvPicPr>
          <p:blipFill>
            <a:blip r:embed="rId6">
              <a:alphaModFix/>
            </a:blip>
            <a:stretch>
              <a:fillRect/>
            </a:stretch>
          </p:blipFill>
          <p:spPr>
            <a:xfrm>
              <a:off x="602473" y="3294637"/>
              <a:ext cx="471226" cy="471189"/>
            </a:xfrm>
            <a:prstGeom prst="rect">
              <a:avLst/>
            </a:prstGeom>
            <a:noFill/>
            <a:ln>
              <a:noFill/>
            </a:ln>
          </p:spPr>
        </p:pic>
        <p:pic>
          <p:nvPicPr>
            <p:cNvPr id="610" name="Google Shape;610;p45"/>
            <p:cNvPicPr preferRelativeResize="0"/>
            <p:nvPr/>
          </p:nvPicPr>
          <p:blipFill rotWithShape="1">
            <a:blip r:embed="rId7">
              <a:alphaModFix/>
            </a:blip>
            <a:srcRect r="11785"/>
            <a:stretch/>
          </p:blipFill>
          <p:spPr>
            <a:xfrm flipH="1">
              <a:off x="-13627" y="985990"/>
              <a:ext cx="2738451" cy="4157510"/>
            </a:xfrm>
            <a:prstGeom prst="rect">
              <a:avLst/>
            </a:prstGeom>
            <a:noFill/>
            <a:ln>
              <a:noFill/>
            </a:ln>
          </p:spPr>
        </p:pic>
        <p:pic>
          <p:nvPicPr>
            <p:cNvPr id="611" name="Google Shape;611;p45"/>
            <p:cNvPicPr preferRelativeResize="0"/>
            <p:nvPr/>
          </p:nvPicPr>
          <p:blipFill>
            <a:blip r:embed="rId8">
              <a:alphaModFix/>
            </a:blip>
            <a:stretch>
              <a:fillRect/>
            </a:stretch>
          </p:blipFill>
          <p:spPr>
            <a:xfrm rot="10800000">
              <a:off x="2000453" y="2610726"/>
              <a:ext cx="236299" cy="236299"/>
            </a:xfrm>
            <a:prstGeom prst="rect">
              <a:avLst/>
            </a:prstGeom>
            <a:noFill/>
            <a:ln>
              <a:noFill/>
            </a:ln>
          </p:spPr>
        </p:pic>
        <p:pic>
          <p:nvPicPr>
            <p:cNvPr id="612" name="Google Shape;612;p45"/>
            <p:cNvPicPr preferRelativeResize="0"/>
            <p:nvPr/>
          </p:nvPicPr>
          <p:blipFill>
            <a:blip r:embed="rId8">
              <a:alphaModFix/>
            </a:blip>
            <a:stretch>
              <a:fillRect/>
            </a:stretch>
          </p:blipFill>
          <p:spPr>
            <a:xfrm rot="10800000">
              <a:off x="1897413" y="2321265"/>
              <a:ext cx="192625" cy="192650"/>
            </a:xfrm>
            <a:prstGeom prst="rect">
              <a:avLst/>
            </a:prstGeom>
            <a:noFill/>
            <a:ln>
              <a:noFill/>
            </a:ln>
          </p:spPr>
        </p:pic>
        <p:pic>
          <p:nvPicPr>
            <p:cNvPr id="613" name="Google Shape;613;p45"/>
            <p:cNvPicPr preferRelativeResize="0"/>
            <p:nvPr/>
          </p:nvPicPr>
          <p:blipFill>
            <a:blip r:embed="rId8">
              <a:alphaModFix/>
            </a:blip>
            <a:stretch>
              <a:fillRect/>
            </a:stretch>
          </p:blipFill>
          <p:spPr>
            <a:xfrm rot="10800000">
              <a:off x="2090050" y="2081924"/>
              <a:ext cx="146700" cy="146725"/>
            </a:xfrm>
            <a:prstGeom prst="rect">
              <a:avLst/>
            </a:prstGeom>
            <a:noFill/>
            <a:ln>
              <a:noFill/>
            </a:ln>
          </p:spPr>
        </p:pic>
      </p:grpSp>
      <p:pic>
        <p:nvPicPr>
          <p:cNvPr id="614" name="Google Shape;614;p45"/>
          <p:cNvPicPr preferRelativeResize="0"/>
          <p:nvPr/>
        </p:nvPicPr>
        <p:blipFill>
          <a:blip r:embed="rId9">
            <a:alphaModFix/>
          </a:blip>
          <a:stretch>
            <a:fillRect/>
          </a:stretch>
        </p:blipFill>
        <p:spPr>
          <a:xfrm>
            <a:off x="3731171" y="111043"/>
            <a:ext cx="357351" cy="409365"/>
          </a:xfrm>
          <a:prstGeom prst="rect">
            <a:avLst/>
          </a:prstGeom>
          <a:noFill/>
          <a:ln>
            <a:noFill/>
          </a:ln>
        </p:spPr>
      </p:pic>
      <p:pic>
        <p:nvPicPr>
          <p:cNvPr id="615" name="Google Shape;615;p45"/>
          <p:cNvPicPr preferRelativeResize="0"/>
          <p:nvPr/>
        </p:nvPicPr>
        <p:blipFill>
          <a:blip r:embed="rId4">
            <a:alphaModFix/>
          </a:blip>
          <a:stretch>
            <a:fillRect/>
          </a:stretch>
        </p:blipFill>
        <p:spPr>
          <a:xfrm>
            <a:off x="8203099" y="2928825"/>
            <a:ext cx="471225" cy="501490"/>
          </a:xfrm>
          <a:prstGeom prst="rect">
            <a:avLst/>
          </a:prstGeom>
          <a:noFill/>
          <a:ln>
            <a:noFill/>
          </a:ln>
        </p:spPr>
      </p:pic>
      <p:pic>
        <p:nvPicPr>
          <p:cNvPr id="616" name="Google Shape;616;p45"/>
          <p:cNvPicPr preferRelativeResize="0"/>
          <p:nvPr/>
        </p:nvPicPr>
        <p:blipFill>
          <a:blip r:embed="rId5">
            <a:alphaModFix/>
          </a:blip>
          <a:stretch>
            <a:fillRect/>
          </a:stretch>
        </p:blipFill>
        <p:spPr>
          <a:xfrm>
            <a:off x="8421688" y="4389425"/>
            <a:ext cx="357350" cy="357313"/>
          </a:xfrm>
          <a:prstGeom prst="rect">
            <a:avLst/>
          </a:prstGeom>
          <a:noFill/>
          <a:ln>
            <a:noFill/>
          </a:ln>
        </p:spPr>
      </p:pic>
      <p:sp>
        <p:nvSpPr>
          <p:cNvPr id="4" name="Google Shape;433;p41">
            <a:extLst>
              <a:ext uri="{FF2B5EF4-FFF2-40B4-BE49-F238E27FC236}">
                <a16:creationId xmlns:a16="http://schemas.microsoft.com/office/drawing/2014/main" id="{829EC66F-ED49-3D91-6E88-99D7070E165F}"/>
              </a:ext>
            </a:extLst>
          </p:cNvPr>
          <p:cNvSpPr txBox="1">
            <a:spLocks/>
          </p:cNvSpPr>
          <p:nvPr/>
        </p:nvSpPr>
        <p:spPr>
          <a:xfrm>
            <a:off x="3510645" y="3215798"/>
            <a:ext cx="3920259"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r"/>
            <a:r>
              <a:rPr lang="en-US" sz="8000" dirty="0">
                <a:solidFill>
                  <a:srgbClr val="72177E"/>
                </a:solidFill>
              </a:rPr>
              <a:t>KẾT QUẢ</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1583B653-B7EC-07DF-203F-E47524AC570B}"/>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Google Shape;424;p40"/>
          <p:cNvSpPr/>
          <p:nvPr/>
        </p:nvSpPr>
        <p:spPr>
          <a:xfrm flipH="1">
            <a:off x="-721880" y="-5188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5" name="Google Shape;425;p40"/>
          <p:cNvPicPr preferRelativeResize="0"/>
          <p:nvPr/>
        </p:nvPicPr>
        <p:blipFill>
          <a:blip r:embed="rId3">
            <a:alphaModFix amt="75000"/>
          </a:blip>
          <a:stretch>
            <a:fillRect/>
          </a:stretch>
        </p:blipFill>
        <p:spPr>
          <a:xfrm>
            <a:off x="7061795" y="77625"/>
            <a:ext cx="1529399" cy="1529400"/>
          </a:xfrm>
          <a:prstGeom prst="rect">
            <a:avLst/>
          </a:prstGeom>
          <a:noFill/>
          <a:ln>
            <a:noFill/>
          </a:ln>
        </p:spPr>
      </p:pic>
      <p:pic>
        <p:nvPicPr>
          <p:cNvPr id="426" name="Google Shape;426;p40"/>
          <p:cNvPicPr preferRelativeResize="0"/>
          <p:nvPr/>
        </p:nvPicPr>
        <p:blipFill>
          <a:blip r:embed="rId4">
            <a:alphaModFix/>
          </a:blip>
          <a:stretch>
            <a:fillRect/>
          </a:stretch>
        </p:blipFill>
        <p:spPr>
          <a:xfrm>
            <a:off x="2989786" y="77625"/>
            <a:ext cx="642025" cy="641975"/>
          </a:xfrm>
          <a:prstGeom prst="rect">
            <a:avLst/>
          </a:prstGeom>
          <a:noFill/>
          <a:ln>
            <a:noFill/>
          </a:ln>
        </p:spPr>
      </p:pic>
      <p:sp>
        <p:nvSpPr>
          <p:cNvPr id="427" name="Google Shape;427;p40"/>
          <p:cNvSpPr/>
          <p:nvPr/>
        </p:nvSpPr>
        <p:spPr>
          <a:xfrm rot="10800000">
            <a:off x="4286970" y="-2010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33;p41">
            <a:extLst>
              <a:ext uri="{FF2B5EF4-FFF2-40B4-BE49-F238E27FC236}">
                <a16:creationId xmlns:a16="http://schemas.microsoft.com/office/drawing/2014/main" id="{A015EF97-E89E-6E13-1EF1-332834F8B012}"/>
              </a:ext>
            </a:extLst>
          </p:cNvPr>
          <p:cNvSpPr txBox="1">
            <a:spLocks/>
          </p:cNvSpPr>
          <p:nvPr/>
        </p:nvSpPr>
        <p:spPr>
          <a:xfrm>
            <a:off x="1617812" y="549453"/>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31481D26-CF7D-73F1-AA1F-CF98BB6F4F75}"/>
              </a:ext>
            </a:extLst>
          </p:cNvPr>
          <p:cNvSpPr txBox="1">
            <a:spLocks/>
          </p:cNvSpPr>
          <p:nvPr/>
        </p:nvSpPr>
        <p:spPr>
          <a:xfrm>
            <a:off x="374387" y="1068040"/>
            <a:ext cx="688034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Họ và tên: …</a:t>
            </a:r>
            <a:r>
              <a:rPr lang="en-US" dirty="0"/>
              <a:t>………………………...………</a:t>
            </a:r>
            <a:r>
              <a:rPr lang="vi-VN" dirty="0"/>
              <a:t> Lớp: …</a:t>
            </a:r>
            <a:r>
              <a:rPr lang="en-US" dirty="0"/>
              <a:t>…………</a:t>
            </a:r>
          </a:p>
        </p:txBody>
      </p:sp>
      <p:sp>
        <p:nvSpPr>
          <p:cNvPr id="9" name="Google Shape;400;p38">
            <a:extLst>
              <a:ext uri="{FF2B5EF4-FFF2-40B4-BE49-F238E27FC236}">
                <a16:creationId xmlns:a16="http://schemas.microsoft.com/office/drawing/2014/main" id="{EC9791F8-D2DD-97A3-14A9-61C5BCFEDA34}"/>
              </a:ext>
            </a:extLst>
          </p:cNvPr>
          <p:cNvSpPr txBox="1">
            <a:spLocks/>
          </p:cNvSpPr>
          <p:nvPr/>
        </p:nvSpPr>
        <p:spPr>
          <a:xfrm>
            <a:off x="359375" y="157758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b="1" dirty="0"/>
              <a:t>1. Mục đích thí nghiệm</a:t>
            </a:r>
            <a:endParaRPr lang="en-US" b="1" dirty="0"/>
          </a:p>
          <a:p>
            <a:pPr>
              <a:lnSpc>
                <a:spcPct val="120000"/>
              </a:lnSpc>
            </a:pPr>
            <a:r>
              <a:rPr lang="en-US" dirty="0" err="1"/>
              <a:t>Đo</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bằng</a:t>
            </a:r>
            <a:r>
              <a:rPr lang="en-US" dirty="0"/>
              <a:t> </a:t>
            </a:r>
            <a:r>
              <a:rPr lang="en-US" dirty="0" err="1"/>
              <a:t>dụng</a:t>
            </a:r>
            <a:r>
              <a:rPr lang="en-US" dirty="0"/>
              <a:t> </a:t>
            </a:r>
            <a:r>
              <a:rPr lang="en-US" dirty="0" err="1"/>
              <a:t>cụ</a:t>
            </a:r>
            <a:r>
              <a:rPr lang="en-US" dirty="0"/>
              <a:t> </a:t>
            </a:r>
            <a:r>
              <a:rPr lang="en-US" dirty="0" err="1"/>
              <a:t>thực</a:t>
            </a:r>
            <a:r>
              <a:rPr lang="en-US" dirty="0"/>
              <a:t> </a:t>
            </a:r>
            <a:r>
              <a:rPr lang="en-US" dirty="0" err="1"/>
              <a:t>hành</a:t>
            </a:r>
            <a:r>
              <a:rPr lang="en-US" dirty="0"/>
              <a:t>. </a:t>
            </a:r>
          </a:p>
        </p:txBody>
      </p:sp>
      <p:sp>
        <p:nvSpPr>
          <p:cNvPr id="11" name="Google Shape;400;p38">
            <a:extLst>
              <a:ext uri="{FF2B5EF4-FFF2-40B4-BE49-F238E27FC236}">
                <a16:creationId xmlns:a16="http://schemas.microsoft.com/office/drawing/2014/main" id="{8687E98D-4A41-4337-DB11-19CB73347511}"/>
              </a:ext>
            </a:extLst>
          </p:cNvPr>
          <p:cNvSpPr txBox="1">
            <a:spLocks/>
          </p:cNvSpPr>
          <p:nvPr/>
        </p:nvSpPr>
        <p:spPr>
          <a:xfrm>
            <a:off x="359375" y="2554421"/>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2. </a:t>
            </a:r>
            <a:r>
              <a:rPr lang="en-US" b="1" dirty="0" err="1"/>
              <a:t>Chuẩn</a:t>
            </a:r>
            <a:r>
              <a:rPr lang="en-US" b="1" dirty="0"/>
              <a:t> </a:t>
            </a:r>
            <a:r>
              <a:rPr lang="en-US" b="1" dirty="0" err="1"/>
              <a:t>bị</a:t>
            </a:r>
            <a:endParaRPr lang="en-US" b="1" dirty="0"/>
          </a:p>
          <a:p>
            <a:pPr>
              <a:lnSpc>
                <a:spcPct val="120000"/>
              </a:lnSpc>
            </a:pPr>
            <a:r>
              <a:rPr lang="en-US" dirty="0" err="1"/>
              <a:t>Dụng</a:t>
            </a:r>
            <a:r>
              <a:rPr lang="en-US" dirty="0"/>
              <a:t> </a:t>
            </a:r>
            <a:r>
              <a:rPr lang="en-US" dirty="0" err="1"/>
              <a:t>cụ</a:t>
            </a:r>
            <a:r>
              <a:rPr lang="en-US" dirty="0"/>
              <a:t> </a:t>
            </a:r>
            <a:r>
              <a:rPr lang="en-US" dirty="0" err="1"/>
              <a:t>thí</a:t>
            </a:r>
            <a:r>
              <a:rPr lang="en-US" dirty="0"/>
              <a:t> </a:t>
            </a:r>
            <a:r>
              <a:rPr lang="en-US" dirty="0" err="1"/>
              <a:t>nghiệm</a:t>
            </a:r>
            <a:endParaRPr lang="en-US" dirty="0"/>
          </a:p>
        </p:txBody>
      </p:sp>
      <p:sp>
        <p:nvSpPr>
          <p:cNvPr id="12" name="Google Shape;400;p38">
            <a:extLst>
              <a:ext uri="{FF2B5EF4-FFF2-40B4-BE49-F238E27FC236}">
                <a16:creationId xmlns:a16="http://schemas.microsoft.com/office/drawing/2014/main" id="{B2514776-F671-2E9E-3DD9-8B796C2DBD0B}"/>
              </a:ext>
            </a:extLst>
          </p:cNvPr>
          <p:cNvSpPr txBox="1">
            <a:spLocks/>
          </p:cNvSpPr>
          <p:nvPr/>
        </p:nvSpPr>
        <p:spPr>
          <a:xfrm>
            <a:off x="374387" y="352050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en-US" b="1" dirty="0" err="1"/>
              <a:t>Các</a:t>
            </a:r>
            <a:r>
              <a:rPr lang="en-US" b="1" dirty="0"/>
              <a:t> </a:t>
            </a:r>
            <a:r>
              <a:rPr lang="en-US" b="1" dirty="0" err="1"/>
              <a:t>bước</a:t>
            </a:r>
            <a:r>
              <a:rPr lang="en-US" b="1" dirty="0"/>
              <a:t> </a:t>
            </a:r>
            <a:r>
              <a:rPr lang="en-US" b="1" dirty="0" err="1"/>
              <a:t>tiến</a:t>
            </a:r>
            <a:r>
              <a:rPr lang="en-US" b="1" dirty="0"/>
              <a:t> </a:t>
            </a:r>
            <a:r>
              <a:rPr lang="en-US" b="1" dirty="0" err="1"/>
              <a:t>hành</a:t>
            </a:r>
            <a:endParaRPr lang="en-US" b="1" dirty="0"/>
          </a:p>
          <a:p>
            <a:pPr>
              <a:lnSpc>
                <a:spcPct val="120000"/>
              </a:lnSpc>
            </a:pPr>
            <a:r>
              <a:rPr lang="en-US" dirty="0" err="1"/>
              <a:t>Mô</a:t>
            </a:r>
            <a:r>
              <a:rPr lang="en-US" dirty="0"/>
              <a:t> </a:t>
            </a:r>
            <a:r>
              <a:rPr lang="en-US" dirty="0" err="1"/>
              <a:t>tả</a:t>
            </a:r>
            <a:r>
              <a:rPr lang="en-US" dirty="0"/>
              <a:t> </a:t>
            </a:r>
            <a:r>
              <a:rPr lang="en-US" dirty="0" err="1"/>
              <a:t>các</a:t>
            </a:r>
            <a:r>
              <a:rPr lang="en-US" dirty="0"/>
              <a:t> </a:t>
            </a:r>
            <a:r>
              <a:rPr lang="en-US" dirty="0" err="1"/>
              <a:t>bước</a:t>
            </a:r>
            <a:r>
              <a:rPr lang="en-US" dirty="0"/>
              <a:t> </a:t>
            </a:r>
            <a:r>
              <a:rPr lang="en-US" dirty="0" err="1"/>
              <a:t>tiến</a:t>
            </a:r>
            <a:r>
              <a:rPr lang="en-US" dirty="0"/>
              <a:t> </a:t>
            </a:r>
            <a:r>
              <a:rPr lang="en-US" dirty="0" err="1"/>
              <a:t>hành</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6"/>
          <p:cNvSpPr/>
          <p:nvPr/>
        </p:nvSpPr>
        <p:spPr>
          <a:xfrm flipH="1">
            <a:off x="1899495" y="39805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6"/>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Here is where your presentation begin</a:t>
            </a:r>
            <a:r>
              <a:rPr lang="en" dirty="0">
                <a:solidFill>
                  <a:schemeClr val="lt1"/>
                </a:solidFill>
              </a:rPr>
              <a:t>s</a:t>
            </a:r>
            <a:endParaRPr dirty="0">
              <a:solidFill>
                <a:schemeClr val="lt1"/>
              </a:solidFill>
            </a:endParaRPr>
          </a:p>
        </p:txBody>
      </p:sp>
      <p:sp>
        <p:nvSpPr>
          <p:cNvPr id="376" name="Google Shape;376;p36"/>
          <p:cNvSpPr txBox="1"/>
          <p:nvPr/>
        </p:nvSpPr>
        <p:spPr>
          <a:xfrm>
            <a:off x="7139380" y="768100"/>
            <a:ext cx="1649400" cy="4002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000" dirty="0">
                <a:solidFill>
                  <a:schemeClr val="tx1"/>
                </a:solidFill>
                <a:latin typeface="Fira Sans Condensed Medium" panose="020B0603050000020004" pitchFamily="34" charset="0"/>
                <a:ea typeface="Changa One"/>
                <a:cs typeface="Changa One"/>
                <a:sym typeface="Changa One"/>
              </a:rPr>
              <a:t>KHTN 9</a:t>
            </a:r>
            <a:endParaRPr sz="2000" dirty="0">
              <a:solidFill>
                <a:schemeClr val="tx1"/>
              </a:solidFill>
              <a:latin typeface="Fira Sans Condensed Medium" panose="020B0603050000020004" pitchFamily="34" charset="0"/>
              <a:ea typeface="Changa One"/>
              <a:cs typeface="Changa One"/>
              <a:sym typeface="Changa One"/>
            </a:endParaRPr>
          </a:p>
        </p:txBody>
      </p:sp>
      <p:pic>
        <p:nvPicPr>
          <p:cNvPr id="377" name="Google Shape;377;p36"/>
          <p:cNvPicPr preferRelativeResize="0"/>
          <p:nvPr/>
        </p:nvPicPr>
        <p:blipFill rotWithShape="1">
          <a:blip r:embed="rId3">
            <a:alphaModFix/>
          </a:blip>
          <a:srcRect r="20312"/>
          <a:stretch/>
        </p:blipFill>
        <p:spPr>
          <a:xfrm flipH="1">
            <a:off x="0" y="1286107"/>
            <a:ext cx="2017402" cy="3725613"/>
          </a:xfrm>
          <a:prstGeom prst="rect">
            <a:avLst/>
          </a:prstGeom>
          <a:noFill/>
          <a:ln>
            <a:noFill/>
          </a:ln>
        </p:spPr>
      </p:pic>
      <p:sp>
        <p:nvSpPr>
          <p:cNvPr id="378" name="Google Shape;378;p36"/>
          <p:cNvSpPr txBox="1">
            <a:spLocks noGrp="1"/>
          </p:cNvSpPr>
          <p:nvPr>
            <p:ph type="ctrTitle"/>
          </p:nvPr>
        </p:nvSpPr>
        <p:spPr>
          <a:xfrm>
            <a:off x="2017400" y="1645329"/>
            <a:ext cx="5460900" cy="2655225"/>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US" sz="5000" b="1" dirty="0">
                <a:solidFill>
                  <a:schemeClr val="tx1"/>
                </a:solidFill>
              </a:rPr>
              <a:t>BÀI 9</a:t>
            </a:r>
            <a:br>
              <a:rPr lang="en-US" sz="5000" b="1" dirty="0">
                <a:solidFill>
                  <a:schemeClr val="tx1"/>
                </a:solidFill>
              </a:rPr>
            </a:br>
            <a:r>
              <a:rPr lang="en-US" sz="5000" b="1" dirty="0">
                <a:solidFill>
                  <a:schemeClr val="tx1"/>
                </a:solidFill>
              </a:rPr>
              <a:t>THỰC HÀNH ĐO TIÊU CỰ CỦA THẤU KÍNH HỘI TỤ</a:t>
            </a:r>
            <a:endParaRPr sz="4300" b="1" dirty="0">
              <a:solidFill>
                <a:schemeClr val="tx1"/>
              </a:solidFill>
            </a:endParaRPr>
          </a:p>
        </p:txBody>
      </p:sp>
      <p:pic>
        <p:nvPicPr>
          <p:cNvPr id="379" name="Google Shape;379;p36"/>
          <p:cNvPicPr preferRelativeResize="0"/>
          <p:nvPr/>
        </p:nvPicPr>
        <p:blipFill>
          <a:blip r:embed="rId4">
            <a:alphaModFix/>
          </a:blip>
          <a:stretch>
            <a:fillRect/>
          </a:stretch>
        </p:blipFill>
        <p:spPr>
          <a:xfrm>
            <a:off x="7478300" y="3423325"/>
            <a:ext cx="253876" cy="253876"/>
          </a:xfrm>
          <a:prstGeom prst="rect">
            <a:avLst/>
          </a:prstGeom>
          <a:noFill/>
          <a:ln>
            <a:noFill/>
          </a:ln>
        </p:spPr>
      </p:pic>
      <p:pic>
        <p:nvPicPr>
          <p:cNvPr id="380" name="Google Shape;380;p36"/>
          <p:cNvPicPr preferRelativeResize="0"/>
          <p:nvPr/>
        </p:nvPicPr>
        <p:blipFill>
          <a:blip r:embed="rId5">
            <a:alphaModFix/>
          </a:blip>
          <a:stretch>
            <a:fillRect/>
          </a:stretch>
        </p:blipFill>
        <p:spPr>
          <a:xfrm>
            <a:off x="8135125" y="2280362"/>
            <a:ext cx="508751" cy="58277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751801" y="827548"/>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6396648" y="445225"/>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6100448" y="749825"/>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640114" y="346299"/>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732171"/>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4. </a:t>
            </a:r>
            <a:r>
              <a:rPr lang="en-US" b="1" dirty="0" err="1"/>
              <a:t>Kết</a:t>
            </a:r>
            <a:r>
              <a:rPr lang="en-US" b="1" dirty="0"/>
              <a:t> </a:t>
            </a:r>
            <a:r>
              <a:rPr lang="en-US" b="1" dirty="0" err="1"/>
              <a:t>quả</a:t>
            </a:r>
            <a:r>
              <a:rPr lang="en-US" b="1" dirty="0"/>
              <a:t> </a:t>
            </a:r>
            <a:r>
              <a:rPr lang="en-US" b="1" dirty="0" err="1"/>
              <a:t>thí</a:t>
            </a:r>
            <a:r>
              <a:rPr lang="en-US" b="1" dirty="0"/>
              <a:t> </a:t>
            </a:r>
            <a:r>
              <a:rPr lang="en-US" b="1" dirty="0" err="1"/>
              <a:t>nghiệm</a:t>
            </a:r>
            <a:endParaRPr lang="en-US" b="1" dirty="0"/>
          </a:p>
        </p:txBody>
      </p:sp>
      <mc:AlternateContent xmlns:mc="http://schemas.openxmlformats.org/markup-compatibility/2006" xmlns:a14="http://schemas.microsoft.com/office/drawing/2010/main">
        <mc:Choice Requires="a14">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b="0" i="0" dirty="0" smtClean="0">
                                      <a:latin typeface="Calibri" panose="020F0502020204030204" pitchFamily="34" charset="0"/>
                                      <a:cs typeface="Calibri" panose="020F0502020204030204" pitchFamily="34" charset="0"/>
                                    </a:rPr>
                                    <m:t>h</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47837368"/>
                      </a:ext>
                    </a:extLst>
                  </a:tr>
                </a:tbl>
              </a:graphicData>
            </a:graphic>
          </p:graphicFrame>
        </mc:Choice>
        <mc:Fallback xmlns="">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endParaRPr lang="en-US"/>
                        </a:p>
                      </a:txBody>
                      <a:tcPr anchor="ctr">
                        <a:blipFill>
                          <a:blip r:embed="rId6"/>
                          <a:stretch>
                            <a:fillRect l="-54762" t="-230597" r="-317007" b="-746"/>
                          </a:stretch>
                        </a:blipFill>
                      </a:tcPr>
                    </a:tc>
                    <a:tc>
                      <a:txBody>
                        <a:bodyPr/>
                        <a:lstStyle/>
                        <a:p>
                          <a:endParaRPr lang="en-US"/>
                        </a:p>
                      </a:txBody>
                      <a:tcPr anchor="ctr">
                        <a:blipFill>
                          <a:blip r:embed="rId6"/>
                          <a:stretch>
                            <a:fillRect l="-144444" t="-230597" r="-195873" b="-746"/>
                          </a:stretch>
                        </a:blipFill>
                      </a:tcPr>
                    </a:tc>
                    <a:tc>
                      <a:txBody>
                        <a:bodyPr/>
                        <a:lstStyle/>
                        <a:p>
                          <a:endParaRPr lang="en-US"/>
                        </a:p>
                      </a:txBody>
                      <a:tcPr anchor="ctr">
                        <a:blipFill>
                          <a:blip r:embed="rId6"/>
                          <a:stretch>
                            <a:fillRect l="-246795" t="-230597" r="-97756" b="-746"/>
                          </a:stretch>
                        </a:blipFill>
                      </a:tcPr>
                    </a:tc>
                    <a:tc>
                      <a:txBody>
                        <a:bodyPr/>
                        <a:lstStyle/>
                        <a:p>
                          <a:endParaRPr lang="en-US"/>
                        </a:p>
                      </a:txBody>
                      <a:tcPr anchor="ctr">
                        <a:blipFill>
                          <a:blip r:embed="rId6"/>
                          <a:stretch>
                            <a:fillRect l="-355921" t="-230597" r="-329" b="-746"/>
                          </a:stretch>
                        </a:blipFill>
                      </a:tcPr>
                    </a:tc>
                    <a:extLst>
                      <a:ext uri="{0D108BD9-81ED-4DB2-BD59-A6C34878D82A}">
                        <a16:rowId xmlns:a16="http://schemas.microsoft.com/office/drawing/2014/main" val="1047837368"/>
                      </a:ext>
                    </a:extLst>
                  </a:tr>
                </a:tbl>
              </a:graphicData>
            </a:graphic>
          </p:graphicFrame>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E1CB2DFA-D90E-4A8C-089C-32EFACCBFFF7}"/>
                  </a:ext>
                </a:extLst>
              </p:cNvPr>
              <p:cNvSpPr txBox="1"/>
              <p:nvPr/>
            </p:nvSpPr>
            <p:spPr>
              <a:xfrm>
                <a:off x="1615408" y="4051326"/>
                <a:ext cx="5199804" cy="720005"/>
              </a:xfrm>
              <a:prstGeom prst="rect">
                <a:avLst/>
              </a:prstGeom>
              <a:noFill/>
            </p:spPr>
            <p:txBody>
              <a:bodyPr wrap="square">
                <a:spAutoFit/>
              </a:bodyPr>
              <a:lstStyle/>
              <a:p>
                <a:r>
                  <a:rPr lang="en-US" sz="2400" dirty="0" err="1">
                    <a:solidFill>
                      <a:srgbClr val="002060"/>
                    </a:solidFill>
                    <a:latin typeface="Calibri" panose="020F0502020204030204" pitchFamily="34" charset="0"/>
                    <a:cs typeface="Calibri" panose="020F0502020204030204" pitchFamily="34" charset="0"/>
                  </a:rPr>
                  <a:t>Giá</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trị</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trung</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bình</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của</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tiêu</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cự</a:t>
                </a:r>
                <a:r>
                  <a:rPr lang="en-US" sz="2400" dirty="0">
                    <a:solidFill>
                      <a:srgbClr val="002060"/>
                    </a:solidFill>
                    <a:latin typeface="Calibri" panose="020F0502020204030204" pitchFamily="34" charset="0"/>
                    <a:cs typeface="Calibri" panose="020F0502020204030204" pitchFamily="34" charset="0"/>
                  </a:rPr>
                  <a:t>: </a:t>
                </a:r>
                <a:r>
                  <a:rPr kumimoji="0" lang="en-US" sz="2400" b="1" i="0" u="none" strike="noStrike" kern="0" cap="none" spc="0" normalizeH="0" baseline="0" noProof="0" dirty="0">
                    <a:ln>
                      <a:noFill/>
                    </a:ln>
                    <a:solidFill>
                      <a:srgbClr val="002060"/>
                    </a:solidFill>
                    <a:effectLst/>
                    <a:uLnTx/>
                    <a:uFillTx/>
                    <a:latin typeface="Lato"/>
                    <a:ea typeface="Lato"/>
                    <a:cs typeface="Lato"/>
                  </a:rPr>
                  <a:t>f = </a:t>
                </a:r>
                <a14:m>
                  <m:oMath xmlns:m="http://schemas.openxmlformats.org/officeDocument/2006/math">
                    <m:f>
                      <m:fPr>
                        <m:ctrlPr>
                          <a:rPr kumimoji="0" lang="en-US" sz="2400" b="1" i="1" u="none" strike="noStrike" kern="0" cap="none" spc="0" normalizeH="0" baseline="0" noProof="0" smtClean="0">
                            <a:ln>
                              <a:noFill/>
                            </a:ln>
                            <a:solidFill>
                              <a:srgbClr val="002060"/>
                            </a:solidFill>
                            <a:effectLst/>
                            <a:uLnTx/>
                            <a:uFillTx/>
                            <a:latin typeface="Cambria Math" panose="02040503050406030204" pitchFamily="18" charset="0"/>
                          </a:rPr>
                        </m:ctrlPr>
                      </m:fPr>
                      <m:num>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 + </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m:t>
                        </m:r>
                      </m:num>
                      <m:den>
                        <m:r>
                          <m:rPr>
                            <m:nor/>
                          </m:rPr>
                          <a:rPr kumimoji="0" lang="en-US" sz="2400" b="1" i="0" u="none" strike="noStrike" kern="0" cap="none" spc="0" normalizeH="0" baseline="0" noProof="0" dirty="0">
                            <a:ln>
                              <a:noFill/>
                            </a:ln>
                            <a:solidFill>
                              <a:srgbClr val="002060"/>
                            </a:solidFill>
                            <a:effectLst/>
                            <a:uLnTx/>
                            <a:uFillTx/>
                            <a:latin typeface="Lato"/>
                            <a:ea typeface="Lato"/>
                            <a:cs typeface="Lato"/>
                          </a:rPr>
                          <m:t>4</m:t>
                        </m:r>
                      </m:den>
                    </m:f>
                  </m:oMath>
                </a14:m>
                <a:r>
                  <a:rPr lang="en-US" sz="2400" dirty="0">
                    <a:solidFill>
                      <a:srgbClr val="002060"/>
                    </a:solidFill>
                    <a:latin typeface="Calibri" panose="020F0502020204030204" pitchFamily="34" charset="0"/>
                    <a:cs typeface="Calibri" panose="020F0502020204030204" pitchFamily="34" charset="0"/>
                  </a:rPr>
                  <a:t> </a:t>
                </a:r>
              </a:p>
            </p:txBody>
          </p:sp>
        </mc:Choice>
        <mc:Fallback xmlns="">
          <p:sp>
            <p:nvSpPr>
              <p:cNvPr id="11" name="TextBox 10">
                <a:extLst>
                  <a:ext uri="{FF2B5EF4-FFF2-40B4-BE49-F238E27FC236}">
                    <a16:creationId xmlns:a16="http://schemas.microsoft.com/office/drawing/2014/main" id="{E1CB2DFA-D90E-4A8C-089C-32EFACCBFFF7}"/>
                  </a:ext>
                </a:extLst>
              </p:cNvPr>
              <p:cNvSpPr txBox="1">
                <a:spLocks noRot="1" noChangeAspect="1" noMove="1" noResize="1" noEditPoints="1" noAdjustHandles="1" noChangeArrowheads="1" noChangeShapeType="1" noTextEdit="1"/>
              </p:cNvSpPr>
              <p:nvPr/>
            </p:nvSpPr>
            <p:spPr>
              <a:xfrm>
                <a:off x="1615408" y="4051326"/>
                <a:ext cx="5199804" cy="720005"/>
              </a:xfrm>
              <a:prstGeom prst="rect">
                <a:avLst/>
              </a:prstGeom>
              <a:blipFill>
                <a:blip r:embed="rId7"/>
                <a:stretch>
                  <a:fillRect l="-1876" b="-6780"/>
                </a:stretch>
              </a:blipFill>
            </p:spPr>
            <p:txBody>
              <a:bodyPr/>
              <a:lstStyle/>
              <a:p>
                <a:r>
                  <a:rPr lang="en-US">
                    <a:noFill/>
                  </a:rPr>
                  <a:t> </a:t>
                </a:r>
              </a:p>
            </p:txBody>
          </p:sp>
        </mc:Fallback>
      </mc:AlternateContent>
    </p:spTree>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528174" y="280659"/>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7422027" y="386719"/>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7125827" y="691319"/>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777399" y="599955"/>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xmlns:a14="http://schemas.microsoft.com/office/drawing/2010/main">
        <mc:Choice Requires="a14">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1435157"/>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Nhận</a:t>
                </a:r>
                <a:r>
                  <a:rPr lang="en-US" dirty="0"/>
                  <a:t> </a:t>
                </a:r>
                <a:r>
                  <a:rPr lang="en-US" dirty="0" err="1"/>
                  <a:t>xét</a:t>
                </a:r>
                <a:r>
                  <a:rPr lang="en-US" dirty="0"/>
                  <a:t> </a:t>
                </a:r>
                <a:r>
                  <a:rPr lang="en-US" dirty="0" err="1"/>
                  <a:t>về</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và</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xmlns="">
          <p:sp>
            <p:nvSpPr>
              <p:cNvPr id="8" name="Google Shape;400;p38">
                <a:extLst>
                  <a:ext uri="{FF2B5EF4-FFF2-40B4-BE49-F238E27FC236}">
                    <a16:creationId xmlns:a16="http://schemas.microsoft.com/office/drawing/2014/main" id="{B176C473-A72C-9491-0E6D-03E27B0B6BCF}"/>
                  </a:ext>
                </a:extLst>
              </p:cNvPr>
              <p:cNvSpPr txBox="1">
                <a:spLocks noRot="1" noChangeAspect="1" noMove="1" noResize="1" noEditPoints="1" noAdjustHandles="1" noChangeArrowheads="1" noChangeShapeType="1" noTextEdit="1"/>
              </p:cNvSpPr>
              <p:nvPr/>
            </p:nvSpPr>
            <p:spPr>
              <a:xfrm>
                <a:off x="374387" y="1435157"/>
                <a:ext cx="8231819" cy="471189"/>
              </a:xfrm>
              <a:prstGeom prst="rect">
                <a:avLst/>
              </a:prstGeom>
              <a:blipFill>
                <a:blip r:embed="rId6"/>
                <a:stretch>
                  <a:fillRect l="-1110" t="-3846" b="-3205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Google Shape;400;p38">
                <a:extLst>
                  <a:ext uri="{FF2B5EF4-FFF2-40B4-BE49-F238E27FC236}">
                    <a16:creationId xmlns:a16="http://schemas.microsoft.com/office/drawing/2014/main" id="{60289F09-7CD0-712B-471A-71621D0D03A2}"/>
                  </a:ext>
                </a:extLst>
              </p:cNvPr>
              <p:cNvSpPr txBox="1">
                <a:spLocks/>
              </p:cNvSpPr>
              <p:nvPr/>
            </p:nvSpPr>
            <p:spPr>
              <a:xfrm>
                <a:off x="374387" y="2104142"/>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So sánh giá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a:t>
                </a:r>
                <a:r>
                  <a:rPr lang="en-US" dirty="0" err="1"/>
                  <a:t>với</a:t>
                </a:r>
                <a:r>
                  <a:rPr lang="en-US" dirty="0"/>
                  <a:t> số liệu tiêu cự ghi trên thấu </a:t>
                </a:r>
                <a:r>
                  <a:rPr lang="en-US" dirty="0" err="1"/>
                  <a:t>kính</a:t>
                </a:r>
                <a:r>
                  <a:rPr lang="en-US" dirty="0"/>
                  <a:t>. </a:t>
                </a:r>
              </a:p>
            </p:txBody>
          </p:sp>
        </mc:Choice>
        <mc:Fallback xmlns="">
          <p:sp>
            <p:nvSpPr>
              <p:cNvPr id="3" name="Google Shape;400;p38">
                <a:extLst>
                  <a:ext uri="{FF2B5EF4-FFF2-40B4-BE49-F238E27FC236}">
                    <a16:creationId xmlns:a16="http://schemas.microsoft.com/office/drawing/2014/main" id="{60289F09-7CD0-712B-471A-71621D0D03A2}"/>
                  </a:ext>
                </a:extLst>
              </p:cNvPr>
              <p:cNvSpPr txBox="1">
                <a:spLocks noRot="1" noChangeAspect="1" noMove="1" noResize="1" noEditPoints="1" noAdjustHandles="1" noChangeArrowheads="1" noChangeShapeType="1" noTextEdit="1"/>
              </p:cNvSpPr>
              <p:nvPr/>
            </p:nvSpPr>
            <p:spPr>
              <a:xfrm>
                <a:off x="374387" y="2104142"/>
                <a:ext cx="8231819" cy="471189"/>
              </a:xfrm>
              <a:prstGeom prst="rect">
                <a:avLst/>
              </a:prstGeom>
              <a:blipFill>
                <a:blip r:embed="rId7"/>
                <a:stretch>
                  <a:fillRect l="-1110" t="-3896" b="-33766"/>
                </a:stretch>
              </a:blipFill>
            </p:spPr>
            <p:txBody>
              <a:bodyPr/>
              <a:lstStyle/>
              <a:p>
                <a:r>
                  <a:rPr lang="en-US">
                    <a:noFill/>
                  </a:rPr>
                  <a:t> </a:t>
                </a:r>
              </a:p>
            </p:txBody>
          </p:sp>
        </mc:Fallback>
      </mc:AlternateContent>
      <p:sp>
        <p:nvSpPr>
          <p:cNvPr id="4" name="Google Shape;400;p38">
            <a:extLst>
              <a:ext uri="{FF2B5EF4-FFF2-40B4-BE49-F238E27FC236}">
                <a16:creationId xmlns:a16="http://schemas.microsoft.com/office/drawing/2014/main" id="{BC01E3FF-B0AF-4482-07B3-31B52D544B48}"/>
              </a:ext>
            </a:extLst>
          </p:cNvPr>
          <p:cNvSpPr txBox="1">
            <a:spLocks/>
          </p:cNvSpPr>
          <p:nvPr/>
        </p:nvSpPr>
        <p:spPr>
          <a:xfrm>
            <a:off x="374386" y="2820020"/>
            <a:ext cx="8769613" cy="125835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3. </a:t>
            </a:r>
            <a:r>
              <a:rPr lang="vi-VN" dirty="0"/>
              <a:t>So sánh ưu điểm và nhược điểm khi đo tiêu cự thấu kính hội tụ bằng phương pháp Silbermann với phương pháp đo trực tiếp khoảng cách từ quang tâm O tới tiêu điểm chính F như phần mở đầu</a:t>
            </a:r>
            <a:endParaRPr lang="en-US" dirty="0"/>
          </a:p>
        </p:txBody>
      </p:sp>
    </p:spTree>
    <p:extLst>
      <p:ext uri="{BB962C8B-B14F-4D97-AF65-F5344CB8AC3E}">
        <p14:creationId xmlns:p14="http://schemas.microsoft.com/office/powerpoint/2010/main" val="692387243"/>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 name="Google Shape;400;p38">
                <a:extLst>
                  <a:ext uri="{FF2B5EF4-FFF2-40B4-BE49-F238E27FC236}">
                    <a16:creationId xmlns:a16="http://schemas.microsoft.com/office/drawing/2014/main" id="{86B242D7-3703-9B8E-8761-007206DA4DF7}"/>
                  </a:ext>
                </a:extLst>
              </p:cNvPr>
              <p:cNvSpPr txBox="1">
                <a:spLocks/>
              </p:cNvSpPr>
              <p:nvPr/>
            </p:nvSpPr>
            <p:spPr>
              <a:xfrm>
                <a:off x="178445" y="90442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gần</a:t>
                </a:r>
                <a:r>
                  <a:rPr lang="en-US" dirty="0"/>
                  <a:t> </a:t>
                </a:r>
                <a:r>
                  <a:rPr lang="en-US" dirty="0" err="1"/>
                  <a:t>bằng</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xmlns="">
          <p:sp>
            <p:nvSpPr>
              <p:cNvPr id="14" name="Google Shape;400;p38">
                <a:extLst>
                  <a:ext uri="{FF2B5EF4-FFF2-40B4-BE49-F238E27FC236}">
                    <a16:creationId xmlns:a16="http://schemas.microsoft.com/office/drawing/2014/main" id="{86B242D7-3703-9B8E-8761-007206DA4DF7}"/>
                  </a:ext>
                </a:extLst>
              </p:cNvPr>
              <p:cNvSpPr txBox="1">
                <a:spLocks noRot="1" noChangeAspect="1" noMove="1" noResize="1" noEditPoints="1" noAdjustHandles="1" noChangeArrowheads="1" noChangeShapeType="1" noTextEdit="1"/>
              </p:cNvSpPr>
              <p:nvPr/>
            </p:nvSpPr>
            <p:spPr>
              <a:xfrm>
                <a:off x="178445" y="904428"/>
                <a:ext cx="8231819" cy="471189"/>
              </a:xfrm>
              <a:prstGeom prst="rect">
                <a:avLst/>
              </a:prstGeom>
              <a:blipFill>
                <a:blip r:embed="rId3"/>
                <a:stretch>
                  <a:fillRect l="-1110" t="-3846" b="-32051"/>
                </a:stretch>
              </a:blipFill>
            </p:spPr>
            <p:txBody>
              <a:bodyPr/>
              <a:lstStyle/>
              <a:p>
                <a:r>
                  <a:rPr lang="en-US">
                    <a:noFill/>
                  </a:rPr>
                  <a:t> </a:t>
                </a:r>
              </a:p>
            </p:txBody>
          </p:sp>
        </mc:Fallback>
      </mc:AlternateContent>
      <p:sp>
        <p:nvSpPr>
          <p:cNvPr id="15" name="Google Shape;433;p41">
            <a:extLst>
              <a:ext uri="{FF2B5EF4-FFF2-40B4-BE49-F238E27FC236}">
                <a16:creationId xmlns:a16="http://schemas.microsoft.com/office/drawing/2014/main" id="{D1F44735-DE7A-13A1-F8F3-662C4CB6C018}"/>
              </a:ext>
            </a:extLst>
          </p:cNvPr>
          <p:cNvSpPr txBox="1">
            <a:spLocks/>
          </p:cNvSpPr>
          <p:nvPr/>
        </p:nvSpPr>
        <p:spPr>
          <a:xfrm>
            <a:off x="1813685" y="331440"/>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xmlns:a14="http://schemas.microsoft.com/office/drawing/2010/main">
        <mc:Choice Requires="a14">
          <p:sp>
            <p:nvSpPr>
              <p:cNvPr id="16" name="Google Shape;400;p38">
                <a:extLst>
                  <a:ext uri="{FF2B5EF4-FFF2-40B4-BE49-F238E27FC236}">
                    <a16:creationId xmlns:a16="http://schemas.microsoft.com/office/drawing/2014/main" id="{DBD8359F-5691-F9F9-9D51-0E2D9194A481}"/>
                  </a:ext>
                </a:extLst>
              </p:cNvPr>
              <p:cNvSpPr txBox="1">
                <a:spLocks/>
              </p:cNvSpPr>
              <p:nvPr/>
            </p:nvSpPr>
            <p:spPr>
              <a:xfrm>
                <a:off x="178445" y="142904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a:t>
                </a:r>
                <a:r>
                  <a:rPr lang="en-US" dirty="0" err="1"/>
                  <a:t>Giá</a:t>
                </a:r>
                <a:r>
                  <a:rPr lang="en-US" dirty="0"/>
                  <a:t>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bằng số liệu tiêu cự ghi trên thấu </a:t>
                </a:r>
                <a:r>
                  <a:rPr lang="en-US" dirty="0" err="1"/>
                  <a:t>kính</a:t>
                </a:r>
                <a:endParaRPr lang="en-US" dirty="0"/>
              </a:p>
            </p:txBody>
          </p:sp>
        </mc:Choice>
        <mc:Fallback xmlns="">
          <p:sp>
            <p:nvSpPr>
              <p:cNvPr id="16" name="Google Shape;400;p38">
                <a:extLst>
                  <a:ext uri="{FF2B5EF4-FFF2-40B4-BE49-F238E27FC236}">
                    <a16:creationId xmlns:a16="http://schemas.microsoft.com/office/drawing/2014/main" id="{DBD8359F-5691-F9F9-9D51-0E2D9194A481}"/>
                  </a:ext>
                </a:extLst>
              </p:cNvPr>
              <p:cNvSpPr txBox="1">
                <a:spLocks noRot="1" noChangeAspect="1" noMove="1" noResize="1" noEditPoints="1" noAdjustHandles="1" noChangeArrowheads="1" noChangeShapeType="1" noTextEdit="1"/>
              </p:cNvSpPr>
              <p:nvPr/>
            </p:nvSpPr>
            <p:spPr>
              <a:xfrm>
                <a:off x="178445" y="1429048"/>
                <a:ext cx="8231819" cy="471189"/>
              </a:xfrm>
              <a:prstGeom prst="rect">
                <a:avLst/>
              </a:prstGeom>
              <a:blipFill>
                <a:blip r:embed="rId4"/>
                <a:stretch>
                  <a:fillRect l="-1110" t="-3846" b="-32051"/>
                </a:stretch>
              </a:blipFill>
            </p:spPr>
            <p:txBody>
              <a:bodyPr/>
              <a:lstStyle/>
              <a:p>
                <a:r>
                  <a:rPr lang="en-US">
                    <a:noFill/>
                  </a:rPr>
                  <a:t> </a:t>
                </a:r>
              </a:p>
            </p:txBody>
          </p:sp>
        </mc:Fallback>
      </mc:AlternateContent>
      <p:sp>
        <p:nvSpPr>
          <p:cNvPr id="17" name="Google Shape;400;p38">
            <a:extLst>
              <a:ext uri="{FF2B5EF4-FFF2-40B4-BE49-F238E27FC236}">
                <a16:creationId xmlns:a16="http://schemas.microsoft.com/office/drawing/2014/main" id="{41D919E4-7AA5-48EF-35FB-AB4B71F9D3A6}"/>
              </a:ext>
            </a:extLst>
          </p:cNvPr>
          <p:cNvSpPr txBox="1">
            <a:spLocks/>
          </p:cNvSpPr>
          <p:nvPr/>
        </p:nvSpPr>
        <p:spPr>
          <a:xfrm>
            <a:off x="178445" y="1974069"/>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vi-VN" b="1" dirty="0"/>
              <a:t>- Ưu điểm:</a:t>
            </a:r>
            <a:endParaRPr lang="en-US" b="1" dirty="0"/>
          </a:p>
        </p:txBody>
      </p:sp>
      <p:sp>
        <p:nvSpPr>
          <p:cNvPr id="18" name="Google Shape;400;p38">
            <a:extLst>
              <a:ext uri="{FF2B5EF4-FFF2-40B4-BE49-F238E27FC236}">
                <a16:creationId xmlns:a16="http://schemas.microsoft.com/office/drawing/2014/main" id="{58327E45-A953-3A69-95B2-9ED76B7C40C7}"/>
              </a:ext>
            </a:extLst>
          </p:cNvPr>
          <p:cNvSpPr txBox="1">
            <a:spLocks/>
          </p:cNvSpPr>
          <p:nvPr/>
        </p:nvSpPr>
        <p:spPr>
          <a:xfrm>
            <a:off x="511385" y="2504177"/>
            <a:ext cx="8231819" cy="798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Đo đạc gián tiếp thông qua các đại lượng dễ lấy thông số, từ đó dựa vào mối quan hệ của các đại lượng để tính cái cần đo</a:t>
            </a:r>
            <a:endParaRPr lang="en-US" dirty="0"/>
          </a:p>
        </p:txBody>
      </p:sp>
      <p:sp>
        <p:nvSpPr>
          <p:cNvPr id="19" name="Google Shape;400;p38">
            <a:extLst>
              <a:ext uri="{FF2B5EF4-FFF2-40B4-BE49-F238E27FC236}">
                <a16:creationId xmlns:a16="http://schemas.microsoft.com/office/drawing/2014/main" id="{A7DB23A0-56AA-3775-2260-D8F323DEF452}"/>
              </a:ext>
            </a:extLst>
          </p:cNvPr>
          <p:cNvSpPr txBox="1">
            <a:spLocks/>
          </p:cNvSpPr>
          <p:nvPr/>
        </p:nvSpPr>
        <p:spPr>
          <a:xfrm>
            <a:off x="511385" y="3374369"/>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Số liệu chính xác hơn</a:t>
            </a:r>
            <a:endParaRPr lang="en-US" dirty="0"/>
          </a:p>
        </p:txBody>
      </p:sp>
      <p:sp>
        <p:nvSpPr>
          <p:cNvPr id="20" name="Google Shape;400;p38">
            <a:extLst>
              <a:ext uri="{FF2B5EF4-FFF2-40B4-BE49-F238E27FC236}">
                <a16:creationId xmlns:a16="http://schemas.microsoft.com/office/drawing/2014/main" id="{A1479898-B2D4-EFDB-ADDA-EB18D7CCFCA8}"/>
              </a:ext>
            </a:extLst>
          </p:cNvPr>
          <p:cNvSpPr txBox="1">
            <a:spLocks/>
          </p:cNvSpPr>
          <p:nvPr/>
        </p:nvSpPr>
        <p:spPr>
          <a:xfrm>
            <a:off x="351728" y="394186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 </a:t>
            </a:r>
            <a:r>
              <a:rPr lang="vi-VN" b="1" dirty="0"/>
              <a:t>- </a:t>
            </a:r>
            <a:r>
              <a:rPr lang="en-US" b="1" dirty="0" err="1"/>
              <a:t>Nhược</a:t>
            </a:r>
            <a:r>
              <a:rPr lang="vi-VN" b="1" dirty="0"/>
              <a:t> điểm:</a:t>
            </a:r>
            <a:endParaRPr lang="en-US" b="1" dirty="0"/>
          </a:p>
        </p:txBody>
      </p:sp>
      <p:sp>
        <p:nvSpPr>
          <p:cNvPr id="21" name="Google Shape;400;p38">
            <a:extLst>
              <a:ext uri="{FF2B5EF4-FFF2-40B4-BE49-F238E27FC236}">
                <a16:creationId xmlns:a16="http://schemas.microsoft.com/office/drawing/2014/main" id="{A6EBA213-67AC-A8EC-2AA1-BCB5626524A7}"/>
              </a:ext>
            </a:extLst>
          </p:cNvPr>
          <p:cNvSpPr txBox="1">
            <a:spLocks/>
          </p:cNvSpPr>
          <p:nvPr/>
        </p:nvSpPr>
        <p:spPr>
          <a:xfrm>
            <a:off x="511385" y="4413057"/>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Cần lấy nhiều giá trị của nhiều đại lượng</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randombar(horizont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randombar(horizont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randombar(horizontal)">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randombar(horizontal)">
                                      <p:cBhvr>
                                        <p:cTn id="32" dur="5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randombar(horizontal)">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P spid="20"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490654" y="62047"/>
            <a:ext cx="8272184" cy="4998149"/>
          </a:xfrm>
          <a:prstGeom prst="rect">
            <a:avLst/>
          </a:prstGeom>
        </p:spPr>
      </p:pic>
    </p:spTree>
    <p:extLst>
      <p:ext uri="{BB962C8B-B14F-4D97-AF65-F5344CB8AC3E}">
        <p14:creationId xmlns:p14="http://schemas.microsoft.com/office/powerpoint/2010/main" val="365299243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1" name="Google Shape;1601;p71"/>
          <p:cNvSpPr txBox="1">
            <a:spLocks noGrp="1"/>
          </p:cNvSpPr>
          <p:nvPr>
            <p:ph type="title"/>
          </p:nvPr>
        </p:nvSpPr>
        <p:spPr>
          <a:xfrm>
            <a:off x="494945" y="2242136"/>
            <a:ext cx="4182148" cy="8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600" dirty="0"/>
              <a:t>Thanks!</a:t>
            </a:r>
            <a:endParaRPr sz="9600" dirty="0"/>
          </a:p>
        </p:txBody>
      </p:sp>
      <p:grpSp>
        <p:nvGrpSpPr>
          <p:cNvPr id="2" name="Google Shape;1779;p72">
            <a:extLst>
              <a:ext uri="{FF2B5EF4-FFF2-40B4-BE49-F238E27FC236}">
                <a16:creationId xmlns:a16="http://schemas.microsoft.com/office/drawing/2014/main" id="{90C04AA8-B435-0038-B066-31AC84CABC4E}"/>
              </a:ext>
            </a:extLst>
          </p:cNvPr>
          <p:cNvGrpSpPr/>
          <p:nvPr/>
        </p:nvGrpSpPr>
        <p:grpSpPr>
          <a:xfrm>
            <a:off x="4331973" y="735246"/>
            <a:ext cx="3791454" cy="4117968"/>
            <a:chOff x="5117517" y="3171259"/>
            <a:chExt cx="985455" cy="1070321"/>
          </a:xfrm>
        </p:grpSpPr>
        <p:grpSp>
          <p:nvGrpSpPr>
            <p:cNvPr id="3" name="Google Shape;1780;p72">
              <a:extLst>
                <a:ext uri="{FF2B5EF4-FFF2-40B4-BE49-F238E27FC236}">
                  <a16:creationId xmlns:a16="http://schemas.microsoft.com/office/drawing/2014/main" id="{CE69A24C-5CE9-D119-EBF6-21C4A3F91F29}"/>
                </a:ext>
              </a:extLst>
            </p:cNvPr>
            <p:cNvGrpSpPr/>
            <p:nvPr/>
          </p:nvGrpSpPr>
          <p:grpSpPr>
            <a:xfrm>
              <a:off x="5117517" y="3171259"/>
              <a:ext cx="985455" cy="630742"/>
              <a:chOff x="5117517" y="3171259"/>
              <a:chExt cx="985455" cy="630742"/>
            </a:xfrm>
          </p:grpSpPr>
          <p:sp>
            <p:nvSpPr>
              <p:cNvPr id="1693" name="Google Shape;1781;p72">
                <a:extLst>
                  <a:ext uri="{FF2B5EF4-FFF2-40B4-BE49-F238E27FC236}">
                    <a16:creationId xmlns:a16="http://schemas.microsoft.com/office/drawing/2014/main" id="{B0644387-562C-8B43-C166-8AB76CBC095E}"/>
                  </a:ext>
                </a:extLst>
              </p:cNvPr>
              <p:cNvSpPr/>
              <p:nvPr/>
            </p:nvSpPr>
            <p:spPr>
              <a:xfrm>
                <a:off x="5337312" y="3363784"/>
                <a:ext cx="206686" cy="238779"/>
              </a:xfrm>
              <a:custGeom>
                <a:avLst/>
                <a:gdLst/>
                <a:ahLst/>
                <a:cxnLst/>
                <a:rect l="l" t="t" r="r" b="b"/>
                <a:pathLst>
                  <a:path w="16712" h="19307" extrusionOk="0">
                    <a:moveTo>
                      <a:pt x="8342" y="1"/>
                    </a:moveTo>
                    <a:lnTo>
                      <a:pt x="0" y="4827"/>
                    </a:lnTo>
                    <a:lnTo>
                      <a:pt x="0" y="14480"/>
                    </a:lnTo>
                    <a:lnTo>
                      <a:pt x="8342" y="19307"/>
                    </a:lnTo>
                    <a:lnTo>
                      <a:pt x="16712" y="14480"/>
                    </a:lnTo>
                    <a:lnTo>
                      <a:pt x="16712" y="4827"/>
                    </a:lnTo>
                    <a:lnTo>
                      <a:pt x="8342"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782;p72">
                <a:extLst>
                  <a:ext uri="{FF2B5EF4-FFF2-40B4-BE49-F238E27FC236}">
                    <a16:creationId xmlns:a16="http://schemas.microsoft.com/office/drawing/2014/main" id="{D130FE5C-6DAC-A8AB-A5AE-3482DF4C22F1}"/>
                  </a:ext>
                </a:extLst>
              </p:cNvPr>
              <p:cNvSpPr/>
              <p:nvPr/>
            </p:nvSpPr>
            <p:spPr>
              <a:xfrm>
                <a:off x="5447729" y="3554936"/>
                <a:ext cx="207032" cy="238779"/>
              </a:xfrm>
              <a:custGeom>
                <a:avLst/>
                <a:gdLst/>
                <a:ahLst/>
                <a:cxnLst/>
                <a:rect l="l" t="t" r="r" b="b"/>
                <a:pathLst>
                  <a:path w="16740" h="19307" extrusionOk="0">
                    <a:moveTo>
                      <a:pt x="8370" y="1"/>
                    </a:moveTo>
                    <a:lnTo>
                      <a:pt x="0" y="4827"/>
                    </a:lnTo>
                    <a:lnTo>
                      <a:pt x="0" y="14480"/>
                    </a:lnTo>
                    <a:lnTo>
                      <a:pt x="8370" y="19307"/>
                    </a:lnTo>
                    <a:lnTo>
                      <a:pt x="16740" y="14480"/>
                    </a:lnTo>
                    <a:lnTo>
                      <a:pt x="16740"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783;p72">
                <a:extLst>
                  <a:ext uri="{FF2B5EF4-FFF2-40B4-BE49-F238E27FC236}">
                    <a16:creationId xmlns:a16="http://schemas.microsoft.com/office/drawing/2014/main" id="{481FB901-4731-247B-15D1-C9FEE2F773F4}"/>
                  </a:ext>
                </a:extLst>
              </p:cNvPr>
              <p:cNvSpPr/>
              <p:nvPr/>
            </p:nvSpPr>
            <p:spPr>
              <a:xfrm>
                <a:off x="5673386" y="3171259"/>
                <a:ext cx="206686" cy="238779"/>
              </a:xfrm>
              <a:custGeom>
                <a:avLst/>
                <a:gdLst/>
                <a:ahLst/>
                <a:cxnLst/>
                <a:rect l="l" t="t" r="r" b="b"/>
                <a:pathLst>
                  <a:path w="16712" h="19307" extrusionOk="0">
                    <a:moveTo>
                      <a:pt x="8370" y="0"/>
                    </a:moveTo>
                    <a:lnTo>
                      <a:pt x="0" y="4827"/>
                    </a:lnTo>
                    <a:lnTo>
                      <a:pt x="0"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784;p72">
                <a:extLst>
                  <a:ext uri="{FF2B5EF4-FFF2-40B4-BE49-F238E27FC236}">
                    <a16:creationId xmlns:a16="http://schemas.microsoft.com/office/drawing/2014/main" id="{6150C3FD-7610-8459-3B9F-6EF864BC179E}"/>
                  </a:ext>
                </a:extLst>
              </p:cNvPr>
              <p:cNvSpPr/>
              <p:nvPr/>
            </p:nvSpPr>
            <p:spPr>
              <a:xfrm>
                <a:off x="5117517" y="3363784"/>
                <a:ext cx="206698" cy="238779"/>
              </a:xfrm>
              <a:custGeom>
                <a:avLst/>
                <a:gdLst/>
                <a:ahLst/>
                <a:cxnLst/>
                <a:rect l="l" t="t" r="r" b="b"/>
                <a:pathLst>
                  <a:path w="16713" h="19307" extrusionOk="0">
                    <a:moveTo>
                      <a:pt x="8370" y="1"/>
                    </a:moveTo>
                    <a:lnTo>
                      <a:pt x="1" y="4827"/>
                    </a:lnTo>
                    <a:lnTo>
                      <a:pt x="1"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785;p72">
                <a:extLst>
                  <a:ext uri="{FF2B5EF4-FFF2-40B4-BE49-F238E27FC236}">
                    <a16:creationId xmlns:a16="http://schemas.microsoft.com/office/drawing/2014/main" id="{30246DBD-ED4C-D4FA-74C6-43735B89DBAF}"/>
                  </a:ext>
                </a:extLst>
              </p:cNvPr>
              <p:cNvSpPr/>
              <p:nvPr/>
            </p:nvSpPr>
            <p:spPr>
              <a:xfrm>
                <a:off x="5227241" y="3171259"/>
                <a:ext cx="206698" cy="238779"/>
              </a:xfrm>
              <a:custGeom>
                <a:avLst/>
                <a:gdLst/>
                <a:ahLst/>
                <a:cxnLst/>
                <a:rect l="l" t="t" r="r" b="b"/>
                <a:pathLst>
                  <a:path w="16713" h="19307" extrusionOk="0">
                    <a:moveTo>
                      <a:pt x="8370" y="0"/>
                    </a:moveTo>
                    <a:lnTo>
                      <a:pt x="1" y="4827"/>
                    </a:lnTo>
                    <a:lnTo>
                      <a:pt x="1"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786;p72">
                <a:extLst>
                  <a:ext uri="{FF2B5EF4-FFF2-40B4-BE49-F238E27FC236}">
                    <a16:creationId xmlns:a16="http://schemas.microsoft.com/office/drawing/2014/main" id="{D803DEAC-252A-DAD7-F62F-AA55DC9860EB}"/>
                  </a:ext>
                </a:extLst>
              </p:cNvPr>
              <p:cNvSpPr/>
              <p:nvPr/>
            </p:nvSpPr>
            <p:spPr>
              <a:xfrm>
                <a:off x="5669936" y="3555628"/>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787;p72">
                <a:extLst>
                  <a:ext uri="{FF2B5EF4-FFF2-40B4-BE49-F238E27FC236}">
                    <a16:creationId xmlns:a16="http://schemas.microsoft.com/office/drawing/2014/main" id="{2DBBBCAB-21E4-2012-0321-8AC29E3A6832}"/>
                  </a:ext>
                </a:extLst>
              </p:cNvPr>
              <p:cNvSpPr/>
              <p:nvPr/>
            </p:nvSpPr>
            <p:spPr>
              <a:xfrm>
                <a:off x="5552618" y="3358960"/>
                <a:ext cx="215318" cy="248438"/>
              </a:xfrm>
              <a:custGeom>
                <a:avLst/>
                <a:gdLst/>
                <a:ahLst/>
                <a:cxnLst/>
                <a:rect l="l" t="t" r="r" b="b"/>
                <a:pathLst>
                  <a:path w="17410" h="20088" extrusionOk="0">
                    <a:moveTo>
                      <a:pt x="8705" y="781"/>
                    </a:moveTo>
                    <a:lnTo>
                      <a:pt x="16712" y="5413"/>
                    </a:lnTo>
                    <a:lnTo>
                      <a:pt x="16712" y="14675"/>
                    </a:lnTo>
                    <a:lnTo>
                      <a:pt x="8705" y="19306"/>
                    </a:lnTo>
                    <a:lnTo>
                      <a:pt x="670" y="14675"/>
                    </a:lnTo>
                    <a:lnTo>
                      <a:pt x="670" y="5413"/>
                    </a:lnTo>
                    <a:lnTo>
                      <a:pt x="8705" y="781"/>
                    </a:lnTo>
                    <a:close/>
                    <a:moveTo>
                      <a:pt x="8705" y="0"/>
                    </a:moveTo>
                    <a:lnTo>
                      <a:pt x="0" y="5022"/>
                    </a:lnTo>
                    <a:lnTo>
                      <a:pt x="0" y="15066"/>
                    </a:lnTo>
                    <a:lnTo>
                      <a:pt x="8705" y="20087"/>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88;p72">
                <a:extLst>
                  <a:ext uri="{FF2B5EF4-FFF2-40B4-BE49-F238E27FC236}">
                    <a16:creationId xmlns:a16="http://schemas.microsoft.com/office/drawing/2014/main" id="{22BC72F0-3C0D-35FF-89E0-03CD735540E8}"/>
                  </a:ext>
                </a:extLst>
              </p:cNvPr>
              <p:cNvSpPr/>
              <p:nvPr/>
            </p:nvSpPr>
            <p:spPr>
              <a:xfrm>
                <a:off x="5778275" y="3363784"/>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89;p72">
                <a:extLst>
                  <a:ext uri="{FF2B5EF4-FFF2-40B4-BE49-F238E27FC236}">
                    <a16:creationId xmlns:a16="http://schemas.microsoft.com/office/drawing/2014/main" id="{45341409-34C1-0078-D425-11464DD527F4}"/>
                  </a:ext>
                </a:extLst>
              </p:cNvPr>
              <p:cNvSpPr/>
              <p:nvPr/>
            </p:nvSpPr>
            <p:spPr>
              <a:xfrm>
                <a:off x="5887653" y="3553563"/>
                <a:ext cx="215318" cy="248438"/>
              </a:xfrm>
              <a:custGeom>
                <a:avLst/>
                <a:gdLst/>
                <a:ahLst/>
                <a:cxnLst/>
                <a:rect l="l" t="t" r="r" b="b"/>
                <a:pathLst>
                  <a:path w="17410" h="20088" extrusionOk="0">
                    <a:moveTo>
                      <a:pt x="8705" y="781"/>
                    </a:moveTo>
                    <a:lnTo>
                      <a:pt x="16740" y="5413"/>
                    </a:lnTo>
                    <a:lnTo>
                      <a:pt x="16740" y="14675"/>
                    </a:lnTo>
                    <a:lnTo>
                      <a:pt x="8705" y="19306"/>
                    </a:lnTo>
                    <a:lnTo>
                      <a:pt x="698" y="14675"/>
                    </a:lnTo>
                    <a:lnTo>
                      <a:pt x="698" y="5413"/>
                    </a:lnTo>
                    <a:lnTo>
                      <a:pt x="8705" y="781"/>
                    </a:lnTo>
                    <a:close/>
                    <a:moveTo>
                      <a:pt x="8705" y="0"/>
                    </a:moveTo>
                    <a:lnTo>
                      <a:pt x="0" y="5022"/>
                    </a:lnTo>
                    <a:lnTo>
                      <a:pt x="0" y="15066"/>
                    </a:lnTo>
                    <a:lnTo>
                      <a:pt x="8705" y="20088"/>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790;p72">
              <a:extLst>
                <a:ext uri="{FF2B5EF4-FFF2-40B4-BE49-F238E27FC236}">
                  <a16:creationId xmlns:a16="http://schemas.microsoft.com/office/drawing/2014/main" id="{228250DF-90BB-4811-DC83-2D771E0B70C1}"/>
                </a:ext>
              </a:extLst>
            </p:cNvPr>
            <p:cNvSpPr/>
            <p:nvPr/>
          </p:nvSpPr>
          <p:spPr>
            <a:xfrm>
              <a:off x="5320406" y="3680194"/>
              <a:ext cx="117330" cy="450981"/>
            </a:xfrm>
            <a:custGeom>
              <a:avLst/>
              <a:gdLst/>
              <a:ahLst/>
              <a:cxnLst/>
              <a:rect l="l" t="t" r="r" b="b"/>
              <a:pathLst>
                <a:path w="9487" h="36465" extrusionOk="0">
                  <a:moveTo>
                    <a:pt x="28" y="0"/>
                  </a:moveTo>
                  <a:cubicBezTo>
                    <a:pt x="28" y="84"/>
                    <a:pt x="0" y="168"/>
                    <a:pt x="0" y="251"/>
                  </a:cubicBezTo>
                  <a:lnTo>
                    <a:pt x="0" y="31721"/>
                  </a:lnTo>
                  <a:cubicBezTo>
                    <a:pt x="0" y="34344"/>
                    <a:pt x="2121" y="36464"/>
                    <a:pt x="4743" y="36464"/>
                  </a:cubicBezTo>
                  <a:cubicBezTo>
                    <a:pt x="7366" y="36464"/>
                    <a:pt x="9486" y="34344"/>
                    <a:pt x="9486" y="31721"/>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91;p72">
              <a:extLst>
                <a:ext uri="{FF2B5EF4-FFF2-40B4-BE49-F238E27FC236}">
                  <a16:creationId xmlns:a16="http://schemas.microsoft.com/office/drawing/2014/main" id="{A25609A2-0A0B-A73B-8C29-DA42E8617064}"/>
                </a:ext>
              </a:extLst>
            </p:cNvPr>
            <p:cNvSpPr/>
            <p:nvPr/>
          </p:nvSpPr>
          <p:spPr>
            <a:xfrm>
              <a:off x="5344559" y="3661210"/>
              <a:ext cx="69023" cy="445811"/>
            </a:xfrm>
            <a:custGeom>
              <a:avLst/>
              <a:gdLst/>
              <a:ahLst/>
              <a:cxnLst/>
              <a:rect l="l" t="t" r="r" b="b"/>
              <a:pathLst>
                <a:path w="5581" h="36047" extrusionOk="0">
                  <a:moveTo>
                    <a:pt x="2790" y="1"/>
                  </a:moveTo>
                  <a:cubicBezTo>
                    <a:pt x="1256" y="1"/>
                    <a:pt x="0" y="1228"/>
                    <a:pt x="0" y="2763"/>
                  </a:cubicBezTo>
                  <a:lnTo>
                    <a:pt x="0" y="33256"/>
                  </a:lnTo>
                  <a:cubicBezTo>
                    <a:pt x="0" y="34791"/>
                    <a:pt x="1256" y="36046"/>
                    <a:pt x="2790" y="36046"/>
                  </a:cubicBezTo>
                  <a:cubicBezTo>
                    <a:pt x="4325" y="36046"/>
                    <a:pt x="5580" y="34791"/>
                    <a:pt x="5580" y="33256"/>
                  </a:cubicBezTo>
                  <a:lnTo>
                    <a:pt x="5580" y="2763"/>
                  </a:lnTo>
                  <a:cubicBezTo>
                    <a:pt x="5580" y="1228"/>
                    <a:pt x="4325"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92;p72">
              <a:extLst>
                <a:ext uri="{FF2B5EF4-FFF2-40B4-BE49-F238E27FC236}">
                  <a16:creationId xmlns:a16="http://schemas.microsoft.com/office/drawing/2014/main" id="{FBDED620-50D7-FBA0-270F-5263DFC41C19}"/>
                </a:ext>
              </a:extLst>
            </p:cNvPr>
            <p:cNvSpPr/>
            <p:nvPr/>
          </p:nvSpPr>
          <p:spPr>
            <a:xfrm>
              <a:off x="5344559" y="3857544"/>
              <a:ext cx="69023" cy="249477"/>
            </a:xfrm>
            <a:custGeom>
              <a:avLst/>
              <a:gdLst/>
              <a:ahLst/>
              <a:cxnLst/>
              <a:rect l="l" t="t" r="r" b="b"/>
              <a:pathLst>
                <a:path w="5581" h="20172" extrusionOk="0">
                  <a:moveTo>
                    <a:pt x="0" y="0"/>
                  </a:moveTo>
                  <a:lnTo>
                    <a:pt x="0" y="17381"/>
                  </a:lnTo>
                  <a:cubicBezTo>
                    <a:pt x="0" y="18916"/>
                    <a:pt x="1256" y="20171"/>
                    <a:pt x="2790" y="20171"/>
                  </a:cubicBezTo>
                  <a:cubicBezTo>
                    <a:pt x="4325" y="20171"/>
                    <a:pt x="5580" y="18916"/>
                    <a:pt x="5580" y="17381"/>
                  </a:cubicBezTo>
                  <a:lnTo>
                    <a:pt x="55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93;p72">
              <a:extLst>
                <a:ext uri="{FF2B5EF4-FFF2-40B4-BE49-F238E27FC236}">
                  <a16:creationId xmlns:a16="http://schemas.microsoft.com/office/drawing/2014/main" id="{88283254-9A6D-75A2-978B-98D2689EC9B7}"/>
                </a:ext>
              </a:extLst>
            </p:cNvPr>
            <p:cNvSpPr/>
            <p:nvPr/>
          </p:nvSpPr>
          <p:spPr>
            <a:xfrm>
              <a:off x="5344559"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3" y="949"/>
                    <a:pt x="5608" y="725"/>
                    <a:pt x="5608" y="474"/>
                  </a:cubicBezTo>
                  <a:cubicBezTo>
                    <a:pt x="5608" y="223"/>
                    <a:pt x="4353" y="0"/>
                    <a:pt x="2790" y="0"/>
                  </a:cubicBezTo>
                  <a:close/>
                </a:path>
              </a:pathLst>
            </a:custGeom>
            <a:solidFill>
              <a:srgbClr val="1FC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94;p72">
              <a:extLst>
                <a:ext uri="{FF2B5EF4-FFF2-40B4-BE49-F238E27FC236}">
                  <a16:creationId xmlns:a16="http://schemas.microsoft.com/office/drawing/2014/main" id="{5BCB7596-9C58-758D-63D5-E702FC41E385}"/>
                </a:ext>
              </a:extLst>
            </p:cNvPr>
            <p:cNvSpPr/>
            <p:nvPr/>
          </p:nvSpPr>
          <p:spPr>
            <a:xfrm>
              <a:off x="5381130" y="3926208"/>
              <a:ext cx="18304" cy="18292"/>
            </a:xfrm>
            <a:custGeom>
              <a:avLst/>
              <a:gdLst/>
              <a:ahLst/>
              <a:cxnLst/>
              <a:rect l="l" t="t" r="r" b="b"/>
              <a:pathLst>
                <a:path w="1480" h="1479" extrusionOk="0">
                  <a:moveTo>
                    <a:pt x="726" y="0"/>
                  </a:moveTo>
                  <a:cubicBezTo>
                    <a:pt x="307" y="0"/>
                    <a:pt x="1" y="307"/>
                    <a:pt x="1" y="726"/>
                  </a:cubicBezTo>
                  <a:cubicBezTo>
                    <a:pt x="1" y="1144"/>
                    <a:pt x="307" y="1479"/>
                    <a:pt x="726" y="1479"/>
                  </a:cubicBezTo>
                  <a:cubicBezTo>
                    <a:pt x="1144" y="1479"/>
                    <a:pt x="1479" y="1144"/>
                    <a:pt x="1479" y="726"/>
                  </a:cubicBezTo>
                  <a:cubicBezTo>
                    <a:pt x="1479" y="307"/>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95;p72">
              <a:extLst>
                <a:ext uri="{FF2B5EF4-FFF2-40B4-BE49-F238E27FC236}">
                  <a16:creationId xmlns:a16="http://schemas.microsoft.com/office/drawing/2014/main" id="{5C680354-2174-E45B-F69D-4CA17830C60F}"/>
                </a:ext>
              </a:extLst>
            </p:cNvPr>
            <p:cNvSpPr/>
            <p:nvPr/>
          </p:nvSpPr>
          <p:spPr>
            <a:xfrm>
              <a:off x="5382861" y="3783697"/>
              <a:ext cx="18292" cy="18304"/>
            </a:xfrm>
            <a:custGeom>
              <a:avLst/>
              <a:gdLst/>
              <a:ahLst/>
              <a:cxnLst/>
              <a:rect l="l" t="t" r="r" b="b"/>
              <a:pathLst>
                <a:path w="1479" h="1480" extrusionOk="0">
                  <a:moveTo>
                    <a:pt x="725" y="1"/>
                  </a:moveTo>
                  <a:cubicBezTo>
                    <a:pt x="335" y="1"/>
                    <a:pt x="0" y="336"/>
                    <a:pt x="0" y="726"/>
                  </a:cubicBezTo>
                  <a:cubicBezTo>
                    <a:pt x="0" y="1145"/>
                    <a:pt x="335" y="1480"/>
                    <a:pt x="725" y="1480"/>
                  </a:cubicBezTo>
                  <a:cubicBezTo>
                    <a:pt x="1144" y="1480"/>
                    <a:pt x="1479" y="1145"/>
                    <a:pt x="1479" y="726"/>
                  </a:cubicBezTo>
                  <a:cubicBezTo>
                    <a:pt x="1479" y="336"/>
                    <a:pt x="1144" y="1"/>
                    <a:pt x="725" y="1"/>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96;p72">
              <a:extLst>
                <a:ext uri="{FF2B5EF4-FFF2-40B4-BE49-F238E27FC236}">
                  <a16:creationId xmlns:a16="http://schemas.microsoft.com/office/drawing/2014/main" id="{8282C904-7894-C55E-F917-81AB3B4F3A21}"/>
                </a:ext>
              </a:extLst>
            </p:cNvPr>
            <p:cNvSpPr/>
            <p:nvPr/>
          </p:nvSpPr>
          <p:spPr>
            <a:xfrm>
              <a:off x="5363531" y="3972091"/>
              <a:ext cx="18304" cy="17958"/>
            </a:xfrm>
            <a:custGeom>
              <a:avLst/>
              <a:gdLst/>
              <a:ahLst/>
              <a:cxnLst/>
              <a:rect l="l" t="t" r="r" b="b"/>
              <a:pathLst>
                <a:path w="1480" h="1452" extrusionOk="0">
                  <a:moveTo>
                    <a:pt x="754" y="1"/>
                  </a:moveTo>
                  <a:cubicBezTo>
                    <a:pt x="336" y="1"/>
                    <a:pt x="1" y="308"/>
                    <a:pt x="1" y="726"/>
                  </a:cubicBezTo>
                  <a:cubicBezTo>
                    <a:pt x="1" y="1145"/>
                    <a:pt x="336" y="1452"/>
                    <a:pt x="754" y="1452"/>
                  </a:cubicBezTo>
                  <a:cubicBezTo>
                    <a:pt x="1172" y="1452"/>
                    <a:pt x="1479" y="1145"/>
                    <a:pt x="1479" y="726"/>
                  </a:cubicBezTo>
                  <a:cubicBezTo>
                    <a:pt x="1479" y="308"/>
                    <a:pt x="1172"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97;p72">
              <a:extLst>
                <a:ext uri="{FF2B5EF4-FFF2-40B4-BE49-F238E27FC236}">
                  <a16:creationId xmlns:a16="http://schemas.microsoft.com/office/drawing/2014/main" id="{B914CB9F-074A-B65E-65A1-FEA94E29FC48}"/>
                </a:ext>
              </a:extLst>
            </p:cNvPr>
            <p:cNvSpPr/>
            <p:nvPr/>
          </p:nvSpPr>
          <p:spPr>
            <a:xfrm>
              <a:off x="5360773" y="3941037"/>
              <a:ext cx="8633" cy="8645"/>
            </a:xfrm>
            <a:custGeom>
              <a:avLst/>
              <a:gdLst/>
              <a:ahLst/>
              <a:cxnLst/>
              <a:rect l="l" t="t" r="r" b="b"/>
              <a:pathLst>
                <a:path w="698" h="699" extrusionOk="0">
                  <a:moveTo>
                    <a:pt x="363" y="1"/>
                  </a:moveTo>
                  <a:cubicBezTo>
                    <a:pt x="168" y="1"/>
                    <a:pt x="1" y="168"/>
                    <a:pt x="1" y="364"/>
                  </a:cubicBezTo>
                  <a:cubicBezTo>
                    <a:pt x="1" y="531"/>
                    <a:pt x="168" y="698"/>
                    <a:pt x="363" y="698"/>
                  </a:cubicBezTo>
                  <a:cubicBezTo>
                    <a:pt x="559" y="698"/>
                    <a:pt x="698" y="531"/>
                    <a:pt x="698" y="364"/>
                  </a:cubicBezTo>
                  <a:cubicBezTo>
                    <a:pt x="698" y="168"/>
                    <a:pt x="559" y="1"/>
                    <a:pt x="3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98;p72">
              <a:extLst>
                <a:ext uri="{FF2B5EF4-FFF2-40B4-BE49-F238E27FC236}">
                  <a16:creationId xmlns:a16="http://schemas.microsoft.com/office/drawing/2014/main" id="{D099EF64-11DE-BD6A-0383-89B99277FA40}"/>
                </a:ext>
              </a:extLst>
            </p:cNvPr>
            <p:cNvSpPr/>
            <p:nvPr/>
          </p:nvSpPr>
          <p:spPr>
            <a:xfrm>
              <a:off x="5382515" y="4006597"/>
              <a:ext cx="8633" cy="8645"/>
            </a:xfrm>
            <a:custGeom>
              <a:avLst/>
              <a:gdLst/>
              <a:ahLst/>
              <a:cxnLst/>
              <a:rect l="l" t="t" r="r" b="b"/>
              <a:pathLst>
                <a:path w="698" h="699" extrusionOk="0">
                  <a:moveTo>
                    <a:pt x="335" y="1"/>
                  </a:moveTo>
                  <a:cubicBezTo>
                    <a:pt x="140" y="1"/>
                    <a:pt x="0" y="168"/>
                    <a:pt x="0" y="363"/>
                  </a:cubicBezTo>
                  <a:cubicBezTo>
                    <a:pt x="0" y="559"/>
                    <a:pt x="140" y="698"/>
                    <a:pt x="335" y="698"/>
                  </a:cubicBezTo>
                  <a:cubicBezTo>
                    <a:pt x="530" y="698"/>
                    <a:pt x="698" y="559"/>
                    <a:pt x="698" y="363"/>
                  </a:cubicBezTo>
                  <a:cubicBezTo>
                    <a:pt x="698" y="168"/>
                    <a:pt x="530"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99;p72">
              <a:extLst>
                <a:ext uri="{FF2B5EF4-FFF2-40B4-BE49-F238E27FC236}">
                  <a16:creationId xmlns:a16="http://schemas.microsoft.com/office/drawing/2014/main" id="{526C9C88-DBF8-059C-63C1-9D86C1AF8A1D}"/>
                </a:ext>
              </a:extLst>
            </p:cNvPr>
            <p:cNvSpPr/>
            <p:nvPr/>
          </p:nvSpPr>
          <p:spPr>
            <a:xfrm>
              <a:off x="5382861" y="3880312"/>
              <a:ext cx="6221" cy="6221"/>
            </a:xfrm>
            <a:custGeom>
              <a:avLst/>
              <a:gdLst/>
              <a:ahLst/>
              <a:cxnLst/>
              <a:rect l="l" t="t" r="r" b="b"/>
              <a:pathLst>
                <a:path w="503" h="503" extrusionOk="0">
                  <a:moveTo>
                    <a:pt x="251" y="1"/>
                  </a:moveTo>
                  <a:cubicBezTo>
                    <a:pt x="112" y="1"/>
                    <a:pt x="0" y="112"/>
                    <a:pt x="0" y="252"/>
                  </a:cubicBezTo>
                  <a:cubicBezTo>
                    <a:pt x="0" y="391"/>
                    <a:pt x="112" y="503"/>
                    <a:pt x="251" y="503"/>
                  </a:cubicBezTo>
                  <a:cubicBezTo>
                    <a:pt x="391" y="503"/>
                    <a:pt x="502" y="391"/>
                    <a:pt x="502" y="252"/>
                  </a:cubicBezTo>
                  <a:cubicBezTo>
                    <a:pt x="502" y="112"/>
                    <a:pt x="391"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00;p72">
              <a:extLst>
                <a:ext uri="{FF2B5EF4-FFF2-40B4-BE49-F238E27FC236}">
                  <a16:creationId xmlns:a16="http://schemas.microsoft.com/office/drawing/2014/main" id="{733024A9-DCD5-25CA-A6D0-A583641C3A7C}"/>
                </a:ext>
              </a:extLst>
            </p:cNvPr>
            <p:cNvSpPr/>
            <p:nvPr/>
          </p:nvSpPr>
          <p:spPr>
            <a:xfrm>
              <a:off x="5382861" y="3822692"/>
              <a:ext cx="11044" cy="11057"/>
            </a:xfrm>
            <a:custGeom>
              <a:avLst/>
              <a:gdLst/>
              <a:ahLst/>
              <a:cxnLst/>
              <a:rect l="l" t="t" r="r" b="b"/>
              <a:pathLst>
                <a:path w="893" h="894" extrusionOk="0">
                  <a:moveTo>
                    <a:pt x="446" y="0"/>
                  </a:moveTo>
                  <a:cubicBezTo>
                    <a:pt x="195" y="0"/>
                    <a:pt x="0" y="196"/>
                    <a:pt x="0" y="447"/>
                  </a:cubicBezTo>
                  <a:cubicBezTo>
                    <a:pt x="0" y="698"/>
                    <a:pt x="195" y="893"/>
                    <a:pt x="446" y="893"/>
                  </a:cubicBezTo>
                  <a:cubicBezTo>
                    <a:pt x="670" y="893"/>
                    <a:pt x="893" y="698"/>
                    <a:pt x="893" y="447"/>
                  </a:cubicBezTo>
                  <a:cubicBezTo>
                    <a:pt x="893" y="196"/>
                    <a:pt x="670" y="0"/>
                    <a:pt x="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01;p72">
              <a:extLst>
                <a:ext uri="{FF2B5EF4-FFF2-40B4-BE49-F238E27FC236}">
                  <a16:creationId xmlns:a16="http://schemas.microsoft.com/office/drawing/2014/main" id="{149B2ACD-7482-33E2-A6B9-F167075DA0CC}"/>
                </a:ext>
              </a:extLst>
            </p:cNvPr>
            <p:cNvSpPr/>
            <p:nvPr/>
          </p:nvSpPr>
          <p:spPr>
            <a:xfrm>
              <a:off x="5377333" y="3776116"/>
              <a:ext cx="6221" cy="6567"/>
            </a:xfrm>
            <a:custGeom>
              <a:avLst/>
              <a:gdLst/>
              <a:ahLst/>
              <a:cxnLst/>
              <a:rect l="l" t="t" r="r" b="b"/>
              <a:pathLst>
                <a:path w="503" h="531" extrusionOk="0">
                  <a:moveTo>
                    <a:pt x="252" y="0"/>
                  </a:moveTo>
                  <a:cubicBezTo>
                    <a:pt x="112" y="0"/>
                    <a:pt x="1" y="140"/>
                    <a:pt x="1" y="279"/>
                  </a:cubicBezTo>
                  <a:cubicBezTo>
                    <a:pt x="1" y="419"/>
                    <a:pt x="112" y="530"/>
                    <a:pt x="252" y="530"/>
                  </a:cubicBezTo>
                  <a:cubicBezTo>
                    <a:pt x="391" y="530"/>
                    <a:pt x="503" y="419"/>
                    <a:pt x="503" y="279"/>
                  </a:cubicBezTo>
                  <a:cubicBezTo>
                    <a:pt x="503" y="140"/>
                    <a:pt x="391" y="0"/>
                    <a:pt x="252" y="0"/>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02;p72">
              <a:extLst>
                <a:ext uri="{FF2B5EF4-FFF2-40B4-BE49-F238E27FC236}">
                  <a16:creationId xmlns:a16="http://schemas.microsoft.com/office/drawing/2014/main" id="{6C8127C5-B41D-CB44-536F-9B9FD7925AA7}"/>
                </a:ext>
              </a:extLst>
            </p:cNvPr>
            <p:cNvSpPr/>
            <p:nvPr/>
          </p:nvSpPr>
          <p:spPr>
            <a:xfrm>
              <a:off x="5337658" y="3639814"/>
              <a:ext cx="81094" cy="91458"/>
            </a:xfrm>
            <a:custGeom>
              <a:avLst/>
              <a:gdLst/>
              <a:ahLst/>
              <a:cxnLst/>
              <a:rect l="l" t="t" r="r" b="b"/>
              <a:pathLst>
                <a:path w="6557" h="7395" extrusionOk="0">
                  <a:moveTo>
                    <a:pt x="1479" y="1"/>
                  </a:moveTo>
                  <a:cubicBezTo>
                    <a:pt x="586" y="1"/>
                    <a:pt x="0" y="698"/>
                    <a:pt x="112" y="1563"/>
                  </a:cubicBezTo>
                  <a:lnTo>
                    <a:pt x="754" y="5832"/>
                  </a:lnTo>
                  <a:cubicBezTo>
                    <a:pt x="893" y="6697"/>
                    <a:pt x="1702" y="7394"/>
                    <a:pt x="2595" y="7394"/>
                  </a:cubicBezTo>
                  <a:lnTo>
                    <a:pt x="4046" y="7394"/>
                  </a:lnTo>
                  <a:cubicBezTo>
                    <a:pt x="4911" y="7394"/>
                    <a:pt x="5720" y="6697"/>
                    <a:pt x="5859" y="5832"/>
                  </a:cubicBezTo>
                  <a:lnTo>
                    <a:pt x="6445" y="1591"/>
                  </a:lnTo>
                  <a:cubicBezTo>
                    <a:pt x="6557" y="698"/>
                    <a:pt x="5971"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03;p72">
              <a:extLst>
                <a:ext uri="{FF2B5EF4-FFF2-40B4-BE49-F238E27FC236}">
                  <a16:creationId xmlns:a16="http://schemas.microsoft.com/office/drawing/2014/main" id="{032417F1-504C-6E32-10AC-7E862C08378D}"/>
                </a:ext>
              </a:extLst>
            </p:cNvPr>
            <p:cNvSpPr/>
            <p:nvPr/>
          </p:nvSpPr>
          <p:spPr>
            <a:xfrm>
              <a:off x="5296944" y="3665699"/>
              <a:ext cx="163214" cy="30028"/>
            </a:xfrm>
            <a:custGeom>
              <a:avLst/>
              <a:gdLst/>
              <a:ahLst/>
              <a:cxnLst/>
              <a:rect l="l" t="t" r="r" b="b"/>
              <a:pathLst>
                <a:path w="13197" h="2428" extrusionOk="0">
                  <a:moveTo>
                    <a:pt x="781" y="0"/>
                  </a:moveTo>
                  <a:cubicBezTo>
                    <a:pt x="335" y="0"/>
                    <a:pt x="0" y="335"/>
                    <a:pt x="0" y="782"/>
                  </a:cubicBezTo>
                  <a:lnTo>
                    <a:pt x="0" y="1646"/>
                  </a:lnTo>
                  <a:cubicBezTo>
                    <a:pt x="0" y="2065"/>
                    <a:pt x="335" y="2428"/>
                    <a:pt x="781" y="2428"/>
                  </a:cubicBezTo>
                  <a:lnTo>
                    <a:pt x="12387" y="2428"/>
                  </a:lnTo>
                  <a:cubicBezTo>
                    <a:pt x="12834" y="2428"/>
                    <a:pt x="13196" y="2065"/>
                    <a:pt x="13196" y="1646"/>
                  </a:cubicBezTo>
                  <a:lnTo>
                    <a:pt x="13196" y="782"/>
                  </a:lnTo>
                  <a:cubicBezTo>
                    <a:pt x="13196" y="335"/>
                    <a:pt x="12834" y="0"/>
                    <a:pt x="12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04;p72">
              <a:extLst>
                <a:ext uri="{FF2B5EF4-FFF2-40B4-BE49-F238E27FC236}">
                  <a16:creationId xmlns:a16="http://schemas.microsoft.com/office/drawing/2014/main" id="{95B3D7D1-6B90-EC25-EF17-035AF0CAFD6F}"/>
                </a:ext>
              </a:extLst>
            </p:cNvPr>
            <p:cNvSpPr/>
            <p:nvPr/>
          </p:nvSpPr>
          <p:spPr>
            <a:xfrm>
              <a:off x="5357323" y="3710556"/>
              <a:ext cx="13122" cy="151823"/>
            </a:xfrm>
            <a:custGeom>
              <a:avLst/>
              <a:gdLst/>
              <a:ahLst/>
              <a:cxnLst/>
              <a:rect l="l" t="t" r="r" b="b"/>
              <a:pathLst>
                <a:path w="1061" h="12276" extrusionOk="0">
                  <a:moveTo>
                    <a:pt x="531" y="0"/>
                  </a:moveTo>
                  <a:cubicBezTo>
                    <a:pt x="224" y="0"/>
                    <a:pt x="1" y="2734"/>
                    <a:pt x="1" y="6138"/>
                  </a:cubicBezTo>
                  <a:cubicBezTo>
                    <a:pt x="1" y="9514"/>
                    <a:pt x="224" y="12276"/>
                    <a:pt x="531" y="12276"/>
                  </a:cubicBezTo>
                  <a:cubicBezTo>
                    <a:pt x="810" y="12276"/>
                    <a:pt x="1061" y="9514"/>
                    <a:pt x="1061" y="6138"/>
                  </a:cubicBezTo>
                  <a:cubicBezTo>
                    <a:pt x="1061" y="2734"/>
                    <a:pt x="81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805;p72">
              <a:extLst>
                <a:ext uri="{FF2B5EF4-FFF2-40B4-BE49-F238E27FC236}">
                  <a16:creationId xmlns:a16="http://schemas.microsoft.com/office/drawing/2014/main" id="{50810313-9F48-32BC-56F8-C60EAEC4831B}"/>
                </a:ext>
              </a:extLst>
            </p:cNvPr>
            <p:cNvSpPr/>
            <p:nvPr/>
          </p:nvSpPr>
          <p:spPr>
            <a:xfrm>
              <a:off x="5789666" y="3680194"/>
              <a:ext cx="117664" cy="465810"/>
            </a:xfrm>
            <a:custGeom>
              <a:avLst/>
              <a:gdLst/>
              <a:ahLst/>
              <a:cxnLst/>
              <a:rect l="l" t="t" r="r" b="b"/>
              <a:pathLst>
                <a:path w="9514" h="37664" extrusionOk="0">
                  <a:moveTo>
                    <a:pt x="28" y="0"/>
                  </a:moveTo>
                  <a:cubicBezTo>
                    <a:pt x="28" y="84"/>
                    <a:pt x="0" y="168"/>
                    <a:pt x="0" y="251"/>
                  </a:cubicBezTo>
                  <a:lnTo>
                    <a:pt x="0" y="32921"/>
                  </a:lnTo>
                  <a:cubicBezTo>
                    <a:pt x="0" y="35544"/>
                    <a:pt x="2148" y="37664"/>
                    <a:pt x="4771" y="37664"/>
                  </a:cubicBezTo>
                  <a:cubicBezTo>
                    <a:pt x="7393" y="37664"/>
                    <a:pt x="9514" y="35544"/>
                    <a:pt x="9514" y="32921"/>
                  </a:cubicBezTo>
                  <a:lnTo>
                    <a:pt x="9514" y="251"/>
                  </a:lnTo>
                  <a:cubicBezTo>
                    <a:pt x="9514" y="168"/>
                    <a:pt x="9486" y="84"/>
                    <a:pt x="9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806;p72">
              <a:extLst>
                <a:ext uri="{FF2B5EF4-FFF2-40B4-BE49-F238E27FC236}">
                  <a16:creationId xmlns:a16="http://schemas.microsoft.com/office/drawing/2014/main" id="{1A8CD7FC-33F4-D30E-DA45-00C9AD78FFA2}"/>
                </a:ext>
              </a:extLst>
            </p:cNvPr>
            <p:cNvSpPr/>
            <p:nvPr/>
          </p:nvSpPr>
          <p:spPr>
            <a:xfrm>
              <a:off x="5814153" y="3689160"/>
              <a:ext cx="68677" cy="432355"/>
            </a:xfrm>
            <a:custGeom>
              <a:avLst/>
              <a:gdLst/>
              <a:ahLst/>
              <a:cxnLst/>
              <a:rect l="l" t="t" r="r" b="b"/>
              <a:pathLst>
                <a:path w="5553" h="34959" extrusionOk="0">
                  <a:moveTo>
                    <a:pt x="57" y="1"/>
                  </a:moveTo>
                  <a:cubicBezTo>
                    <a:pt x="1" y="168"/>
                    <a:pt x="1" y="335"/>
                    <a:pt x="1" y="503"/>
                  </a:cubicBezTo>
                  <a:lnTo>
                    <a:pt x="1" y="32196"/>
                  </a:lnTo>
                  <a:cubicBezTo>
                    <a:pt x="1" y="33731"/>
                    <a:pt x="1256" y="34958"/>
                    <a:pt x="2791" y="34958"/>
                  </a:cubicBezTo>
                  <a:cubicBezTo>
                    <a:pt x="4325" y="34958"/>
                    <a:pt x="5553" y="33731"/>
                    <a:pt x="5553" y="32196"/>
                  </a:cubicBezTo>
                  <a:lnTo>
                    <a:pt x="5553" y="503"/>
                  </a:lnTo>
                  <a:cubicBezTo>
                    <a:pt x="5553" y="335"/>
                    <a:pt x="5553" y="168"/>
                    <a:pt x="5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807;p72">
              <a:extLst>
                <a:ext uri="{FF2B5EF4-FFF2-40B4-BE49-F238E27FC236}">
                  <a16:creationId xmlns:a16="http://schemas.microsoft.com/office/drawing/2014/main" id="{B47834B0-E0A9-F208-2F14-793A5E5CD88C}"/>
                </a:ext>
              </a:extLst>
            </p:cNvPr>
            <p:cNvSpPr/>
            <p:nvPr/>
          </p:nvSpPr>
          <p:spPr>
            <a:xfrm>
              <a:off x="5814153" y="3857544"/>
              <a:ext cx="68677" cy="263972"/>
            </a:xfrm>
            <a:custGeom>
              <a:avLst/>
              <a:gdLst/>
              <a:ahLst/>
              <a:cxnLst/>
              <a:rect l="l" t="t" r="r" b="b"/>
              <a:pathLst>
                <a:path w="5553" h="21344" extrusionOk="0">
                  <a:moveTo>
                    <a:pt x="1" y="0"/>
                  </a:moveTo>
                  <a:lnTo>
                    <a:pt x="1" y="18581"/>
                  </a:lnTo>
                  <a:cubicBezTo>
                    <a:pt x="1" y="20116"/>
                    <a:pt x="1256" y="21343"/>
                    <a:pt x="2791" y="21343"/>
                  </a:cubicBezTo>
                  <a:cubicBezTo>
                    <a:pt x="4325" y="21343"/>
                    <a:pt x="5553" y="20116"/>
                    <a:pt x="5553" y="18581"/>
                  </a:cubicBezTo>
                  <a:lnTo>
                    <a:pt x="5553" y="0"/>
                  </a:ln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08;p72">
              <a:extLst>
                <a:ext uri="{FF2B5EF4-FFF2-40B4-BE49-F238E27FC236}">
                  <a16:creationId xmlns:a16="http://schemas.microsoft.com/office/drawing/2014/main" id="{4931E7F3-1EF0-FE7A-2E8C-0CA8B8A0F613}"/>
                </a:ext>
              </a:extLst>
            </p:cNvPr>
            <p:cNvSpPr/>
            <p:nvPr/>
          </p:nvSpPr>
          <p:spPr>
            <a:xfrm>
              <a:off x="5813819" y="3851681"/>
              <a:ext cx="69357" cy="11737"/>
            </a:xfrm>
            <a:custGeom>
              <a:avLst/>
              <a:gdLst/>
              <a:ahLst/>
              <a:cxnLst/>
              <a:rect l="l" t="t" r="r" b="b"/>
              <a:pathLst>
                <a:path w="5608" h="949" extrusionOk="0">
                  <a:moveTo>
                    <a:pt x="2818" y="0"/>
                  </a:moveTo>
                  <a:cubicBezTo>
                    <a:pt x="1255" y="0"/>
                    <a:pt x="0" y="223"/>
                    <a:pt x="0" y="474"/>
                  </a:cubicBezTo>
                  <a:cubicBezTo>
                    <a:pt x="0" y="725"/>
                    <a:pt x="1255" y="949"/>
                    <a:pt x="2818" y="949"/>
                  </a:cubicBezTo>
                  <a:cubicBezTo>
                    <a:pt x="4352" y="949"/>
                    <a:pt x="5608" y="725"/>
                    <a:pt x="5608" y="474"/>
                  </a:cubicBezTo>
                  <a:cubicBezTo>
                    <a:pt x="5608" y="223"/>
                    <a:pt x="4352" y="0"/>
                    <a:pt x="2818" y="0"/>
                  </a:cubicBezTo>
                  <a:close/>
                </a:path>
              </a:pathLst>
            </a:custGeom>
            <a:solidFill>
              <a:srgbClr val="9F7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09;p72">
              <a:extLst>
                <a:ext uri="{FF2B5EF4-FFF2-40B4-BE49-F238E27FC236}">
                  <a16:creationId xmlns:a16="http://schemas.microsoft.com/office/drawing/2014/main" id="{84186889-895C-2212-A901-55AEC7763460}"/>
                </a:ext>
              </a:extLst>
            </p:cNvPr>
            <p:cNvSpPr/>
            <p:nvPr/>
          </p:nvSpPr>
          <p:spPr>
            <a:xfrm>
              <a:off x="5836242" y="3903773"/>
              <a:ext cx="18304" cy="18304"/>
            </a:xfrm>
            <a:custGeom>
              <a:avLst/>
              <a:gdLst/>
              <a:ahLst/>
              <a:cxnLst/>
              <a:rect l="l" t="t" r="r" b="b"/>
              <a:pathLst>
                <a:path w="1480" h="1480" extrusionOk="0">
                  <a:moveTo>
                    <a:pt x="726" y="1"/>
                  </a:moveTo>
                  <a:cubicBezTo>
                    <a:pt x="335" y="1"/>
                    <a:pt x="0" y="336"/>
                    <a:pt x="0" y="726"/>
                  </a:cubicBezTo>
                  <a:cubicBezTo>
                    <a:pt x="0" y="1145"/>
                    <a:pt x="335" y="1479"/>
                    <a:pt x="726" y="1479"/>
                  </a:cubicBezTo>
                  <a:cubicBezTo>
                    <a:pt x="1144" y="1479"/>
                    <a:pt x="1479" y="1145"/>
                    <a:pt x="1479" y="726"/>
                  </a:cubicBezTo>
                  <a:cubicBezTo>
                    <a:pt x="1479" y="336"/>
                    <a:pt x="1144" y="1"/>
                    <a:pt x="7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10;p72">
              <a:extLst>
                <a:ext uri="{FF2B5EF4-FFF2-40B4-BE49-F238E27FC236}">
                  <a16:creationId xmlns:a16="http://schemas.microsoft.com/office/drawing/2014/main" id="{E6EEAB28-DCDF-EC9E-8883-AD846147FE02}"/>
                </a:ext>
              </a:extLst>
            </p:cNvPr>
            <p:cNvSpPr/>
            <p:nvPr/>
          </p:nvSpPr>
          <p:spPr>
            <a:xfrm>
              <a:off x="5852109" y="3783697"/>
              <a:ext cx="18304" cy="18304"/>
            </a:xfrm>
            <a:custGeom>
              <a:avLst/>
              <a:gdLst/>
              <a:ahLst/>
              <a:cxnLst/>
              <a:rect l="l" t="t" r="r" b="b"/>
              <a:pathLst>
                <a:path w="1480" h="1480" extrusionOk="0">
                  <a:moveTo>
                    <a:pt x="754" y="1"/>
                  </a:moveTo>
                  <a:cubicBezTo>
                    <a:pt x="336" y="1"/>
                    <a:pt x="1" y="336"/>
                    <a:pt x="1" y="726"/>
                  </a:cubicBezTo>
                  <a:cubicBezTo>
                    <a:pt x="1" y="1145"/>
                    <a:pt x="336" y="1480"/>
                    <a:pt x="754" y="1480"/>
                  </a:cubicBezTo>
                  <a:cubicBezTo>
                    <a:pt x="1145" y="1480"/>
                    <a:pt x="1479" y="1145"/>
                    <a:pt x="1479" y="726"/>
                  </a:cubicBezTo>
                  <a:cubicBezTo>
                    <a:pt x="1479" y="336"/>
                    <a:pt x="1145" y="1"/>
                    <a:pt x="754"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11;p72">
              <a:extLst>
                <a:ext uri="{FF2B5EF4-FFF2-40B4-BE49-F238E27FC236}">
                  <a16:creationId xmlns:a16="http://schemas.microsoft.com/office/drawing/2014/main" id="{412249A6-1C16-A57E-7251-59096B10B636}"/>
                </a:ext>
              </a:extLst>
            </p:cNvPr>
            <p:cNvSpPr/>
            <p:nvPr/>
          </p:nvSpPr>
          <p:spPr>
            <a:xfrm>
              <a:off x="5841077" y="4072849"/>
              <a:ext cx="18292" cy="18292"/>
            </a:xfrm>
            <a:custGeom>
              <a:avLst/>
              <a:gdLst/>
              <a:ahLst/>
              <a:cxnLst/>
              <a:rect l="l" t="t" r="r" b="b"/>
              <a:pathLst>
                <a:path w="1479" h="1479" extrusionOk="0">
                  <a:moveTo>
                    <a:pt x="753" y="0"/>
                  </a:moveTo>
                  <a:cubicBezTo>
                    <a:pt x="335" y="0"/>
                    <a:pt x="0" y="335"/>
                    <a:pt x="0" y="754"/>
                  </a:cubicBezTo>
                  <a:cubicBezTo>
                    <a:pt x="0" y="1172"/>
                    <a:pt x="335" y="1479"/>
                    <a:pt x="753" y="1479"/>
                  </a:cubicBezTo>
                  <a:cubicBezTo>
                    <a:pt x="1144" y="1479"/>
                    <a:pt x="1479" y="1172"/>
                    <a:pt x="1479" y="754"/>
                  </a:cubicBezTo>
                  <a:cubicBezTo>
                    <a:pt x="1479" y="335"/>
                    <a:pt x="1144"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12;p72">
              <a:extLst>
                <a:ext uri="{FF2B5EF4-FFF2-40B4-BE49-F238E27FC236}">
                  <a16:creationId xmlns:a16="http://schemas.microsoft.com/office/drawing/2014/main" id="{066D9E1E-C878-BFFD-5541-775E50B9E540}"/>
                </a:ext>
              </a:extLst>
            </p:cNvPr>
            <p:cNvSpPr/>
            <p:nvPr/>
          </p:nvSpPr>
          <p:spPr>
            <a:xfrm>
              <a:off x="5850390" y="3961060"/>
              <a:ext cx="12429" cy="12776"/>
            </a:xfrm>
            <a:custGeom>
              <a:avLst/>
              <a:gdLst/>
              <a:ahLst/>
              <a:cxnLst/>
              <a:rect l="l" t="t" r="r" b="b"/>
              <a:pathLst>
                <a:path w="1005" h="1033" extrusionOk="0">
                  <a:moveTo>
                    <a:pt x="503" y="0"/>
                  </a:moveTo>
                  <a:cubicBezTo>
                    <a:pt x="224" y="0"/>
                    <a:pt x="0" y="223"/>
                    <a:pt x="0" y="502"/>
                  </a:cubicBezTo>
                  <a:cubicBezTo>
                    <a:pt x="0" y="781"/>
                    <a:pt x="224" y="1032"/>
                    <a:pt x="503" y="1032"/>
                  </a:cubicBezTo>
                  <a:cubicBezTo>
                    <a:pt x="782" y="1032"/>
                    <a:pt x="1005" y="781"/>
                    <a:pt x="1005" y="502"/>
                  </a:cubicBezTo>
                  <a:cubicBezTo>
                    <a:pt x="1005" y="223"/>
                    <a:pt x="782" y="0"/>
                    <a:pt x="5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13;p72">
              <a:extLst>
                <a:ext uri="{FF2B5EF4-FFF2-40B4-BE49-F238E27FC236}">
                  <a16:creationId xmlns:a16="http://schemas.microsoft.com/office/drawing/2014/main" id="{B5D458F0-4C03-89A1-573F-1429B904B331}"/>
                </a:ext>
              </a:extLst>
            </p:cNvPr>
            <p:cNvSpPr/>
            <p:nvPr/>
          </p:nvSpPr>
          <p:spPr>
            <a:xfrm>
              <a:off x="5862461" y="3947257"/>
              <a:ext cx="8645" cy="8633"/>
            </a:xfrm>
            <a:custGeom>
              <a:avLst/>
              <a:gdLst/>
              <a:ahLst/>
              <a:cxnLst/>
              <a:rect l="l" t="t" r="r" b="b"/>
              <a:pathLst>
                <a:path w="699" h="698" extrusionOk="0">
                  <a:moveTo>
                    <a:pt x="336" y="0"/>
                  </a:moveTo>
                  <a:cubicBezTo>
                    <a:pt x="168" y="0"/>
                    <a:pt x="1" y="167"/>
                    <a:pt x="1" y="363"/>
                  </a:cubicBezTo>
                  <a:cubicBezTo>
                    <a:pt x="1" y="558"/>
                    <a:pt x="168" y="698"/>
                    <a:pt x="336" y="698"/>
                  </a:cubicBezTo>
                  <a:cubicBezTo>
                    <a:pt x="531" y="698"/>
                    <a:pt x="698" y="558"/>
                    <a:pt x="698" y="363"/>
                  </a:cubicBezTo>
                  <a:cubicBezTo>
                    <a:pt x="698" y="167"/>
                    <a:pt x="531" y="0"/>
                    <a:pt x="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14;p72">
              <a:extLst>
                <a:ext uri="{FF2B5EF4-FFF2-40B4-BE49-F238E27FC236}">
                  <a16:creationId xmlns:a16="http://schemas.microsoft.com/office/drawing/2014/main" id="{5B046F5A-A63B-A082-4B8D-B06305E6EACB}"/>
                </a:ext>
              </a:extLst>
            </p:cNvPr>
            <p:cNvSpPr/>
            <p:nvPr/>
          </p:nvSpPr>
          <p:spPr>
            <a:xfrm>
              <a:off x="5832098" y="3880312"/>
              <a:ext cx="6567" cy="6221"/>
            </a:xfrm>
            <a:custGeom>
              <a:avLst/>
              <a:gdLst/>
              <a:ahLst/>
              <a:cxnLst/>
              <a:rect l="l" t="t" r="r" b="b"/>
              <a:pathLst>
                <a:path w="531" h="503" extrusionOk="0">
                  <a:moveTo>
                    <a:pt x="252" y="1"/>
                  </a:moveTo>
                  <a:cubicBezTo>
                    <a:pt x="140" y="1"/>
                    <a:pt x="1" y="112"/>
                    <a:pt x="1" y="252"/>
                  </a:cubicBezTo>
                  <a:cubicBezTo>
                    <a:pt x="1" y="391"/>
                    <a:pt x="140" y="503"/>
                    <a:pt x="252" y="503"/>
                  </a:cubicBezTo>
                  <a:cubicBezTo>
                    <a:pt x="419" y="503"/>
                    <a:pt x="531" y="391"/>
                    <a:pt x="531" y="252"/>
                  </a:cubicBezTo>
                  <a:cubicBezTo>
                    <a:pt x="531" y="112"/>
                    <a:pt x="419"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15;p72">
              <a:extLst>
                <a:ext uri="{FF2B5EF4-FFF2-40B4-BE49-F238E27FC236}">
                  <a16:creationId xmlns:a16="http://schemas.microsoft.com/office/drawing/2014/main" id="{399A5678-5B99-7E03-DF41-FB09F390E0AF}"/>
                </a:ext>
              </a:extLst>
            </p:cNvPr>
            <p:cNvSpPr/>
            <p:nvPr/>
          </p:nvSpPr>
          <p:spPr>
            <a:xfrm>
              <a:off x="5852109" y="3822692"/>
              <a:ext cx="11057" cy="11057"/>
            </a:xfrm>
            <a:custGeom>
              <a:avLst/>
              <a:gdLst/>
              <a:ahLst/>
              <a:cxnLst/>
              <a:rect l="l" t="t" r="r" b="b"/>
              <a:pathLst>
                <a:path w="894" h="894" extrusionOk="0">
                  <a:moveTo>
                    <a:pt x="447" y="0"/>
                  </a:moveTo>
                  <a:cubicBezTo>
                    <a:pt x="196" y="0"/>
                    <a:pt x="1" y="196"/>
                    <a:pt x="1" y="447"/>
                  </a:cubicBezTo>
                  <a:cubicBezTo>
                    <a:pt x="1" y="698"/>
                    <a:pt x="196" y="893"/>
                    <a:pt x="447" y="893"/>
                  </a:cubicBezTo>
                  <a:cubicBezTo>
                    <a:pt x="698" y="893"/>
                    <a:pt x="894" y="698"/>
                    <a:pt x="894" y="447"/>
                  </a:cubicBezTo>
                  <a:cubicBezTo>
                    <a:pt x="894" y="196"/>
                    <a:pt x="698" y="0"/>
                    <a:pt x="447" y="0"/>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16;p72">
              <a:extLst>
                <a:ext uri="{FF2B5EF4-FFF2-40B4-BE49-F238E27FC236}">
                  <a16:creationId xmlns:a16="http://schemas.microsoft.com/office/drawing/2014/main" id="{F3907D08-90C6-2230-DD2B-682C6D34AE21}"/>
                </a:ext>
              </a:extLst>
            </p:cNvPr>
            <p:cNvSpPr/>
            <p:nvPr/>
          </p:nvSpPr>
          <p:spPr>
            <a:xfrm>
              <a:off x="5866258" y="3750231"/>
              <a:ext cx="6221" cy="6221"/>
            </a:xfrm>
            <a:custGeom>
              <a:avLst/>
              <a:gdLst/>
              <a:ahLst/>
              <a:cxnLst/>
              <a:rect l="l" t="t" r="r" b="b"/>
              <a:pathLst>
                <a:path w="503"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17;p72">
              <a:extLst>
                <a:ext uri="{FF2B5EF4-FFF2-40B4-BE49-F238E27FC236}">
                  <a16:creationId xmlns:a16="http://schemas.microsoft.com/office/drawing/2014/main" id="{1DEE805F-9896-27ED-0E75-2B67FD5AF825}"/>
                </a:ext>
              </a:extLst>
            </p:cNvPr>
            <p:cNvSpPr/>
            <p:nvPr/>
          </p:nvSpPr>
          <p:spPr>
            <a:xfrm>
              <a:off x="5766192" y="3665699"/>
              <a:ext cx="163226" cy="30028"/>
            </a:xfrm>
            <a:custGeom>
              <a:avLst/>
              <a:gdLst/>
              <a:ahLst/>
              <a:cxnLst/>
              <a:rect l="l" t="t" r="r" b="b"/>
              <a:pathLst>
                <a:path w="13198" h="2428" extrusionOk="0">
                  <a:moveTo>
                    <a:pt x="782" y="0"/>
                  </a:moveTo>
                  <a:cubicBezTo>
                    <a:pt x="364" y="0"/>
                    <a:pt x="1" y="335"/>
                    <a:pt x="1" y="782"/>
                  </a:cubicBezTo>
                  <a:lnTo>
                    <a:pt x="1" y="1646"/>
                  </a:lnTo>
                  <a:cubicBezTo>
                    <a:pt x="1" y="2065"/>
                    <a:pt x="364" y="2428"/>
                    <a:pt x="782" y="2428"/>
                  </a:cubicBezTo>
                  <a:lnTo>
                    <a:pt x="12416" y="2428"/>
                  </a:lnTo>
                  <a:cubicBezTo>
                    <a:pt x="12862" y="2428"/>
                    <a:pt x="13197" y="2065"/>
                    <a:pt x="13197" y="1646"/>
                  </a:cubicBezTo>
                  <a:lnTo>
                    <a:pt x="13197" y="782"/>
                  </a:lnTo>
                  <a:cubicBezTo>
                    <a:pt x="13197" y="335"/>
                    <a:pt x="12862" y="0"/>
                    <a:pt x="12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818;p72">
              <a:extLst>
                <a:ext uri="{FF2B5EF4-FFF2-40B4-BE49-F238E27FC236}">
                  <a16:creationId xmlns:a16="http://schemas.microsoft.com/office/drawing/2014/main" id="{F537CD94-FB0C-B20D-9B76-949F6B45A2AC}"/>
                </a:ext>
              </a:extLst>
            </p:cNvPr>
            <p:cNvSpPr/>
            <p:nvPr/>
          </p:nvSpPr>
          <p:spPr>
            <a:xfrm>
              <a:off x="5826583" y="3710556"/>
              <a:ext cx="13122" cy="151823"/>
            </a:xfrm>
            <a:custGeom>
              <a:avLst/>
              <a:gdLst/>
              <a:ahLst/>
              <a:cxnLst/>
              <a:rect l="l" t="t" r="r" b="b"/>
              <a:pathLst>
                <a:path w="1061" h="12276" extrusionOk="0">
                  <a:moveTo>
                    <a:pt x="530" y="0"/>
                  </a:moveTo>
                  <a:cubicBezTo>
                    <a:pt x="251" y="0"/>
                    <a:pt x="0" y="2734"/>
                    <a:pt x="0" y="6138"/>
                  </a:cubicBezTo>
                  <a:cubicBezTo>
                    <a:pt x="0" y="9514"/>
                    <a:pt x="251" y="12276"/>
                    <a:pt x="530" y="12276"/>
                  </a:cubicBezTo>
                  <a:cubicBezTo>
                    <a:pt x="837" y="12276"/>
                    <a:pt x="1060" y="9514"/>
                    <a:pt x="1060" y="6138"/>
                  </a:cubicBezTo>
                  <a:cubicBezTo>
                    <a:pt x="1060" y="2734"/>
                    <a:pt x="837"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819;p72">
              <a:extLst>
                <a:ext uri="{FF2B5EF4-FFF2-40B4-BE49-F238E27FC236}">
                  <a16:creationId xmlns:a16="http://schemas.microsoft.com/office/drawing/2014/main" id="{17AF2E44-E4B3-0A43-D58C-0BF64CCA2B6B}"/>
                </a:ext>
              </a:extLst>
            </p:cNvPr>
            <p:cNvSpPr/>
            <p:nvPr/>
          </p:nvSpPr>
          <p:spPr>
            <a:xfrm>
              <a:off x="5553657" y="3680194"/>
              <a:ext cx="117318" cy="423723"/>
            </a:xfrm>
            <a:custGeom>
              <a:avLst/>
              <a:gdLst/>
              <a:ahLst/>
              <a:cxnLst/>
              <a:rect l="l" t="t" r="r" b="b"/>
              <a:pathLst>
                <a:path w="9486" h="34261" extrusionOk="0">
                  <a:moveTo>
                    <a:pt x="28" y="0"/>
                  </a:moveTo>
                  <a:cubicBezTo>
                    <a:pt x="28" y="84"/>
                    <a:pt x="0" y="168"/>
                    <a:pt x="0" y="251"/>
                  </a:cubicBezTo>
                  <a:lnTo>
                    <a:pt x="0" y="29517"/>
                  </a:lnTo>
                  <a:cubicBezTo>
                    <a:pt x="0" y="32140"/>
                    <a:pt x="2120" y="34260"/>
                    <a:pt x="4743" y="34260"/>
                  </a:cubicBezTo>
                  <a:cubicBezTo>
                    <a:pt x="7365" y="34260"/>
                    <a:pt x="9486" y="32140"/>
                    <a:pt x="9486" y="29517"/>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820;p72">
              <a:extLst>
                <a:ext uri="{FF2B5EF4-FFF2-40B4-BE49-F238E27FC236}">
                  <a16:creationId xmlns:a16="http://schemas.microsoft.com/office/drawing/2014/main" id="{FE108412-8201-4306-32D0-A1666C813D72}"/>
                </a:ext>
              </a:extLst>
            </p:cNvPr>
            <p:cNvSpPr/>
            <p:nvPr/>
          </p:nvSpPr>
          <p:spPr>
            <a:xfrm>
              <a:off x="5577810" y="3661210"/>
              <a:ext cx="69011" cy="418553"/>
            </a:xfrm>
            <a:custGeom>
              <a:avLst/>
              <a:gdLst/>
              <a:ahLst/>
              <a:cxnLst/>
              <a:rect l="l" t="t" r="r" b="b"/>
              <a:pathLst>
                <a:path w="5580" h="33843" extrusionOk="0">
                  <a:moveTo>
                    <a:pt x="2790" y="1"/>
                  </a:moveTo>
                  <a:cubicBezTo>
                    <a:pt x="1256" y="1"/>
                    <a:pt x="0" y="1228"/>
                    <a:pt x="0" y="2763"/>
                  </a:cubicBezTo>
                  <a:lnTo>
                    <a:pt x="0" y="31052"/>
                  </a:lnTo>
                  <a:cubicBezTo>
                    <a:pt x="0" y="32587"/>
                    <a:pt x="1256" y="33842"/>
                    <a:pt x="2790" y="33842"/>
                  </a:cubicBezTo>
                  <a:cubicBezTo>
                    <a:pt x="4324" y="33842"/>
                    <a:pt x="5580" y="32587"/>
                    <a:pt x="5580" y="31052"/>
                  </a:cubicBezTo>
                  <a:lnTo>
                    <a:pt x="5580" y="2763"/>
                  </a:lnTo>
                  <a:cubicBezTo>
                    <a:pt x="5580" y="1228"/>
                    <a:pt x="4324"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821;p72">
              <a:extLst>
                <a:ext uri="{FF2B5EF4-FFF2-40B4-BE49-F238E27FC236}">
                  <a16:creationId xmlns:a16="http://schemas.microsoft.com/office/drawing/2014/main" id="{2616B779-FAC7-DBD6-33EF-382FB7F4FC47}"/>
                </a:ext>
              </a:extLst>
            </p:cNvPr>
            <p:cNvSpPr/>
            <p:nvPr/>
          </p:nvSpPr>
          <p:spPr>
            <a:xfrm>
              <a:off x="5577810" y="3857544"/>
              <a:ext cx="69011" cy="222219"/>
            </a:xfrm>
            <a:custGeom>
              <a:avLst/>
              <a:gdLst/>
              <a:ahLst/>
              <a:cxnLst/>
              <a:rect l="l" t="t" r="r" b="b"/>
              <a:pathLst>
                <a:path w="5580" h="17968" extrusionOk="0">
                  <a:moveTo>
                    <a:pt x="0" y="0"/>
                  </a:moveTo>
                  <a:lnTo>
                    <a:pt x="0" y="15177"/>
                  </a:lnTo>
                  <a:cubicBezTo>
                    <a:pt x="0" y="16712"/>
                    <a:pt x="1256" y="17967"/>
                    <a:pt x="2790" y="17967"/>
                  </a:cubicBezTo>
                  <a:cubicBezTo>
                    <a:pt x="4324" y="17967"/>
                    <a:pt x="5580" y="16712"/>
                    <a:pt x="5580" y="15177"/>
                  </a:cubicBezTo>
                  <a:lnTo>
                    <a:pt x="5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822;p72">
              <a:extLst>
                <a:ext uri="{FF2B5EF4-FFF2-40B4-BE49-F238E27FC236}">
                  <a16:creationId xmlns:a16="http://schemas.microsoft.com/office/drawing/2014/main" id="{BC27C76D-1190-8CF2-E54E-5442D5840607}"/>
                </a:ext>
              </a:extLst>
            </p:cNvPr>
            <p:cNvSpPr/>
            <p:nvPr/>
          </p:nvSpPr>
          <p:spPr>
            <a:xfrm>
              <a:off x="5577810"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2" y="949"/>
                    <a:pt x="5608" y="725"/>
                    <a:pt x="5608" y="474"/>
                  </a:cubicBezTo>
                  <a:cubicBezTo>
                    <a:pt x="5608" y="223"/>
                    <a:pt x="4352" y="0"/>
                    <a:pt x="2790" y="0"/>
                  </a:cubicBezTo>
                  <a:close/>
                </a:path>
              </a:pathLst>
            </a:custGeom>
            <a:solidFill>
              <a:srgbClr val="FF95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823;p72">
              <a:extLst>
                <a:ext uri="{FF2B5EF4-FFF2-40B4-BE49-F238E27FC236}">
                  <a16:creationId xmlns:a16="http://schemas.microsoft.com/office/drawing/2014/main" id="{CB87E2D5-E1F8-4859-F138-4E8EFC970BDC}"/>
                </a:ext>
              </a:extLst>
            </p:cNvPr>
            <p:cNvSpPr/>
            <p:nvPr/>
          </p:nvSpPr>
          <p:spPr>
            <a:xfrm>
              <a:off x="5590920" y="3911713"/>
              <a:ext cx="18292" cy="18304"/>
            </a:xfrm>
            <a:custGeom>
              <a:avLst/>
              <a:gdLst/>
              <a:ahLst/>
              <a:cxnLst/>
              <a:rect l="l" t="t" r="r" b="b"/>
              <a:pathLst>
                <a:path w="1479" h="1480" extrusionOk="0">
                  <a:moveTo>
                    <a:pt x="726" y="0"/>
                  </a:moveTo>
                  <a:cubicBezTo>
                    <a:pt x="335" y="0"/>
                    <a:pt x="0" y="335"/>
                    <a:pt x="0" y="754"/>
                  </a:cubicBezTo>
                  <a:cubicBezTo>
                    <a:pt x="0" y="1172"/>
                    <a:pt x="335" y="1479"/>
                    <a:pt x="726" y="1479"/>
                  </a:cubicBezTo>
                  <a:cubicBezTo>
                    <a:pt x="1144" y="1479"/>
                    <a:pt x="1479" y="1172"/>
                    <a:pt x="1479" y="754"/>
                  </a:cubicBezTo>
                  <a:cubicBezTo>
                    <a:pt x="1479" y="335"/>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824;p72">
              <a:extLst>
                <a:ext uri="{FF2B5EF4-FFF2-40B4-BE49-F238E27FC236}">
                  <a16:creationId xmlns:a16="http://schemas.microsoft.com/office/drawing/2014/main" id="{857B5BE8-D386-F20E-B5B0-F1A7950AA445}"/>
                </a:ext>
              </a:extLst>
            </p:cNvPr>
            <p:cNvSpPr/>
            <p:nvPr/>
          </p:nvSpPr>
          <p:spPr>
            <a:xfrm>
              <a:off x="5617832" y="3808544"/>
              <a:ext cx="18292" cy="18304"/>
            </a:xfrm>
            <a:custGeom>
              <a:avLst/>
              <a:gdLst/>
              <a:ahLst/>
              <a:cxnLst/>
              <a:rect l="l" t="t" r="r" b="b"/>
              <a:pathLst>
                <a:path w="1479" h="1480" extrusionOk="0">
                  <a:moveTo>
                    <a:pt x="754" y="1"/>
                  </a:moveTo>
                  <a:cubicBezTo>
                    <a:pt x="335" y="1"/>
                    <a:pt x="0" y="335"/>
                    <a:pt x="0" y="726"/>
                  </a:cubicBezTo>
                  <a:cubicBezTo>
                    <a:pt x="0" y="1144"/>
                    <a:pt x="335" y="1479"/>
                    <a:pt x="754" y="1479"/>
                  </a:cubicBezTo>
                  <a:cubicBezTo>
                    <a:pt x="1172" y="1479"/>
                    <a:pt x="1479" y="1144"/>
                    <a:pt x="1479" y="726"/>
                  </a:cubicBezTo>
                  <a:cubicBezTo>
                    <a:pt x="1479" y="335"/>
                    <a:pt x="117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825;p72">
              <a:extLst>
                <a:ext uri="{FF2B5EF4-FFF2-40B4-BE49-F238E27FC236}">
                  <a16:creationId xmlns:a16="http://schemas.microsoft.com/office/drawing/2014/main" id="{1EFF37E5-A049-C402-EE92-72E4C1351E94}"/>
                </a:ext>
              </a:extLst>
            </p:cNvPr>
            <p:cNvSpPr/>
            <p:nvPr/>
          </p:nvSpPr>
          <p:spPr>
            <a:xfrm>
              <a:off x="5613342" y="3960713"/>
              <a:ext cx="18304" cy="18292"/>
            </a:xfrm>
            <a:custGeom>
              <a:avLst/>
              <a:gdLst/>
              <a:ahLst/>
              <a:cxnLst/>
              <a:rect l="l" t="t" r="r" b="b"/>
              <a:pathLst>
                <a:path w="1480" h="1479" extrusionOk="0">
                  <a:moveTo>
                    <a:pt x="726" y="0"/>
                  </a:moveTo>
                  <a:cubicBezTo>
                    <a:pt x="335" y="0"/>
                    <a:pt x="1" y="335"/>
                    <a:pt x="1" y="753"/>
                  </a:cubicBezTo>
                  <a:cubicBezTo>
                    <a:pt x="1" y="1144"/>
                    <a:pt x="335" y="1479"/>
                    <a:pt x="726" y="1479"/>
                  </a:cubicBezTo>
                  <a:cubicBezTo>
                    <a:pt x="1145" y="1479"/>
                    <a:pt x="1479" y="1144"/>
                    <a:pt x="1479" y="753"/>
                  </a:cubicBezTo>
                  <a:cubicBezTo>
                    <a:pt x="1479" y="335"/>
                    <a:pt x="1145"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826;p72">
              <a:extLst>
                <a:ext uri="{FF2B5EF4-FFF2-40B4-BE49-F238E27FC236}">
                  <a16:creationId xmlns:a16="http://schemas.microsoft.com/office/drawing/2014/main" id="{060AFB75-0974-FEF3-528D-99DEC4D9FC80}"/>
                </a:ext>
              </a:extLst>
            </p:cNvPr>
            <p:cNvSpPr/>
            <p:nvPr/>
          </p:nvSpPr>
          <p:spPr>
            <a:xfrm>
              <a:off x="5605068" y="4039383"/>
              <a:ext cx="8633" cy="8979"/>
            </a:xfrm>
            <a:custGeom>
              <a:avLst/>
              <a:gdLst/>
              <a:ahLst/>
              <a:cxnLst/>
              <a:rect l="l" t="t" r="r" b="b"/>
              <a:pathLst>
                <a:path w="698" h="726" extrusionOk="0">
                  <a:moveTo>
                    <a:pt x="335" y="0"/>
                  </a:moveTo>
                  <a:cubicBezTo>
                    <a:pt x="140" y="0"/>
                    <a:pt x="0" y="168"/>
                    <a:pt x="0" y="363"/>
                  </a:cubicBezTo>
                  <a:cubicBezTo>
                    <a:pt x="0" y="558"/>
                    <a:pt x="140" y="725"/>
                    <a:pt x="335" y="725"/>
                  </a:cubicBezTo>
                  <a:cubicBezTo>
                    <a:pt x="530" y="725"/>
                    <a:pt x="698" y="558"/>
                    <a:pt x="698" y="363"/>
                  </a:cubicBezTo>
                  <a:cubicBezTo>
                    <a:pt x="698" y="168"/>
                    <a:pt x="530" y="0"/>
                    <a:pt x="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827;p72">
              <a:extLst>
                <a:ext uri="{FF2B5EF4-FFF2-40B4-BE49-F238E27FC236}">
                  <a16:creationId xmlns:a16="http://schemas.microsoft.com/office/drawing/2014/main" id="{082967F7-3CEB-8038-6B4D-FE09D1CB9A1C}"/>
                </a:ext>
              </a:extLst>
            </p:cNvPr>
            <p:cNvSpPr/>
            <p:nvPr/>
          </p:nvSpPr>
          <p:spPr>
            <a:xfrm>
              <a:off x="5608853" y="3981750"/>
              <a:ext cx="8991" cy="8645"/>
            </a:xfrm>
            <a:custGeom>
              <a:avLst/>
              <a:gdLst/>
              <a:ahLst/>
              <a:cxnLst/>
              <a:rect l="l" t="t" r="r" b="b"/>
              <a:pathLst>
                <a:path w="727" h="699" extrusionOk="0">
                  <a:moveTo>
                    <a:pt x="364" y="1"/>
                  </a:moveTo>
                  <a:cubicBezTo>
                    <a:pt x="168" y="1"/>
                    <a:pt x="1" y="168"/>
                    <a:pt x="1" y="364"/>
                  </a:cubicBezTo>
                  <a:cubicBezTo>
                    <a:pt x="1" y="559"/>
                    <a:pt x="168" y="698"/>
                    <a:pt x="364" y="698"/>
                  </a:cubicBezTo>
                  <a:cubicBezTo>
                    <a:pt x="559" y="698"/>
                    <a:pt x="726" y="559"/>
                    <a:pt x="726" y="364"/>
                  </a:cubicBezTo>
                  <a:cubicBezTo>
                    <a:pt x="726" y="168"/>
                    <a:pt x="559"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828;p72">
              <a:extLst>
                <a:ext uri="{FF2B5EF4-FFF2-40B4-BE49-F238E27FC236}">
                  <a16:creationId xmlns:a16="http://schemas.microsoft.com/office/drawing/2014/main" id="{6B96AF40-2096-782B-8A09-64D90132E8E9}"/>
                </a:ext>
              </a:extLst>
            </p:cNvPr>
            <p:cNvSpPr/>
            <p:nvPr/>
          </p:nvSpPr>
          <p:spPr>
            <a:xfrm>
              <a:off x="5616100" y="3880312"/>
              <a:ext cx="6233" cy="6221"/>
            </a:xfrm>
            <a:custGeom>
              <a:avLst/>
              <a:gdLst/>
              <a:ahLst/>
              <a:cxnLst/>
              <a:rect l="l" t="t" r="r" b="b"/>
              <a:pathLst>
                <a:path w="504"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829;p72">
              <a:extLst>
                <a:ext uri="{FF2B5EF4-FFF2-40B4-BE49-F238E27FC236}">
                  <a16:creationId xmlns:a16="http://schemas.microsoft.com/office/drawing/2014/main" id="{E1EAC7FC-A1C1-EDB6-9268-32DD4295BFFB}"/>
                </a:ext>
              </a:extLst>
            </p:cNvPr>
            <p:cNvSpPr/>
            <p:nvPr/>
          </p:nvSpPr>
          <p:spPr>
            <a:xfrm>
              <a:off x="5620936" y="3752309"/>
              <a:ext cx="11057" cy="11044"/>
            </a:xfrm>
            <a:custGeom>
              <a:avLst/>
              <a:gdLst/>
              <a:ahLst/>
              <a:cxnLst/>
              <a:rect l="l" t="t" r="r" b="b"/>
              <a:pathLst>
                <a:path w="894" h="893" extrusionOk="0">
                  <a:moveTo>
                    <a:pt x="447" y="0"/>
                  </a:moveTo>
                  <a:cubicBezTo>
                    <a:pt x="196" y="0"/>
                    <a:pt x="0" y="195"/>
                    <a:pt x="0" y="446"/>
                  </a:cubicBezTo>
                  <a:cubicBezTo>
                    <a:pt x="0" y="698"/>
                    <a:pt x="196" y="893"/>
                    <a:pt x="447" y="893"/>
                  </a:cubicBezTo>
                  <a:cubicBezTo>
                    <a:pt x="698" y="893"/>
                    <a:pt x="893" y="698"/>
                    <a:pt x="893" y="446"/>
                  </a:cubicBezTo>
                  <a:cubicBezTo>
                    <a:pt x="893" y="195"/>
                    <a:pt x="698"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830;p72">
              <a:extLst>
                <a:ext uri="{FF2B5EF4-FFF2-40B4-BE49-F238E27FC236}">
                  <a16:creationId xmlns:a16="http://schemas.microsoft.com/office/drawing/2014/main" id="{0005F473-8604-B801-BAA8-59BB0EE492B7}"/>
                </a:ext>
              </a:extLst>
            </p:cNvPr>
            <p:cNvSpPr/>
            <p:nvPr/>
          </p:nvSpPr>
          <p:spPr>
            <a:xfrm>
              <a:off x="5610584" y="3776116"/>
              <a:ext cx="6221" cy="6567"/>
            </a:xfrm>
            <a:custGeom>
              <a:avLst/>
              <a:gdLst/>
              <a:ahLst/>
              <a:cxnLst/>
              <a:rect l="l" t="t" r="r" b="b"/>
              <a:pathLst>
                <a:path w="503" h="531" extrusionOk="0">
                  <a:moveTo>
                    <a:pt x="252" y="0"/>
                  </a:moveTo>
                  <a:cubicBezTo>
                    <a:pt x="112" y="0"/>
                    <a:pt x="0" y="140"/>
                    <a:pt x="0" y="279"/>
                  </a:cubicBezTo>
                  <a:cubicBezTo>
                    <a:pt x="0" y="419"/>
                    <a:pt x="112" y="530"/>
                    <a:pt x="252" y="530"/>
                  </a:cubicBezTo>
                  <a:cubicBezTo>
                    <a:pt x="391" y="530"/>
                    <a:pt x="503" y="419"/>
                    <a:pt x="503" y="279"/>
                  </a:cubicBezTo>
                  <a:cubicBezTo>
                    <a:pt x="503" y="140"/>
                    <a:pt x="391" y="0"/>
                    <a:pt x="252" y="0"/>
                  </a:cubicBezTo>
                  <a:close/>
                </a:path>
              </a:pathLst>
            </a:custGeom>
            <a:solidFill>
              <a:srgbClr val="FF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831;p72">
              <a:extLst>
                <a:ext uri="{FF2B5EF4-FFF2-40B4-BE49-F238E27FC236}">
                  <a16:creationId xmlns:a16="http://schemas.microsoft.com/office/drawing/2014/main" id="{337E6B69-ACD4-111E-BFE3-DBFB33E36F53}"/>
                </a:ext>
              </a:extLst>
            </p:cNvPr>
            <p:cNvSpPr/>
            <p:nvPr/>
          </p:nvSpPr>
          <p:spPr>
            <a:xfrm>
              <a:off x="5570909" y="3639814"/>
              <a:ext cx="81094" cy="91458"/>
            </a:xfrm>
            <a:custGeom>
              <a:avLst/>
              <a:gdLst/>
              <a:ahLst/>
              <a:cxnLst/>
              <a:rect l="l" t="t" r="r" b="b"/>
              <a:pathLst>
                <a:path w="6557" h="7395" extrusionOk="0">
                  <a:moveTo>
                    <a:pt x="1479" y="1"/>
                  </a:moveTo>
                  <a:cubicBezTo>
                    <a:pt x="586" y="1"/>
                    <a:pt x="0" y="698"/>
                    <a:pt x="112" y="1563"/>
                  </a:cubicBezTo>
                  <a:lnTo>
                    <a:pt x="753" y="5832"/>
                  </a:lnTo>
                  <a:cubicBezTo>
                    <a:pt x="893" y="6697"/>
                    <a:pt x="1702" y="7394"/>
                    <a:pt x="2595" y="7394"/>
                  </a:cubicBezTo>
                  <a:lnTo>
                    <a:pt x="4045" y="7394"/>
                  </a:lnTo>
                  <a:cubicBezTo>
                    <a:pt x="4910" y="7394"/>
                    <a:pt x="5719" y="6697"/>
                    <a:pt x="5859" y="5832"/>
                  </a:cubicBezTo>
                  <a:lnTo>
                    <a:pt x="6445" y="1591"/>
                  </a:lnTo>
                  <a:cubicBezTo>
                    <a:pt x="6556" y="698"/>
                    <a:pt x="5943"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832;p72">
              <a:extLst>
                <a:ext uri="{FF2B5EF4-FFF2-40B4-BE49-F238E27FC236}">
                  <a16:creationId xmlns:a16="http://schemas.microsoft.com/office/drawing/2014/main" id="{90934097-E86E-EC05-6811-117507D471DF}"/>
                </a:ext>
              </a:extLst>
            </p:cNvPr>
            <p:cNvSpPr/>
            <p:nvPr/>
          </p:nvSpPr>
          <p:spPr>
            <a:xfrm>
              <a:off x="5529849" y="3665699"/>
              <a:ext cx="163560" cy="30028"/>
            </a:xfrm>
            <a:custGeom>
              <a:avLst/>
              <a:gdLst/>
              <a:ahLst/>
              <a:cxnLst/>
              <a:rect l="l" t="t" r="r" b="b"/>
              <a:pathLst>
                <a:path w="13225" h="2428" extrusionOk="0">
                  <a:moveTo>
                    <a:pt x="809" y="0"/>
                  </a:moveTo>
                  <a:cubicBezTo>
                    <a:pt x="363" y="0"/>
                    <a:pt x="0" y="335"/>
                    <a:pt x="0" y="782"/>
                  </a:cubicBezTo>
                  <a:lnTo>
                    <a:pt x="0" y="1646"/>
                  </a:lnTo>
                  <a:cubicBezTo>
                    <a:pt x="0" y="2065"/>
                    <a:pt x="363" y="2428"/>
                    <a:pt x="809" y="2428"/>
                  </a:cubicBezTo>
                  <a:lnTo>
                    <a:pt x="12415" y="2428"/>
                  </a:lnTo>
                  <a:cubicBezTo>
                    <a:pt x="12862" y="2428"/>
                    <a:pt x="13224" y="2065"/>
                    <a:pt x="13224" y="1646"/>
                  </a:cubicBezTo>
                  <a:lnTo>
                    <a:pt x="13224" y="782"/>
                  </a:lnTo>
                  <a:cubicBezTo>
                    <a:pt x="13224" y="335"/>
                    <a:pt x="12862" y="0"/>
                    <a:pt x="12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833;p72">
              <a:extLst>
                <a:ext uri="{FF2B5EF4-FFF2-40B4-BE49-F238E27FC236}">
                  <a16:creationId xmlns:a16="http://schemas.microsoft.com/office/drawing/2014/main" id="{31F3B5C8-B785-0D43-37EF-F6C81C4FED59}"/>
                </a:ext>
              </a:extLst>
            </p:cNvPr>
            <p:cNvSpPr/>
            <p:nvPr/>
          </p:nvSpPr>
          <p:spPr>
            <a:xfrm>
              <a:off x="5590574" y="3710556"/>
              <a:ext cx="13122" cy="151823"/>
            </a:xfrm>
            <a:custGeom>
              <a:avLst/>
              <a:gdLst/>
              <a:ahLst/>
              <a:cxnLst/>
              <a:rect l="l" t="t" r="r" b="b"/>
              <a:pathLst>
                <a:path w="1061" h="12276" extrusionOk="0">
                  <a:moveTo>
                    <a:pt x="530" y="0"/>
                  </a:moveTo>
                  <a:cubicBezTo>
                    <a:pt x="224" y="0"/>
                    <a:pt x="0" y="2734"/>
                    <a:pt x="0" y="6138"/>
                  </a:cubicBezTo>
                  <a:cubicBezTo>
                    <a:pt x="0" y="9514"/>
                    <a:pt x="224" y="12276"/>
                    <a:pt x="530" y="12276"/>
                  </a:cubicBezTo>
                  <a:cubicBezTo>
                    <a:pt x="809" y="12276"/>
                    <a:pt x="1060" y="9514"/>
                    <a:pt x="1060" y="6138"/>
                  </a:cubicBezTo>
                  <a:cubicBezTo>
                    <a:pt x="1060" y="2734"/>
                    <a:pt x="809"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834;p72">
              <a:extLst>
                <a:ext uri="{FF2B5EF4-FFF2-40B4-BE49-F238E27FC236}">
                  <a16:creationId xmlns:a16="http://schemas.microsoft.com/office/drawing/2014/main" id="{983054FF-59B9-E615-9B77-83D2F9446241}"/>
                </a:ext>
              </a:extLst>
            </p:cNvPr>
            <p:cNvSpPr/>
            <p:nvPr/>
          </p:nvSpPr>
          <p:spPr>
            <a:xfrm>
              <a:off x="5471536"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835;p72">
              <a:extLst>
                <a:ext uri="{FF2B5EF4-FFF2-40B4-BE49-F238E27FC236}">
                  <a16:creationId xmlns:a16="http://schemas.microsoft.com/office/drawing/2014/main" id="{C0F2A87F-CDDB-8F83-7975-08AB817E9F49}"/>
                </a:ext>
              </a:extLst>
            </p:cNvPr>
            <p:cNvSpPr/>
            <p:nvPr/>
          </p:nvSpPr>
          <p:spPr>
            <a:xfrm>
              <a:off x="5714100"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836;p72">
              <a:extLst>
                <a:ext uri="{FF2B5EF4-FFF2-40B4-BE49-F238E27FC236}">
                  <a16:creationId xmlns:a16="http://schemas.microsoft.com/office/drawing/2014/main" id="{1E3F3E1F-6E46-1F7D-9E68-D9D93E1D7CC4}"/>
                </a:ext>
              </a:extLst>
            </p:cNvPr>
            <p:cNvSpPr/>
            <p:nvPr/>
          </p:nvSpPr>
          <p:spPr>
            <a:xfrm>
              <a:off x="5956318" y="3754028"/>
              <a:ext cx="44177" cy="440629"/>
            </a:xfrm>
            <a:custGeom>
              <a:avLst/>
              <a:gdLst/>
              <a:ahLst/>
              <a:cxnLst/>
              <a:rect l="l" t="t" r="r" b="b"/>
              <a:pathLst>
                <a:path w="3572" h="35628" extrusionOk="0">
                  <a:moveTo>
                    <a:pt x="0" y="1"/>
                  </a:moveTo>
                  <a:lnTo>
                    <a:pt x="0" y="35628"/>
                  </a:lnTo>
                  <a:lnTo>
                    <a:pt x="3571" y="35628"/>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837;p72">
              <a:extLst>
                <a:ext uri="{FF2B5EF4-FFF2-40B4-BE49-F238E27FC236}">
                  <a16:creationId xmlns:a16="http://schemas.microsoft.com/office/drawing/2014/main" id="{0C7B828A-C7C4-C845-A1E3-6D151A1F9294}"/>
                </a:ext>
              </a:extLst>
            </p:cNvPr>
            <p:cNvSpPr/>
            <p:nvPr/>
          </p:nvSpPr>
          <p:spPr>
            <a:xfrm>
              <a:off x="5229307" y="3754028"/>
              <a:ext cx="44189" cy="440629"/>
            </a:xfrm>
            <a:custGeom>
              <a:avLst/>
              <a:gdLst/>
              <a:ahLst/>
              <a:cxnLst/>
              <a:rect l="l" t="t" r="r" b="b"/>
              <a:pathLst>
                <a:path w="3573" h="35628" extrusionOk="0">
                  <a:moveTo>
                    <a:pt x="1" y="1"/>
                  </a:moveTo>
                  <a:lnTo>
                    <a:pt x="1" y="35628"/>
                  </a:lnTo>
                  <a:lnTo>
                    <a:pt x="3572" y="3562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838;p72">
              <a:extLst>
                <a:ext uri="{FF2B5EF4-FFF2-40B4-BE49-F238E27FC236}">
                  <a16:creationId xmlns:a16="http://schemas.microsoft.com/office/drawing/2014/main" id="{0568C668-C7B7-9198-D3EC-82D0F7706A58}"/>
                </a:ext>
              </a:extLst>
            </p:cNvPr>
            <p:cNvSpPr/>
            <p:nvPr/>
          </p:nvSpPr>
          <p:spPr>
            <a:xfrm>
              <a:off x="5260361" y="3767483"/>
              <a:ext cx="719430" cy="31760"/>
            </a:xfrm>
            <a:custGeom>
              <a:avLst/>
              <a:gdLst/>
              <a:ahLst/>
              <a:cxnLst/>
              <a:rect l="l" t="t" r="r" b="b"/>
              <a:pathLst>
                <a:path w="58171" h="2568" extrusionOk="0">
                  <a:moveTo>
                    <a:pt x="1" y="1"/>
                  </a:moveTo>
                  <a:lnTo>
                    <a:pt x="1" y="2567"/>
                  </a:lnTo>
                  <a:lnTo>
                    <a:pt x="58170" y="2567"/>
                  </a:lnTo>
                  <a:lnTo>
                    <a:pt x="58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839;p72">
              <a:extLst>
                <a:ext uri="{FF2B5EF4-FFF2-40B4-BE49-F238E27FC236}">
                  <a16:creationId xmlns:a16="http://schemas.microsoft.com/office/drawing/2014/main" id="{45F2A635-A3B9-C9C8-8D0D-7DFBD2A93CE8}"/>
                </a:ext>
              </a:extLst>
            </p:cNvPr>
            <p:cNvSpPr/>
            <p:nvPr/>
          </p:nvSpPr>
          <p:spPr>
            <a:xfrm>
              <a:off x="5930432" y="3729528"/>
              <a:ext cx="100770" cy="100770"/>
            </a:xfrm>
            <a:custGeom>
              <a:avLst/>
              <a:gdLst/>
              <a:ahLst/>
              <a:cxnLst/>
              <a:rect l="l" t="t" r="r" b="b"/>
              <a:pathLst>
                <a:path w="8148" h="8148" extrusionOk="0">
                  <a:moveTo>
                    <a:pt x="4074" y="1"/>
                  </a:moveTo>
                  <a:cubicBezTo>
                    <a:pt x="1814" y="1"/>
                    <a:pt x="1" y="1814"/>
                    <a:pt x="1" y="4074"/>
                  </a:cubicBezTo>
                  <a:cubicBezTo>
                    <a:pt x="1" y="6334"/>
                    <a:pt x="1814" y="8147"/>
                    <a:pt x="4074" y="8147"/>
                  </a:cubicBezTo>
                  <a:cubicBezTo>
                    <a:pt x="6334" y="8147"/>
                    <a:pt x="8147" y="6334"/>
                    <a:pt x="8147" y="4074"/>
                  </a:cubicBezTo>
                  <a:cubicBezTo>
                    <a:pt x="8147" y="1814"/>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840;p72">
              <a:extLst>
                <a:ext uri="{FF2B5EF4-FFF2-40B4-BE49-F238E27FC236}">
                  <a16:creationId xmlns:a16="http://schemas.microsoft.com/office/drawing/2014/main" id="{509AE4B1-8002-E428-FD4B-4884C592C302}"/>
                </a:ext>
              </a:extLst>
            </p:cNvPr>
            <p:cNvSpPr/>
            <p:nvPr/>
          </p:nvSpPr>
          <p:spPr>
            <a:xfrm>
              <a:off x="5948378" y="3747473"/>
              <a:ext cx="64880" cy="64880"/>
            </a:xfrm>
            <a:custGeom>
              <a:avLst/>
              <a:gdLst/>
              <a:ahLst/>
              <a:cxnLst/>
              <a:rect l="l" t="t" r="r" b="b"/>
              <a:pathLst>
                <a:path w="5246" h="5246" extrusionOk="0">
                  <a:moveTo>
                    <a:pt x="2623" y="0"/>
                  </a:moveTo>
                  <a:cubicBezTo>
                    <a:pt x="1172" y="0"/>
                    <a:pt x="1" y="1172"/>
                    <a:pt x="1" y="2623"/>
                  </a:cubicBezTo>
                  <a:cubicBezTo>
                    <a:pt x="1" y="4074"/>
                    <a:pt x="1172" y="5246"/>
                    <a:pt x="2623" y="5246"/>
                  </a:cubicBezTo>
                  <a:cubicBezTo>
                    <a:pt x="4074" y="5246"/>
                    <a:pt x="5246" y="4074"/>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841;p72">
              <a:extLst>
                <a:ext uri="{FF2B5EF4-FFF2-40B4-BE49-F238E27FC236}">
                  <a16:creationId xmlns:a16="http://schemas.microsoft.com/office/drawing/2014/main" id="{86E9CB7C-4662-85A7-1705-966499082BB5}"/>
                </a:ext>
              </a:extLst>
            </p:cNvPr>
            <p:cNvSpPr/>
            <p:nvPr/>
          </p:nvSpPr>
          <p:spPr>
            <a:xfrm>
              <a:off x="5201715" y="3729528"/>
              <a:ext cx="100758" cy="100770"/>
            </a:xfrm>
            <a:custGeom>
              <a:avLst/>
              <a:gdLst/>
              <a:ahLst/>
              <a:cxnLst/>
              <a:rect l="l" t="t" r="r" b="b"/>
              <a:pathLst>
                <a:path w="8147" h="8148" extrusionOk="0">
                  <a:moveTo>
                    <a:pt x="4073" y="1"/>
                  </a:moveTo>
                  <a:cubicBezTo>
                    <a:pt x="1813" y="1"/>
                    <a:pt x="0" y="1814"/>
                    <a:pt x="0" y="4074"/>
                  </a:cubicBezTo>
                  <a:cubicBezTo>
                    <a:pt x="0" y="6334"/>
                    <a:pt x="1813" y="8147"/>
                    <a:pt x="4073" y="8147"/>
                  </a:cubicBezTo>
                  <a:cubicBezTo>
                    <a:pt x="6333" y="8147"/>
                    <a:pt x="8147" y="6334"/>
                    <a:pt x="8147" y="4074"/>
                  </a:cubicBezTo>
                  <a:cubicBezTo>
                    <a:pt x="8147" y="1814"/>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842;p72">
              <a:extLst>
                <a:ext uri="{FF2B5EF4-FFF2-40B4-BE49-F238E27FC236}">
                  <a16:creationId xmlns:a16="http://schemas.microsoft.com/office/drawing/2014/main" id="{4366F482-DAD3-6113-228A-81E6579E5E1C}"/>
                </a:ext>
              </a:extLst>
            </p:cNvPr>
            <p:cNvSpPr/>
            <p:nvPr/>
          </p:nvSpPr>
          <p:spPr>
            <a:xfrm>
              <a:off x="5219648" y="3747473"/>
              <a:ext cx="64534" cy="64880"/>
            </a:xfrm>
            <a:custGeom>
              <a:avLst/>
              <a:gdLst/>
              <a:ahLst/>
              <a:cxnLst/>
              <a:rect l="l" t="t" r="r" b="b"/>
              <a:pathLst>
                <a:path w="5218" h="5246" extrusionOk="0">
                  <a:moveTo>
                    <a:pt x="2623" y="0"/>
                  </a:moveTo>
                  <a:cubicBezTo>
                    <a:pt x="1173" y="0"/>
                    <a:pt x="1" y="1172"/>
                    <a:pt x="1" y="2623"/>
                  </a:cubicBezTo>
                  <a:cubicBezTo>
                    <a:pt x="1" y="4074"/>
                    <a:pt x="1173" y="5246"/>
                    <a:pt x="2623" y="5246"/>
                  </a:cubicBezTo>
                  <a:cubicBezTo>
                    <a:pt x="4074" y="5246"/>
                    <a:pt x="5218" y="4074"/>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843;p72">
              <a:extLst>
                <a:ext uri="{FF2B5EF4-FFF2-40B4-BE49-F238E27FC236}">
                  <a16:creationId xmlns:a16="http://schemas.microsoft.com/office/drawing/2014/main" id="{9A8231D4-BAC1-80DC-1BC6-11BEAF5D2D68}"/>
                </a:ext>
              </a:extLst>
            </p:cNvPr>
            <p:cNvSpPr/>
            <p:nvPr/>
          </p:nvSpPr>
          <p:spPr>
            <a:xfrm>
              <a:off x="5260361" y="4178431"/>
              <a:ext cx="719430" cy="31760"/>
            </a:xfrm>
            <a:custGeom>
              <a:avLst/>
              <a:gdLst/>
              <a:ahLst/>
              <a:cxnLst/>
              <a:rect l="l" t="t" r="r" b="b"/>
              <a:pathLst>
                <a:path w="58171" h="2568" extrusionOk="0">
                  <a:moveTo>
                    <a:pt x="1" y="0"/>
                  </a:moveTo>
                  <a:lnTo>
                    <a:pt x="1" y="2567"/>
                  </a:lnTo>
                  <a:lnTo>
                    <a:pt x="58170" y="2567"/>
                  </a:lnTo>
                  <a:lnTo>
                    <a:pt x="581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844;p72">
              <a:extLst>
                <a:ext uri="{FF2B5EF4-FFF2-40B4-BE49-F238E27FC236}">
                  <a16:creationId xmlns:a16="http://schemas.microsoft.com/office/drawing/2014/main" id="{A4FB92A3-0628-F351-C230-3B39C2157ACD}"/>
                </a:ext>
              </a:extLst>
            </p:cNvPr>
            <p:cNvSpPr/>
            <p:nvPr/>
          </p:nvSpPr>
          <p:spPr>
            <a:xfrm>
              <a:off x="5930432" y="4140475"/>
              <a:ext cx="100770" cy="101104"/>
            </a:xfrm>
            <a:custGeom>
              <a:avLst/>
              <a:gdLst/>
              <a:ahLst/>
              <a:cxnLst/>
              <a:rect l="l" t="t" r="r" b="b"/>
              <a:pathLst>
                <a:path w="8148" h="8175" extrusionOk="0">
                  <a:moveTo>
                    <a:pt x="4074" y="1"/>
                  </a:moveTo>
                  <a:cubicBezTo>
                    <a:pt x="1814" y="1"/>
                    <a:pt x="1" y="1842"/>
                    <a:pt x="1" y="4102"/>
                  </a:cubicBezTo>
                  <a:cubicBezTo>
                    <a:pt x="1" y="6334"/>
                    <a:pt x="1814" y="8175"/>
                    <a:pt x="4074" y="8175"/>
                  </a:cubicBezTo>
                  <a:cubicBezTo>
                    <a:pt x="6334" y="8175"/>
                    <a:pt x="8147" y="6334"/>
                    <a:pt x="8147" y="4102"/>
                  </a:cubicBezTo>
                  <a:cubicBezTo>
                    <a:pt x="8147" y="1842"/>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845;p72">
              <a:extLst>
                <a:ext uri="{FF2B5EF4-FFF2-40B4-BE49-F238E27FC236}">
                  <a16:creationId xmlns:a16="http://schemas.microsoft.com/office/drawing/2014/main" id="{9F320282-A0F7-3844-4D7F-F2BF6C7B34CD}"/>
                </a:ext>
              </a:extLst>
            </p:cNvPr>
            <p:cNvSpPr/>
            <p:nvPr/>
          </p:nvSpPr>
          <p:spPr>
            <a:xfrm>
              <a:off x="5948378" y="4158766"/>
              <a:ext cx="64880" cy="64534"/>
            </a:xfrm>
            <a:custGeom>
              <a:avLst/>
              <a:gdLst/>
              <a:ahLst/>
              <a:cxnLst/>
              <a:rect l="l" t="t" r="r" b="b"/>
              <a:pathLst>
                <a:path w="5246" h="5218" extrusionOk="0">
                  <a:moveTo>
                    <a:pt x="2623" y="0"/>
                  </a:moveTo>
                  <a:cubicBezTo>
                    <a:pt x="1172" y="0"/>
                    <a:pt x="1" y="1172"/>
                    <a:pt x="1" y="2623"/>
                  </a:cubicBezTo>
                  <a:cubicBezTo>
                    <a:pt x="1" y="4046"/>
                    <a:pt x="1172" y="5217"/>
                    <a:pt x="2623" y="5217"/>
                  </a:cubicBezTo>
                  <a:cubicBezTo>
                    <a:pt x="4074" y="5217"/>
                    <a:pt x="5246" y="4046"/>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846;p72">
              <a:extLst>
                <a:ext uri="{FF2B5EF4-FFF2-40B4-BE49-F238E27FC236}">
                  <a16:creationId xmlns:a16="http://schemas.microsoft.com/office/drawing/2014/main" id="{1311E51D-5FF1-8240-B79B-32298D3B4503}"/>
                </a:ext>
              </a:extLst>
            </p:cNvPr>
            <p:cNvSpPr/>
            <p:nvPr/>
          </p:nvSpPr>
          <p:spPr>
            <a:xfrm>
              <a:off x="5201715" y="4140475"/>
              <a:ext cx="100758" cy="101104"/>
            </a:xfrm>
            <a:custGeom>
              <a:avLst/>
              <a:gdLst/>
              <a:ahLst/>
              <a:cxnLst/>
              <a:rect l="l" t="t" r="r" b="b"/>
              <a:pathLst>
                <a:path w="8147" h="8175" extrusionOk="0">
                  <a:moveTo>
                    <a:pt x="4073" y="1"/>
                  </a:moveTo>
                  <a:cubicBezTo>
                    <a:pt x="1813" y="1"/>
                    <a:pt x="0" y="1842"/>
                    <a:pt x="0" y="4102"/>
                  </a:cubicBezTo>
                  <a:cubicBezTo>
                    <a:pt x="0" y="6334"/>
                    <a:pt x="1813" y="8175"/>
                    <a:pt x="4073" y="8175"/>
                  </a:cubicBezTo>
                  <a:cubicBezTo>
                    <a:pt x="6333" y="8175"/>
                    <a:pt x="8147" y="6334"/>
                    <a:pt x="8147" y="4102"/>
                  </a:cubicBezTo>
                  <a:cubicBezTo>
                    <a:pt x="8147" y="1842"/>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847;p72">
              <a:extLst>
                <a:ext uri="{FF2B5EF4-FFF2-40B4-BE49-F238E27FC236}">
                  <a16:creationId xmlns:a16="http://schemas.microsoft.com/office/drawing/2014/main" id="{C73F0373-48A1-105C-C4F3-C716A742CE0C}"/>
                </a:ext>
              </a:extLst>
            </p:cNvPr>
            <p:cNvSpPr/>
            <p:nvPr/>
          </p:nvSpPr>
          <p:spPr>
            <a:xfrm>
              <a:off x="5219648" y="4158766"/>
              <a:ext cx="64534" cy="64534"/>
            </a:xfrm>
            <a:custGeom>
              <a:avLst/>
              <a:gdLst/>
              <a:ahLst/>
              <a:cxnLst/>
              <a:rect l="l" t="t" r="r" b="b"/>
              <a:pathLst>
                <a:path w="5218" h="5218" extrusionOk="0">
                  <a:moveTo>
                    <a:pt x="2623" y="0"/>
                  </a:moveTo>
                  <a:cubicBezTo>
                    <a:pt x="1173" y="0"/>
                    <a:pt x="1" y="1172"/>
                    <a:pt x="1" y="2623"/>
                  </a:cubicBezTo>
                  <a:cubicBezTo>
                    <a:pt x="1" y="4046"/>
                    <a:pt x="1173" y="5217"/>
                    <a:pt x="2623" y="5217"/>
                  </a:cubicBezTo>
                  <a:cubicBezTo>
                    <a:pt x="4074" y="5217"/>
                    <a:pt x="5218" y="4046"/>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848;p72">
              <a:extLst>
                <a:ext uri="{FF2B5EF4-FFF2-40B4-BE49-F238E27FC236}">
                  <a16:creationId xmlns:a16="http://schemas.microsoft.com/office/drawing/2014/main" id="{16AB0400-9486-DAFA-6BDA-8E049A44FF03}"/>
                </a:ext>
              </a:extLst>
            </p:cNvPr>
            <p:cNvSpPr/>
            <p:nvPr/>
          </p:nvSpPr>
          <p:spPr>
            <a:xfrm>
              <a:off x="5834510" y="3544238"/>
              <a:ext cx="49359" cy="49359"/>
            </a:xfrm>
            <a:custGeom>
              <a:avLst/>
              <a:gdLst/>
              <a:ahLst/>
              <a:cxnLst/>
              <a:rect l="l" t="t" r="r" b="b"/>
              <a:pathLst>
                <a:path w="3991" h="3991" extrusionOk="0">
                  <a:moveTo>
                    <a:pt x="2010" y="1"/>
                  </a:moveTo>
                  <a:cubicBezTo>
                    <a:pt x="894" y="1"/>
                    <a:pt x="1" y="894"/>
                    <a:pt x="1" y="1982"/>
                  </a:cubicBezTo>
                  <a:cubicBezTo>
                    <a:pt x="1" y="3098"/>
                    <a:pt x="894" y="3990"/>
                    <a:pt x="2010" y="3990"/>
                  </a:cubicBezTo>
                  <a:cubicBezTo>
                    <a:pt x="3098" y="3990"/>
                    <a:pt x="3991" y="3098"/>
                    <a:pt x="3991" y="1982"/>
                  </a:cubicBezTo>
                  <a:cubicBezTo>
                    <a:pt x="3991" y="894"/>
                    <a:pt x="3098" y="1"/>
                    <a:pt x="2010" y="1"/>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849;p72">
              <a:extLst>
                <a:ext uri="{FF2B5EF4-FFF2-40B4-BE49-F238E27FC236}">
                  <a16:creationId xmlns:a16="http://schemas.microsoft.com/office/drawing/2014/main" id="{5F1FAF8F-7F82-9047-4A0D-65573C33868B}"/>
                </a:ext>
              </a:extLst>
            </p:cNvPr>
            <p:cNvSpPr/>
            <p:nvPr/>
          </p:nvSpPr>
          <p:spPr>
            <a:xfrm>
              <a:off x="5852802" y="3410372"/>
              <a:ext cx="30721" cy="30375"/>
            </a:xfrm>
            <a:custGeom>
              <a:avLst/>
              <a:gdLst/>
              <a:ahLst/>
              <a:cxnLst/>
              <a:rect l="l" t="t" r="r" b="b"/>
              <a:pathLst>
                <a:path w="2484" h="2456" extrusionOk="0">
                  <a:moveTo>
                    <a:pt x="1228" y="0"/>
                  </a:moveTo>
                  <a:cubicBezTo>
                    <a:pt x="559" y="0"/>
                    <a:pt x="1" y="558"/>
                    <a:pt x="1" y="1228"/>
                  </a:cubicBezTo>
                  <a:cubicBezTo>
                    <a:pt x="1" y="1897"/>
                    <a:pt x="559" y="2455"/>
                    <a:pt x="1228" y="2455"/>
                  </a:cubicBezTo>
                  <a:cubicBezTo>
                    <a:pt x="1926" y="2455"/>
                    <a:pt x="2484" y="1897"/>
                    <a:pt x="2484" y="1228"/>
                  </a:cubicBezTo>
                  <a:cubicBezTo>
                    <a:pt x="2484" y="558"/>
                    <a:pt x="1926" y="0"/>
                    <a:pt x="122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850;p72">
              <a:extLst>
                <a:ext uri="{FF2B5EF4-FFF2-40B4-BE49-F238E27FC236}">
                  <a16:creationId xmlns:a16="http://schemas.microsoft.com/office/drawing/2014/main" id="{A8065D4D-CE20-2F75-521A-EBA05B69BB21}"/>
                </a:ext>
              </a:extLst>
            </p:cNvPr>
            <p:cNvSpPr/>
            <p:nvPr/>
          </p:nvSpPr>
          <p:spPr>
            <a:xfrm>
              <a:off x="5860742" y="3491799"/>
              <a:ext cx="20023" cy="20023"/>
            </a:xfrm>
            <a:custGeom>
              <a:avLst/>
              <a:gdLst/>
              <a:ahLst/>
              <a:cxnLst/>
              <a:rect l="l" t="t" r="r" b="b"/>
              <a:pathLst>
                <a:path w="1619" h="1619" extrusionOk="0">
                  <a:moveTo>
                    <a:pt x="809" y="0"/>
                  </a:moveTo>
                  <a:cubicBezTo>
                    <a:pt x="363" y="0"/>
                    <a:pt x="0" y="363"/>
                    <a:pt x="0" y="809"/>
                  </a:cubicBezTo>
                  <a:cubicBezTo>
                    <a:pt x="0" y="1256"/>
                    <a:pt x="363" y="1618"/>
                    <a:pt x="809" y="1618"/>
                  </a:cubicBezTo>
                  <a:cubicBezTo>
                    <a:pt x="1256" y="1618"/>
                    <a:pt x="1618" y="1256"/>
                    <a:pt x="1618" y="809"/>
                  </a:cubicBezTo>
                  <a:cubicBezTo>
                    <a:pt x="1618" y="363"/>
                    <a:pt x="1256" y="0"/>
                    <a:pt x="809"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851;p72">
              <a:extLst>
                <a:ext uri="{FF2B5EF4-FFF2-40B4-BE49-F238E27FC236}">
                  <a16:creationId xmlns:a16="http://schemas.microsoft.com/office/drawing/2014/main" id="{08CA604F-AF33-3360-311E-4EB2C027D66A}"/>
                </a:ext>
              </a:extLst>
            </p:cNvPr>
            <p:cNvSpPr/>
            <p:nvPr/>
          </p:nvSpPr>
          <p:spPr>
            <a:xfrm>
              <a:off x="5770335" y="3461091"/>
              <a:ext cx="70754" cy="71088"/>
            </a:xfrm>
            <a:custGeom>
              <a:avLst/>
              <a:gdLst/>
              <a:ahLst/>
              <a:cxnLst/>
              <a:rect l="l" t="t" r="r" b="b"/>
              <a:pathLst>
                <a:path w="5721" h="5748" extrusionOk="0">
                  <a:moveTo>
                    <a:pt x="2874" y="0"/>
                  </a:moveTo>
                  <a:cubicBezTo>
                    <a:pt x="1284" y="0"/>
                    <a:pt x="1" y="1284"/>
                    <a:pt x="1" y="2874"/>
                  </a:cubicBezTo>
                  <a:cubicBezTo>
                    <a:pt x="1" y="4464"/>
                    <a:pt x="1284" y="5747"/>
                    <a:pt x="2874" y="5747"/>
                  </a:cubicBezTo>
                  <a:cubicBezTo>
                    <a:pt x="4437" y="5747"/>
                    <a:pt x="5720" y="4464"/>
                    <a:pt x="5720" y="2874"/>
                  </a:cubicBezTo>
                  <a:cubicBezTo>
                    <a:pt x="5720" y="1284"/>
                    <a:pt x="4437" y="0"/>
                    <a:pt x="287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852;p72">
              <a:extLst>
                <a:ext uri="{FF2B5EF4-FFF2-40B4-BE49-F238E27FC236}">
                  <a16:creationId xmlns:a16="http://schemas.microsoft.com/office/drawing/2014/main" id="{C00C09DD-AD0F-A137-01FE-D74FD91D23FC}"/>
                </a:ext>
              </a:extLst>
            </p:cNvPr>
            <p:cNvSpPr/>
            <p:nvPr/>
          </p:nvSpPr>
          <p:spPr>
            <a:xfrm>
              <a:off x="5837280" y="3621881"/>
              <a:ext cx="18292" cy="18292"/>
            </a:xfrm>
            <a:custGeom>
              <a:avLst/>
              <a:gdLst/>
              <a:ahLst/>
              <a:cxnLst/>
              <a:rect l="l" t="t" r="r" b="b"/>
              <a:pathLst>
                <a:path w="1479" h="1479" extrusionOk="0">
                  <a:moveTo>
                    <a:pt x="726" y="0"/>
                  </a:moveTo>
                  <a:cubicBezTo>
                    <a:pt x="335" y="0"/>
                    <a:pt x="0" y="307"/>
                    <a:pt x="0" y="726"/>
                  </a:cubicBezTo>
                  <a:cubicBezTo>
                    <a:pt x="0" y="1144"/>
                    <a:pt x="335" y="1479"/>
                    <a:pt x="726" y="1479"/>
                  </a:cubicBezTo>
                  <a:cubicBezTo>
                    <a:pt x="1144" y="1479"/>
                    <a:pt x="1479" y="1144"/>
                    <a:pt x="1479" y="726"/>
                  </a:cubicBezTo>
                  <a:cubicBezTo>
                    <a:pt x="1479" y="307"/>
                    <a:pt x="1144" y="0"/>
                    <a:pt x="726"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853;p72">
              <a:extLst>
                <a:ext uri="{FF2B5EF4-FFF2-40B4-BE49-F238E27FC236}">
                  <a16:creationId xmlns:a16="http://schemas.microsoft.com/office/drawing/2014/main" id="{36AE5289-0D9F-9F4B-A7E9-FA4BB386D74A}"/>
                </a:ext>
              </a:extLst>
            </p:cNvPr>
            <p:cNvSpPr/>
            <p:nvPr/>
          </p:nvSpPr>
          <p:spPr>
            <a:xfrm>
              <a:off x="5829687" y="3358268"/>
              <a:ext cx="31413" cy="31067"/>
            </a:xfrm>
            <a:custGeom>
              <a:avLst/>
              <a:gdLst/>
              <a:ahLst/>
              <a:cxnLst/>
              <a:rect l="l" t="t" r="r" b="b"/>
              <a:pathLst>
                <a:path w="2540" h="2512" extrusionOk="0">
                  <a:moveTo>
                    <a:pt x="1284" y="0"/>
                  </a:moveTo>
                  <a:cubicBezTo>
                    <a:pt x="586" y="0"/>
                    <a:pt x="0" y="558"/>
                    <a:pt x="0" y="1256"/>
                  </a:cubicBezTo>
                  <a:cubicBezTo>
                    <a:pt x="0" y="1953"/>
                    <a:pt x="586" y="2511"/>
                    <a:pt x="1284" y="2511"/>
                  </a:cubicBezTo>
                  <a:cubicBezTo>
                    <a:pt x="1981" y="2511"/>
                    <a:pt x="2539" y="1953"/>
                    <a:pt x="2539" y="1256"/>
                  </a:cubicBezTo>
                  <a:cubicBezTo>
                    <a:pt x="2539" y="558"/>
                    <a:pt x="1981" y="0"/>
                    <a:pt x="128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854;p72">
              <a:extLst>
                <a:ext uri="{FF2B5EF4-FFF2-40B4-BE49-F238E27FC236}">
                  <a16:creationId xmlns:a16="http://schemas.microsoft.com/office/drawing/2014/main" id="{F95D0294-A51D-541E-D432-CDF08CF4A73B}"/>
                </a:ext>
              </a:extLst>
            </p:cNvPr>
            <p:cNvSpPr/>
            <p:nvPr/>
          </p:nvSpPr>
          <p:spPr>
            <a:xfrm>
              <a:off x="5856945" y="3331010"/>
              <a:ext cx="17265" cy="17611"/>
            </a:xfrm>
            <a:custGeom>
              <a:avLst/>
              <a:gdLst/>
              <a:ahLst/>
              <a:cxnLst/>
              <a:rect l="l" t="t" r="r" b="b"/>
              <a:pathLst>
                <a:path w="1396" h="1424" extrusionOk="0">
                  <a:moveTo>
                    <a:pt x="698" y="0"/>
                  </a:moveTo>
                  <a:cubicBezTo>
                    <a:pt x="307" y="0"/>
                    <a:pt x="0" y="335"/>
                    <a:pt x="0" y="726"/>
                  </a:cubicBezTo>
                  <a:cubicBezTo>
                    <a:pt x="0" y="1116"/>
                    <a:pt x="307" y="1423"/>
                    <a:pt x="698" y="1423"/>
                  </a:cubicBezTo>
                  <a:cubicBezTo>
                    <a:pt x="1088" y="1423"/>
                    <a:pt x="1395" y="1116"/>
                    <a:pt x="1395" y="726"/>
                  </a:cubicBezTo>
                  <a:cubicBezTo>
                    <a:pt x="1395" y="335"/>
                    <a:pt x="1088" y="0"/>
                    <a:pt x="69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855;p72">
              <a:extLst>
                <a:ext uri="{FF2B5EF4-FFF2-40B4-BE49-F238E27FC236}">
                  <a16:creationId xmlns:a16="http://schemas.microsoft.com/office/drawing/2014/main" id="{D5DA19A5-59AB-687B-F565-62C6DFE15437}"/>
                </a:ext>
              </a:extLst>
            </p:cNvPr>
            <p:cNvSpPr/>
            <p:nvPr/>
          </p:nvSpPr>
          <p:spPr>
            <a:xfrm>
              <a:off x="5481888" y="3278905"/>
              <a:ext cx="23474" cy="506189"/>
            </a:xfrm>
            <a:custGeom>
              <a:avLst/>
              <a:gdLst/>
              <a:ahLst/>
              <a:cxnLst/>
              <a:rect l="l" t="t" r="r" b="b"/>
              <a:pathLst>
                <a:path w="1898" h="40929" extrusionOk="0">
                  <a:moveTo>
                    <a:pt x="0" y="1"/>
                  </a:moveTo>
                  <a:lnTo>
                    <a:pt x="0" y="40928"/>
                  </a:lnTo>
                  <a:lnTo>
                    <a:pt x="1897" y="40928"/>
                  </a:lnTo>
                  <a:lnTo>
                    <a:pt x="18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856;p72">
              <a:extLst>
                <a:ext uri="{FF2B5EF4-FFF2-40B4-BE49-F238E27FC236}">
                  <a16:creationId xmlns:a16="http://schemas.microsoft.com/office/drawing/2014/main" id="{A588AACD-4E3B-C557-CAB0-A11CF478AAB9}"/>
                </a:ext>
              </a:extLst>
            </p:cNvPr>
            <p:cNvSpPr/>
            <p:nvPr/>
          </p:nvSpPr>
          <p:spPr>
            <a:xfrm>
              <a:off x="5454964" y="3230252"/>
              <a:ext cx="77309" cy="77656"/>
            </a:xfrm>
            <a:custGeom>
              <a:avLst/>
              <a:gdLst/>
              <a:ahLst/>
              <a:cxnLst/>
              <a:rect l="l" t="t" r="r" b="b"/>
              <a:pathLst>
                <a:path w="6251" h="6279" extrusionOk="0">
                  <a:moveTo>
                    <a:pt x="3126" y="1"/>
                  </a:moveTo>
                  <a:cubicBezTo>
                    <a:pt x="1396" y="1"/>
                    <a:pt x="1" y="1396"/>
                    <a:pt x="1" y="3125"/>
                  </a:cubicBezTo>
                  <a:cubicBezTo>
                    <a:pt x="1" y="4855"/>
                    <a:pt x="1396" y="6278"/>
                    <a:pt x="3126" y="6278"/>
                  </a:cubicBezTo>
                  <a:cubicBezTo>
                    <a:pt x="4855" y="6278"/>
                    <a:pt x="6250" y="4855"/>
                    <a:pt x="6250" y="3125"/>
                  </a:cubicBezTo>
                  <a:cubicBezTo>
                    <a:pt x="6250" y="1396"/>
                    <a:pt x="4855"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857;p72">
              <a:extLst>
                <a:ext uri="{FF2B5EF4-FFF2-40B4-BE49-F238E27FC236}">
                  <a16:creationId xmlns:a16="http://schemas.microsoft.com/office/drawing/2014/main" id="{36347BF4-6E05-DF95-6580-DCC601DF41AC}"/>
                </a:ext>
              </a:extLst>
            </p:cNvPr>
            <p:cNvSpPr/>
            <p:nvPr/>
          </p:nvSpPr>
          <p:spPr>
            <a:xfrm>
              <a:off x="5468766" y="3244054"/>
              <a:ext cx="49705" cy="49705"/>
            </a:xfrm>
            <a:custGeom>
              <a:avLst/>
              <a:gdLst/>
              <a:ahLst/>
              <a:cxnLst/>
              <a:rect l="l" t="t" r="r" b="b"/>
              <a:pathLst>
                <a:path w="4019" h="4019" extrusionOk="0">
                  <a:moveTo>
                    <a:pt x="2010" y="1"/>
                  </a:moveTo>
                  <a:cubicBezTo>
                    <a:pt x="894" y="1"/>
                    <a:pt x="1" y="921"/>
                    <a:pt x="1" y="2009"/>
                  </a:cubicBezTo>
                  <a:cubicBezTo>
                    <a:pt x="1" y="3125"/>
                    <a:pt x="894" y="4018"/>
                    <a:pt x="2010" y="4018"/>
                  </a:cubicBezTo>
                  <a:cubicBezTo>
                    <a:pt x="3126" y="4018"/>
                    <a:pt x="4018" y="3125"/>
                    <a:pt x="4018" y="2009"/>
                  </a:cubicBezTo>
                  <a:cubicBezTo>
                    <a:pt x="4018" y="921"/>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858;p72">
              <a:extLst>
                <a:ext uri="{FF2B5EF4-FFF2-40B4-BE49-F238E27FC236}">
                  <a16:creationId xmlns:a16="http://schemas.microsoft.com/office/drawing/2014/main" id="{D35850AA-25C0-7045-26D8-CB1FE0F46FA9}"/>
                </a:ext>
              </a:extLst>
            </p:cNvPr>
            <p:cNvSpPr/>
            <p:nvPr/>
          </p:nvSpPr>
          <p:spPr>
            <a:xfrm>
              <a:off x="5454964" y="3749192"/>
              <a:ext cx="77309" cy="77309"/>
            </a:xfrm>
            <a:custGeom>
              <a:avLst/>
              <a:gdLst/>
              <a:ahLst/>
              <a:cxnLst/>
              <a:rect l="l" t="t" r="r" b="b"/>
              <a:pathLst>
                <a:path w="6251" h="6251" extrusionOk="0">
                  <a:moveTo>
                    <a:pt x="3126" y="1"/>
                  </a:moveTo>
                  <a:cubicBezTo>
                    <a:pt x="1396" y="1"/>
                    <a:pt x="1" y="1396"/>
                    <a:pt x="1" y="3126"/>
                  </a:cubicBezTo>
                  <a:cubicBezTo>
                    <a:pt x="1" y="4855"/>
                    <a:pt x="1396" y="6250"/>
                    <a:pt x="3126" y="6250"/>
                  </a:cubicBezTo>
                  <a:cubicBezTo>
                    <a:pt x="4855" y="6250"/>
                    <a:pt x="6250" y="4855"/>
                    <a:pt x="6250" y="3126"/>
                  </a:cubicBezTo>
                  <a:cubicBezTo>
                    <a:pt x="6250" y="1396"/>
                    <a:pt x="4855" y="1"/>
                    <a:pt x="3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859;p72">
              <a:extLst>
                <a:ext uri="{FF2B5EF4-FFF2-40B4-BE49-F238E27FC236}">
                  <a16:creationId xmlns:a16="http://schemas.microsoft.com/office/drawing/2014/main" id="{E505ECAA-4531-C302-273F-215D98991E1D}"/>
                </a:ext>
              </a:extLst>
            </p:cNvPr>
            <p:cNvSpPr/>
            <p:nvPr/>
          </p:nvSpPr>
          <p:spPr>
            <a:xfrm>
              <a:off x="5468766" y="3762994"/>
              <a:ext cx="49705" cy="49705"/>
            </a:xfrm>
            <a:custGeom>
              <a:avLst/>
              <a:gdLst/>
              <a:ahLst/>
              <a:cxnLst/>
              <a:rect l="l" t="t" r="r" b="b"/>
              <a:pathLst>
                <a:path w="4019" h="4019" extrusionOk="0">
                  <a:moveTo>
                    <a:pt x="2010" y="1"/>
                  </a:moveTo>
                  <a:cubicBezTo>
                    <a:pt x="894" y="1"/>
                    <a:pt x="1" y="894"/>
                    <a:pt x="1" y="2010"/>
                  </a:cubicBezTo>
                  <a:cubicBezTo>
                    <a:pt x="1" y="3126"/>
                    <a:pt x="894" y="4018"/>
                    <a:pt x="2010" y="4018"/>
                  </a:cubicBezTo>
                  <a:cubicBezTo>
                    <a:pt x="3126" y="4018"/>
                    <a:pt x="4018" y="3126"/>
                    <a:pt x="4018" y="2010"/>
                  </a:cubicBezTo>
                  <a:cubicBezTo>
                    <a:pt x="4018" y="894"/>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860;p72">
              <a:extLst>
                <a:ext uri="{FF2B5EF4-FFF2-40B4-BE49-F238E27FC236}">
                  <a16:creationId xmlns:a16="http://schemas.microsoft.com/office/drawing/2014/main" id="{459D8B89-5C8C-86C4-CEA7-BE7525621BF2}"/>
                </a:ext>
              </a:extLst>
            </p:cNvPr>
            <p:cNvSpPr/>
            <p:nvPr/>
          </p:nvSpPr>
          <p:spPr>
            <a:xfrm>
              <a:off x="5431849" y="3314796"/>
              <a:ext cx="124232" cy="326415"/>
            </a:xfrm>
            <a:custGeom>
              <a:avLst/>
              <a:gdLst/>
              <a:ahLst/>
              <a:cxnLst/>
              <a:rect l="l" t="t" r="r" b="b"/>
              <a:pathLst>
                <a:path w="10045" h="26393" extrusionOk="0">
                  <a:moveTo>
                    <a:pt x="1089" y="0"/>
                  </a:moveTo>
                  <a:cubicBezTo>
                    <a:pt x="475" y="0"/>
                    <a:pt x="1" y="474"/>
                    <a:pt x="1" y="1032"/>
                  </a:cubicBezTo>
                  <a:lnTo>
                    <a:pt x="1" y="25360"/>
                  </a:lnTo>
                  <a:cubicBezTo>
                    <a:pt x="1" y="25946"/>
                    <a:pt x="475" y="26393"/>
                    <a:pt x="1089" y="26393"/>
                  </a:cubicBezTo>
                  <a:lnTo>
                    <a:pt x="8956" y="26393"/>
                  </a:lnTo>
                  <a:cubicBezTo>
                    <a:pt x="9542" y="26393"/>
                    <a:pt x="10044" y="25946"/>
                    <a:pt x="10044" y="25360"/>
                  </a:cubicBezTo>
                  <a:lnTo>
                    <a:pt x="10044" y="1032"/>
                  </a:lnTo>
                  <a:cubicBezTo>
                    <a:pt x="10044" y="474"/>
                    <a:pt x="9542" y="0"/>
                    <a:pt x="8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861;p72">
              <a:extLst>
                <a:ext uri="{FF2B5EF4-FFF2-40B4-BE49-F238E27FC236}">
                  <a16:creationId xmlns:a16="http://schemas.microsoft.com/office/drawing/2014/main" id="{C9CBF4D7-4282-67B2-6CC3-447C04286B73}"/>
                </a:ext>
              </a:extLst>
            </p:cNvPr>
            <p:cNvSpPr/>
            <p:nvPr/>
          </p:nvSpPr>
          <p:spPr>
            <a:xfrm>
              <a:off x="5437031" y="3319965"/>
              <a:ext cx="113868" cy="311241"/>
            </a:xfrm>
            <a:custGeom>
              <a:avLst/>
              <a:gdLst/>
              <a:ahLst/>
              <a:cxnLst/>
              <a:rect l="l" t="t" r="r" b="b"/>
              <a:pathLst>
                <a:path w="9207" h="25166" extrusionOk="0">
                  <a:moveTo>
                    <a:pt x="977" y="1"/>
                  </a:moveTo>
                  <a:cubicBezTo>
                    <a:pt x="447" y="1"/>
                    <a:pt x="0" y="447"/>
                    <a:pt x="0" y="977"/>
                  </a:cubicBezTo>
                  <a:lnTo>
                    <a:pt x="0" y="24189"/>
                  </a:lnTo>
                  <a:cubicBezTo>
                    <a:pt x="0" y="24719"/>
                    <a:pt x="447" y="25165"/>
                    <a:pt x="977" y="25165"/>
                  </a:cubicBezTo>
                  <a:lnTo>
                    <a:pt x="8203" y="25165"/>
                  </a:lnTo>
                  <a:cubicBezTo>
                    <a:pt x="8761" y="25165"/>
                    <a:pt x="9207" y="24719"/>
                    <a:pt x="9207" y="24189"/>
                  </a:cubicBezTo>
                  <a:lnTo>
                    <a:pt x="9207" y="977"/>
                  </a:lnTo>
                  <a:cubicBezTo>
                    <a:pt x="9207" y="447"/>
                    <a:pt x="8761" y="1"/>
                    <a:pt x="8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862;p72">
              <a:extLst>
                <a:ext uri="{FF2B5EF4-FFF2-40B4-BE49-F238E27FC236}">
                  <a16:creationId xmlns:a16="http://schemas.microsoft.com/office/drawing/2014/main" id="{BA835BEE-35F0-85E3-6D8E-279E9EF4C8B5}"/>
                </a:ext>
              </a:extLst>
            </p:cNvPr>
            <p:cNvSpPr/>
            <p:nvPr/>
          </p:nvSpPr>
          <p:spPr>
            <a:xfrm>
              <a:off x="5486711" y="3336179"/>
              <a:ext cx="14161" cy="266384"/>
            </a:xfrm>
            <a:custGeom>
              <a:avLst/>
              <a:gdLst/>
              <a:ahLst/>
              <a:cxnLst/>
              <a:rect l="l" t="t" r="r" b="b"/>
              <a:pathLst>
                <a:path w="1145" h="21539" extrusionOk="0">
                  <a:moveTo>
                    <a:pt x="587" y="1"/>
                  </a:moveTo>
                  <a:cubicBezTo>
                    <a:pt x="252" y="1"/>
                    <a:pt x="1" y="280"/>
                    <a:pt x="1" y="587"/>
                  </a:cubicBezTo>
                  <a:lnTo>
                    <a:pt x="1" y="20981"/>
                  </a:lnTo>
                  <a:cubicBezTo>
                    <a:pt x="1" y="21288"/>
                    <a:pt x="252" y="21539"/>
                    <a:pt x="587" y="21539"/>
                  </a:cubicBezTo>
                  <a:cubicBezTo>
                    <a:pt x="893" y="21539"/>
                    <a:pt x="1145" y="21288"/>
                    <a:pt x="1145" y="20981"/>
                  </a:cubicBezTo>
                  <a:lnTo>
                    <a:pt x="1145" y="587"/>
                  </a:lnTo>
                  <a:cubicBezTo>
                    <a:pt x="1145" y="280"/>
                    <a:pt x="893" y="1"/>
                    <a:pt x="5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863;p72">
              <a:extLst>
                <a:ext uri="{FF2B5EF4-FFF2-40B4-BE49-F238E27FC236}">
                  <a16:creationId xmlns:a16="http://schemas.microsoft.com/office/drawing/2014/main" id="{8489EB58-FD23-BE7F-41EA-11A327A58F90}"/>
                </a:ext>
              </a:extLst>
            </p:cNvPr>
            <p:cNvSpPr/>
            <p:nvPr/>
          </p:nvSpPr>
          <p:spPr>
            <a:xfrm>
              <a:off x="5486711" y="3392773"/>
              <a:ext cx="14161" cy="209790"/>
            </a:xfrm>
            <a:custGeom>
              <a:avLst/>
              <a:gdLst/>
              <a:ahLst/>
              <a:cxnLst/>
              <a:rect l="l" t="t" r="r" b="b"/>
              <a:pathLst>
                <a:path w="1145" h="16963" extrusionOk="0">
                  <a:moveTo>
                    <a:pt x="1" y="0"/>
                  </a:moveTo>
                  <a:lnTo>
                    <a:pt x="1" y="16405"/>
                  </a:lnTo>
                  <a:cubicBezTo>
                    <a:pt x="1" y="16712"/>
                    <a:pt x="252" y="16963"/>
                    <a:pt x="587" y="16963"/>
                  </a:cubicBezTo>
                  <a:cubicBezTo>
                    <a:pt x="893" y="16963"/>
                    <a:pt x="1145" y="16712"/>
                    <a:pt x="1145" y="16405"/>
                  </a:cubicBezTo>
                  <a:lnTo>
                    <a:pt x="1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864;p72">
              <a:extLst>
                <a:ext uri="{FF2B5EF4-FFF2-40B4-BE49-F238E27FC236}">
                  <a16:creationId xmlns:a16="http://schemas.microsoft.com/office/drawing/2014/main" id="{0A99EA34-F7DD-1A96-D970-F32396C629BA}"/>
                </a:ext>
              </a:extLst>
            </p:cNvPr>
            <p:cNvSpPr/>
            <p:nvPr/>
          </p:nvSpPr>
          <p:spPr>
            <a:xfrm>
              <a:off x="5443586" y="3339976"/>
              <a:ext cx="30028" cy="5875"/>
            </a:xfrm>
            <a:custGeom>
              <a:avLst/>
              <a:gdLst/>
              <a:ahLst/>
              <a:cxnLst/>
              <a:rect l="l" t="t" r="r" b="b"/>
              <a:pathLst>
                <a:path w="2428" h="475"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865;p72">
              <a:extLst>
                <a:ext uri="{FF2B5EF4-FFF2-40B4-BE49-F238E27FC236}">
                  <a16:creationId xmlns:a16="http://schemas.microsoft.com/office/drawing/2014/main" id="{ED594A0B-0312-3AFE-B383-95641F51C920}"/>
                </a:ext>
              </a:extLst>
            </p:cNvPr>
            <p:cNvSpPr/>
            <p:nvPr/>
          </p:nvSpPr>
          <p:spPr>
            <a:xfrm>
              <a:off x="5443586" y="335619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866;p72">
              <a:extLst>
                <a:ext uri="{FF2B5EF4-FFF2-40B4-BE49-F238E27FC236}">
                  <a16:creationId xmlns:a16="http://schemas.microsoft.com/office/drawing/2014/main" id="{92B11FA8-BB29-24F7-63A7-89E0A47825C3}"/>
                </a:ext>
              </a:extLst>
            </p:cNvPr>
            <p:cNvSpPr/>
            <p:nvPr/>
          </p:nvSpPr>
          <p:spPr>
            <a:xfrm>
              <a:off x="5443586" y="3372416"/>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867;p72">
              <a:extLst>
                <a:ext uri="{FF2B5EF4-FFF2-40B4-BE49-F238E27FC236}">
                  <a16:creationId xmlns:a16="http://schemas.microsoft.com/office/drawing/2014/main" id="{F19B6466-AAA0-85DB-AAB7-DD786BC6DCB1}"/>
                </a:ext>
              </a:extLst>
            </p:cNvPr>
            <p:cNvSpPr/>
            <p:nvPr/>
          </p:nvSpPr>
          <p:spPr>
            <a:xfrm>
              <a:off x="5443586" y="3388284"/>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868;p72">
              <a:extLst>
                <a:ext uri="{FF2B5EF4-FFF2-40B4-BE49-F238E27FC236}">
                  <a16:creationId xmlns:a16="http://schemas.microsoft.com/office/drawing/2014/main" id="{058D0DB8-92EB-DEDF-24E9-0C6A0A519C1F}"/>
                </a:ext>
              </a:extLst>
            </p:cNvPr>
            <p:cNvSpPr/>
            <p:nvPr/>
          </p:nvSpPr>
          <p:spPr>
            <a:xfrm>
              <a:off x="5443586" y="340449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869;p72">
              <a:extLst>
                <a:ext uri="{FF2B5EF4-FFF2-40B4-BE49-F238E27FC236}">
                  <a16:creationId xmlns:a16="http://schemas.microsoft.com/office/drawing/2014/main" id="{B7C5988B-DEA7-5EA9-C750-144F3539B033}"/>
                </a:ext>
              </a:extLst>
            </p:cNvPr>
            <p:cNvSpPr/>
            <p:nvPr/>
          </p:nvSpPr>
          <p:spPr>
            <a:xfrm>
              <a:off x="5443586" y="3420723"/>
              <a:ext cx="24859" cy="5528"/>
            </a:xfrm>
            <a:custGeom>
              <a:avLst/>
              <a:gdLst/>
              <a:ahLst/>
              <a:cxnLst/>
              <a:rect l="l" t="t" r="r" b="b"/>
              <a:pathLst>
                <a:path w="2010" h="447" extrusionOk="0">
                  <a:moveTo>
                    <a:pt x="0" y="0"/>
                  </a:moveTo>
                  <a:lnTo>
                    <a:pt x="0" y="446"/>
                  </a:lnTo>
                  <a:lnTo>
                    <a:pt x="2009" y="446"/>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870;p72">
              <a:extLst>
                <a:ext uri="{FF2B5EF4-FFF2-40B4-BE49-F238E27FC236}">
                  <a16:creationId xmlns:a16="http://schemas.microsoft.com/office/drawing/2014/main" id="{BE77DC7B-1133-D061-14E1-B784DA313C8D}"/>
                </a:ext>
              </a:extLst>
            </p:cNvPr>
            <p:cNvSpPr/>
            <p:nvPr/>
          </p:nvSpPr>
          <p:spPr>
            <a:xfrm>
              <a:off x="5443586" y="3436591"/>
              <a:ext cx="24859" cy="5875"/>
            </a:xfrm>
            <a:custGeom>
              <a:avLst/>
              <a:gdLst/>
              <a:ahLst/>
              <a:cxnLst/>
              <a:rect l="l" t="t" r="r" b="b"/>
              <a:pathLst>
                <a:path w="2010" h="475" extrusionOk="0">
                  <a:moveTo>
                    <a:pt x="0" y="0"/>
                  </a:moveTo>
                  <a:lnTo>
                    <a:pt x="0" y="475"/>
                  </a:lnTo>
                  <a:lnTo>
                    <a:pt x="2009" y="475"/>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871;p72">
              <a:extLst>
                <a:ext uri="{FF2B5EF4-FFF2-40B4-BE49-F238E27FC236}">
                  <a16:creationId xmlns:a16="http://schemas.microsoft.com/office/drawing/2014/main" id="{852DDE86-3BA0-4D9C-CA2D-319D00506ADD}"/>
                </a:ext>
              </a:extLst>
            </p:cNvPr>
            <p:cNvSpPr/>
            <p:nvPr/>
          </p:nvSpPr>
          <p:spPr>
            <a:xfrm>
              <a:off x="5443586" y="3452805"/>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872;p72">
              <a:extLst>
                <a:ext uri="{FF2B5EF4-FFF2-40B4-BE49-F238E27FC236}">
                  <a16:creationId xmlns:a16="http://schemas.microsoft.com/office/drawing/2014/main" id="{9AD38BC8-9ABD-F132-6BCE-A8A6027A546E}"/>
                </a:ext>
              </a:extLst>
            </p:cNvPr>
            <p:cNvSpPr/>
            <p:nvPr/>
          </p:nvSpPr>
          <p:spPr>
            <a:xfrm>
              <a:off x="5443586" y="3468685"/>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873;p72">
              <a:extLst>
                <a:ext uri="{FF2B5EF4-FFF2-40B4-BE49-F238E27FC236}">
                  <a16:creationId xmlns:a16="http://schemas.microsoft.com/office/drawing/2014/main" id="{E8652C61-D1F5-79B1-85CA-09B30F31F66C}"/>
                </a:ext>
              </a:extLst>
            </p:cNvPr>
            <p:cNvSpPr/>
            <p:nvPr/>
          </p:nvSpPr>
          <p:spPr>
            <a:xfrm>
              <a:off x="5443586" y="3484898"/>
              <a:ext cx="30028" cy="5875"/>
            </a:xfrm>
            <a:custGeom>
              <a:avLst/>
              <a:gdLst/>
              <a:ahLst/>
              <a:cxnLst/>
              <a:rect l="l" t="t" r="r" b="b"/>
              <a:pathLst>
                <a:path w="2428" h="475" extrusionOk="0">
                  <a:moveTo>
                    <a:pt x="0" y="0"/>
                  </a:moveTo>
                  <a:lnTo>
                    <a:pt x="0" y="475"/>
                  </a:lnTo>
                  <a:lnTo>
                    <a:pt x="2428" y="475"/>
                  </a:lnTo>
                  <a:lnTo>
                    <a:pt x="24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874;p72">
              <a:extLst>
                <a:ext uri="{FF2B5EF4-FFF2-40B4-BE49-F238E27FC236}">
                  <a16:creationId xmlns:a16="http://schemas.microsoft.com/office/drawing/2014/main" id="{40996794-15BC-856E-8A41-6E62C8897C26}"/>
                </a:ext>
              </a:extLst>
            </p:cNvPr>
            <p:cNvSpPr/>
            <p:nvPr/>
          </p:nvSpPr>
          <p:spPr>
            <a:xfrm>
              <a:off x="5443586" y="3501112"/>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875;p72">
              <a:extLst>
                <a:ext uri="{FF2B5EF4-FFF2-40B4-BE49-F238E27FC236}">
                  <a16:creationId xmlns:a16="http://schemas.microsoft.com/office/drawing/2014/main" id="{F8ABCDAD-E71B-D87A-9421-411F53B9A6AB}"/>
                </a:ext>
              </a:extLst>
            </p:cNvPr>
            <p:cNvSpPr/>
            <p:nvPr/>
          </p:nvSpPr>
          <p:spPr>
            <a:xfrm>
              <a:off x="5443586" y="351698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876;p72">
              <a:extLst>
                <a:ext uri="{FF2B5EF4-FFF2-40B4-BE49-F238E27FC236}">
                  <a16:creationId xmlns:a16="http://schemas.microsoft.com/office/drawing/2014/main" id="{E1A0049A-E8E9-0DE3-4F2C-1A93F741995C}"/>
                </a:ext>
              </a:extLst>
            </p:cNvPr>
            <p:cNvSpPr/>
            <p:nvPr/>
          </p:nvSpPr>
          <p:spPr>
            <a:xfrm>
              <a:off x="5443586" y="3533206"/>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877;p72">
              <a:extLst>
                <a:ext uri="{FF2B5EF4-FFF2-40B4-BE49-F238E27FC236}">
                  <a16:creationId xmlns:a16="http://schemas.microsoft.com/office/drawing/2014/main" id="{9426FD1D-3731-8BED-6858-063408B24339}"/>
                </a:ext>
              </a:extLst>
            </p:cNvPr>
            <p:cNvSpPr/>
            <p:nvPr/>
          </p:nvSpPr>
          <p:spPr>
            <a:xfrm>
              <a:off x="5443586" y="3549420"/>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878;p72">
              <a:extLst>
                <a:ext uri="{FF2B5EF4-FFF2-40B4-BE49-F238E27FC236}">
                  <a16:creationId xmlns:a16="http://schemas.microsoft.com/office/drawing/2014/main" id="{FE622D4C-6FCB-8DF4-1473-2DDADCE9DBAA}"/>
                </a:ext>
              </a:extLst>
            </p:cNvPr>
            <p:cNvSpPr/>
            <p:nvPr/>
          </p:nvSpPr>
          <p:spPr>
            <a:xfrm>
              <a:off x="5489123" y="3346877"/>
              <a:ext cx="3809" cy="255686"/>
            </a:xfrm>
            <a:custGeom>
              <a:avLst/>
              <a:gdLst/>
              <a:ahLst/>
              <a:cxnLst/>
              <a:rect l="l" t="t" r="r" b="b"/>
              <a:pathLst>
                <a:path w="308" h="20674" extrusionOk="0">
                  <a:moveTo>
                    <a:pt x="168" y="1"/>
                  </a:moveTo>
                  <a:cubicBezTo>
                    <a:pt x="85" y="1"/>
                    <a:pt x="1" y="252"/>
                    <a:pt x="1" y="559"/>
                  </a:cubicBezTo>
                  <a:lnTo>
                    <a:pt x="1" y="20144"/>
                  </a:lnTo>
                  <a:cubicBezTo>
                    <a:pt x="1" y="20451"/>
                    <a:pt x="85" y="20674"/>
                    <a:pt x="168" y="20674"/>
                  </a:cubicBezTo>
                  <a:cubicBezTo>
                    <a:pt x="252" y="20674"/>
                    <a:pt x="308" y="20451"/>
                    <a:pt x="308" y="20144"/>
                  </a:cubicBezTo>
                  <a:lnTo>
                    <a:pt x="308" y="559"/>
                  </a:lnTo>
                  <a:cubicBezTo>
                    <a:pt x="308" y="252"/>
                    <a:pt x="252"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879;p72">
              <a:extLst>
                <a:ext uri="{FF2B5EF4-FFF2-40B4-BE49-F238E27FC236}">
                  <a16:creationId xmlns:a16="http://schemas.microsoft.com/office/drawing/2014/main" id="{EFFB2007-BED9-35CA-EEBF-6B3F809D639E}"/>
                </a:ext>
              </a:extLst>
            </p:cNvPr>
            <p:cNvSpPr/>
            <p:nvPr/>
          </p:nvSpPr>
          <p:spPr>
            <a:xfrm>
              <a:off x="5443586" y="356528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880;p72">
              <a:extLst>
                <a:ext uri="{FF2B5EF4-FFF2-40B4-BE49-F238E27FC236}">
                  <a16:creationId xmlns:a16="http://schemas.microsoft.com/office/drawing/2014/main" id="{C7F214D6-52FE-3A85-CE08-4A5EB16456CD}"/>
                </a:ext>
              </a:extLst>
            </p:cNvPr>
            <p:cNvSpPr/>
            <p:nvPr/>
          </p:nvSpPr>
          <p:spPr>
            <a:xfrm>
              <a:off x="5470498" y="3574266"/>
              <a:ext cx="46935" cy="46588"/>
            </a:xfrm>
            <a:custGeom>
              <a:avLst/>
              <a:gdLst/>
              <a:ahLst/>
              <a:cxnLst/>
              <a:rect l="l" t="t" r="r" b="b"/>
              <a:pathLst>
                <a:path w="3795" h="3767" extrusionOk="0">
                  <a:moveTo>
                    <a:pt x="1898" y="0"/>
                  </a:moveTo>
                  <a:cubicBezTo>
                    <a:pt x="837" y="0"/>
                    <a:pt x="0" y="837"/>
                    <a:pt x="0" y="1897"/>
                  </a:cubicBezTo>
                  <a:cubicBezTo>
                    <a:pt x="0" y="2930"/>
                    <a:pt x="837" y="3767"/>
                    <a:pt x="1898" y="3767"/>
                  </a:cubicBezTo>
                  <a:cubicBezTo>
                    <a:pt x="2930" y="3767"/>
                    <a:pt x="3795" y="2930"/>
                    <a:pt x="3795" y="1897"/>
                  </a:cubicBezTo>
                  <a:cubicBezTo>
                    <a:pt x="3795" y="837"/>
                    <a:pt x="2930" y="0"/>
                    <a:pt x="1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881;p72">
              <a:extLst>
                <a:ext uri="{FF2B5EF4-FFF2-40B4-BE49-F238E27FC236}">
                  <a16:creationId xmlns:a16="http://schemas.microsoft.com/office/drawing/2014/main" id="{FADB7058-0FF3-F777-7090-B25C52E193EF}"/>
                </a:ext>
              </a:extLst>
            </p:cNvPr>
            <p:cNvSpPr/>
            <p:nvPr/>
          </p:nvSpPr>
          <p:spPr>
            <a:xfrm>
              <a:off x="5476706" y="3581167"/>
              <a:ext cx="23474" cy="23474"/>
            </a:xfrm>
            <a:custGeom>
              <a:avLst/>
              <a:gdLst/>
              <a:ahLst/>
              <a:cxnLst/>
              <a:rect l="l" t="t" r="r" b="b"/>
              <a:pathLst>
                <a:path w="1898" h="1898" extrusionOk="0">
                  <a:moveTo>
                    <a:pt x="949" y="0"/>
                  </a:moveTo>
                  <a:cubicBezTo>
                    <a:pt x="419" y="0"/>
                    <a:pt x="1" y="419"/>
                    <a:pt x="1" y="949"/>
                  </a:cubicBezTo>
                  <a:cubicBezTo>
                    <a:pt x="1" y="1479"/>
                    <a:pt x="419" y="1897"/>
                    <a:pt x="949" y="1897"/>
                  </a:cubicBezTo>
                  <a:cubicBezTo>
                    <a:pt x="1479" y="1897"/>
                    <a:pt x="1898" y="1479"/>
                    <a:pt x="1898" y="949"/>
                  </a:cubicBezTo>
                  <a:cubicBezTo>
                    <a:pt x="1898" y="419"/>
                    <a:pt x="1479" y="0"/>
                    <a:pt x="9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Google Shape;432;p41"/>
          <p:cNvPicPr preferRelativeResize="0"/>
          <p:nvPr/>
        </p:nvPicPr>
        <p:blipFill>
          <a:blip r:embed="rId3">
            <a:alphaModFix amt="75000"/>
          </a:blip>
          <a:stretch>
            <a:fillRect/>
          </a:stretch>
        </p:blipFill>
        <p:spPr>
          <a:xfrm>
            <a:off x="723000" y="648811"/>
            <a:ext cx="1743575" cy="1743574"/>
          </a:xfrm>
          <a:prstGeom prst="rect">
            <a:avLst/>
          </a:prstGeom>
          <a:noFill/>
          <a:ln>
            <a:noFill/>
          </a:ln>
        </p:spPr>
      </p:pic>
      <p:sp>
        <p:nvSpPr>
          <p:cNvPr id="433" name="Google Shape;433;p41"/>
          <p:cNvSpPr txBox="1">
            <a:spLocks noGrp="1"/>
          </p:cNvSpPr>
          <p:nvPr>
            <p:ph type="title"/>
          </p:nvPr>
        </p:nvSpPr>
        <p:spPr>
          <a:xfrm>
            <a:off x="1018024" y="2542800"/>
            <a:ext cx="4856995" cy="138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8800" dirty="0">
                <a:solidFill>
                  <a:srgbClr val="72177E"/>
                </a:solidFill>
              </a:rPr>
              <a:t>CHUẨN BỊ</a:t>
            </a:r>
            <a:endParaRPr sz="8800" dirty="0">
              <a:solidFill>
                <a:srgbClr val="72177E"/>
              </a:solidFill>
            </a:endParaRPr>
          </a:p>
        </p:txBody>
      </p:sp>
      <p:sp>
        <p:nvSpPr>
          <p:cNvPr id="434" name="Google Shape;434;p41"/>
          <p:cNvSpPr txBox="1">
            <a:spLocks noGrp="1"/>
          </p:cNvSpPr>
          <p:nvPr>
            <p:ph type="title" idx="2"/>
          </p:nvPr>
        </p:nvSpPr>
        <p:spPr>
          <a:xfrm>
            <a:off x="866291" y="1218000"/>
            <a:ext cx="13035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rgbClr val="72177E"/>
                </a:solidFill>
              </a:rPr>
              <a:t>I</a:t>
            </a:r>
            <a:endParaRPr dirty="0">
              <a:solidFill>
                <a:srgbClr val="72177E"/>
              </a:solidFill>
            </a:endParaRPr>
          </a:p>
        </p:txBody>
      </p:sp>
      <p:pic>
        <p:nvPicPr>
          <p:cNvPr id="436" name="Google Shape;436;p41"/>
          <p:cNvPicPr preferRelativeResize="0"/>
          <p:nvPr/>
        </p:nvPicPr>
        <p:blipFill>
          <a:blip r:embed="rId4">
            <a:alphaModFix/>
          </a:blip>
          <a:stretch>
            <a:fillRect/>
          </a:stretch>
        </p:blipFill>
        <p:spPr>
          <a:xfrm>
            <a:off x="4668100" y="607500"/>
            <a:ext cx="3762676" cy="3511150"/>
          </a:xfrm>
          <a:prstGeom prst="rect">
            <a:avLst/>
          </a:prstGeom>
          <a:noFill/>
          <a:ln>
            <a:noFill/>
          </a:ln>
        </p:spPr>
      </p:pic>
      <p:pic>
        <p:nvPicPr>
          <p:cNvPr id="437" name="Google Shape;437;p41"/>
          <p:cNvPicPr preferRelativeResize="0"/>
          <p:nvPr/>
        </p:nvPicPr>
        <p:blipFill>
          <a:blip r:embed="rId5">
            <a:alphaModFix/>
          </a:blip>
          <a:stretch>
            <a:fillRect/>
          </a:stretch>
        </p:blipFill>
        <p:spPr>
          <a:xfrm>
            <a:off x="6180550" y="4136025"/>
            <a:ext cx="367824" cy="367849"/>
          </a:xfrm>
          <a:prstGeom prst="rect">
            <a:avLst/>
          </a:prstGeom>
          <a:noFill/>
          <a:ln>
            <a:noFill/>
          </a:ln>
        </p:spPr>
      </p:pic>
      <p:pic>
        <p:nvPicPr>
          <p:cNvPr id="438" name="Google Shape;438;p41"/>
          <p:cNvPicPr preferRelativeResize="0"/>
          <p:nvPr/>
        </p:nvPicPr>
        <p:blipFill>
          <a:blip r:embed="rId6">
            <a:alphaModFix/>
          </a:blip>
          <a:stretch>
            <a:fillRect/>
          </a:stretch>
        </p:blipFill>
        <p:spPr>
          <a:xfrm>
            <a:off x="8303837" y="754574"/>
            <a:ext cx="253875" cy="253859"/>
          </a:xfrm>
          <a:prstGeom prst="rect">
            <a:avLst/>
          </a:prstGeom>
          <a:noFill/>
          <a:ln>
            <a:noFill/>
          </a:ln>
        </p:spPr>
      </p:pic>
      <p:pic>
        <p:nvPicPr>
          <p:cNvPr id="439" name="Google Shape;439;p41"/>
          <p:cNvPicPr preferRelativeResize="0"/>
          <p:nvPr/>
        </p:nvPicPr>
        <p:blipFill>
          <a:blip r:embed="rId7">
            <a:alphaModFix/>
          </a:blip>
          <a:stretch>
            <a:fillRect/>
          </a:stretch>
        </p:blipFill>
        <p:spPr>
          <a:xfrm>
            <a:off x="7327575" y="734424"/>
            <a:ext cx="294125" cy="294145"/>
          </a:xfrm>
          <a:prstGeom prst="rect">
            <a:avLst/>
          </a:prstGeom>
          <a:noFill/>
          <a:ln>
            <a:noFill/>
          </a:ln>
        </p:spPr>
      </p:pic>
      <p:pic>
        <p:nvPicPr>
          <p:cNvPr id="4" name="Google Shape;448;p42">
            <a:extLst>
              <a:ext uri="{FF2B5EF4-FFF2-40B4-BE49-F238E27FC236}">
                <a16:creationId xmlns:a16="http://schemas.microsoft.com/office/drawing/2014/main" id="{75BCBA63-8ED9-ECA6-AD17-E09EFBB9B549}"/>
              </a:ext>
            </a:extLst>
          </p:cNvPr>
          <p:cNvPicPr preferRelativeResize="0"/>
          <p:nvPr/>
        </p:nvPicPr>
        <p:blipFill>
          <a:blip r:embed="rId6">
            <a:alphaModFix/>
          </a:blip>
          <a:stretch>
            <a:fillRect/>
          </a:stretch>
        </p:blipFill>
        <p:spPr>
          <a:xfrm>
            <a:off x="2954650" y="413216"/>
            <a:ext cx="471226" cy="471189"/>
          </a:xfrm>
          <a:prstGeom prst="rect">
            <a:avLst/>
          </a:prstGeom>
          <a:noFill/>
          <a:ln>
            <a:noFill/>
          </a:ln>
        </p:spPr>
      </p:pic>
      <p:pic>
        <p:nvPicPr>
          <p:cNvPr id="5" name="Google Shape;449;p42">
            <a:extLst>
              <a:ext uri="{FF2B5EF4-FFF2-40B4-BE49-F238E27FC236}">
                <a16:creationId xmlns:a16="http://schemas.microsoft.com/office/drawing/2014/main" id="{F3A11CF1-4339-5ECC-0558-B2ABC40084EA}"/>
              </a:ext>
            </a:extLst>
          </p:cNvPr>
          <p:cNvPicPr preferRelativeResize="0"/>
          <p:nvPr/>
        </p:nvPicPr>
        <p:blipFill>
          <a:blip r:embed="rId8">
            <a:alphaModFix/>
          </a:blip>
          <a:stretch>
            <a:fillRect/>
          </a:stretch>
        </p:blipFill>
        <p:spPr>
          <a:xfrm>
            <a:off x="579075" y="4363392"/>
            <a:ext cx="471226" cy="471189"/>
          </a:xfrm>
          <a:prstGeom prst="rect">
            <a:avLst/>
          </a:prstGeom>
          <a:noFill/>
          <a:ln>
            <a:noFill/>
          </a:ln>
        </p:spPr>
      </p:pic>
      <p:pic>
        <p:nvPicPr>
          <p:cNvPr id="6" name="Google Shape;450;p42">
            <a:extLst>
              <a:ext uri="{FF2B5EF4-FFF2-40B4-BE49-F238E27FC236}">
                <a16:creationId xmlns:a16="http://schemas.microsoft.com/office/drawing/2014/main" id="{710A0FD4-5B45-24E9-7769-B0C54912C8A5}"/>
              </a:ext>
            </a:extLst>
          </p:cNvPr>
          <p:cNvPicPr preferRelativeResize="0"/>
          <p:nvPr/>
        </p:nvPicPr>
        <p:blipFill>
          <a:blip r:embed="rId6">
            <a:alphaModFix/>
          </a:blip>
          <a:stretch>
            <a:fillRect/>
          </a:stretch>
        </p:blipFill>
        <p:spPr>
          <a:xfrm>
            <a:off x="2658450" y="717816"/>
            <a:ext cx="155447" cy="155447"/>
          </a:xfrm>
          <a:prstGeom prst="rect">
            <a:avLst/>
          </a:prstGeom>
          <a:noFill/>
          <a:ln>
            <a:noFill/>
          </a:ln>
        </p:spPr>
      </p:pic>
      <p:pic>
        <p:nvPicPr>
          <p:cNvPr id="7" name="Google Shape;451;p42">
            <a:extLst>
              <a:ext uri="{FF2B5EF4-FFF2-40B4-BE49-F238E27FC236}">
                <a16:creationId xmlns:a16="http://schemas.microsoft.com/office/drawing/2014/main" id="{9C0752A3-3880-5184-8349-79EDA6E968B7}"/>
              </a:ext>
            </a:extLst>
          </p:cNvPr>
          <p:cNvPicPr preferRelativeResize="0"/>
          <p:nvPr/>
        </p:nvPicPr>
        <p:blipFill>
          <a:blip r:embed="rId8">
            <a:alphaModFix/>
          </a:blip>
          <a:stretch>
            <a:fillRect/>
          </a:stretch>
        </p:blipFill>
        <p:spPr>
          <a:xfrm>
            <a:off x="1357475" y="4521267"/>
            <a:ext cx="155447" cy="15544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pic>
        <p:nvPicPr>
          <p:cNvPr id="21" name="Picture 20">
            <a:extLst>
              <a:ext uri="{FF2B5EF4-FFF2-40B4-BE49-F238E27FC236}">
                <a16:creationId xmlns:a16="http://schemas.microsoft.com/office/drawing/2014/main" id="{2004F969-1715-0EA6-FB59-73F70C675260}"/>
              </a:ext>
            </a:extLst>
          </p:cNvPr>
          <p:cNvPicPr>
            <a:picLocks noChangeAspect="1"/>
          </p:cNvPicPr>
          <p:nvPr/>
        </p:nvPicPr>
        <p:blipFill>
          <a:blip r:embed="rId3"/>
          <a:stretch>
            <a:fillRect/>
          </a:stretch>
        </p:blipFill>
        <p:spPr>
          <a:xfrm>
            <a:off x="0" y="1458711"/>
            <a:ext cx="5705573" cy="3095849"/>
          </a:xfrm>
          <a:prstGeom prst="rect">
            <a:avLst/>
          </a:prstGeom>
        </p:spPr>
      </p:pic>
      <p:sp>
        <p:nvSpPr>
          <p:cNvPr id="626" name="Google Shape;626;p46"/>
          <p:cNvSpPr txBox="1">
            <a:spLocks noGrp="1"/>
          </p:cNvSpPr>
          <p:nvPr>
            <p:ph type="title" idx="2"/>
          </p:nvPr>
        </p:nvSpPr>
        <p:spPr>
          <a:xfrm>
            <a:off x="1354784" y="768954"/>
            <a:ext cx="1643689" cy="420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002060"/>
                </a:solidFill>
              </a:rPr>
              <a:t>1. Dụng Cụ</a:t>
            </a:r>
            <a:endParaRPr dirty="0">
              <a:solidFill>
                <a:srgbClr val="002060"/>
              </a:solidFill>
            </a:endParaRPr>
          </a:p>
        </p:txBody>
      </p:sp>
      <p:pic>
        <p:nvPicPr>
          <p:cNvPr id="634" name="Google Shape;634;p46"/>
          <p:cNvPicPr preferRelativeResize="0"/>
          <p:nvPr/>
        </p:nvPicPr>
        <p:blipFill>
          <a:blip r:embed="rId4">
            <a:alphaModFix/>
          </a:blip>
          <a:stretch>
            <a:fillRect/>
          </a:stretch>
        </p:blipFill>
        <p:spPr>
          <a:xfrm rot="20987042" flipH="1">
            <a:off x="5732797" y="1133896"/>
            <a:ext cx="290689" cy="332976"/>
          </a:xfrm>
          <a:prstGeom prst="rect">
            <a:avLst/>
          </a:prstGeom>
          <a:noFill/>
          <a:ln>
            <a:noFill/>
          </a:ln>
        </p:spPr>
      </p:pic>
      <p:grpSp>
        <p:nvGrpSpPr>
          <p:cNvPr id="686" name="Google Shape;686;p46"/>
          <p:cNvGrpSpPr/>
          <p:nvPr/>
        </p:nvGrpSpPr>
        <p:grpSpPr>
          <a:xfrm>
            <a:off x="923510" y="754620"/>
            <a:ext cx="479843" cy="412313"/>
            <a:chOff x="1779825" y="1432446"/>
            <a:chExt cx="445949" cy="384874"/>
          </a:xfrm>
        </p:grpSpPr>
        <p:sp>
          <p:nvSpPr>
            <p:cNvPr id="687" name="Google Shape;687;p46"/>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Google Shape;432;p41">
            <a:extLst>
              <a:ext uri="{FF2B5EF4-FFF2-40B4-BE49-F238E27FC236}">
                <a16:creationId xmlns:a16="http://schemas.microsoft.com/office/drawing/2014/main" id="{CE366900-B33F-E512-727F-BDC4500CFA0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19" name="Google Shape;434;p41">
            <a:extLst>
              <a:ext uri="{FF2B5EF4-FFF2-40B4-BE49-F238E27FC236}">
                <a16:creationId xmlns:a16="http://schemas.microsoft.com/office/drawing/2014/main" id="{D3672BFF-4C37-0F2A-D498-91713BA9AFD0}"/>
              </a:ext>
            </a:extLst>
          </p:cNvPr>
          <p:cNvSpPr txBox="1">
            <a:spLocks/>
          </p:cNvSpPr>
          <p:nvPr/>
        </p:nvSpPr>
        <p:spPr>
          <a:xfrm>
            <a:off x="401933" y="254208"/>
            <a:ext cx="2052601"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 </a:t>
            </a:r>
            <a:r>
              <a:rPr lang="en-US" dirty="0" err="1">
                <a:solidFill>
                  <a:srgbClr val="72177E"/>
                </a:solidFill>
              </a:rPr>
              <a:t>Chuẩn</a:t>
            </a:r>
            <a:r>
              <a:rPr lang="en-US" dirty="0">
                <a:solidFill>
                  <a:srgbClr val="72177E"/>
                </a:solidFill>
              </a:rPr>
              <a:t> </a:t>
            </a:r>
            <a:r>
              <a:rPr lang="en-US" dirty="0" err="1">
                <a:solidFill>
                  <a:srgbClr val="72177E"/>
                </a:solidFill>
              </a:rPr>
              <a:t>Bị</a:t>
            </a:r>
            <a:endParaRPr lang="en-US" dirty="0">
              <a:solidFill>
                <a:srgbClr val="72177E"/>
              </a:solidFill>
            </a:endParaRPr>
          </a:p>
        </p:txBody>
      </p:sp>
      <p:sp>
        <p:nvSpPr>
          <p:cNvPr id="22" name="Google Shape;400;p38">
            <a:extLst>
              <a:ext uri="{FF2B5EF4-FFF2-40B4-BE49-F238E27FC236}">
                <a16:creationId xmlns:a16="http://schemas.microsoft.com/office/drawing/2014/main" id="{A8B2B40E-9ABC-EB23-1CE7-CD3D05F41233}"/>
              </a:ext>
            </a:extLst>
          </p:cNvPr>
          <p:cNvSpPr txBox="1">
            <a:spLocks noGrp="1"/>
          </p:cNvSpPr>
          <p:nvPr>
            <p:ph type="subTitle" idx="1"/>
          </p:nvPr>
        </p:nvSpPr>
        <p:spPr>
          <a:xfrm>
            <a:off x="6145440" y="1057984"/>
            <a:ext cx="23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solidFill>
                  <a:srgbClr val="002060"/>
                </a:solidFill>
              </a:rPr>
              <a:t>Nguồn sáng (1)</a:t>
            </a:r>
            <a:endParaRPr sz="2400" dirty="0">
              <a:solidFill>
                <a:srgbClr val="002060"/>
              </a:solidFill>
            </a:endParaRPr>
          </a:p>
        </p:txBody>
      </p:sp>
      <p:pic>
        <p:nvPicPr>
          <p:cNvPr id="23" name="Google Shape;634;p46">
            <a:extLst>
              <a:ext uri="{FF2B5EF4-FFF2-40B4-BE49-F238E27FC236}">
                <a16:creationId xmlns:a16="http://schemas.microsoft.com/office/drawing/2014/main" id="{4A37A102-2C57-CD00-4A0E-A23DB3521C23}"/>
              </a:ext>
            </a:extLst>
          </p:cNvPr>
          <p:cNvPicPr preferRelativeResize="0"/>
          <p:nvPr/>
        </p:nvPicPr>
        <p:blipFill>
          <a:blip r:embed="rId4">
            <a:alphaModFix/>
          </a:blip>
          <a:stretch>
            <a:fillRect/>
          </a:stretch>
        </p:blipFill>
        <p:spPr>
          <a:xfrm rot="20987042" flipH="1">
            <a:off x="5732797" y="1667761"/>
            <a:ext cx="290689" cy="332976"/>
          </a:xfrm>
          <a:prstGeom prst="rect">
            <a:avLst/>
          </a:prstGeom>
          <a:noFill/>
          <a:ln>
            <a:noFill/>
          </a:ln>
        </p:spPr>
      </p:pic>
      <p:sp>
        <p:nvSpPr>
          <p:cNvPr id="24" name="Google Shape;400;p38">
            <a:extLst>
              <a:ext uri="{FF2B5EF4-FFF2-40B4-BE49-F238E27FC236}">
                <a16:creationId xmlns:a16="http://schemas.microsoft.com/office/drawing/2014/main" id="{AF08AC10-36DD-9355-3C20-451F2B4B4138}"/>
              </a:ext>
            </a:extLst>
          </p:cNvPr>
          <p:cNvSpPr txBox="1">
            <a:spLocks/>
          </p:cNvSpPr>
          <p:nvPr/>
        </p:nvSpPr>
        <p:spPr>
          <a:xfrm>
            <a:off x="6145440" y="1644622"/>
            <a:ext cx="2724240" cy="7721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Vật</a:t>
            </a:r>
            <a:r>
              <a:rPr lang="en-US" sz="2400" dirty="0">
                <a:solidFill>
                  <a:srgbClr val="002060"/>
                </a:solidFill>
              </a:rPr>
              <a:t> </a:t>
            </a:r>
            <a:r>
              <a:rPr lang="en-US" sz="2400" dirty="0" err="1">
                <a:solidFill>
                  <a:srgbClr val="002060"/>
                </a:solidFill>
              </a:rPr>
              <a:t>sáng</a:t>
            </a:r>
            <a:r>
              <a:rPr lang="en-US" sz="2400" dirty="0">
                <a:solidFill>
                  <a:srgbClr val="002060"/>
                </a:solidFill>
              </a:rPr>
              <a:t> </a:t>
            </a:r>
            <a:r>
              <a:rPr lang="en-US" sz="2400" dirty="0" err="1">
                <a:solidFill>
                  <a:srgbClr val="002060"/>
                </a:solidFill>
              </a:rPr>
              <a:t>bằng</a:t>
            </a:r>
            <a:r>
              <a:rPr lang="en-US" sz="2400" dirty="0">
                <a:solidFill>
                  <a:srgbClr val="002060"/>
                </a:solidFill>
              </a:rPr>
              <a:t> </a:t>
            </a:r>
            <a:r>
              <a:rPr lang="en-US" sz="2400" dirty="0" err="1">
                <a:solidFill>
                  <a:srgbClr val="002060"/>
                </a:solidFill>
              </a:rPr>
              <a:t>kính</a:t>
            </a:r>
            <a:r>
              <a:rPr lang="en-US" sz="2400" dirty="0">
                <a:solidFill>
                  <a:srgbClr val="002060"/>
                </a:solidFill>
              </a:rPr>
              <a:t> </a:t>
            </a:r>
            <a:r>
              <a:rPr lang="en-US" sz="2400" dirty="0" err="1">
                <a:solidFill>
                  <a:srgbClr val="002060"/>
                </a:solidFill>
              </a:rPr>
              <a:t>mờ</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 (2)</a:t>
            </a:r>
          </a:p>
        </p:txBody>
      </p:sp>
      <p:pic>
        <p:nvPicPr>
          <p:cNvPr id="27" name="Google Shape;634;p46">
            <a:extLst>
              <a:ext uri="{FF2B5EF4-FFF2-40B4-BE49-F238E27FC236}">
                <a16:creationId xmlns:a16="http://schemas.microsoft.com/office/drawing/2014/main" id="{58201B53-1DE9-B383-A22B-1A25C2CF8E83}"/>
              </a:ext>
            </a:extLst>
          </p:cNvPr>
          <p:cNvPicPr preferRelativeResize="0"/>
          <p:nvPr/>
        </p:nvPicPr>
        <p:blipFill>
          <a:blip r:embed="rId4">
            <a:alphaModFix/>
          </a:blip>
          <a:stretch>
            <a:fillRect/>
          </a:stretch>
        </p:blipFill>
        <p:spPr>
          <a:xfrm rot="20987042" flipH="1">
            <a:off x="5732797" y="2553863"/>
            <a:ext cx="290689" cy="332976"/>
          </a:xfrm>
          <a:prstGeom prst="rect">
            <a:avLst/>
          </a:prstGeom>
          <a:noFill/>
          <a:ln>
            <a:noFill/>
          </a:ln>
        </p:spPr>
      </p:pic>
      <p:sp>
        <p:nvSpPr>
          <p:cNvPr id="28" name="Google Shape;400;p38">
            <a:extLst>
              <a:ext uri="{FF2B5EF4-FFF2-40B4-BE49-F238E27FC236}">
                <a16:creationId xmlns:a16="http://schemas.microsoft.com/office/drawing/2014/main" id="{74C6893E-347C-7CA1-EB9F-97F96EC9AC69}"/>
              </a:ext>
            </a:extLst>
          </p:cNvPr>
          <p:cNvSpPr txBox="1">
            <a:spLocks/>
          </p:cNvSpPr>
          <p:nvPr/>
        </p:nvSpPr>
        <p:spPr>
          <a:xfrm>
            <a:off x="6145440" y="2477951"/>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a:solidFill>
                  <a:srgbClr val="002060"/>
                </a:solidFill>
              </a:rPr>
              <a:t>TK </a:t>
            </a:r>
            <a:r>
              <a:rPr lang="en-US" sz="2400" dirty="0" err="1">
                <a:solidFill>
                  <a:srgbClr val="002060"/>
                </a:solidFill>
              </a:rPr>
              <a:t>hội</a:t>
            </a:r>
            <a:r>
              <a:rPr lang="en-US" sz="2400" dirty="0">
                <a:solidFill>
                  <a:srgbClr val="002060"/>
                </a:solidFill>
              </a:rPr>
              <a:t> </a:t>
            </a:r>
            <a:r>
              <a:rPr lang="en-US" sz="2400" dirty="0" err="1">
                <a:solidFill>
                  <a:srgbClr val="002060"/>
                </a:solidFill>
              </a:rPr>
              <a:t>tụ</a:t>
            </a:r>
            <a:r>
              <a:rPr lang="en-US" sz="2400" dirty="0">
                <a:solidFill>
                  <a:srgbClr val="002060"/>
                </a:solidFill>
              </a:rPr>
              <a:t> (3)</a:t>
            </a:r>
          </a:p>
        </p:txBody>
      </p:sp>
      <p:pic>
        <p:nvPicPr>
          <p:cNvPr id="29" name="Google Shape;634;p46">
            <a:extLst>
              <a:ext uri="{FF2B5EF4-FFF2-40B4-BE49-F238E27FC236}">
                <a16:creationId xmlns:a16="http://schemas.microsoft.com/office/drawing/2014/main" id="{07B2CCA7-F750-9FC1-92B5-AF05E912DC36}"/>
              </a:ext>
            </a:extLst>
          </p:cNvPr>
          <p:cNvPicPr preferRelativeResize="0"/>
          <p:nvPr/>
        </p:nvPicPr>
        <p:blipFill>
          <a:blip r:embed="rId4">
            <a:alphaModFix/>
          </a:blip>
          <a:stretch>
            <a:fillRect/>
          </a:stretch>
        </p:blipFill>
        <p:spPr>
          <a:xfrm rot="20987042" flipH="1">
            <a:off x="5732797" y="3087728"/>
            <a:ext cx="290689" cy="332976"/>
          </a:xfrm>
          <a:prstGeom prst="rect">
            <a:avLst/>
          </a:prstGeom>
          <a:noFill/>
          <a:ln>
            <a:noFill/>
          </a:ln>
        </p:spPr>
      </p:pic>
      <p:sp>
        <p:nvSpPr>
          <p:cNvPr id="30" name="Google Shape;400;p38">
            <a:extLst>
              <a:ext uri="{FF2B5EF4-FFF2-40B4-BE49-F238E27FC236}">
                <a16:creationId xmlns:a16="http://schemas.microsoft.com/office/drawing/2014/main" id="{B28775AC-80E1-71DC-ABB8-F0C3EEA76C4E}"/>
              </a:ext>
            </a:extLst>
          </p:cNvPr>
          <p:cNvSpPr txBox="1">
            <a:spLocks/>
          </p:cNvSpPr>
          <p:nvPr/>
        </p:nvSpPr>
        <p:spPr>
          <a:xfrm>
            <a:off x="6145440" y="3011816"/>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Màn</a:t>
            </a:r>
            <a:r>
              <a:rPr lang="en-US" sz="2400" dirty="0">
                <a:solidFill>
                  <a:srgbClr val="002060"/>
                </a:solidFill>
              </a:rPr>
              <a:t> </a:t>
            </a:r>
            <a:r>
              <a:rPr lang="en-US" sz="2400" dirty="0" err="1">
                <a:solidFill>
                  <a:srgbClr val="002060"/>
                </a:solidFill>
              </a:rPr>
              <a:t>chắn</a:t>
            </a:r>
            <a:r>
              <a:rPr lang="en-US" sz="2400" dirty="0">
                <a:solidFill>
                  <a:srgbClr val="002060"/>
                </a:solidFill>
              </a:rPr>
              <a:t> (4)</a:t>
            </a:r>
          </a:p>
        </p:txBody>
      </p:sp>
      <p:pic>
        <p:nvPicPr>
          <p:cNvPr id="31" name="Google Shape;634;p46">
            <a:extLst>
              <a:ext uri="{FF2B5EF4-FFF2-40B4-BE49-F238E27FC236}">
                <a16:creationId xmlns:a16="http://schemas.microsoft.com/office/drawing/2014/main" id="{85B8B3B7-6A28-73C1-F572-FE63E05D3935}"/>
              </a:ext>
            </a:extLst>
          </p:cNvPr>
          <p:cNvPicPr preferRelativeResize="0"/>
          <p:nvPr/>
        </p:nvPicPr>
        <p:blipFill>
          <a:blip r:embed="rId4">
            <a:alphaModFix/>
          </a:blip>
          <a:stretch>
            <a:fillRect/>
          </a:stretch>
        </p:blipFill>
        <p:spPr>
          <a:xfrm rot="20987042" flipH="1">
            <a:off x="5732797" y="3621593"/>
            <a:ext cx="290689" cy="332976"/>
          </a:xfrm>
          <a:prstGeom prst="rect">
            <a:avLst/>
          </a:prstGeom>
          <a:noFill/>
          <a:ln>
            <a:noFill/>
          </a:ln>
        </p:spPr>
      </p:pic>
      <p:sp>
        <p:nvSpPr>
          <p:cNvPr id="608" name="Google Shape;400;p38">
            <a:extLst>
              <a:ext uri="{FF2B5EF4-FFF2-40B4-BE49-F238E27FC236}">
                <a16:creationId xmlns:a16="http://schemas.microsoft.com/office/drawing/2014/main" id="{376E4E48-557C-169C-038D-A8B71E296D00}"/>
              </a:ext>
            </a:extLst>
          </p:cNvPr>
          <p:cNvSpPr txBox="1">
            <a:spLocks/>
          </p:cNvSpPr>
          <p:nvPr/>
        </p:nvSpPr>
        <p:spPr>
          <a:xfrm>
            <a:off x="6145440" y="3735308"/>
            <a:ext cx="26709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Giá</a:t>
            </a:r>
            <a:r>
              <a:rPr lang="en-US" sz="2400" dirty="0">
                <a:solidFill>
                  <a:srgbClr val="002060"/>
                </a:solidFill>
              </a:rPr>
              <a:t> </a:t>
            </a:r>
            <a:r>
              <a:rPr lang="en-US" sz="2400" dirty="0" err="1">
                <a:solidFill>
                  <a:srgbClr val="002060"/>
                </a:solidFill>
              </a:rPr>
              <a:t>quang</a:t>
            </a:r>
            <a:r>
              <a:rPr lang="en-US" sz="2400" dirty="0">
                <a:solidFill>
                  <a:srgbClr val="002060"/>
                </a:solidFill>
              </a:rPr>
              <a:t> </a:t>
            </a:r>
            <a:r>
              <a:rPr lang="en-US" sz="2400" dirty="0" err="1">
                <a:solidFill>
                  <a:srgbClr val="002060"/>
                </a:solidFill>
              </a:rPr>
              <a:t>học</a:t>
            </a:r>
            <a:r>
              <a:rPr lang="en-US" sz="2400" dirty="0">
                <a:solidFill>
                  <a:srgbClr val="002060"/>
                </a:solidFill>
              </a:rPr>
              <a:t> </a:t>
            </a:r>
            <a:r>
              <a:rPr lang="en-US" sz="2400" dirty="0" err="1">
                <a:solidFill>
                  <a:srgbClr val="002060"/>
                </a:solidFill>
              </a:rPr>
              <a:t>đồng</a:t>
            </a:r>
            <a:r>
              <a:rPr lang="en-US" sz="2400" dirty="0">
                <a:solidFill>
                  <a:srgbClr val="002060"/>
                </a:solidFill>
              </a:rPr>
              <a:t> </a:t>
            </a:r>
            <a:r>
              <a:rPr lang="en-US" sz="2400" dirty="0" err="1">
                <a:solidFill>
                  <a:srgbClr val="002060"/>
                </a:solidFill>
              </a:rPr>
              <a:t>trục</a:t>
            </a:r>
            <a:r>
              <a:rPr lang="en-US" sz="2400" dirty="0">
                <a:solidFill>
                  <a:srgbClr val="002060"/>
                </a:solidFill>
              </a:rPr>
              <a:t> (5)</a:t>
            </a:r>
          </a:p>
        </p:txBody>
      </p:sp>
      <p:pic>
        <p:nvPicPr>
          <p:cNvPr id="609" name="Google Shape;634;p46">
            <a:extLst>
              <a:ext uri="{FF2B5EF4-FFF2-40B4-BE49-F238E27FC236}">
                <a16:creationId xmlns:a16="http://schemas.microsoft.com/office/drawing/2014/main" id="{FAF59E97-1F1D-14C8-7C39-544DCAD809D9}"/>
              </a:ext>
            </a:extLst>
          </p:cNvPr>
          <p:cNvPicPr preferRelativeResize="0"/>
          <p:nvPr/>
        </p:nvPicPr>
        <p:blipFill>
          <a:blip r:embed="rId4">
            <a:alphaModFix/>
          </a:blip>
          <a:stretch>
            <a:fillRect/>
          </a:stretch>
        </p:blipFill>
        <p:spPr>
          <a:xfrm rot="20987042" flipH="1">
            <a:off x="5732797" y="4453602"/>
            <a:ext cx="290689" cy="332976"/>
          </a:xfrm>
          <a:prstGeom prst="rect">
            <a:avLst/>
          </a:prstGeom>
          <a:noFill/>
          <a:ln>
            <a:noFill/>
          </a:ln>
        </p:spPr>
      </p:pic>
      <p:sp>
        <p:nvSpPr>
          <p:cNvPr id="610" name="Google Shape;400;p38">
            <a:extLst>
              <a:ext uri="{FF2B5EF4-FFF2-40B4-BE49-F238E27FC236}">
                <a16:creationId xmlns:a16="http://schemas.microsoft.com/office/drawing/2014/main" id="{20A610B8-F79F-A996-EFE4-EC85269B24AB}"/>
              </a:ext>
            </a:extLst>
          </p:cNvPr>
          <p:cNvSpPr txBox="1">
            <a:spLocks/>
          </p:cNvSpPr>
          <p:nvPr/>
        </p:nvSpPr>
        <p:spPr>
          <a:xfrm>
            <a:off x="6145440" y="4377690"/>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Nguồn</a:t>
            </a:r>
            <a:r>
              <a:rPr lang="en-US" sz="2400" dirty="0">
                <a:solidFill>
                  <a:srgbClr val="002060"/>
                </a:solidFill>
              </a:rPr>
              <a:t> </a:t>
            </a:r>
            <a:r>
              <a:rPr lang="en-US" sz="2400" dirty="0" err="1">
                <a:solidFill>
                  <a:srgbClr val="002060"/>
                </a:solidFill>
              </a:rPr>
              <a:t>điện</a:t>
            </a:r>
            <a:r>
              <a:rPr lang="en-US" sz="2400" dirty="0">
                <a:solidFill>
                  <a:srgbClr val="002060"/>
                </a:solidFill>
              </a:rPr>
              <a:t> (6)</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86"/>
                                        </p:tgtEl>
                                        <p:attrNameLst>
                                          <p:attrName>style.visibility</p:attrName>
                                        </p:attrNameLst>
                                      </p:cBhvr>
                                      <p:to>
                                        <p:strVal val="visible"/>
                                      </p:to>
                                    </p:set>
                                    <p:anim calcmode="lin" valueType="num">
                                      <p:cBhvr>
                                        <p:cTn id="7" dur="500" fill="hold"/>
                                        <p:tgtEl>
                                          <p:spTgt spid="686"/>
                                        </p:tgtEl>
                                        <p:attrNameLst>
                                          <p:attrName>ppt_w</p:attrName>
                                        </p:attrNameLst>
                                      </p:cBhvr>
                                      <p:tavLst>
                                        <p:tav tm="0">
                                          <p:val>
                                            <p:fltVal val="0"/>
                                          </p:val>
                                        </p:tav>
                                        <p:tav tm="100000">
                                          <p:val>
                                            <p:strVal val="#ppt_w"/>
                                          </p:val>
                                        </p:tav>
                                      </p:tavLst>
                                    </p:anim>
                                    <p:anim calcmode="lin" valueType="num">
                                      <p:cBhvr>
                                        <p:cTn id="8" dur="500" fill="hold"/>
                                        <p:tgtEl>
                                          <p:spTgt spid="686"/>
                                        </p:tgtEl>
                                        <p:attrNameLst>
                                          <p:attrName>ppt_h</p:attrName>
                                        </p:attrNameLst>
                                      </p:cBhvr>
                                      <p:tavLst>
                                        <p:tav tm="0">
                                          <p:val>
                                            <p:fltVal val="0"/>
                                          </p:val>
                                        </p:tav>
                                        <p:tav tm="100000">
                                          <p:val>
                                            <p:strVal val="#ppt_h"/>
                                          </p:val>
                                        </p:tav>
                                      </p:tavLst>
                                    </p:anim>
                                    <p:animEffect transition="in" filter="fade">
                                      <p:cBhvr>
                                        <p:cTn id="9" dur="500"/>
                                        <p:tgtEl>
                                          <p:spTgt spid="68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left)">
                                      <p:cBhvr>
                                        <p:cTn id="13" dur="50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randombar(horizont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34"/>
                                        </p:tgtEl>
                                        <p:attrNameLst>
                                          <p:attrName>style.visibility</p:attrName>
                                        </p:attrNameLst>
                                      </p:cBhvr>
                                      <p:to>
                                        <p:strVal val="visible"/>
                                      </p:to>
                                    </p:set>
                                    <p:animEffect transition="in" filter="fade">
                                      <p:cBhvr>
                                        <p:cTn id="23" dur="500"/>
                                        <p:tgtEl>
                                          <p:spTgt spid="634"/>
                                        </p:tgtEl>
                                      </p:cBhvr>
                                    </p:animEffect>
                                  </p:childTnLst>
                                </p:cTn>
                              </p:par>
                            </p:childTnLst>
                          </p:cTn>
                        </p:par>
                        <p:par>
                          <p:cTn id="24" fill="hold">
                            <p:stCondLst>
                              <p:cond delay="500"/>
                            </p:stCondLst>
                            <p:childTnLst>
                              <p:par>
                                <p:cTn id="25" presetID="14" presetClass="entr" presetSubtype="10" fill="hold" grpId="0" nodeType="afterEffect">
                                  <p:stCondLst>
                                    <p:cond delay="0"/>
                                  </p:stCondLst>
                                  <p:childTnLst>
                                    <p:set>
                                      <p:cBhvr>
                                        <p:cTn id="26" dur="1" fill="hold">
                                          <p:stCondLst>
                                            <p:cond delay="0"/>
                                          </p:stCondLst>
                                        </p:cTn>
                                        <p:tgtEl>
                                          <p:spTgt spid="22">
                                            <p:txEl>
                                              <p:pRg st="0" end="0"/>
                                            </p:txEl>
                                          </p:spTgt>
                                        </p:tgtEl>
                                        <p:attrNameLst>
                                          <p:attrName>style.visibility</p:attrName>
                                        </p:attrNameLst>
                                      </p:cBhvr>
                                      <p:to>
                                        <p:strVal val="visible"/>
                                      </p:to>
                                    </p:set>
                                    <p:animEffect transition="in" filter="randombar(horizontal)">
                                      <p:cBhvr>
                                        <p:cTn id="27" dur="500"/>
                                        <p:tgtEl>
                                          <p:spTgt spid="2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500"/>
                            </p:stCondLst>
                            <p:childTnLst>
                              <p:par>
                                <p:cTn id="34" presetID="14" presetClass="entr" presetSubtype="10" fill="hold" grpId="0" nodeType="afterEffect">
                                  <p:stCondLst>
                                    <p:cond delay="0"/>
                                  </p:stCondLst>
                                  <p:childTnLst>
                                    <p:set>
                                      <p:cBhvr>
                                        <p:cTn id="35" dur="1" fill="hold">
                                          <p:stCondLst>
                                            <p:cond delay="0"/>
                                          </p:stCondLst>
                                        </p:cTn>
                                        <p:tgtEl>
                                          <p:spTgt spid="24">
                                            <p:txEl>
                                              <p:pRg st="0" end="0"/>
                                            </p:txEl>
                                          </p:spTgt>
                                        </p:tgtEl>
                                        <p:attrNameLst>
                                          <p:attrName>style.visibility</p:attrName>
                                        </p:attrNameLst>
                                      </p:cBhvr>
                                      <p:to>
                                        <p:strVal val="visible"/>
                                      </p:to>
                                    </p:set>
                                    <p:animEffect transition="in" filter="randombar(horizontal)">
                                      <p:cBhvr>
                                        <p:cTn id="36" dur="500"/>
                                        <p:tgtEl>
                                          <p:spTgt spid="24">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
                            </p:stCondLst>
                            <p:childTnLst>
                              <p:par>
                                <p:cTn id="43" presetID="14" presetClass="entr" presetSubtype="10" fill="hold" grpId="0" nodeType="after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Effect transition="in" filter="randombar(horizontal)">
                                      <p:cBhvr>
                                        <p:cTn id="45" dur="500"/>
                                        <p:tgtEl>
                                          <p:spTgt spid="28">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500"/>
                            </p:stCondLst>
                            <p:childTnLst>
                              <p:par>
                                <p:cTn id="52" presetID="14" presetClass="entr" presetSubtype="10" fill="hold" grpId="0" nodeType="afterEffect">
                                  <p:stCondLst>
                                    <p:cond delay="0"/>
                                  </p:stCondLst>
                                  <p:childTnLst>
                                    <p:set>
                                      <p:cBhvr>
                                        <p:cTn id="53" dur="1" fill="hold">
                                          <p:stCondLst>
                                            <p:cond delay="0"/>
                                          </p:stCondLst>
                                        </p:cTn>
                                        <p:tgtEl>
                                          <p:spTgt spid="30">
                                            <p:txEl>
                                              <p:pRg st="0" end="0"/>
                                            </p:txEl>
                                          </p:spTgt>
                                        </p:tgtEl>
                                        <p:attrNameLst>
                                          <p:attrName>style.visibility</p:attrName>
                                        </p:attrNameLst>
                                      </p:cBhvr>
                                      <p:to>
                                        <p:strVal val="visible"/>
                                      </p:to>
                                    </p:set>
                                    <p:animEffect transition="in" filter="randombar(horizontal)">
                                      <p:cBhvr>
                                        <p:cTn id="54" dur="500"/>
                                        <p:tgtEl>
                                          <p:spTgt spid="30">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fade">
                                      <p:cBhvr>
                                        <p:cTn id="59" dur="500"/>
                                        <p:tgtEl>
                                          <p:spTgt spid="31"/>
                                        </p:tgtEl>
                                      </p:cBhvr>
                                    </p:animEffect>
                                  </p:childTnLst>
                                </p:cTn>
                              </p:par>
                            </p:childTnLst>
                          </p:cTn>
                        </p:par>
                        <p:par>
                          <p:cTn id="60" fill="hold">
                            <p:stCondLst>
                              <p:cond delay="500"/>
                            </p:stCondLst>
                            <p:childTnLst>
                              <p:par>
                                <p:cTn id="61" presetID="14" presetClass="entr" presetSubtype="10" fill="hold" grpId="0" nodeType="afterEffect">
                                  <p:stCondLst>
                                    <p:cond delay="0"/>
                                  </p:stCondLst>
                                  <p:childTnLst>
                                    <p:set>
                                      <p:cBhvr>
                                        <p:cTn id="62" dur="1" fill="hold">
                                          <p:stCondLst>
                                            <p:cond delay="0"/>
                                          </p:stCondLst>
                                        </p:cTn>
                                        <p:tgtEl>
                                          <p:spTgt spid="608">
                                            <p:txEl>
                                              <p:pRg st="0" end="0"/>
                                            </p:txEl>
                                          </p:spTgt>
                                        </p:tgtEl>
                                        <p:attrNameLst>
                                          <p:attrName>style.visibility</p:attrName>
                                        </p:attrNameLst>
                                      </p:cBhvr>
                                      <p:to>
                                        <p:strVal val="visible"/>
                                      </p:to>
                                    </p:set>
                                    <p:animEffect transition="in" filter="randombar(horizontal)">
                                      <p:cBhvr>
                                        <p:cTn id="63" dur="500"/>
                                        <p:tgtEl>
                                          <p:spTgt spid="608">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609"/>
                                        </p:tgtEl>
                                        <p:attrNameLst>
                                          <p:attrName>style.visibility</p:attrName>
                                        </p:attrNameLst>
                                      </p:cBhvr>
                                      <p:to>
                                        <p:strVal val="visible"/>
                                      </p:to>
                                    </p:set>
                                    <p:animEffect transition="in" filter="fade">
                                      <p:cBhvr>
                                        <p:cTn id="68" dur="500"/>
                                        <p:tgtEl>
                                          <p:spTgt spid="609"/>
                                        </p:tgtEl>
                                      </p:cBhvr>
                                    </p:animEffect>
                                  </p:childTnLst>
                                </p:cTn>
                              </p:par>
                            </p:childTnLst>
                          </p:cTn>
                        </p:par>
                        <p:par>
                          <p:cTn id="69" fill="hold">
                            <p:stCondLst>
                              <p:cond delay="500"/>
                            </p:stCondLst>
                            <p:childTnLst>
                              <p:par>
                                <p:cTn id="70" presetID="14" presetClass="entr" presetSubtype="10" fill="hold" grpId="0" nodeType="afterEffect">
                                  <p:stCondLst>
                                    <p:cond delay="0"/>
                                  </p:stCondLst>
                                  <p:childTnLst>
                                    <p:set>
                                      <p:cBhvr>
                                        <p:cTn id="71" dur="1" fill="hold">
                                          <p:stCondLst>
                                            <p:cond delay="0"/>
                                          </p:stCondLst>
                                        </p:cTn>
                                        <p:tgtEl>
                                          <p:spTgt spid="610">
                                            <p:txEl>
                                              <p:pRg st="0" end="0"/>
                                            </p:txEl>
                                          </p:spTgt>
                                        </p:tgtEl>
                                        <p:attrNameLst>
                                          <p:attrName>style.visibility</p:attrName>
                                        </p:attrNameLst>
                                      </p:cBhvr>
                                      <p:to>
                                        <p:strVal val="visible"/>
                                      </p:to>
                                    </p:set>
                                    <p:animEffect transition="in" filter="randombar(horizontal)">
                                      <p:cBhvr>
                                        <p:cTn id="72" dur="500"/>
                                        <p:tgtEl>
                                          <p:spTgt spid="6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22" grpId="0" build="p"/>
      <p:bldP spid="24" grpId="0" build="p"/>
      <p:bldP spid="28" grpId="0" build="p"/>
      <p:bldP spid="30" grpId="0" build="p"/>
      <p:bldP spid="608" grpId="0" build="p"/>
      <p:bldP spid="610"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7AF0A09-F2D7-24E5-DA62-55D8FE8495F7}"/>
              </a:ext>
            </a:extLst>
          </p:cNvPr>
          <p:cNvSpPr/>
          <p:nvPr/>
        </p:nvSpPr>
        <p:spPr>
          <a:xfrm>
            <a:off x="295989" y="348661"/>
            <a:ext cx="7998381" cy="4446177"/>
          </a:xfrm>
          <a:prstGeom prst="roundRect">
            <a:avLst/>
          </a:prstGeom>
          <a:noFill/>
          <a:ln>
            <a:solidFill>
              <a:srgbClr val="58D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Google Shape;417;p39"/>
          <p:cNvSpPr/>
          <p:nvPr/>
        </p:nvSpPr>
        <p:spPr>
          <a:xfrm flipH="1">
            <a:off x="-2185209" y="1708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980EEBC4-A88E-D996-187D-C8691FFF9EC7}"/>
              </a:ext>
            </a:extLst>
          </p:cNvPr>
          <p:cNvPicPr>
            <a:picLocks noChangeAspect="1"/>
          </p:cNvPicPr>
          <p:nvPr/>
        </p:nvPicPr>
        <p:blipFill>
          <a:blip r:embed="rId3"/>
          <a:stretch>
            <a:fillRect/>
          </a:stretch>
        </p:blipFill>
        <p:spPr>
          <a:xfrm>
            <a:off x="7538717" y="-182879"/>
            <a:ext cx="1714314" cy="1714314"/>
          </a:xfrm>
          <a:prstGeom prst="rect">
            <a:avLst/>
          </a:prstGeom>
        </p:spPr>
      </p:pic>
      <mc:AlternateContent xmlns:mc="http://schemas.openxmlformats.org/markup-compatibility/2006" xmlns:a14="http://schemas.microsoft.com/office/drawing/2010/main">
        <mc:Choice Requires="a14">
          <p:sp>
            <p:nvSpPr>
              <p:cNvPr id="9" name="Google Shape;400;p38">
                <a:extLst>
                  <a:ext uri="{FF2B5EF4-FFF2-40B4-BE49-F238E27FC236}">
                    <a16:creationId xmlns:a16="http://schemas.microsoft.com/office/drawing/2014/main" id="{B22174EB-F6BC-5A23-4D64-E5C72327B77F}"/>
                  </a:ext>
                </a:extLst>
              </p:cNvPr>
              <p:cNvSpPr txBox="1">
                <a:spLocks noGrp="1"/>
              </p:cNvSpPr>
              <p:nvPr>
                <p:ph type="subTitle" idx="1"/>
              </p:nvPr>
            </p:nvSpPr>
            <p:spPr>
              <a:xfrm>
                <a:off x="528399" y="634318"/>
                <a:ext cx="7190661" cy="3985259"/>
              </a:xfrm>
              <a:prstGeom prst="rect">
                <a:avLst/>
              </a:prstGeom>
            </p:spPr>
            <p:txBody>
              <a:bodyPr spcFirstLastPara="1" wrap="square" lIns="91425" tIns="91425" rIns="91425" bIns="91425" anchor="ctr" anchorCtr="0">
                <a:noAutofit/>
              </a:bodyPr>
              <a:lstStyle/>
              <a:p>
                <a:pPr marL="0" lvl="0" indent="0"/>
                <a:r>
                  <a:rPr lang="vi-VN" sz="2400" dirty="0">
                    <a:solidFill>
                      <a:srgbClr val="002060"/>
                    </a:solidFill>
                  </a:rPr>
                  <a:t>Dựng ảnh của một vật AB có độ cao h, đặt vuông góc với trục chính của thấu kính hội tụ và cách thấu kính một khoảng d = 2f (f là tiêu cự của thấu kính).</a:t>
                </a:r>
                <a:endParaRPr lang="en-US" sz="2400" dirty="0">
                  <a:solidFill>
                    <a:srgbClr val="002060"/>
                  </a:solidFill>
                </a:endParaRPr>
              </a:p>
              <a:p>
                <a:pPr marL="0" lvl="0" indent="0"/>
                <a:r>
                  <a:rPr lang="vi-VN" sz="2400" dirty="0">
                    <a:solidFill>
                      <a:srgbClr val="002060"/>
                    </a:solidFill>
                  </a:rPr>
                  <a:t>1. Dựa vào hình vẽ để chứng minh rằng trong trường hợp này, khoảng cách từ ảnh đến thấu kính và khoảng cách từ vật đến thấu kính bằng nhau</a:t>
                </a:r>
                <a:endParaRPr lang="en-US" sz="2400" dirty="0">
                  <a:solidFill>
                    <a:srgbClr val="002060"/>
                  </a:solidFill>
                </a:endParaRPr>
              </a:p>
              <a:p>
                <a:pPr marL="0" lvl="0" indent="0"/>
                <a:r>
                  <a:rPr lang="vi-VN" sz="2400" dirty="0">
                    <a:solidFill>
                      <a:srgbClr val="002060"/>
                    </a:solidFill>
                  </a:rPr>
                  <a:t>2. Ảnh này có kích thước như thế nào so với vật?</a:t>
                </a:r>
                <a:endParaRPr lang="en-US" sz="2400" dirty="0">
                  <a:solidFill>
                    <a:srgbClr val="002060"/>
                  </a:solidFill>
                </a:endParaRPr>
              </a:p>
              <a:p>
                <a:pPr marL="0" lvl="0" indent="0"/>
                <a:r>
                  <a:rPr lang="vi-VN" sz="2400" dirty="0">
                    <a:solidFill>
                      <a:srgbClr val="002060"/>
                    </a:solidFill>
                  </a:rPr>
                  <a:t>3. Chứng minh công thức tính tiêu cự trong trường hợp này f</a:t>
                </a:r>
                <a:r>
                  <a:rPr lang="en-US" sz="2400" dirty="0">
                    <a:solidFill>
                      <a:srgbClr val="002060"/>
                    </a:solidFill>
                  </a:rPr>
                  <a:t> </a:t>
                </a:r>
                <a:r>
                  <a:rPr lang="vi-VN" sz="2400" dirty="0">
                    <a:solidFill>
                      <a:srgbClr val="002060"/>
                    </a:solidFill>
                  </a:rPr>
                  <a:t>=</a:t>
                </a:r>
                <a:r>
                  <a:rPr lang="en-US" sz="2400" dirty="0">
                    <a:solidFill>
                      <a:srgbClr val="002060"/>
                    </a:solidFill>
                  </a:rPr>
                  <a:t> </a:t>
                </a:r>
                <a14:m>
                  <m:oMath xmlns:m="http://schemas.openxmlformats.org/officeDocument/2006/math">
                    <m:f>
                      <m:fPr>
                        <m:ctrlPr>
                          <a:rPr lang="en-US" sz="2400" i="1" smtClean="0">
                            <a:solidFill>
                              <a:srgbClr val="002060"/>
                            </a:solidFill>
                            <a:latin typeface="Cambria Math" panose="02040503050406030204" pitchFamily="18" charset="0"/>
                          </a:rPr>
                        </m:ctrlPr>
                      </m:fPr>
                      <m:num>
                        <m:r>
                          <m:rPr>
                            <m:nor/>
                          </m:rPr>
                          <a:rPr lang="vi-VN" sz="2400" dirty="0">
                            <a:solidFill>
                              <a:srgbClr val="002060"/>
                            </a:solidFill>
                          </a:rPr>
                          <m:t>d</m:t>
                        </m:r>
                        <m:r>
                          <m:rPr>
                            <m:nor/>
                          </m:rPr>
                          <a:rPr lang="vi-VN" sz="2400" dirty="0">
                            <a:solidFill>
                              <a:srgbClr val="002060"/>
                            </a:solidFill>
                          </a:rPr>
                          <m:t>+</m:t>
                        </m:r>
                        <m:r>
                          <m:rPr>
                            <m:nor/>
                          </m:rPr>
                          <a:rPr lang="vi-VN" sz="2400" dirty="0">
                            <a:solidFill>
                              <a:srgbClr val="002060"/>
                            </a:solidFill>
                          </a:rPr>
                          <m:t>d</m:t>
                        </m:r>
                        <m:r>
                          <m:rPr>
                            <m:nor/>
                          </m:rPr>
                          <a:rPr lang="vi-VN" sz="2400" dirty="0">
                            <a:solidFill>
                              <a:srgbClr val="002060"/>
                            </a:solidFill>
                          </a:rPr>
                          <m:t>′</m:t>
                        </m:r>
                      </m:num>
                      <m:den>
                        <m:r>
                          <m:rPr>
                            <m:nor/>
                          </m:rPr>
                          <a:rPr lang="vi-VN" sz="2400" dirty="0">
                            <a:solidFill>
                              <a:srgbClr val="002060"/>
                            </a:solidFill>
                          </a:rPr>
                          <m:t>4</m:t>
                        </m:r>
                      </m:den>
                    </m:f>
                  </m:oMath>
                </a14:m>
                <a:r>
                  <a:rPr lang="vi-VN" sz="2400" dirty="0">
                    <a:solidFill>
                      <a:srgbClr val="002060"/>
                    </a:solidFill>
                  </a:rPr>
                  <a:t>. Trong đó, d’ là khoảng cách từ ảnh của vật đến thấu kính</a:t>
                </a:r>
                <a:endParaRPr sz="2400" dirty="0">
                  <a:solidFill>
                    <a:srgbClr val="002060"/>
                  </a:solidFill>
                </a:endParaRPr>
              </a:p>
            </p:txBody>
          </p:sp>
        </mc:Choice>
        <mc:Fallback xmlns="">
          <p:sp>
            <p:nvSpPr>
              <p:cNvPr id="9" name="Google Shape;400;p38">
                <a:extLst>
                  <a:ext uri="{FF2B5EF4-FFF2-40B4-BE49-F238E27FC236}">
                    <a16:creationId xmlns:a16="http://schemas.microsoft.com/office/drawing/2014/main" id="{B22174EB-F6BC-5A23-4D64-E5C72327B77F}"/>
                  </a:ext>
                </a:extLst>
              </p:cNvPr>
              <p:cNvSpPr txBox="1">
                <a:spLocks noGrp="1" noRot="1" noChangeAspect="1" noMove="1" noResize="1" noEditPoints="1" noAdjustHandles="1" noChangeArrowheads="1" noChangeShapeType="1" noTextEdit="1"/>
              </p:cNvSpPr>
              <p:nvPr>
                <p:ph type="subTitle" idx="1"/>
              </p:nvPr>
            </p:nvSpPr>
            <p:spPr>
              <a:xfrm>
                <a:off x="528399" y="634318"/>
                <a:ext cx="7190661" cy="3985259"/>
              </a:xfrm>
              <a:prstGeom prst="rect">
                <a:avLst/>
              </a:prstGeom>
              <a:blipFill>
                <a:blip r:embed="rId4"/>
                <a:stretch>
                  <a:fillRect l="-1357" t="-1070" r="-1866" b="-3211"/>
                </a:stretch>
              </a:blipFill>
            </p:spPr>
            <p:txBody>
              <a:bodyPr/>
              <a:lstStyle/>
              <a:p>
                <a:r>
                  <a:rPr lang="en-US">
                    <a:noFill/>
                  </a:rPr>
                  <a:t> </a:t>
                </a:r>
              </a:p>
            </p:txBody>
          </p:sp>
        </mc:Fallback>
      </mc:AlternateContent>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randombar(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randombar(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randombar(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randombar(horizontal)">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27" name="Google Shape;626;p46">
            <a:extLst>
              <a:ext uri="{FF2B5EF4-FFF2-40B4-BE49-F238E27FC236}">
                <a16:creationId xmlns:a16="http://schemas.microsoft.com/office/drawing/2014/main" id="{4D20B613-B619-2049-676C-95AE338A9AD3}"/>
              </a:ext>
            </a:extLst>
          </p:cNvPr>
          <p:cNvSpPr txBox="1">
            <a:spLocks/>
          </p:cNvSpPr>
          <p:nvPr/>
        </p:nvSpPr>
        <p:spPr>
          <a:xfrm>
            <a:off x="768044" y="72315"/>
            <a:ext cx="5929936" cy="420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a:solidFill>
                  <a:srgbClr val="002060"/>
                </a:solidFill>
              </a:rPr>
              <a:t>2. </a:t>
            </a:r>
            <a:r>
              <a:rPr lang="en-US" sz="1800" dirty="0" err="1">
                <a:solidFill>
                  <a:srgbClr val="002060"/>
                </a:solidFill>
              </a:rPr>
              <a:t>Đo</a:t>
            </a:r>
            <a:r>
              <a:rPr lang="en-US" sz="1800" dirty="0">
                <a:solidFill>
                  <a:srgbClr val="002060"/>
                </a:solidFill>
              </a:rPr>
              <a:t> </a:t>
            </a:r>
            <a:r>
              <a:rPr lang="en-US" sz="1800" dirty="0" err="1">
                <a:solidFill>
                  <a:srgbClr val="002060"/>
                </a:solidFill>
              </a:rPr>
              <a:t>tiêu</a:t>
            </a:r>
            <a:r>
              <a:rPr lang="en-US" sz="1800" dirty="0">
                <a:solidFill>
                  <a:srgbClr val="002060"/>
                </a:solidFill>
              </a:rPr>
              <a:t> </a:t>
            </a:r>
            <a:r>
              <a:rPr lang="en-US" sz="1800" dirty="0" err="1">
                <a:solidFill>
                  <a:srgbClr val="002060"/>
                </a:solidFill>
              </a:rPr>
              <a:t>cự</a:t>
            </a:r>
            <a:r>
              <a:rPr lang="en-US" sz="1800" dirty="0">
                <a:solidFill>
                  <a:srgbClr val="002060"/>
                </a:solidFill>
              </a:rPr>
              <a:t> </a:t>
            </a:r>
            <a:r>
              <a:rPr lang="en-US" sz="1800" dirty="0" err="1">
                <a:solidFill>
                  <a:srgbClr val="002060"/>
                </a:solidFill>
              </a:rPr>
              <a:t>của</a:t>
            </a:r>
            <a:r>
              <a:rPr lang="en-US" sz="1800" dirty="0">
                <a:solidFill>
                  <a:srgbClr val="002060"/>
                </a:solidFill>
              </a:rPr>
              <a:t> </a:t>
            </a:r>
            <a:r>
              <a:rPr lang="en-US" sz="1800" dirty="0" err="1">
                <a:solidFill>
                  <a:srgbClr val="002060"/>
                </a:solidFill>
              </a:rPr>
              <a:t>thấu</a:t>
            </a:r>
            <a:r>
              <a:rPr lang="en-US" sz="1800" dirty="0">
                <a:solidFill>
                  <a:srgbClr val="002060"/>
                </a:solidFill>
              </a:rPr>
              <a:t> </a:t>
            </a:r>
            <a:r>
              <a:rPr lang="en-US" sz="1800" dirty="0" err="1">
                <a:solidFill>
                  <a:srgbClr val="002060"/>
                </a:solidFill>
              </a:rPr>
              <a:t>kính</a:t>
            </a:r>
            <a:r>
              <a:rPr lang="en-US" sz="1800" dirty="0">
                <a:solidFill>
                  <a:srgbClr val="002060"/>
                </a:solidFill>
              </a:rPr>
              <a:t>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bằng</a:t>
            </a:r>
            <a:r>
              <a:rPr lang="en-US" sz="1800" dirty="0">
                <a:solidFill>
                  <a:srgbClr val="002060"/>
                </a:solidFill>
              </a:rPr>
              <a:t> </a:t>
            </a:r>
            <a:r>
              <a:rPr lang="en-US" sz="1800" dirty="0" err="1">
                <a:solidFill>
                  <a:srgbClr val="002060"/>
                </a:solidFill>
              </a:rPr>
              <a:t>phương</a:t>
            </a:r>
            <a:r>
              <a:rPr lang="en-US" sz="1800" dirty="0">
                <a:solidFill>
                  <a:srgbClr val="002060"/>
                </a:solidFill>
              </a:rPr>
              <a:t> </a:t>
            </a:r>
            <a:r>
              <a:rPr lang="en-US" sz="1800" dirty="0" err="1">
                <a:solidFill>
                  <a:srgbClr val="002060"/>
                </a:solidFill>
              </a:rPr>
              <a:t>pháp</a:t>
            </a:r>
            <a:r>
              <a:rPr lang="en-US" sz="1800" dirty="0">
                <a:solidFill>
                  <a:srgbClr val="002060"/>
                </a:solidFill>
              </a:rPr>
              <a:t> </a:t>
            </a:r>
            <a:r>
              <a:rPr lang="en-US" sz="1800" dirty="0" err="1">
                <a:solidFill>
                  <a:srgbClr val="002060"/>
                </a:solidFill>
              </a:rPr>
              <a:t>đối</a:t>
            </a:r>
            <a:r>
              <a:rPr lang="en-US" sz="1800" dirty="0">
                <a:solidFill>
                  <a:srgbClr val="002060"/>
                </a:solidFill>
              </a:rPr>
              <a:t> </a:t>
            </a:r>
            <a:r>
              <a:rPr lang="en-US" sz="1800" dirty="0" err="1">
                <a:solidFill>
                  <a:srgbClr val="002060"/>
                </a:solidFill>
              </a:rPr>
              <a:t>xứng</a:t>
            </a:r>
            <a:endParaRPr lang="en-US" sz="1800" dirty="0">
              <a:solidFill>
                <a:srgbClr val="002060"/>
              </a:solidFill>
            </a:endParaRPr>
          </a:p>
        </p:txBody>
      </p:sp>
      <p:grpSp>
        <p:nvGrpSpPr>
          <p:cNvPr id="28" name="Google Shape;686;p46">
            <a:extLst>
              <a:ext uri="{FF2B5EF4-FFF2-40B4-BE49-F238E27FC236}">
                <a16:creationId xmlns:a16="http://schemas.microsoft.com/office/drawing/2014/main" id="{4AC14283-B3AD-2618-ED77-281C2835D007}"/>
              </a:ext>
            </a:extLst>
          </p:cNvPr>
          <p:cNvGrpSpPr/>
          <p:nvPr/>
        </p:nvGrpSpPr>
        <p:grpSpPr>
          <a:xfrm>
            <a:off x="336770" y="57981"/>
            <a:ext cx="479843" cy="412313"/>
            <a:chOff x="1779825" y="1432446"/>
            <a:chExt cx="445949" cy="384874"/>
          </a:xfrm>
        </p:grpSpPr>
        <p:sp>
          <p:nvSpPr>
            <p:cNvPr id="29" name="Google Shape;687;p46">
              <a:extLst>
                <a:ext uri="{FF2B5EF4-FFF2-40B4-BE49-F238E27FC236}">
                  <a16:creationId xmlns:a16="http://schemas.microsoft.com/office/drawing/2014/main" id="{DBAAB68A-66CE-D2E1-5FED-E2B93EECDA48}"/>
                </a:ext>
              </a:extLst>
            </p:cNvPr>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88;p46">
              <a:extLst>
                <a:ext uri="{FF2B5EF4-FFF2-40B4-BE49-F238E27FC236}">
                  <a16:creationId xmlns:a16="http://schemas.microsoft.com/office/drawing/2014/main" id="{0D1DB4CD-EC45-8F98-3C6C-7895BFE518A2}"/>
                </a:ext>
              </a:extLst>
            </p:cNvPr>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89;p46">
              <a:extLst>
                <a:ext uri="{FF2B5EF4-FFF2-40B4-BE49-F238E27FC236}">
                  <a16:creationId xmlns:a16="http://schemas.microsoft.com/office/drawing/2014/main" id="{5DBE5DDC-1791-2616-5961-D68278EF5BB8}"/>
                </a:ext>
              </a:extLst>
            </p:cNvPr>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690;p46">
              <a:extLst>
                <a:ext uri="{FF2B5EF4-FFF2-40B4-BE49-F238E27FC236}">
                  <a16:creationId xmlns:a16="http://schemas.microsoft.com/office/drawing/2014/main" id="{7E9D67FF-2264-48CA-EDD6-C6F38D735013}"/>
                </a:ext>
              </a:extLst>
            </p:cNvPr>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691;p46">
              <a:extLst>
                <a:ext uri="{FF2B5EF4-FFF2-40B4-BE49-F238E27FC236}">
                  <a16:creationId xmlns:a16="http://schemas.microsoft.com/office/drawing/2014/main" id="{F832FA6B-075C-0BDF-4CF4-384E518DFED1}"/>
                </a:ext>
              </a:extLst>
            </p:cNvPr>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692;p46">
              <a:extLst>
                <a:ext uri="{FF2B5EF4-FFF2-40B4-BE49-F238E27FC236}">
                  <a16:creationId xmlns:a16="http://schemas.microsoft.com/office/drawing/2014/main" id="{844FC581-CF5F-D99D-8FCA-8B475167FB16}"/>
                </a:ext>
              </a:extLst>
            </p:cNvPr>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693;p46">
              <a:extLst>
                <a:ext uri="{FF2B5EF4-FFF2-40B4-BE49-F238E27FC236}">
                  <a16:creationId xmlns:a16="http://schemas.microsoft.com/office/drawing/2014/main" id="{E90C0EF4-3978-55CE-06B2-9273CE2E612A}"/>
                </a:ext>
              </a:extLst>
            </p:cNvPr>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694;p46">
              <a:extLst>
                <a:ext uri="{FF2B5EF4-FFF2-40B4-BE49-F238E27FC236}">
                  <a16:creationId xmlns:a16="http://schemas.microsoft.com/office/drawing/2014/main" id="{03D2CE34-5F4C-99D9-D890-30F21D36A3BC}"/>
                </a:ext>
              </a:extLst>
            </p:cNvPr>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695;p46">
              <a:extLst>
                <a:ext uri="{FF2B5EF4-FFF2-40B4-BE49-F238E27FC236}">
                  <a16:creationId xmlns:a16="http://schemas.microsoft.com/office/drawing/2014/main" id="{4DDFB348-EA01-ABD2-CC49-A17508858DF9}"/>
                </a:ext>
              </a:extLst>
            </p:cNvPr>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696;p46">
              <a:extLst>
                <a:ext uri="{FF2B5EF4-FFF2-40B4-BE49-F238E27FC236}">
                  <a16:creationId xmlns:a16="http://schemas.microsoft.com/office/drawing/2014/main" id="{EE44834B-1A17-8B24-8A29-90CD7866490E}"/>
                </a:ext>
              </a:extLst>
            </p:cNvPr>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697;p46">
              <a:extLst>
                <a:ext uri="{FF2B5EF4-FFF2-40B4-BE49-F238E27FC236}">
                  <a16:creationId xmlns:a16="http://schemas.microsoft.com/office/drawing/2014/main" id="{7EA492EA-4A95-AA47-C515-B604A90DF3EE}"/>
                </a:ext>
              </a:extLst>
            </p:cNvPr>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698;p46">
              <a:extLst>
                <a:ext uri="{FF2B5EF4-FFF2-40B4-BE49-F238E27FC236}">
                  <a16:creationId xmlns:a16="http://schemas.microsoft.com/office/drawing/2014/main" id="{66C4AF7F-7CDE-C930-2AB4-3227626A2816}"/>
                </a:ext>
              </a:extLst>
            </p:cNvPr>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699;p46">
              <a:extLst>
                <a:ext uri="{FF2B5EF4-FFF2-40B4-BE49-F238E27FC236}">
                  <a16:creationId xmlns:a16="http://schemas.microsoft.com/office/drawing/2014/main" id="{B7B7ED27-4E15-6847-F161-F66CD86015AF}"/>
                </a:ext>
              </a:extLst>
            </p:cNvPr>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00;p46">
              <a:extLst>
                <a:ext uri="{FF2B5EF4-FFF2-40B4-BE49-F238E27FC236}">
                  <a16:creationId xmlns:a16="http://schemas.microsoft.com/office/drawing/2014/main" id="{A541B7B6-801F-67D3-D267-8573E4B10718}"/>
                </a:ext>
              </a:extLst>
            </p:cNvPr>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01;p46">
              <a:extLst>
                <a:ext uri="{FF2B5EF4-FFF2-40B4-BE49-F238E27FC236}">
                  <a16:creationId xmlns:a16="http://schemas.microsoft.com/office/drawing/2014/main" id="{766CA444-3A62-4E88-08D4-A500F2519243}"/>
                </a:ext>
              </a:extLst>
            </p:cNvPr>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02;p46">
              <a:extLst>
                <a:ext uri="{FF2B5EF4-FFF2-40B4-BE49-F238E27FC236}">
                  <a16:creationId xmlns:a16="http://schemas.microsoft.com/office/drawing/2014/main" id="{6240D785-5DE0-61BA-9A89-2FFF258C82DD}"/>
                </a:ext>
              </a:extLst>
            </p:cNvPr>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03;p46">
              <a:extLst>
                <a:ext uri="{FF2B5EF4-FFF2-40B4-BE49-F238E27FC236}">
                  <a16:creationId xmlns:a16="http://schemas.microsoft.com/office/drawing/2014/main" id="{0611205A-879B-A3C1-77A5-11AC2FBCA6DE}"/>
                </a:ext>
              </a:extLst>
            </p:cNvPr>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12" name="Table 811">
            <a:extLst>
              <a:ext uri="{FF2B5EF4-FFF2-40B4-BE49-F238E27FC236}">
                <a16:creationId xmlns:a16="http://schemas.microsoft.com/office/drawing/2014/main" id="{0407A7A6-5507-5AA3-391D-672F69582C17}"/>
              </a:ext>
            </a:extLst>
          </p:cNvPr>
          <p:cNvGraphicFramePr>
            <a:graphicFrameLocks noGrp="1"/>
          </p:cNvGraphicFramePr>
          <p:nvPr>
            <p:extLst>
              <p:ext uri="{D42A27DB-BD31-4B8C-83A1-F6EECF244321}">
                <p14:modId xmlns:p14="http://schemas.microsoft.com/office/powerpoint/2010/main" val="2085360719"/>
              </p:ext>
            </p:extLst>
          </p:nvPr>
        </p:nvGraphicFramePr>
        <p:xfrm>
          <a:off x="289404" y="553373"/>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813" name="Rectangle: Rounded Corners 812">
            <a:extLst>
              <a:ext uri="{FF2B5EF4-FFF2-40B4-BE49-F238E27FC236}">
                <a16:creationId xmlns:a16="http://schemas.microsoft.com/office/drawing/2014/main" id="{4C237711-F80F-E5F4-5AE2-4877BB73F455}"/>
              </a:ext>
            </a:extLst>
          </p:cNvPr>
          <p:cNvSpPr/>
          <p:nvPr/>
        </p:nvSpPr>
        <p:spPr>
          <a:xfrm>
            <a:off x="454079" y="4488889"/>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14" name="Google Shape;363;p48">
            <a:extLst>
              <a:ext uri="{FF2B5EF4-FFF2-40B4-BE49-F238E27FC236}">
                <a16:creationId xmlns:a16="http://schemas.microsoft.com/office/drawing/2014/main" id="{41FFA8F0-ED33-B7AC-2021-765772F0B849}"/>
              </a:ext>
            </a:extLst>
          </p:cNvPr>
          <p:cNvSpPr txBox="1">
            <a:spLocks/>
          </p:cNvSpPr>
          <p:nvPr/>
        </p:nvSpPr>
        <p:spPr>
          <a:xfrm>
            <a:off x="725844" y="4446591"/>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0" i="0" u="none" strike="noStrike" kern="0" cap="none" spc="0" normalizeH="0" baseline="0" noProof="0" dirty="0">
                <a:ln>
                  <a:noFill/>
                </a:ln>
                <a:solidFill>
                  <a:srgbClr val="2E2723"/>
                </a:solidFill>
                <a:effectLst/>
                <a:uLnTx/>
                <a:uFillTx/>
                <a:latin typeface="Lato"/>
                <a:ea typeface="Lato"/>
                <a:cs typeface="Lato"/>
              </a:rPr>
              <a:t> , F, OF = f</a:t>
            </a:r>
          </a:p>
        </p:txBody>
      </p:sp>
      <p:sp>
        <p:nvSpPr>
          <p:cNvPr id="815" name="Line 41">
            <a:extLst>
              <a:ext uri="{FF2B5EF4-FFF2-40B4-BE49-F238E27FC236}">
                <a16:creationId xmlns:a16="http://schemas.microsoft.com/office/drawing/2014/main" id="{BBFE26D1-56B9-694E-B8C4-B4F0930E28E6}"/>
              </a:ext>
            </a:extLst>
          </p:cNvPr>
          <p:cNvSpPr>
            <a:spLocks noChangeShapeType="1"/>
          </p:cNvSpPr>
          <p:nvPr/>
        </p:nvSpPr>
        <p:spPr bwMode="auto">
          <a:xfrm flipV="1">
            <a:off x="289404" y="2833218"/>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816" name="Object 9">
            <a:extLst>
              <a:ext uri="{FF2B5EF4-FFF2-40B4-BE49-F238E27FC236}">
                <a16:creationId xmlns:a16="http://schemas.microsoft.com/office/drawing/2014/main" id="{C834C6D2-9053-0B5A-471F-9A51D0545EFC}"/>
              </a:ext>
            </a:extLst>
          </p:cNvPr>
          <p:cNvGraphicFramePr>
            <a:graphicFrameLocks noChangeAspect="1"/>
          </p:cNvGraphicFramePr>
          <p:nvPr>
            <p:extLst>
              <p:ext uri="{D42A27DB-BD31-4B8C-83A1-F6EECF244321}">
                <p14:modId xmlns:p14="http://schemas.microsoft.com/office/powerpoint/2010/main" val="371649060"/>
              </p:ext>
            </p:extLst>
          </p:nvPr>
        </p:nvGraphicFramePr>
        <p:xfrm>
          <a:off x="235090" y="2875517"/>
          <a:ext cx="462936" cy="293534"/>
        </p:xfrm>
        <a:graphic>
          <a:graphicData uri="http://schemas.openxmlformats.org/presentationml/2006/ole">
            <mc:AlternateContent xmlns:mc="http://schemas.openxmlformats.org/markup-compatibility/2006">
              <mc:Choice xmlns:v="urn:schemas-microsoft-com:vml" Requires="v">
                <p:oleObj spid="_x0000_s1032"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875517"/>
                        <a:ext cx="462936" cy="293534"/>
                      </a:xfrm>
                      <a:prstGeom prst="rect">
                        <a:avLst/>
                      </a:prstGeom>
                      <a:noFill/>
                      <a:ln>
                        <a:noFill/>
                      </a:ln>
                    </p:spPr>
                  </p:pic>
                </p:oleObj>
              </mc:Fallback>
            </mc:AlternateContent>
          </a:graphicData>
        </a:graphic>
      </p:graphicFrame>
      <p:sp>
        <p:nvSpPr>
          <p:cNvPr id="817" name="Line 34">
            <a:extLst>
              <a:ext uri="{FF2B5EF4-FFF2-40B4-BE49-F238E27FC236}">
                <a16:creationId xmlns:a16="http://schemas.microsoft.com/office/drawing/2014/main" id="{65E1096D-8EAB-D298-6556-2F574E4046CE}"/>
              </a:ext>
            </a:extLst>
          </p:cNvPr>
          <p:cNvSpPr>
            <a:spLocks noChangeShapeType="1"/>
          </p:cNvSpPr>
          <p:nvPr/>
        </p:nvSpPr>
        <p:spPr bwMode="auto">
          <a:xfrm>
            <a:off x="4572000" y="1179951"/>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18" name="Rectangle 51">
            <a:extLst>
              <a:ext uri="{FF2B5EF4-FFF2-40B4-BE49-F238E27FC236}">
                <a16:creationId xmlns:a16="http://schemas.microsoft.com/office/drawing/2014/main" id="{A7C1EEC5-99FB-BFB9-9A67-2315374B4F46}"/>
              </a:ext>
            </a:extLst>
          </p:cNvPr>
          <p:cNvSpPr>
            <a:spLocks noChangeArrowheads="1"/>
          </p:cNvSpPr>
          <p:nvPr/>
        </p:nvSpPr>
        <p:spPr bwMode="auto">
          <a:xfrm>
            <a:off x="4171558" y="291673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819" name="Oval 818">
            <a:extLst>
              <a:ext uri="{FF2B5EF4-FFF2-40B4-BE49-F238E27FC236}">
                <a16:creationId xmlns:a16="http://schemas.microsoft.com/office/drawing/2014/main" id="{4FC3BAB9-6358-9DF1-8079-D8C15418127B}"/>
              </a:ext>
            </a:extLst>
          </p:cNvPr>
          <p:cNvSpPr/>
          <p:nvPr/>
        </p:nvSpPr>
        <p:spPr>
          <a:xfrm>
            <a:off x="4528854" y="2774399"/>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0" name="Rectangle 51">
            <a:extLst>
              <a:ext uri="{FF2B5EF4-FFF2-40B4-BE49-F238E27FC236}">
                <a16:creationId xmlns:a16="http://schemas.microsoft.com/office/drawing/2014/main" id="{512B1A40-215B-5FAC-A423-3156BEC7B169}"/>
              </a:ext>
            </a:extLst>
          </p:cNvPr>
          <p:cNvSpPr>
            <a:spLocks noChangeArrowheads="1"/>
          </p:cNvSpPr>
          <p:nvPr/>
        </p:nvSpPr>
        <p:spPr bwMode="auto">
          <a:xfrm>
            <a:off x="5741451" y="239466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821" name="Oval 820">
            <a:extLst>
              <a:ext uri="{FF2B5EF4-FFF2-40B4-BE49-F238E27FC236}">
                <a16:creationId xmlns:a16="http://schemas.microsoft.com/office/drawing/2014/main" id="{7E329C60-BB71-A922-6F0E-7B2C52C54624}"/>
              </a:ext>
            </a:extLst>
          </p:cNvPr>
          <p:cNvSpPr/>
          <p:nvPr/>
        </p:nvSpPr>
        <p:spPr>
          <a:xfrm>
            <a:off x="5876954" y="2789226"/>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2" name="Rectangle 51">
            <a:extLst>
              <a:ext uri="{FF2B5EF4-FFF2-40B4-BE49-F238E27FC236}">
                <a16:creationId xmlns:a16="http://schemas.microsoft.com/office/drawing/2014/main" id="{2E463E0E-8715-1CAE-01C5-19D3DCCE8189}"/>
              </a:ext>
            </a:extLst>
          </p:cNvPr>
          <p:cNvSpPr>
            <a:spLocks noChangeArrowheads="1"/>
          </p:cNvSpPr>
          <p:nvPr/>
        </p:nvSpPr>
        <p:spPr bwMode="auto">
          <a:xfrm>
            <a:off x="4554480" y="117995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left)">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814"/>
                                        </p:tgtEl>
                                        <p:attrNameLst>
                                          <p:attrName>style.visibility</p:attrName>
                                        </p:attrNameLst>
                                      </p:cBhvr>
                                      <p:to>
                                        <p:strVal val="visible"/>
                                      </p:to>
                                    </p:set>
                                    <p:animEffect transition="in" filter="wipe(left)">
                                      <p:cBhvr>
                                        <p:cTn id="18" dur="500"/>
                                        <p:tgtEl>
                                          <p:spTgt spid="8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15"/>
                                        </p:tgtEl>
                                        <p:attrNameLst>
                                          <p:attrName>style.visibility</p:attrName>
                                        </p:attrNameLst>
                                      </p:cBhvr>
                                      <p:to>
                                        <p:strVal val="visible"/>
                                      </p:to>
                                    </p:set>
                                    <p:animEffect transition="in" filter="wipe(left)">
                                      <p:cBhvr>
                                        <p:cTn id="23" dur="500"/>
                                        <p:tgtEl>
                                          <p:spTgt spid="815"/>
                                        </p:tgtEl>
                                      </p:cBhvr>
                                    </p:animEffect>
                                  </p:childTnLst>
                                </p:cTn>
                              </p:par>
                            </p:childTnLst>
                          </p:cTn>
                        </p:par>
                        <p:par>
                          <p:cTn id="24" fill="hold">
                            <p:stCondLst>
                              <p:cond delay="500"/>
                            </p:stCondLst>
                            <p:childTnLst>
                              <p:par>
                                <p:cTn id="25" presetID="14" presetClass="entr" presetSubtype="10" fill="hold" nodeType="afterEffect">
                                  <p:stCondLst>
                                    <p:cond delay="0"/>
                                  </p:stCondLst>
                                  <p:childTnLst>
                                    <p:set>
                                      <p:cBhvr>
                                        <p:cTn id="26" dur="1" fill="hold">
                                          <p:stCondLst>
                                            <p:cond delay="0"/>
                                          </p:stCondLst>
                                        </p:cTn>
                                        <p:tgtEl>
                                          <p:spTgt spid="816"/>
                                        </p:tgtEl>
                                        <p:attrNameLst>
                                          <p:attrName>style.visibility</p:attrName>
                                        </p:attrNameLst>
                                      </p:cBhvr>
                                      <p:to>
                                        <p:strVal val="visible"/>
                                      </p:to>
                                    </p:set>
                                    <p:animEffect transition="in" filter="randombar(horizontal)">
                                      <p:cBhvr>
                                        <p:cTn id="27" dur="500"/>
                                        <p:tgtEl>
                                          <p:spTgt spid="816"/>
                                        </p:tgtEl>
                                      </p:cBhvr>
                                    </p:animEffect>
                                  </p:childTnLst>
                                </p:cTn>
                              </p:par>
                            </p:childTnLst>
                          </p:cTn>
                        </p:par>
                        <p:par>
                          <p:cTn id="28" fill="hold">
                            <p:stCondLst>
                              <p:cond delay="1000"/>
                            </p:stCondLst>
                            <p:childTnLst>
                              <p:par>
                                <p:cTn id="29" presetID="22" presetClass="entr" presetSubtype="1" fill="hold" grpId="0" nodeType="afterEffect">
                                  <p:stCondLst>
                                    <p:cond delay="0"/>
                                  </p:stCondLst>
                                  <p:childTnLst>
                                    <p:set>
                                      <p:cBhvr>
                                        <p:cTn id="30" dur="1" fill="hold">
                                          <p:stCondLst>
                                            <p:cond delay="0"/>
                                          </p:stCondLst>
                                        </p:cTn>
                                        <p:tgtEl>
                                          <p:spTgt spid="817"/>
                                        </p:tgtEl>
                                        <p:attrNameLst>
                                          <p:attrName>style.visibility</p:attrName>
                                        </p:attrNameLst>
                                      </p:cBhvr>
                                      <p:to>
                                        <p:strVal val="visible"/>
                                      </p:to>
                                    </p:set>
                                    <p:animEffect transition="in" filter="wipe(up)">
                                      <p:cBhvr>
                                        <p:cTn id="31" dur="500"/>
                                        <p:tgtEl>
                                          <p:spTgt spid="817"/>
                                        </p:tgtEl>
                                      </p:cBhvr>
                                    </p:animEffect>
                                  </p:childTnLst>
                                </p:cTn>
                              </p:par>
                            </p:childTnLst>
                          </p:cTn>
                        </p:par>
                        <p:par>
                          <p:cTn id="32" fill="hold">
                            <p:stCondLst>
                              <p:cond delay="1500"/>
                            </p:stCondLst>
                            <p:childTnLst>
                              <p:par>
                                <p:cTn id="33" presetID="14" presetClass="entr" presetSubtype="10" fill="hold" grpId="1" nodeType="afterEffect">
                                  <p:stCondLst>
                                    <p:cond delay="0"/>
                                  </p:stCondLst>
                                  <p:childTnLst>
                                    <p:set>
                                      <p:cBhvr>
                                        <p:cTn id="34" dur="1" fill="hold">
                                          <p:stCondLst>
                                            <p:cond delay="0"/>
                                          </p:stCondLst>
                                        </p:cTn>
                                        <p:tgtEl>
                                          <p:spTgt spid="822"/>
                                        </p:tgtEl>
                                        <p:attrNameLst>
                                          <p:attrName>style.visibility</p:attrName>
                                        </p:attrNameLst>
                                      </p:cBhvr>
                                      <p:to>
                                        <p:strVal val="visible"/>
                                      </p:to>
                                    </p:set>
                                    <p:animEffect transition="in" filter="randombar(horizontal)">
                                      <p:cBhvr>
                                        <p:cTn id="35" dur="500"/>
                                        <p:tgtEl>
                                          <p:spTgt spid="822"/>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19"/>
                                        </p:tgtEl>
                                        <p:attrNameLst>
                                          <p:attrName>style.visibility</p:attrName>
                                        </p:attrNameLst>
                                      </p:cBhvr>
                                      <p:to>
                                        <p:strVal val="visible"/>
                                      </p:to>
                                    </p:set>
                                    <p:animEffect transition="in" filter="fade">
                                      <p:cBhvr>
                                        <p:cTn id="39" dur="500"/>
                                        <p:tgtEl>
                                          <p:spTgt spid="819"/>
                                        </p:tgtEl>
                                      </p:cBhvr>
                                    </p:animEffect>
                                  </p:childTnLst>
                                </p:cTn>
                              </p:par>
                            </p:childTnLst>
                          </p:cTn>
                        </p:par>
                        <p:par>
                          <p:cTn id="40" fill="hold">
                            <p:stCondLst>
                              <p:cond delay="2500"/>
                            </p:stCondLst>
                            <p:childTnLst>
                              <p:par>
                                <p:cTn id="41" presetID="14" presetClass="entr" presetSubtype="10" fill="hold" grpId="1" nodeType="afterEffect">
                                  <p:stCondLst>
                                    <p:cond delay="0"/>
                                  </p:stCondLst>
                                  <p:childTnLst>
                                    <p:set>
                                      <p:cBhvr>
                                        <p:cTn id="42" dur="1" fill="hold">
                                          <p:stCondLst>
                                            <p:cond delay="0"/>
                                          </p:stCondLst>
                                        </p:cTn>
                                        <p:tgtEl>
                                          <p:spTgt spid="818"/>
                                        </p:tgtEl>
                                        <p:attrNameLst>
                                          <p:attrName>style.visibility</p:attrName>
                                        </p:attrNameLst>
                                      </p:cBhvr>
                                      <p:to>
                                        <p:strVal val="visible"/>
                                      </p:to>
                                    </p:set>
                                    <p:animEffect transition="in" filter="randombar(horizontal)">
                                      <p:cBhvr>
                                        <p:cTn id="43" dur="500"/>
                                        <p:tgtEl>
                                          <p:spTgt spid="818"/>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821"/>
                                        </p:tgtEl>
                                        <p:attrNameLst>
                                          <p:attrName>style.visibility</p:attrName>
                                        </p:attrNameLst>
                                      </p:cBhvr>
                                      <p:to>
                                        <p:strVal val="visible"/>
                                      </p:to>
                                    </p:set>
                                    <p:animEffect transition="in" filter="fade">
                                      <p:cBhvr>
                                        <p:cTn id="47" dur="500"/>
                                        <p:tgtEl>
                                          <p:spTgt spid="821"/>
                                        </p:tgtEl>
                                      </p:cBhvr>
                                    </p:animEffect>
                                  </p:childTnLst>
                                </p:cTn>
                              </p:par>
                            </p:childTnLst>
                          </p:cTn>
                        </p:par>
                        <p:par>
                          <p:cTn id="48" fill="hold">
                            <p:stCondLst>
                              <p:cond delay="3500"/>
                            </p:stCondLst>
                            <p:childTnLst>
                              <p:par>
                                <p:cTn id="49" presetID="14" presetClass="entr" presetSubtype="10" fill="hold" grpId="1" nodeType="afterEffect">
                                  <p:stCondLst>
                                    <p:cond delay="0"/>
                                  </p:stCondLst>
                                  <p:childTnLst>
                                    <p:set>
                                      <p:cBhvr>
                                        <p:cTn id="50" dur="1" fill="hold">
                                          <p:stCondLst>
                                            <p:cond delay="0"/>
                                          </p:stCondLst>
                                        </p:cTn>
                                        <p:tgtEl>
                                          <p:spTgt spid="820"/>
                                        </p:tgtEl>
                                        <p:attrNameLst>
                                          <p:attrName>style.visibility</p:attrName>
                                        </p:attrNameLst>
                                      </p:cBhvr>
                                      <p:to>
                                        <p:strVal val="visible"/>
                                      </p:to>
                                    </p:set>
                                    <p:animEffect transition="in" filter="randombar(horizontal)">
                                      <p:cBhvr>
                                        <p:cTn id="51" dur="500"/>
                                        <p:tgtEl>
                                          <p:spTgt spid="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14" grpId="0"/>
      <p:bldP spid="815" grpId="0" animBg="1"/>
      <p:bldP spid="817" grpId="0" animBg="1"/>
      <p:bldP spid="818" grpId="0"/>
      <p:bldP spid="818" grpId="1"/>
      <p:bldP spid="819" grpId="0" animBg="1"/>
      <p:bldP spid="820" grpId="0"/>
      <p:bldP spid="820" grpId="1"/>
      <p:bldP spid="821" grpId="0" animBg="1"/>
      <p:bldP spid="822" grpId="0"/>
      <p:bldP spid="822"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C1588E7F-E06A-0AF6-C3A6-ABB1AE98EA71}"/>
              </a:ext>
            </a:extLst>
          </p:cNvPr>
          <p:cNvGraphicFramePr>
            <a:graphicFrameLocks noGrp="1"/>
          </p:cNvGraphicFramePr>
          <p:nvPr>
            <p:extLst>
              <p:ext uri="{D42A27DB-BD31-4B8C-83A1-F6EECF244321}">
                <p14:modId xmlns:p14="http://schemas.microsoft.com/office/powerpoint/2010/main" val="3631368246"/>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5" name="Line 41">
            <a:extLst>
              <a:ext uri="{FF2B5EF4-FFF2-40B4-BE49-F238E27FC236}">
                <a16:creationId xmlns:a16="http://schemas.microsoft.com/office/drawing/2014/main" id="{873A9A75-E225-F336-9D09-6472CA23B07A}"/>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6" name="Object 9">
            <a:extLst>
              <a:ext uri="{FF2B5EF4-FFF2-40B4-BE49-F238E27FC236}">
                <a16:creationId xmlns:a16="http://schemas.microsoft.com/office/drawing/2014/main" id="{091A6EBF-F17E-665F-BACC-544BE679E2FC}"/>
              </a:ext>
            </a:extLst>
          </p:cNvPr>
          <p:cNvGraphicFramePr>
            <a:graphicFrameLocks noChangeAspect="1"/>
          </p:cNvGraphicFramePr>
          <p:nvPr>
            <p:extLst>
              <p:ext uri="{D42A27DB-BD31-4B8C-83A1-F6EECF244321}">
                <p14:modId xmlns:p14="http://schemas.microsoft.com/office/powerpoint/2010/main" val="2226747063"/>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2056" name="Equation" r:id="rId4" imgW="139579" imgH="164957" progId="Equation.DSMT4">
                  <p:embed/>
                </p:oleObj>
              </mc:Choice>
              <mc:Fallback>
                <p:oleObj name="Equation" r:id="rId4"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7" name="Line 34">
            <a:extLst>
              <a:ext uri="{FF2B5EF4-FFF2-40B4-BE49-F238E27FC236}">
                <a16:creationId xmlns:a16="http://schemas.microsoft.com/office/drawing/2014/main" id="{67AA85C6-F05D-DA34-17EC-21677B297DC5}"/>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 name="Rectangle 51">
            <a:extLst>
              <a:ext uri="{FF2B5EF4-FFF2-40B4-BE49-F238E27FC236}">
                <a16:creationId xmlns:a16="http://schemas.microsoft.com/office/drawing/2014/main" id="{A24F8421-E385-D34B-CF8A-CE87B55C39DD}"/>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 name="Oval 8">
            <a:extLst>
              <a:ext uri="{FF2B5EF4-FFF2-40B4-BE49-F238E27FC236}">
                <a16:creationId xmlns:a16="http://schemas.microsoft.com/office/drawing/2014/main" id="{022E29A2-992B-E925-281B-85C42C0E0D79}"/>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0" name="Rectangle 51">
            <a:extLst>
              <a:ext uri="{FF2B5EF4-FFF2-40B4-BE49-F238E27FC236}">
                <a16:creationId xmlns:a16="http://schemas.microsoft.com/office/drawing/2014/main" id="{838E15C6-0326-A7E3-593C-00BDD93CC422}"/>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1" name="Oval 10">
            <a:extLst>
              <a:ext uri="{FF2B5EF4-FFF2-40B4-BE49-F238E27FC236}">
                <a16:creationId xmlns:a16="http://schemas.microsoft.com/office/drawing/2014/main" id="{A4E71D43-3767-18BD-B585-0BBB1F0B7535}"/>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2" name="Rectangle 51">
            <a:extLst>
              <a:ext uri="{FF2B5EF4-FFF2-40B4-BE49-F238E27FC236}">
                <a16:creationId xmlns:a16="http://schemas.microsoft.com/office/drawing/2014/main" id="{7E7375E8-FEC7-2FD0-6421-49F6961F4AB4}"/>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
        <p:nvSpPr>
          <p:cNvPr id="13" name="Rectangle: Rounded Corners 12">
            <a:extLst>
              <a:ext uri="{FF2B5EF4-FFF2-40B4-BE49-F238E27FC236}">
                <a16:creationId xmlns:a16="http://schemas.microsoft.com/office/drawing/2014/main" id="{FF0DD632-FA1D-C0DD-449C-8BD0D77FB0C0}"/>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0034182D-EEC8-C9D6-0358-46261AE7DFF3}"/>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AB = h, 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 </a:t>
                </a:r>
                <a:r>
                  <a:rPr kumimoji="0" lang="en-US" sz="2000" b="0" i="0" u="none" strike="noStrike" kern="0" cap="none" spc="0" normalizeH="0" baseline="0" noProof="0" dirty="0">
                    <a:ln>
                      <a:noFill/>
                    </a:ln>
                    <a:solidFill>
                      <a:srgbClr val="2E2723"/>
                    </a:solidFill>
                    <a:effectLst/>
                    <a:uLnTx/>
                    <a:uFillTx/>
                    <a:latin typeface="Lato"/>
                    <a:ea typeface="Lato"/>
                    <a:cs typeface="Lato"/>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mc:Choice>
        <mc:Fallback xmlns="">
          <p:sp>
            <p:nvSpPr>
              <p:cNvPr id="14" name="Google Shape;363;p48">
                <a:extLst>
                  <a:ext uri="{FF2B5EF4-FFF2-40B4-BE49-F238E27FC236}">
                    <a16:creationId xmlns:a16="http://schemas.microsoft.com/office/drawing/2014/main" id="{0034182D-EEC8-C9D6-0358-46261AE7DFF3}"/>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b="-24444"/>
                </a:stretch>
              </a:blipFill>
              <a:ln>
                <a:noFill/>
              </a:ln>
            </p:spPr>
            <p:txBody>
              <a:bodyPr/>
              <a:lstStyle/>
              <a:p>
                <a:r>
                  <a:rPr lang="en-US">
                    <a:noFill/>
                  </a:rPr>
                  <a:t> </a:t>
                </a:r>
              </a:p>
            </p:txBody>
          </p:sp>
        </mc:Fallback>
      </mc:AlternateContent>
      <p:cxnSp>
        <p:nvCxnSpPr>
          <p:cNvPr id="15" name="Straight Arrow Connector 14">
            <a:extLst>
              <a:ext uri="{FF2B5EF4-FFF2-40B4-BE49-F238E27FC236}">
                <a16:creationId xmlns:a16="http://schemas.microsoft.com/office/drawing/2014/main" id="{CA3BC2D2-BEB1-27FF-33A0-84FBAB7DC98F}"/>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6" name="Rectangle 51">
            <a:extLst>
              <a:ext uri="{FF2B5EF4-FFF2-40B4-BE49-F238E27FC236}">
                <a16:creationId xmlns:a16="http://schemas.microsoft.com/office/drawing/2014/main" id="{F74A4ED1-0B3C-B13A-59A4-71E77644140A}"/>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7" name="Rectangle 51">
            <a:extLst>
              <a:ext uri="{FF2B5EF4-FFF2-40B4-BE49-F238E27FC236}">
                <a16:creationId xmlns:a16="http://schemas.microsoft.com/office/drawing/2014/main" id="{9BF03656-6997-2774-F6FA-B868FD6AC843}"/>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6" grpId="1"/>
      <p:bldP spid="17" grpId="0"/>
      <p:bldP spid="17"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29" name="Table 928">
            <a:extLst>
              <a:ext uri="{FF2B5EF4-FFF2-40B4-BE49-F238E27FC236}">
                <a16:creationId xmlns:a16="http://schemas.microsoft.com/office/drawing/2014/main" id="{7FDAA90C-5D63-827D-3248-5843A22E1E96}"/>
              </a:ext>
            </a:extLst>
          </p:cNvPr>
          <p:cNvGraphicFramePr>
            <a:graphicFrameLocks noGrp="1"/>
          </p:cNvGraphicFramePr>
          <p:nvPr>
            <p:extLst>
              <p:ext uri="{D42A27DB-BD31-4B8C-83A1-F6EECF244321}">
                <p14:modId xmlns:p14="http://schemas.microsoft.com/office/powerpoint/2010/main" val="3653493963"/>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930" name="Line 41">
            <a:extLst>
              <a:ext uri="{FF2B5EF4-FFF2-40B4-BE49-F238E27FC236}">
                <a16:creationId xmlns:a16="http://schemas.microsoft.com/office/drawing/2014/main" id="{202100A0-4EBB-8538-A562-3AAD9E466977}"/>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931" name="Object 9">
            <a:extLst>
              <a:ext uri="{FF2B5EF4-FFF2-40B4-BE49-F238E27FC236}">
                <a16:creationId xmlns:a16="http://schemas.microsoft.com/office/drawing/2014/main" id="{DE86EC5A-5E7B-CFF8-9444-D92796CA3E24}"/>
              </a:ext>
            </a:extLst>
          </p:cNvPr>
          <p:cNvGraphicFramePr>
            <a:graphicFrameLocks noChangeAspect="1"/>
          </p:cNvGraphicFramePr>
          <p:nvPr>
            <p:extLst>
              <p:ext uri="{D42A27DB-BD31-4B8C-83A1-F6EECF244321}">
                <p14:modId xmlns:p14="http://schemas.microsoft.com/office/powerpoint/2010/main" val="1008230640"/>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3080"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932" name="Line 34">
            <a:extLst>
              <a:ext uri="{FF2B5EF4-FFF2-40B4-BE49-F238E27FC236}">
                <a16:creationId xmlns:a16="http://schemas.microsoft.com/office/drawing/2014/main" id="{3A396E20-250E-87AF-4138-777177AE119B}"/>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33" name="Rectangle 51">
            <a:extLst>
              <a:ext uri="{FF2B5EF4-FFF2-40B4-BE49-F238E27FC236}">
                <a16:creationId xmlns:a16="http://schemas.microsoft.com/office/drawing/2014/main" id="{C5E0FF4D-7621-D6F5-D3D9-5C250180A53C}"/>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34" name="Oval 933">
            <a:extLst>
              <a:ext uri="{FF2B5EF4-FFF2-40B4-BE49-F238E27FC236}">
                <a16:creationId xmlns:a16="http://schemas.microsoft.com/office/drawing/2014/main" id="{38A569F8-D8E0-5CFD-BDB5-ED89B708D00A}"/>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2" name="Rectangle 51">
            <a:extLst>
              <a:ext uri="{FF2B5EF4-FFF2-40B4-BE49-F238E27FC236}">
                <a16:creationId xmlns:a16="http://schemas.microsoft.com/office/drawing/2014/main" id="{8081AC37-B729-C152-87E5-BD925CC376E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973" name="Oval 972">
            <a:extLst>
              <a:ext uri="{FF2B5EF4-FFF2-40B4-BE49-F238E27FC236}">
                <a16:creationId xmlns:a16="http://schemas.microsoft.com/office/drawing/2014/main" id="{B685BFCE-7E51-321C-3297-161504576874}"/>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4" name="Rectangle 51">
            <a:extLst>
              <a:ext uri="{FF2B5EF4-FFF2-40B4-BE49-F238E27FC236}">
                <a16:creationId xmlns:a16="http://schemas.microsoft.com/office/drawing/2014/main" id="{E567D23C-EF71-1777-C18F-CC9B75B0429A}"/>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975" name="Straight Arrow Connector 974">
            <a:extLst>
              <a:ext uri="{FF2B5EF4-FFF2-40B4-BE49-F238E27FC236}">
                <a16:creationId xmlns:a16="http://schemas.microsoft.com/office/drawing/2014/main" id="{D10A68C2-6111-D2F9-51EC-EC61171B8D83}"/>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976" name="Rectangle 51">
            <a:extLst>
              <a:ext uri="{FF2B5EF4-FFF2-40B4-BE49-F238E27FC236}">
                <a16:creationId xmlns:a16="http://schemas.microsoft.com/office/drawing/2014/main" id="{F152762F-C1DA-66BB-84AF-FEF0BCB8DDEC}"/>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977" name="Rectangle 51">
            <a:extLst>
              <a:ext uri="{FF2B5EF4-FFF2-40B4-BE49-F238E27FC236}">
                <a16:creationId xmlns:a16="http://schemas.microsoft.com/office/drawing/2014/main" id="{2BBD0854-B7E4-0266-1653-EA704DC637A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
        <p:nvSpPr>
          <p:cNvPr id="978" name="Rectangle: Rounded Corners 977">
            <a:extLst>
              <a:ext uri="{FF2B5EF4-FFF2-40B4-BE49-F238E27FC236}">
                <a16:creationId xmlns:a16="http://schemas.microsoft.com/office/drawing/2014/main" id="{F1A8AED4-670C-2BAD-76C7-6E4E96F8F6B9}"/>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grpSp>
        <p:nvGrpSpPr>
          <p:cNvPr id="979" name="Group 40">
            <a:extLst>
              <a:ext uri="{FF2B5EF4-FFF2-40B4-BE49-F238E27FC236}">
                <a16:creationId xmlns:a16="http://schemas.microsoft.com/office/drawing/2014/main" id="{77FD3894-821A-A10E-CDB8-4D59CB54E52A}"/>
              </a:ext>
            </a:extLst>
          </p:cNvPr>
          <p:cNvGrpSpPr>
            <a:grpSpLocks/>
          </p:cNvGrpSpPr>
          <p:nvPr/>
        </p:nvGrpSpPr>
        <p:grpSpPr bwMode="auto">
          <a:xfrm rot="818164" flipV="1">
            <a:off x="544796" y="2149067"/>
            <a:ext cx="4084772" cy="1"/>
            <a:chOff x="991" y="2064"/>
            <a:chExt cx="1002" cy="1"/>
          </a:xfrm>
        </p:grpSpPr>
        <p:sp>
          <p:nvSpPr>
            <p:cNvPr id="980" name="Line 41">
              <a:extLst>
                <a:ext uri="{FF2B5EF4-FFF2-40B4-BE49-F238E27FC236}">
                  <a16:creationId xmlns:a16="http://schemas.microsoft.com/office/drawing/2014/main" id="{EBDDC975-1823-ABFA-C891-FEA5789E7122}"/>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1" name="Line 42">
              <a:extLst>
                <a:ext uri="{FF2B5EF4-FFF2-40B4-BE49-F238E27FC236}">
                  <a16:creationId xmlns:a16="http://schemas.microsoft.com/office/drawing/2014/main" id="{9F7F77AE-782E-6CE7-A055-D959A4960CF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982" name="Group 40">
            <a:extLst>
              <a:ext uri="{FF2B5EF4-FFF2-40B4-BE49-F238E27FC236}">
                <a16:creationId xmlns:a16="http://schemas.microsoft.com/office/drawing/2014/main" id="{F84562C5-44AB-9246-2661-43E833C6E3CA}"/>
              </a:ext>
            </a:extLst>
          </p:cNvPr>
          <p:cNvGrpSpPr>
            <a:grpSpLocks/>
          </p:cNvGrpSpPr>
          <p:nvPr/>
        </p:nvGrpSpPr>
        <p:grpSpPr bwMode="auto">
          <a:xfrm rot="818164" flipV="1">
            <a:off x="4484921" y="3110663"/>
            <a:ext cx="4125538" cy="1"/>
            <a:chOff x="991" y="2064"/>
            <a:chExt cx="1012" cy="1"/>
          </a:xfrm>
        </p:grpSpPr>
        <p:sp>
          <p:nvSpPr>
            <p:cNvPr id="983" name="Line 41">
              <a:extLst>
                <a:ext uri="{FF2B5EF4-FFF2-40B4-BE49-F238E27FC236}">
                  <a16:creationId xmlns:a16="http://schemas.microsoft.com/office/drawing/2014/main" id="{A78127E4-3FD8-C8C6-201A-8B2C53DE3CBB}"/>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84" name="Line 42">
              <a:extLst>
                <a:ext uri="{FF2B5EF4-FFF2-40B4-BE49-F238E27FC236}">
                  <a16:creationId xmlns:a16="http://schemas.microsoft.com/office/drawing/2014/main" id="{7E684A8E-C1DC-1AE5-4EBB-51D540E4B36B}"/>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85" name="Google Shape;363;p48">
            <a:extLst>
              <a:ext uri="{FF2B5EF4-FFF2-40B4-BE49-F238E27FC236}">
                <a16:creationId xmlns:a16="http://schemas.microsoft.com/office/drawing/2014/main" id="{0894A0BE-2506-E3C0-4ADD-029DBDF50CAC}"/>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rPr>
              <a:t>quang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tâm</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truyền</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sp>
        <p:nvSpPr>
          <p:cNvPr id="986" name="Google Shape;363;p48">
            <a:extLst>
              <a:ext uri="{FF2B5EF4-FFF2-40B4-BE49-F238E27FC236}">
                <a16:creationId xmlns:a16="http://schemas.microsoft.com/office/drawing/2014/main" id="{D30283BC-52BE-5004-1F69-F17976643BFD}"/>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cho</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qua F</a:t>
            </a:r>
          </a:p>
        </p:txBody>
      </p:sp>
      <p:grpSp>
        <p:nvGrpSpPr>
          <p:cNvPr id="987" name="Group 40">
            <a:extLst>
              <a:ext uri="{FF2B5EF4-FFF2-40B4-BE49-F238E27FC236}">
                <a16:creationId xmlns:a16="http://schemas.microsoft.com/office/drawing/2014/main" id="{6AA5ED8E-984A-30D4-EE39-0A0E4B595A99}"/>
              </a:ext>
            </a:extLst>
          </p:cNvPr>
          <p:cNvGrpSpPr>
            <a:grpSpLocks/>
          </p:cNvGrpSpPr>
          <p:nvPr/>
        </p:nvGrpSpPr>
        <p:grpSpPr bwMode="auto">
          <a:xfrm>
            <a:off x="621146" y="1661016"/>
            <a:ext cx="3950853" cy="0"/>
            <a:chOff x="991" y="2064"/>
            <a:chExt cx="1198" cy="0"/>
          </a:xfrm>
        </p:grpSpPr>
        <p:sp>
          <p:nvSpPr>
            <p:cNvPr id="988" name="Line 41">
              <a:extLst>
                <a:ext uri="{FF2B5EF4-FFF2-40B4-BE49-F238E27FC236}">
                  <a16:creationId xmlns:a16="http://schemas.microsoft.com/office/drawing/2014/main" id="{909D1ADD-E30A-4598-348D-F491CBB059E6}"/>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9" name="Line 42">
              <a:extLst>
                <a:ext uri="{FF2B5EF4-FFF2-40B4-BE49-F238E27FC236}">
                  <a16:creationId xmlns:a16="http://schemas.microsoft.com/office/drawing/2014/main" id="{F2E8A499-BB7C-57CF-07F7-138811B9F5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990" name="Group 989">
            <a:extLst>
              <a:ext uri="{FF2B5EF4-FFF2-40B4-BE49-F238E27FC236}">
                <a16:creationId xmlns:a16="http://schemas.microsoft.com/office/drawing/2014/main" id="{259ED2ED-7740-35B1-8B6B-7E327F991A8F}"/>
              </a:ext>
            </a:extLst>
          </p:cNvPr>
          <p:cNvGrpSpPr/>
          <p:nvPr/>
        </p:nvGrpSpPr>
        <p:grpSpPr>
          <a:xfrm rot="337301">
            <a:off x="4430146" y="2124987"/>
            <a:ext cx="4319444" cy="749806"/>
            <a:chOff x="4901695" y="2863376"/>
            <a:chExt cx="6162880" cy="1069800"/>
          </a:xfrm>
        </p:grpSpPr>
        <p:sp>
          <p:nvSpPr>
            <p:cNvPr id="991" name="Line 49">
              <a:extLst>
                <a:ext uri="{FF2B5EF4-FFF2-40B4-BE49-F238E27FC236}">
                  <a16:creationId xmlns:a16="http://schemas.microsoft.com/office/drawing/2014/main" id="{DD3F7579-64F3-ECD2-B213-EECC0DFA123C}"/>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92" name="Line 50">
              <a:extLst>
                <a:ext uri="{FF2B5EF4-FFF2-40B4-BE49-F238E27FC236}">
                  <a16:creationId xmlns:a16="http://schemas.microsoft.com/office/drawing/2014/main" id="{AE47E232-D832-5B22-A1C0-07EF48F537BF}"/>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93" name="Rectangle 51">
            <a:extLst>
              <a:ext uri="{FF2B5EF4-FFF2-40B4-BE49-F238E27FC236}">
                <a16:creationId xmlns:a16="http://schemas.microsoft.com/office/drawing/2014/main" id="{F6DA222B-376D-F436-381D-41AF8196CD2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wipe(left)">
                                      <p:cBhvr>
                                        <p:cTn id="7" dur="500"/>
                                        <p:tgtEl>
                                          <p:spTgt spid="9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79"/>
                                        </p:tgtEl>
                                        <p:attrNameLst>
                                          <p:attrName>style.visibility</p:attrName>
                                        </p:attrNameLst>
                                      </p:cBhvr>
                                      <p:to>
                                        <p:strVal val="visible"/>
                                      </p:to>
                                    </p:set>
                                    <p:animEffect transition="in" filter="wipe(left)">
                                      <p:cBhvr>
                                        <p:cTn id="12" dur="500"/>
                                        <p:tgtEl>
                                          <p:spTgt spid="97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982"/>
                                        </p:tgtEl>
                                        <p:attrNameLst>
                                          <p:attrName>style.visibility</p:attrName>
                                        </p:attrNameLst>
                                      </p:cBhvr>
                                      <p:to>
                                        <p:strVal val="visible"/>
                                      </p:to>
                                    </p:set>
                                    <p:animEffect transition="in" filter="wipe(left)">
                                      <p:cBhvr>
                                        <p:cTn id="16" dur="500"/>
                                        <p:tgtEl>
                                          <p:spTgt spid="982"/>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85"/>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986"/>
                                        </p:tgtEl>
                                        <p:attrNameLst>
                                          <p:attrName>style.visibility</p:attrName>
                                        </p:attrNameLst>
                                      </p:cBhvr>
                                      <p:to>
                                        <p:strVal val="visible"/>
                                      </p:to>
                                    </p:set>
                                    <p:animEffect transition="in" filter="wipe(left)">
                                      <p:cBhvr>
                                        <p:cTn id="23" dur="500"/>
                                        <p:tgtEl>
                                          <p:spTgt spid="98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987"/>
                                        </p:tgtEl>
                                        <p:attrNameLst>
                                          <p:attrName>style.visibility</p:attrName>
                                        </p:attrNameLst>
                                      </p:cBhvr>
                                      <p:to>
                                        <p:strVal val="visible"/>
                                      </p:to>
                                    </p:set>
                                    <p:animEffect transition="in" filter="wipe(left)">
                                      <p:cBhvr>
                                        <p:cTn id="28" dur="500"/>
                                        <p:tgtEl>
                                          <p:spTgt spid="987"/>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993"/>
                                        </p:tgtEl>
                                        <p:attrNameLst>
                                          <p:attrName>style.visibility</p:attrName>
                                        </p:attrNameLst>
                                      </p:cBhvr>
                                      <p:to>
                                        <p:strVal val="visible"/>
                                      </p:to>
                                    </p:set>
                                    <p:animEffect transition="in" filter="fade">
                                      <p:cBhvr>
                                        <p:cTn id="32" dur="500"/>
                                        <p:tgtEl>
                                          <p:spTgt spid="993"/>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990"/>
                                        </p:tgtEl>
                                        <p:attrNameLst>
                                          <p:attrName>style.visibility</p:attrName>
                                        </p:attrNameLst>
                                      </p:cBhvr>
                                      <p:to>
                                        <p:strVal val="visible"/>
                                      </p:to>
                                    </p:set>
                                    <p:animEffect transition="in" filter="wipe(left)">
                                      <p:cBhvr>
                                        <p:cTn id="36" dur="500"/>
                                        <p:tgtEl>
                                          <p:spTgt spid="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 grpId="0"/>
      <p:bldP spid="972" grpId="0"/>
      <p:bldP spid="974" grpId="0"/>
      <p:bldP spid="976" grpId="0"/>
      <p:bldP spid="977" grpId="0"/>
      <p:bldP spid="985" grpId="0"/>
      <p:bldP spid="985" grpId="1"/>
      <p:bldP spid="986" grpId="0"/>
      <p:bldP spid="993" grpId="0"/>
      <p:bldP spid="993"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graphicFrame>
        <p:nvGraphicFramePr>
          <p:cNvPr id="1328" name="Table 1327">
            <a:extLst>
              <a:ext uri="{FF2B5EF4-FFF2-40B4-BE49-F238E27FC236}">
                <a16:creationId xmlns:a16="http://schemas.microsoft.com/office/drawing/2014/main" id="{191EF5C7-3E0A-7F2E-3A4E-99A8D8C42289}"/>
              </a:ext>
            </a:extLst>
          </p:cNvPr>
          <p:cNvGraphicFramePr>
            <a:graphicFrameLocks noGrp="1"/>
          </p:cNvGraphicFramePr>
          <p:nvPr>
            <p:extLst>
              <p:ext uri="{D42A27DB-BD31-4B8C-83A1-F6EECF244321}">
                <p14:modId xmlns:p14="http://schemas.microsoft.com/office/powerpoint/2010/main" val="4025854407"/>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329" name="Line 41">
            <a:extLst>
              <a:ext uri="{FF2B5EF4-FFF2-40B4-BE49-F238E27FC236}">
                <a16:creationId xmlns:a16="http://schemas.microsoft.com/office/drawing/2014/main" id="{F14B0AAF-33E1-AB30-C2F2-3FE2DAB0E21C}"/>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1330" name="Object 9">
            <a:extLst>
              <a:ext uri="{FF2B5EF4-FFF2-40B4-BE49-F238E27FC236}">
                <a16:creationId xmlns:a16="http://schemas.microsoft.com/office/drawing/2014/main" id="{D3414378-F6A7-900D-505E-9AF8DDCC3ED0}"/>
              </a:ext>
            </a:extLst>
          </p:cNvPr>
          <p:cNvGraphicFramePr>
            <a:graphicFrameLocks noChangeAspect="1"/>
          </p:cNvGraphicFramePr>
          <p:nvPr>
            <p:extLst>
              <p:ext uri="{D42A27DB-BD31-4B8C-83A1-F6EECF244321}">
                <p14:modId xmlns:p14="http://schemas.microsoft.com/office/powerpoint/2010/main" val="1262966515"/>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spid="_x0000_s4104"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331" name="Line 34">
            <a:extLst>
              <a:ext uri="{FF2B5EF4-FFF2-40B4-BE49-F238E27FC236}">
                <a16:creationId xmlns:a16="http://schemas.microsoft.com/office/drawing/2014/main" id="{CEC4FFBD-9279-C2DB-D09F-EB31186E79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32" name="Rectangle 51">
            <a:extLst>
              <a:ext uri="{FF2B5EF4-FFF2-40B4-BE49-F238E27FC236}">
                <a16:creationId xmlns:a16="http://schemas.microsoft.com/office/drawing/2014/main" id="{D3CDE970-8024-09D3-0B1C-94B43B20CE76}"/>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1333" name="Oval 1332">
            <a:extLst>
              <a:ext uri="{FF2B5EF4-FFF2-40B4-BE49-F238E27FC236}">
                <a16:creationId xmlns:a16="http://schemas.microsoft.com/office/drawing/2014/main" id="{F71E3047-EA8C-34BC-65D4-2225E64B5283}"/>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4" name="Rectangle 51">
            <a:extLst>
              <a:ext uri="{FF2B5EF4-FFF2-40B4-BE49-F238E27FC236}">
                <a16:creationId xmlns:a16="http://schemas.microsoft.com/office/drawing/2014/main" id="{D583D5B7-4B31-A308-6E88-03B7E8BF4C70}"/>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335" name="Oval 1334">
            <a:extLst>
              <a:ext uri="{FF2B5EF4-FFF2-40B4-BE49-F238E27FC236}">
                <a16:creationId xmlns:a16="http://schemas.microsoft.com/office/drawing/2014/main" id="{03155C49-170D-8E1E-84D8-2E0A00AA6229}"/>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6" name="Rectangle 51">
            <a:extLst>
              <a:ext uri="{FF2B5EF4-FFF2-40B4-BE49-F238E27FC236}">
                <a16:creationId xmlns:a16="http://schemas.microsoft.com/office/drawing/2014/main" id="{CA3F82BE-ED5C-4153-8D10-D92BB2C0C2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1337" name="Straight Arrow Connector 1336">
            <a:extLst>
              <a:ext uri="{FF2B5EF4-FFF2-40B4-BE49-F238E27FC236}">
                <a16:creationId xmlns:a16="http://schemas.microsoft.com/office/drawing/2014/main" id="{87CAA904-4769-EAE6-8109-14E6AB57E69C}"/>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338" name="Rectangle 51">
            <a:extLst>
              <a:ext uri="{FF2B5EF4-FFF2-40B4-BE49-F238E27FC236}">
                <a16:creationId xmlns:a16="http://schemas.microsoft.com/office/drawing/2014/main" id="{6F37124B-5688-9080-1D9A-7A051E31745B}"/>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39" name="Rectangle 51">
            <a:extLst>
              <a:ext uri="{FF2B5EF4-FFF2-40B4-BE49-F238E27FC236}">
                <a16:creationId xmlns:a16="http://schemas.microsoft.com/office/drawing/2014/main" id="{43A36627-6EEF-A20A-B242-11D7CEBCE52C}"/>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1340" name="Group 40">
            <a:extLst>
              <a:ext uri="{FF2B5EF4-FFF2-40B4-BE49-F238E27FC236}">
                <a16:creationId xmlns:a16="http://schemas.microsoft.com/office/drawing/2014/main" id="{AF91E2E1-B1EA-AF7B-97C9-8E29D63F6FF4}"/>
              </a:ext>
            </a:extLst>
          </p:cNvPr>
          <p:cNvGrpSpPr>
            <a:grpSpLocks/>
          </p:cNvGrpSpPr>
          <p:nvPr/>
        </p:nvGrpSpPr>
        <p:grpSpPr bwMode="auto">
          <a:xfrm rot="818164" flipV="1">
            <a:off x="544796" y="2149067"/>
            <a:ext cx="4084772" cy="1"/>
            <a:chOff x="991" y="2064"/>
            <a:chExt cx="1002" cy="1"/>
          </a:xfrm>
        </p:grpSpPr>
        <p:sp>
          <p:nvSpPr>
            <p:cNvPr id="1341" name="Line 41">
              <a:extLst>
                <a:ext uri="{FF2B5EF4-FFF2-40B4-BE49-F238E27FC236}">
                  <a16:creationId xmlns:a16="http://schemas.microsoft.com/office/drawing/2014/main" id="{1C3BF1CB-2748-7897-1964-498B043063A3}"/>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2" name="Line 42">
              <a:extLst>
                <a:ext uri="{FF2B5EF4-FFF2-40B4-BE49-F238E27FC236}">
                  <a16:creationId xmlns:a16="http://schemas.microsoft.com/office/drawing/2014/main" id="{A6144790-FBF6-0155-CC0B-CCCE5323DF3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3" name="Group 40">
            <a:extLst>
              <a:ext uri="{FF2B5EF4-FFF2-40B4-BE49-F238E27FC236}">
                <a16:creationId xmlns:a16="http://schemas.microsoft.com/office/drawing/2014/main" id="{66400219-26EA-AFEE-C0E2-743E53900F01}"/>
              </a:ext>
            </a:extLst>
          </p:cNvPr>
          <p:cNvGrpSpPr>
            <a:grpSpLocks/>
          </p:cNvGrpSpPr>
          <p:nvPr/>
        </p:nvGrpSpPr>
        <p:grpSpPr bwMode="auto">
          <a:xfrm rot="818164" flipV="1">
            <a:off x="4484921" y="3110663"/>
            <a:ext cx="4125538" cy="1"/>
            <a:chOff x="991" y="2064"/>
            <a:chExt cx="1012" cy="1"/>
          </a:xfrm>
        </p:grpSpPr>
        <p:sp>
          <p:nvSpPr>
            <p:cNvPr id="1344" name="Line 41">
              <a:extLst>
                <a:ext uri="{FF2B5EF4-FFF2-40B4-BE49-F238E27FC236}">
                  <a16:creationId xmlns:a16="http://schemas.microsoft.com/office/drawing/2014/main" id="{D22B8E52-FEDB-DB6F-00F1-165FDE35800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45" name="Line 42">
              <a:extLst>
                <a:ext uri="{FF2B5EF4-FFF2-40B4-BE49-F238E27FC236}">
                  <a16:creationId xmlns:a16="http://schemas.microsoft.com/office/drawing/2014/main" id="{4C684B37-1E81-30D6-F41C-D3A19B24939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6" name="Group 40">
            <a:extLst>
              <a:ext uri="{FF2B5EF4-FFF2-40B4-BE49-F238E27FC236}">
                <a16:creationId xmlns:a16="http://schemas.microsoft.com/office/drawing/2014/main" id="{E33C1F28-4D1F-283D-93F1-DD0F6FEB2CF9}"/>
              </a:ext>
            </a:extLst>
          </p:cNvPr>
          <p:cNvGrpSpPr>
            <a:grpSpLocks/>
          </p:cNvGrpSpPr>
          <p:nvPr/>
        </p:nvGrpSpPr>
        <p:grpSpPr bwMode="auto">
          <a:xfrm>
            <a:off x="621146" y="1661016"/>
            <a:ext cx="3950853" cy="0"/>
            <a:chOff x="991" y="2064"/>
            <a:chExt cx="1198" cy="0"/>
          </a:xfrm>
        </p:grpSpPr>
        <p:sp>
          <p:nvSpPr>
            <p:cNvPr id="1347" name="Line 41">
              <a:extLst>
                <a:ext uri="{FF2B5EF4-FFF2-40B4-BE49-F238E27FC236}">
                  <a16:creationId xmlns:a16="http://schemas.microsoft.com/office/drawing/2014/main" id="{995A856A-1123-DE11-044C-8809FD5475C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8" name="Line 42">
              <a:extLst>
                <a:ext uri="{FF2B5EF4-FFF2-40B4-BE49-F238E27FC236}">
                  <a16:creationId xmlns:a16="http://schemas.microsoft.com/office/drawing/2014/main" id="{8A9E4871-439C-3E84-E95A-7E93BA7D4AFD}"/>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1349" name="Group 1348">
            <a:extLst>
              <a:ext uri="{FF2B5EF4-FFF2-40B4-BE49-F238E27FC236}">
                <a16:creationId xmlns:a16="http://schemas.microsoft.com/office/drawing/2014/main" id="{0CD8A02E-2935-CB15-336E-8F153A76466A}"/>
              </a:ext>
            </a:extLst>
          </p:cNvPr>
          <p:cNvGrpSpPr/>
          <p:nvPr/>
        </p:nvGrpSpPr>
        <p:grpSpPr>
          <a:xfrm rot="337301">
            <a:off x="4430146" y="2124987"/>
            <a:ext cx="4319444" cy="749806"/>
            <a:chOff x="4901695" y="2863376"/>
            <a:chExt cx="6162880" cy="1069800"/>
          </a:xfrm>
        </p:grpSpPr>
        <p:sp>
          <p:nvSpPr>
            <p:cNvPr id="1350" name="Line 49">
              <a:extLst>
                <a:ext uri="{FF2B5EF4-FFF2-40B4-BE49-F238E27FC236}">
                  <a16:creationId xmlns:a16="http://schemas.microsoft.com/office/drawing/2014/main" id="{0585893E-27B6-2EE0-C366-F29056F1717A}"/>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51" name="Line 50">
              <a:extLst>
                <a:ext uri="{FF2B5EF4-FFF2-40B4-BE49-F238E27FC236}">
                  <a16:creationId xmlns:a16="http://schemas.microsoft.com/office/drawing/2014/main" id="{29F6B353-87E5-F41B-137C-07B2EA4F91BA}"/>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1352" name="Rectangle 51">
            <a:extLst>
              <a:ext uri="{FF2B5EF4-FFF2-40B4-BE49-F238E27FC236}">
                <a16:creationId xmlns:a16="http://schemas.microsoft.com/office/drawing/2014/main" id="{03991F96-C007-56E4-B8B1-48821520DC7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1353" name="Rectangle: Rounded Corners 1352">
            <a:extLst>
              <a:ext uri="{FF2B5EF4-FFF2-40B4-BE49-F238E27FC236}">
                <a16:creationId xmlns:a16="http://schemas.microsoft.com/office/drawing/2014/main" id="{06BF630F-2B18-04AD-9523-D38682CB371C}"/>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4" name="Google Shape;363;p48">
            <a:extLst>
              <a:ext uri="{FF2B5EF4-FFF2-40B4-BE49-F238E27FC236}">
                <a16:creationId xmlns:a16="http://schemas.microsoft.com/office/drawing/2014/main" id="{265344A7-5CEE-E7B1-DB31-2B10B3474DE1}"/>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này</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nhau</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rPr>
              <a:t>là</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ảnh</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của</a:t>
            </a:r>
            <a:r>
              <a:rPr kumimoji="0" lang="en-US" sz="2000" b="0" i="0" u="none" strike="noStrike" kern="0" cap="none" spc="0" normalizeH="0" baseline="0" noProof="0" dirty="0">
                <a:ln>
                  <a:noFill/>
                </a:ln>
                <a:solidFill>
                  <a:srgbClr val="2E2723"/>
                </a:solidFill>
                <a:effectLst/>
                <a:uLnTx/>
                <a:uFillTx/>
                <a:latin typeface="Lato"/>
                <a:ea typeface="Lato"/>
                <a:cs typeface="Lato"/>
              </a:rPr>
              <a:t> A</a:t>
            </a:r>
          </a:p>
        </p:txBody>
      </p:sp>
      <p:sp>
        <p:nvSpPr>
          <p:cNvPr id="1355" name="Rectangle 51">
            <a:extLst>
              <a:ext uri="{FF2B5EF4-FFF2-40B4-BE49-F238E27FC236}">
                <a16:creationId xmlns:a16="http://schemas.microsoft.com/office/drawing/2014/main" id="{FCF6DE38-4C4F-6BE0-8BE3-7398058DC521}"/>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56" name="Oval 1355">
            <a:extLst>
              <a:ext uri="{FF2B5EF4-FFF2-40B4-BE49-F238E27FC236}">
                <a16:creationId xmlns:a16="http://schemas.microsoft.com/office/drawing/2014/main" id="{7F6D2D3A-5588-72A8-21DE-E3AE1283B3C3}"/>
              </a:ext>
            </a:extLst>
          </p:cNvPr>
          <p:cNvSpPr/>
          <p:nvPr/>
        </p:nvSpPr>
        <p:spPr>
          <a:xfrm>
            <a:off x="8473223" y="3539242"/>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7" name="Google Shape;363;p48">
            <a:extLst>
              <a:ext uri="{FF2B5EF4-FFF2-40B4-BE49-F238E27FC236}">
                <a16:creationId xmlns:a16="http://schemas.microsoft.com/office/drawing/2014/main" id="{507A49EB-69F4-994B-346C-2CECE8B10EC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Từ</a:t>
            </a:r>
            <a:r>
              <a:rPr kumimoji="0" lang="en-US" sz="2000" b="0" i="0" u="none" strike="noStrike" kern="0" cap="none" spc="0" normalizeH="0" baseline="0" noProof="0" dirty="0">
                <a:ln>
                  <a:noFill/>
                </a:ln>
                <a:solidFill>
                  <a:srgbClr val="2E2723"/>
                </a:solidFill>
                <a:effectLst/>
                <a:uLnTx/>
                <a:uFillTx/>
                <a:latin typeface="Lato"/>
                <a:ea typeface="Lato"/>
                <a:cs typeface="Lato"/>
              </a:rPr>
              <a:t> A’ </a:t>
            </a:r>
            <a:r>
              <a:rPr kumimoji="0" lang="en-US" sz="2000" b="0" i="0" u="none" strike="noStrike" kern="0" cap="none" spc="0" normalizeH="0" baseline="0" noProof="0" dirty="0" err="1">
                <a:ln>
                  <a:noFill/>
                </a:ln>
                <a:solidFill>
                  <a:srgbClr val="2E2723"/>
                </a:solidFill>
                <a:effectLst/>
                <a:uLnTx/>
                <a:uFillTx/>
                <a:latin typeface="Lato"/>
                <a:ea typeface="Lato"/>
                <a:cs typeface="Lato"/>
              </a:rPr>
              <a:t>hạ</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vuông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góc</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với</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B’</a:t>
            </a:r>
          </a:p>
        </p:txBody>
      </p:sp>
      <p:cxnSp>
        <p:nvCxnSpPr>
          <p:cNvPr id="1358" name="Straight Arrow Connector 1357">
            <a:extLst>
              <a:ext uri="{FF2B5EF4-FFF2-40B4-BE49-F238E27FC236}">
                <a16:creationId xmlns:a16="http://schemas.microsoft.com/office/drawing/2014/main" id="{F6988401-C97C-32A7-88F3-26C09BC76DD6}"/>
              </a:ext>
            </a:extLst>
          </p:cNvPr>
          <p:cNvCxnSpPr>
            <a:cxnSpLocks/>
          </p:cNvCxnSpPr>
          <p:nvPr/>
        </p:nvCxnSpPr>
        <p:spPr>
          <a:xfrm>
            <a:off x="8516368" y="2610622"/>
            <a:ext cx="0" cy="971765"/>
          </a:xfrm>
          <a:prstGeom prst="straightConnector1">
            <a:avLst/>
          </a:prstGeom>
          <a:noFill/>
          <a:ln w="57150" cap="flat" cmpd="sng" algn="ctr">
            <a:solidFill>
              <a:srgbClr val="00B050"/>
            </a:solidFill>
            <a:prstDash val="solid"/>
            <a:tailEnd type="triangle"/>
          </a:ln>
          <a:effectLst/>
        </p:spPr>
      </p:cxnSp>
      <p:sp>
        <p:nvSpPr>
          <p:cNvPr id="1359" name="Rectangle 1358">
            <a:extLst>
              <a:ext uri="{FF2B5EF4-FFF2-40B4-BE49-F238E27FC236}">
                <a16:creationId xmlns:a16="http://schemas.microsoft.com/office/drawing/2014/main" id="{F0EFD1B7-38CC-377C-863B-60C0EEDF4D34}"/>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54"/>
                                        </p:tgtEl>
                                        <p:attrNameLst>
                                          <p:attrName>style.visibility</p:attrName>
                                        </p:attrNameLst>
                                      </p:cBhvr>
                                      <p:to>
                                        <p:strVal val="visible"/>
                                      </p:to>
                                    </p:set>
                                    <p:animEffect transition="in" filter="wipe(left)">
                                      <p:cBhvr>
                                        <p:cTn id="7" dur="500"/>
                                        <p:tgtEl>
                                          <p:spTgt spid="13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6"/>
                                        </p:tgtEl>
                                        <p:attrNameLst>
                                          <p:attrName>style.visibility</p:attrName>
                                        </p:attrNameLst>
                                      </p:cBhvr>
                                      <p:to>
                                        <p:strVal val="visible"/>
                                      </p:to>
                                    </p:set>
                                    <p:animEffect transition="in" filter="fade">
                                      <p:cBhvr>
                                        <p:cTn id="11" dur="500"/>
                                        <p:tgtEl>
                                          <p:spTgt spid="1356"/>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1355"/>
                                        </p:tgtEl>
                                        <p:attrNameLst>
                                          <p:attrName>style.visibility</p:attrName>
                                        </p:attrNameLst>
                                      </p:cBhvr>
                                      <p:to>
                                        <p:strVal val="visible"/>
                                      </p:to>
                                    </p:set>
                                    <p:animEffect transition="in" filter="randombar(horizontal)">
                                      <p:cBhvr>
                                        <p:cTn id="15" dur="500"/>
                                        <p:tgtEl>
                                          <p:spTgt spid="1355"/>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1354"/>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1357"/>
                                        </p:tgtEl>
                                        <p:attrNameLst>
                                          <p:attrName>style.visibility</p:attrName>
                                        </p:attrNameLst>
                                      </p:cBhvr>
                                      <p:to>
                                        <p:strVal val="visible"/>
                                      </p:to>
                                    </p:set>
                                    <p:animEffect transition="in" filter="wipe(left)">
                                      <p:cBhvr>
                                        <p:cTn id="22" dur="500"/>
                                        <p:tgtEl>
                                          <p:spTgt spid="1357"/>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1356"/>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1358"/>
                                        </p:tgtEl>
                                        <p:attrNameLst>
                                          <p:attrName>style.visibility</p:attrName>
                                        </p:attrNameLst>
                                      </p:cBhvr>
                                      <p:to>
                                        <p:strVal val="visible"/>
                                      </p:to>
                                    </p:set>
                                    <p:animEffect transition="in" filter="wipe(down)">
                                      <p:cBhvr>
                                        <p:cTn id="28" dur="500"/>
                                        <p:tgtEl>
                                          <p:spTgt spid="1358"/>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1359"/>
                                        </p:tgtEl>
                                        <p:attrNameLst>
                                          <p:attrName>style.visibility</p:attrName>
                                        </p:attrNameLst>
                                      </p:cBhvr>
                                      <p:to>
                                        <p:strVal val="visible"/>
                                      </p:to>
                                    </p:set>
                                    <p:animEffect transition="in" filter="randombar(horizontal)">
                                      <p:cBhvr>
                                        <p:cTn id="32" dur="500"/>
                                        <p:tgtEl>
                                          <p:spTgt spid="1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 grpId="0"/>
      <p:bldP spid="1334" grpId="0"/>
      <p:bldP spid="1336" grpId="0"/>
      <p:bldP spid="1338" grpId="0"/>
      <p:bldP spid="1339" grpId="0"/>
      <p:bldP spid="1352" grpId="0"/>
      <p:bldP spid="1354" grpId="0"/>
      <p:bldP spid="1354" grpId="1"/>
      <p:bldP spid="1355" grpId="0"/>
      <p:bldP spid="1355" grpId="1"/>
      <p:bldP spid="1356" grpId="0" animBg="1"/>
      <p:bldP spid="1356" grpId="1" animBg="1"/>
      <p:bldP spid="1357" grpId="0"/>
      <p:bldP spid="1359" grpId="0"/>
      <p:bldP spid="1359" grpId="1"/>
    </p:bldLst>
  </p:timing>
</p:sld>
</file>

<file path=ppt/theme/theme1.xml><?xml version="1.0" encoding="utf-8"?>
<a:theme xmlns:a="http://schemas.openxmlformats.org/drawingml/2006/main" name="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388</TotalTime>
  <Words>778</Words>
  <Application>Microsoft Office PowerPoint</Application>
  <PresentationFormat>On-screen Show (16:9)</PresentationFormat>
  <Paragraphs>143</Paragraphs>
  <Slides>24</Slides>
  <Notes>23</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1</vt:i4>
      </vt:variant>
      <vt:variant>
        <vt:lpstr>Slide Titles</vt:lpstr>
      </vt:variant>
      <vt:variant>
        <vt:i4>24</vt:i4>
      </vt:variant>
    </vt:vector>
  </HeadingPairs>
  <TitlesOfParts>
    <vt:vector size="42" baseType="lpstr">
      <vt:lpstr>Calibri</vt:lpstr>
      <vt:lpstr>Cambria Math</vt:lpstr>
      <vt:lpstr>Arial</vt:lpstr>
      <vt:lpstr>Changa One</vt:lpstr>
      <vt:lpstr>Open Sans Medium</vt:lpstr>
      <vt:lpstr>Lato</vt:lpstr>
      <vt:lpstr>PT Sans</vt:lpstr>
      <vt:lpstr>Nunito Light</vt:lpstr>
      <vt:lpstr>Fira Sans Condensed Medium</vt:lpstr>
      <vt:lpstr>Bebas Neue</vt:lpstr>
      <vt:lpstr>#9Slide03 Arima Madurai Black</vt:lpstr>
      <vt:lpstr>Barlow</vt:lpstr>
      <vt:lpstr>Roboto Condensed Light</vt:lpstr>
      <vt:lpstr>Fira Sans Extra Condensed</vt:lpstr>
      <vt:lpstr>Open Sans</vt:lpstr>
      <vt:lpstr>Times New Roman</vt:lpstr>
      <vt:lpstr>Science Subject for Middle School - 8th Grade: Chemical Reactions by Slidesgo</vt:lpstr>
      <vt:lpstr>Equation</vt:lpstr>
      <vt:lpstr>PowerPoint Presentation</vt:lpstr>
      <vt:lpstr>BÀI 9 THỰC HÀNH ĐO TIÊU CỰ CỦA THẤU KÍNH HỘI TỤ</vt:lpstr>
      <vt:lpstr>CHUẨN BỊ</vt:lpstr>
      <vt:lpstr>1. Dụng Cụ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hnc2303</dc:creator>
  <cp:lastModifiedBy>hnc2303</cp:lastModifiedBy>
  <cp:revision>12</cp:revision>
  <dcterms:modified xsi:type="dcterms:W3CDTF">2024-08-22T15:57:25Z</dcterms:modified>
</cp:coreProperties>
</file>