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Lst>
  <p:notesMasterIdLst>
    <p:notesMasterId r:id="rId75"/>
  </p:notesMasterIdLst>
  <p:sldIdLst>
    <p:sldId id="1293" r:id="rId8"/>
    <p:sldId id="1340" r:id="rId9"/>
    <p:sldId id="1341" r:id="rId10"/>
    <p:sldId id="1342" r:id="rId11"/>
    <p:sldId id="1343" r:id="rId12"/>
    <p:sldId id="256" r:id="rId13"/>
    <p:sldId id="11088965" r:id="rId14"/>
    <p:sldId id="261" r:id="rId15"/>
    <p:sldId id="264" r:id="rId16"/>
    <p:sldId id="1353" r:id="rId17"/>
    <p:sldId id="1354" r:id="rId18"/>
    <p:sldId id="1355" r:id="rId19"/>
    <p:sldId id="1356" r:id="rId20"/>
    <p:sldId id="1357" r:id="rId21"/>
    <p:sldId id="1359" r:id="rId22"/>
    <p:sldId id="1361" r:id="rId23"/>
    <p:sldId id="1364" r:id="rId24"/>
    <p:sldId id="1365" r:id="rId25"/>
    <p:sldId id="299" r:id="rId26"/>
    <p:sldId id="257" r:id="rId27"/>
    <p:sldId id="258" r:id="rId28"/>
    <p:sldId id="259" r:id="rId29"/>
    <p:sldId id="260" r:id="rId30"/>
    <p:sldId id="1366" r:id="rId31"/>
    <p:sldId id="1367" r:id="rId32"/>
    <p:sldId id="1368" r:id="rId33"/>
    <p:sldId id="1369" r:id="rId34"/>
    <p:sldId id="1370" r:id="rId35"/>
    <p:sldId id="1371" r:id="rId36"/>
    <p:sldId id="1372" r:id="rId37"/>
    <p:sldId id="11088964" r:id="rId38"/>
    <p:sldId id="1347" r:id="rId39"/>
    <p:sldId id="11088968" r:id="rId40"/>
    <p:sldId id="1352" r:id="rId41"/>
    <p:sldId id="11088969" r:id="rId42"/>
    <p:sldId id="11089066" r:id="rId43"/>
    <p:sldId id="11089081" r:id="rId44"/>
    <p:sldId id="11089080" r:id="rId45"/>
    <p:sldId id="11089067" r:id="rId46"/>
    <p:sldId id="11089079" r:id="rId47"/>
    <p:sldId id="11089078" r:id="rId48"/>
    <p:sldId id="11089072" r:id="rId49"/>
    <p:sldId id="11089068" r:id="rId50"/>
    <p:sldId id="11089073" r:id="rId51"/>
    <p:sldId id="11089074" r:id="rId52"/>
    <p:sldId id="11089069" r:id="rId53"/>
    <p:sldId id="11089070" r:id="rId54"/>
    <p:sldId id="11088970" r:id="rId55"/>
    <p:sldId id="11089075" r:id="rId56"/>
    <p:sldId id="11089076" r:id="rId57"/>
    <p:sldId id="11089071" r:id="rId58"/>
    <p:sldId id="11089077" r:id="rId59"/>
    <p:sldId id="11088967" r:id="rId60"/>
    <p:sldId id="11089083" r:id="rId61"/>
    <p:sldId id="11089085" r:id="rId62"/>
    <p:sldId id="11089090" r:id="rId63"/>
    <p:sldId id="11089092" r:id="rId64"/>
    <p:sldId id="11089091" r:id="rId65"/>
    <p:sldId id="11089093" r:id="rId66"/>
    <p:sldId id="352" r:id="rId67"/>
    <p:sldId id="11089086" r:id="rId68"/>
    <p:sldId id="11089088" r:id="rId69"/>
    <p:sldId id="357" r:id="rId70"/>
    <p:sldId id="11089087" r:id="rId71"/>
    <p:sldId id="11089089" r:id="rId72"/>
    <p:sldId id="11089094" r:id="rId73"/>
    <p:sldId id="38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9CB"/>
    <a:srgbClr val="89E0FE"/>
    <a:srgbClr val="EEFF70"/>
    <a:srgbClr val="FFFDFC"/>
    <a:srgbClr val="FF4200"/>
    <a:srgbClr val="FF9933"/>
    <a:srgbClr val="254061"/>
    <a:srgbClr val="FFCE00"/>
    <a:srgbClr val="2F43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326" autoAdjust="0"/>
  </p:normalViewPr>
  <p:slideViewPr>
    <p:cSldViewPr snapToGrid="0" showGuides="1">
      <p:cViewPr varScale="1">
        <p:scale>
          <a:sx n="45" d="100"/>
          <a:sy n="45" d="100"/>
        </p:scale>
        <p:origin x="2054" y="38"/>
      </p:cViewPr>
      <p:guideLst>
        <p:guide orient="horz" pos="2256"/>
        <p:guide pos="3816"/>
      </p:guideLst>
    </p:cSldViewPr>
  </p:slideViewPr>
  <p:notesTextViewPr>
    <p:cViewPr>
      <p:scale>
        <a:sx n="200" d="100"/>
        <a:sy n="200" d="100"/>
      </p:scale>
      <p:origin x="0" y="0"/>
    </p:cViewPr>
  </p:notesTextViewPr>
  <p:sorterViewPr>
    <p:cViewPr>
      <p:scale>
        <a:sx n="150" d="100"/>
        <a:sy n="150" d="100"/>
      </p:scale>
      <p:origin x="0" y="-60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2CF2E3-FCCC-484C-BCAD-1C9107A10B3E}"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563E06-FA49-477E-8F25-A11718DD716A}" type="slidenum">
              <a:rPr lang="en-US" smtClean="0"/>
              <a:t>‹#›</a:t>
            </a:fld>
            <a:endParaRPr lang="en-US"/>
          </a:p>
        </p:txBody>
      </p:sp>
    </p:spTree>
    <p:extLst>
      <p:ext uri="{BB962C8B-B14F-4D97-AF65-F5344CB8AC3E}">
        <p14:creationId xmlns:p14="http://schemas.microsoft.com/office/powerpoint/2010/main" val="3302856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vi.wikipedia.org/wiki/Ch%E1%BA%BF_%C4%91%E1%BB%99_%C4%91%E1%BB%99c_t%C3%A0i_qu%C3%A2n_s%E1%BB%B1" TargetMode="External"/><Relationship Id="rId2" Type="http://schemas.openxmlformats.org/officeDocument/2006/relationships/slide" Target="../slides/slide32.xml"/><Relationship Id="rId1" Type="http://schemas.openxmlformats.org/officeDocument/2006/relationships/notesMaster" Target="../notesMasters/notesMaster1.xml"/><Relationship Id="rId5" Type="http://schemas.openxmlformats.org/officeDocument/2006/relationships/hyperlink" Target="https://vi.wikipedia.org/wiki/%C4%90%E1%BA%A3o_ch%C3%ADnh_Cuba_1952#cite_note-1" TargetMode="External"/><Relationship Id="rId4" Type="http://schemas.openxmlformats.org/officeDocument/2006/relationships/hyperlink" Target="https://vi.wikipedia.org/wiki/De_facto"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1</a:t>
            </a:fld>
            <a:endParaRPr lang="en-US"/>
          </a:p>
        </p:txBody>
      </p:sp>
    </p:spTree>
    <p:extLst>
      <p:ext uri="{BB962C8B-B14F-4D97-AF65-F5344CB8AC3E}">
        <p14:creationId xmlns:p14="http://schemas.microsoft.com/office/powerpoint/2010/main" val="1664804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độc tài quân sự, Phi-đen Cat-xtơ-rô, 135, Mê-hi-cô, 81, La Ha-ba-na, 1961, hiến pháp, chế tạo máy móc, cơ giới hóa, tuổi thọ</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20</a:t>
            </a:fld>
            <a:endParaRPr lang="en-US"/>
          </a:p>
        </p:txBody>
      </p:sp>
    </p:spTree>
    <p:extLst>
      <p:ext uri="{BB962C8B-B14F-4D97-AF65-F5344CB8AC3E}">
        <p14:creationId xmlns:p14="http://schemas.microsoft.com/office/powerpoint/2010/main" val="1550312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Phi-đen Cat-xtơ-rô,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21</a:t>
            </a:fld>
            <a:endParaRPr lang="en-US"/>
          </a:p>
        </p:txBody>
      </p:sp>
    </p:spTree>
    <p:extLst>
      <p:ext uri="{BB962C8B-B14F-4D97-AF65-F5344CB8AC3E}">
        <p14:creationId xmlns:p14="http://schemas.microsoft.com/office/powerpoint/2010/main" val="108916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135,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22</a:t>
            </a:fld>
            <a:endParaRPr lang="en-US"/>
          </a:p>
        </p:txBody>
      </p:sp>
    </p:spTree>
    <p:extLst>
      <p:ext uri="{BB962C8B-B14F-4D97-AF65-F5344CB8AC3E}">
        <p14:creationId xmlns:p14="http://schemas.microsoft.com/office/powerpoint/2010/main" val="225452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Mê-hi-cô,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23</a:t>
            </a:fld>
            <a:endParaRPr lang="en-US"/>
          </a:p>
        </p:txBody>
      </p:sp>
    </p:spTree>
    <p:extLst>
      <p:ext uri="{BB962C8B-B14F-4D97-AF65-F5344CB8AC3E}">
        <p14:creationId xmlns:p14="http://schemas.microsoft.com/office/powerpoint/2010/main" val="2864350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81,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24</a:t>
            </a:fld>
            <a:endParaRPr lang="en-US"/>
          </a:p>
        </p:txBody>
      </p:sp>
    </p:spTree>
    <p:extLst>
      <p:ext uri="{BB962C8B-B14F-4D97-AF65-F5344CB8AC3E}">
        <p14:creationId xmlns:p14="http://schemas.microsoft.com/office/powerpoint/2010/main" val="2176003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La Ha-ba-na,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25</a:t>
            </a:fld>
            <a:endParaRPr lang="en-US"/>
          </a:p>
        </p:txBody>
      </p:sp>
    </p:spTree>
    <p:extLst>
      <p:ext uri="{BB962C8B-B14F-4D97-AF65-F5344CB8AC3E}">
        <p14:creationId xmlns:p14="http://schemas.microsoft.com/office/powerpoint/2010/main" val="2199258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1961, hiến pháp, chế tạo máy móc, cơ giới hóa, tuổi thọ</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26</a:t>
            </a:fld>
            <a:endParaRPr lang="en-US"/>
          </a:p>
        </p:txBody>
      </p:sp>
    </p:spTree>
    <p:extLst>
      <p:ext uri="{BB962C8B-B14F-4D97-AF65-F5344CB8AC3E}">
        <p14:creationId xmlns:p14="http://schemas.microsoft.com/office/powerpoint/2010/main" val="3074673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hiến pháp,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27</a:t>
            </a:fld>
            <a:endParaRPr lang="en-US"/>
          </a:p>
        </p:txBody>
      </p:sp>
    </p:spTree>
    <p:extLst>
      <p:ext uri="{BB962C8B-B14F-4D97-AF65-F5344CB8AC3E}">
        <p14:creationId xmlns:p14="http://schemas.microsoft.com/office/powerpoint/2010/main" val="1848180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chế tạo máy móc</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28</a:t>
            </a:fld>
            <a:endParaRPr lang="en-US"/>
          </a:p>
        </p:txBody>
      </p:sp>
    </p:spTree>
    <p:extLst>
      <p:ext uri="{BB962C8B-B14F-4D97-AF65-F5344CB8AC3E}">
        <p14:creationId xmlns:p14="http://schemas.microsoft.com/office/powerpoint/2010/main" val="29739791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 cơ giới hóa,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29</a:t>
            </a:fld>
            <a:endParaRPr lang="en-US"/>
          </a:p>
        </p:txBody>
      </p:sp>
    </p:spTree>
    <p:extLst>
      <p:ext uri="{BB962C8B-B14F-4D97-AF65-F5344CB8AC3E}">
        <p14:creationId xmlns:p14="http://schemas.microsoft.com/office/powerpoint/2010/main" val="326050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Hình 12.1 và Hình 12.2. Sau đó, GV nêu yêu cầu: Khai thông tin từ hai hình này, theo em, sự thay đổi của tình hình Nhật Bản và Cu-ba là gì? Chia sẻ thêm hiểu biết của em về những sự kiện ở các nước Mỹ La-tinh và châu Á khác mà em biết.</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2</a:t>
            </a:fld>
            <a:endParaRPr lang="en-US"/>
          </a:p>
        </p:txBody>
      </p:sp>
    </p:spTree>
    <p:extLst>
      <p:ext uri="{BB962C8B-B14F-4D97-AF65-F5344CB8AC3E}">
        <p14:creationId xmlns:p14="http://schemas.microsoft.com/office/powerpoint/2010/main" val="3024869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tuổi thọ</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30</a:t>
            </a:fld>
            <a:endParaRPr lang="en-US"/>
          </a:p>
        </p:txBody>
      </p:sp>
    </p:spTree>
    <p:extLst>
      <p:ext uri="{BB962C8B-B14F-4D97-AF65-F5344CB8AC3E}">
        <p14:creationId xmlns:p14="http://schemas.microsoft.com/office/powerpoint/2010/main" val="38564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vi-VN" dirty="0"/>
              <a:t>độc tài quân sự</a:t>
            </a:r>
            <a:r>
              <a:rPr lang="en-US" dirty="0"/>
              <a:t> </a:t>
            </a:r>
            <a:r>
              <a:rPr lang="vi-VN" dirty="0"/>
              <a:t> Phi-đen Cat-xtơ-rô 135 Mê-hi-cô 81 La Ha-ba-na 1961 hiến pháp chế tạo máy móc cơ giới hóa tuổi thọ</a:t>
            </a:r>
            <a:endParaRPr lang="en-US" dirty="0"/>
          </a:p>
          <a:p>
            <a:pPr marL="158750" indent="0">
              <a:buNone/>
            </a:pPr>
            <a:endParaRPr lang="en-US" dirty="0"/>
          </a:p>
        </p:txBody>
      </p:sp>
    </p:spTree>
    <p:extLst>
      <p:ext uri="{BB962C8B-B14F-4D97-AF65-F5344CB8AC3E}">
        <p14:creationId xmlns:p14="http://schemas.microsoft.com/office/powerpoint/2010/main" val="3229813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202122"/>
                </a:solidFill>
                <a:effectLst/>
                <a:latin typeface="Arial" panose="020B0604020202020204" pitchFamily="34" charset="0"/>
              </a:rPr>
              <a:t>thành lập </a:t>
            </a:r>
            <a:r>
              <a:rPr lang="vi-VN" b="0" i="0" u="none" strike="noStrike" dirty="0">
                <a:effectLst/>
                <a:latin typeface="Arial" panose="020B0604020202020204" pitchFamily="34" charset="0"/>
                <a:hlinkClick r:id="rId3" tooltip="Chế độ độc tài quân sự"/>
              </a:rPr>
              <a:t>chế độ độc tài quân sự</a:t>
            </a:r>
            <a:r>
              <a:rPr lang="vi-VN" b="0" i="0" dirty="0">
                <a:solidFill>
                  <a:srgbClr val="202122"/>
                </a:solidFill>
                <a:effectLst/>
                <a:latin typeface="Arial" panose="020B0604020202020204" pitchFamily="34" charset="0"/>
              </a:rPr>
              <a:t> </a:t>
            </a:r>
            <a:r>
              <a:rPr lang="vi-VN" b="0" i="0" u="none" strike="noStrike" dirty="0">
                <a:effectLst/>
                <a:latin typeface="Arial" panose="020B0604020202020204" pitchFamily="34" charset="0"/>
                <a:hlinkClick r:id="rId4" tooltip="De facto"/>
              </a:rPr>
              <a:t>trên thực tế</a:t>
            </a:r>
            <a:r>
              <a:rPr lang="vi-VN" b="0" i="0" dirty="0">
                <a:solidFill>
                  <a:srgbClr val="202122"/>
                </a:solidFill>
                <a:effectLst/>
                <a:latin typeface="Arial" panose="020B0604020202020204" pitchFamily="34" charset="0"/>
              </a:rPr>
              <a:t> ở nước này.</a:t>
            </a:r>
            <a:r>
              <a:rPr lang="vi-VN" b="0" i="0" u="none" strike="noStrike" baseline="30000" dirty="0">
                <a:solidFill>
                  <a:srgbClr val="202122"/>
                </a:solidFill>
                <a:effectLst/>
                <a:latin typeface="Arial" panose="020B0604020202020204" pitchFamily="34" charset="0"/>
                <a:hlinkClick r:id="rId5"/>
              </a:rPr>
              <a:t>[1]</a:t>
            </a:r>
            <a:r>
              <a:rPr lang="vi-VN" b="0" i="0" dirty="0">
                <a:solidFill>
                  <a:srgbClr val="202122"/>
                </a:solidFill>
                <a:effectLst/>
                <a:latin typeface="Arial" panose="020B0604020202020204" pitchFamily="34" charset="0"/>
              </a:rPr>
              <a:t> Cuộc đảo chính được gọi là </a:t>
            </a:r>
            <a:r>
              <a:rPr lang="vi-VN" b="1" i="0" dirty="0">
                <a:solidFill>
                  <a:srgbClr val="202122"/>
                </a:solidFill>
                <a:effectLst/>
                <a:latin typeface="Arial" panose="020B0604020202020204" pitchFamily="34" charset="0"/>
              </a:rPr>
              <a:t>Batistazo</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32</a:t>
            </a:fld>
            <a:endParaRPr lang="en-US"/>
          </a:p>
        </p:txBody>
      </p:sp>
    </p:spTree>
    <p:extLst>
      <p:ext uri="{BB962C8B-B14F-4D97-AF65-F5344CB8AC3E}">
        <p14:creationId xmlns:p14="http://schemas.microsoft.com/office/powerpoint/2010/main" val="385279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a:p>
            <a:r>
              <a:rPr lang="en-US" dirty="0"/>
              <a:t>* </a:t>
            </a:r>
            <a:r>
              <a:rPr lang="vi-VN" dirty="0"/>
              <a:t>Cách mạng dân tộc dân chủ</a:t>
            </a:r>
            <a:r>
              <a:rPr lang="en-US" dirty="0"/>
              <a:t>: </a:t>
            </a:r>
            <a:r>
              <a:rPr lang="vi-VN" dirty="0"/>
              <a:t>Cu-ba tiên phong</a:t>
            </a:r>
            <a:r>
              <a:rPr lang="en-US" dirty="0"/>
              <a:t> ở </a:t>
            </a:r>
            <a:r>
              <a:rPr lang="en-US" dirty="0" err="1"/>
              <a:t>khu</a:t>
            </a:r>
            <a:r>
              <a:rPr lang="en-US" dirty="0"/>
              <a:t> </a:t>
            </a:r>
            <a:r>
              <a:rPr lang="en-US" dirty="0" err="1"/>
              <a:t>vực</a:t>
            </a:r>
            <a:r>
              <a:rPr lang="en-US" dirty="0"/>
              <a:t>, </a:t>
            </a:r>
            <a:r>
              <a:rPr lang="vi-VN" dirty="0"/>
              <a:t>1952-1959: Cách mạng thắng lợi, lập nước Cộng hòa Cu-ba.</a:t>
            </a:r>
          </a:p>
          <a:p>
            <a:endParaRPr lang="vi-VN" dirty="0"/>
          </a:p>
          <a:p>
            <a:pPr marL="0" indent="0">
              <a:buFont typeface="Arial" panose="020B0604020202020204" pitchFamily="34" charset="0"/>
              <a:buNone/>
            </a:pPr>
            <a:r>
              <a:rPr lang="en-US" dirty="0"/>
              <a:t>* </a:t>
            </a:r>
            <a:r>
              <a:rPr lang="vi-VN" dirty="0"/>
              <a:t>Xây dựng chủ nghĩa xã hội:</a:t>
            </a:r>
            <a:endParaRPr lang="en-US" dirty="0"/>
          </a:p>
          <a:p>
            <a:pPr marL="0" indent="0">
              <a:buFont typeface="Arial" panose="020B0604020202020204" pitchFamily="34" charset="0"/>
              <a:buNone/>
            </a:pPr>
            <a:r>
              <a:rPr lang="vi-VN" dirty="0"/>
              <a:t>Từ 1961: Đạt nhiều thành tựu lớn.</a:t>
            </a:r>
          </a:p>
          <a:p>
            <a:r>
              <a:rPr lang="vi-VN" dirty="0"/>
              <a:t>Chính trị:</a:t>
            </a:r>
          </a:p>
          <a:p>
            <a:r>
              <a:rPr lang="en-US" dirty="0"/>
              <a:t>- </a:t>
            </a:r>
            <a:r>
              <a:rPr lang="vi-VN" dirty="0"/>
              <a:t>Hiến pháp 1976: Bảo đảm quyền lợi nhân dân và con đường xã hội chủ nghĩa.</a:t>
            </a:r>
          </a:p>
          <a:p>
            <a:r>
              <a:rPr lang="vi-VN" dirty="0"/>
              <a:t>Kinh tế:</a:t>
            </a:r>
          </a:p>
          <a:p>
            <a:r>
              <a:rPr lang="vi-VN" dirty="0"/>
              <a:t>- Phát triển công nghiệp chế tạo và nông nghiệp đa dạng, cơ giới hóa.</a:t>
            </a:r>
          </a:p>
          <a:p>
            <a:r>
              <a:rPr lang="vi-VN" dirty="0"/>
              <a:t>Xã hội:</a:t>
            </a:r>
          </a:p>
          <a:p>
            <a:r>
              <a:rPr lang="vi-VN" dirty="0"/>
              <a:t>- Cải thiện đời sống, giáo dục và y tế phát triển vượt bậc.</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35</a:t>
            </a:fld>
            <a:endParaRPr lang="en-US"/>
          </a:p>
        </p:txBody>
      </p:sp>
    </p:spTree>
    <p:extLst>
      <p:ext uri="{BB962C8B-B14F-4D97-AF65-F5344CB8AC3E}">
        <p14:creationId xmlns:p14="http://schemas.microsoft.com/office/powerpoint/2010/main" val="2979052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38</a:t>
            </a:fld>
            <a:endParaRPr lang="en-US"/>
          </a:p>
        </p:txBody>
      </p:sp>
    </p:spTree>
    <p:extLst>
      <p:ext uri="{BB962C8B-B14F-4D97-AF65-F5344CB8AC3E}">
        <p14:creationId xmlns:p14="http://schemas.microsoft.com/office/powerpoint/2010/main" val="3458789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39</a:t>
            </a:fld>
            <a:endParaRPr lang="en-US"/>
          </a:p>
        </p:txBody>
      </p:sp>
    </p:spTree>
    <p:extLst>
      <p:ext uri="{BB962C8B-B14F-4D97-AF65-F5344CB8AC3E}">
        <p14:creationId xmlns:p14="http://schemas.microsoft.com/office/powerpoint/2010/main" val="1091438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40</a:t>
            </a:fld>
            <a:endParaRPr lang="en-US"/>
          </a:p>
        </p:txBody>
      </p:sp>
    </p:spTree>
    <p:extLst>
      <p:ext uri="{BB962C8B-B14F-4D97-AF65-F5344CB8AC3E}">
        <p14:creationId xmlns:p14="http://schemas.microsoft.com/office/powerpoint/2010/main" val="3917534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41</a:t>
            </a:fld>
            <a:endParaRPr lang="en-US"/>
          </a:p>
        </p:txBody>
      </p:sp>
    </p:spTree>
    <p:extLst>
      <p:ext uri="{BB962C8B-B14F-4D97-AF65-F5344CB8AC3E}">
        <p14:creationId xmlns:p14="http://schemas.microsoft.com/office/powerpoint/2010/main" val="614173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42</a:t>
            </a:fld>
            <a:endParaRPr lang="en-US"/>
          </a:p>
        </p:txBody>
      </p:sp>
    </p:spTree>
    <p:extLst>
      <p:ext uri="{BB962C8B-B14F-4D97-AF65-F5344CB8AC3E}">
        <p14:creationId xmlns:p14="http://schemas.microsoft.com/office/powerpoint/2010/main" val="951125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43</a:t>
            </a:fld>
            <a:endParaRPr lang="en-US"/>
          </a:p>
        </p:txBody>
      </p:sp>
    </p:spTree>
    <p:extLst>
      <p:ext uri="{BB962C8B-B14F-4D97-AF65-F5344CB8AC3E}">
        <p14:creationId xmlns:p14="http://schemas.microsoft.com/office/powerpoint/2010/main" val="836919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Hình 12.1 và Hình 12.2. Sau đó, GV nêu yêu cầu: Khai thông tin từ hai hình này, theo em, sự thay đổi của tình hình Nhật Bản và Cu-ba là gì? Chia sẻ thêm hiểu biết của em về những sự kiện ở các nước Mỹ La-tinh và châu Á khác mà em biết.</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3</a:t>
            </a:fld>
            <a:endParaRPr lang="en-US"/>
          </a:p>
        </p:txBody>
      </p:sp>
    </p:spTree>
    <p:extLst>
      <p:ext uri="{BB962C8B-B14F-4D97-AF65-F5344CB8AC3E}">
        <p14:creationId xmlns:p14="http://schemas.microsoft.com/office/powerpoint/2010/main" val="2379188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qua Hình 12.1 và Hình 12.2. Sau đó, GV nêu yêu cầu: Khai thông tin từ hai hình này, theo em, sự thay đổi của tình hình Nhật Bản và Cu-ba là gì? Chia sẻ thêm hiểu biết của em về những sự kiện ở các nước Mỹ La-tinh và châu Á khác mà em biết.</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44</a:t>
            </a:fld>
            <a:endParaRPr lang="en-US"/>
          </a:p>
        </p:txBody>
      </p:sp>
    </p:spTree>
    <p:extLst>
      <p:ext uri="{BB962C8B-B14F-4D97-AF65-F5344CB8AC3E}">
        <p14:creationId xmlns:p14="http://schemas.microsoft.com/office/powerpoint/2010/main" val="2573862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46</a:t>
            </a:fld>
            <a:endParaRPr lang="en-US"/>
          </a:p>
        </p:txBody>
      </p:sp>
    </p:spTree>
    <p:extLst>
      <p:ext uri="{BB962C8B-B14F-4D97-AF65-F5344CB8AC3E}">
        <p14:creationId xmlns:p14="http://schemas.microsoft.com/office/powerpoint/2010/main" val="11016356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47</a:t>
            </a:fld>
            <a:endParaRPr lang="en-US"/>
          </a:p>
        </p:txBody>
      </p:sp>
    </p:spTree>
    <p:extLst>
      <p:ext uri="{BB962C8B-B14F-4D97-AF65-F5344CB8AC3E}">
        <p14:creationId xmlns:p14="http://schemas.microsoft.com/office/powerpoint/2010/main" val="40901345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50</a:t>
            </a:fld>
            <a:endParaRPr lang="en-US"/>
          </a:p>
        </p:txBody>
      </p:sp>
    </p:spTree>
    <p:extLst>
      <p:ext uri="{BB962C8B-B14F-4D97-AF65-F5344CB8AC3E}">
        <p14:creationId xmlns:p14="http://schemas.microsoft.com/office/powerpoint/2010/main" val="1995600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2D563E06-FA49-477E-8F25-A11718DD716A}" type="slidenum">
              <a:rPr lang="en-US" smtClean="0"/>
              <a:t>51</a:t>
            </a:fld>
            <a:endParaRPr lang="en-US"/>
          </a:p>
        </p:txBody>
      </p:sp>
    </p:spTree>
    <p:extLst>
      <p:ext uri="{BB962C8B-B14F-4D97-AF65-F5344CB8AC3E}">
        <p14:creationId xmlns:p14="http://schemas.microsoft.com/office/powerpoint/2010/main" val="2916345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52</a:t>
            </a:fld>
            <a:endParaRPr lang="en-US"/>
          </a:p>
        </p:txBody>
      </p:sp>
    </p:spTree>
    <p:extLst>
      <p:ext uri="{BB962C8B-B14F-4D97-AF65-F5344CB8AC3E}">
        <p14:creationId xmlns:p14="http://schemas.microsoft.com/office/powerpoint/2010/main" val="10453074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54</a:t>
            </a:fld>
            <a:endParaRPr lang="en-US"/>
          </a:p>
        </p:txBody>
      </p:sp>
    </p:spTree>
    <p:extLst>
      <p:ext uri="{BB962C8B-B14F-4D97-AF65-F5344CB8AC3E}">
        <p14:creationId xmlns:p14="http://schemas.microsoft.com/office/powerpoint/2010/main" val="17020162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55</a:t>
            </a:fld>
            <a:endParaRPr lang="en-US"/>
          </a:p>
        </p:txBody>
      </p:sp>
    </p:spTree>
    <p:extLst>
      <p:ext uri="{BB962C8B-B14F-4D97-AF65-F5344CB8AC3E}">
        <p14:creationId xmlns:p14="http://schemas.microsoft.com/office/powerpoint/2010/main" val="6685664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56</a:t>
            </a:fld>
            <a:endParaRPr lang="en-US"/>
          </a:p>
        </p:txBody>
      </p:sp>
    </p:spTree>
    <p:extLst>
      <p:ext uri="{BB962C8B-B14F-4D97-AF65-F5344CB8AC3E}">
        <p14:creationId xmlns:p14="http://schemas.microsoft.com/office/powerpoint/2010/main" val="31148393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E84E9-9C42-4E9B-810A-83401D1EC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92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2D563E06-FA49-477E-8F25-A11718DD716A}" type="slidenum">
              <a:rPr lang="en-US" smtClean="0"/>
              <a:t>4</a:t>
            </a:fld>
            <a:endParaRPr lang="en-US"/>
          </a:p>
        </p:txBody>
      </p:sp>
    </p:spTree>
    <p:extLst>
      <p:ext uri="{BB962C8B-B14F-4D97-AF65-F5344CB8AC3E}">
        <p14:creationId xmlns:p14="http://schemas.microsoft.com/office/powerpoint/2010/main" val="35277768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Quốc</a:t>
            </a:r>
            <a:r>
              <a:rPr lang="en-US" dirty="0"/>
              <a:t> </a:t>
            </a:r>
            <a:r>
              <a:rPr lang="en-US" dirty="0" err="1"/>
              <a:t>gia</a:t>
            </a:r>
            <a:r>
              <a:rPr lang="en-US" dirty="0"/>
              <a:t> </a:t>
            </a:r>
            <a:r>
              <a:rPr lang="en-US" dirty="0" err="1"/>
              <a:t>nào</a:t>
            </a:r>
            <a:r>
              <a:rPr lang="en-US" dirty="0"/>
              <a:t> </a:t>
            </a:r>
            <a:r>
              <a:rPr lang="en-US" dirty="0" err="1"/>
              <a:t>tiến</a:t>
            </a:r>
            <a:r>
              <a:rPr lang="en-US" dirty="0"/>
              <a:t> </a:t>
            </a:r>
            <a:r>
              <a:rPr lang="en-US" dirty="0" err="1"/>
              <a:t>hành</a:t>
            </a:r>
            <a:r>
              <a:rPr lang="en-US" dirty="0"/>
              <a:t> </a:t>
            </a:r>
            <a:r>
              <a:rPr lang="en-US" dirty="0" err="1"/>
              <a:t>cuộc</a:t>
            </a:r>
            <a:r>
              <a:rPr lang="en-US" dirty="0"/>
              <a:t> </a:t>
            </a:r>
            <a:r>
              <a:rPr lang="en-US" dirty="0" err="1"/>
              <a:t>kháng</a:t>
            </a:r>
            <a:r>
              <a:rPr lang="en-US" dirty="0"/>
              <a:t> </a:t>
            </a:r>
            <a:r>
              <a:rPr lang="en-US" dirty="0" err="1"/>
              <a:t>chiến</a:t>
            </a:r>
            <a:r>
              <a:rPr lang="en-US" dirty="0"/>
              <a:t> </a:t>
            </a:r>
            <a:r>
              <a:rPr lang="en-US" dirty="0" err="1"/>
              <a:t>chống</a:t>
            </a:r>
            <a:r>
              <a:rPr lang="en-US" dirty="0"/>
              <a:t> </a:t>
            </a:r>
            <a:r>
              <a:rPr lang="en-US" dirty="0" err="1"/>
              <a:t>Mỹ</a:t>
            </a:r>
            <a:r>
              <a:rPr lang="en-US" dirty="0"/>
              <a:t> </a:t>
            </a:r>
            <a:r>
              <a:rPr lang="en-US" dirty="0" err="1"/>
              <a:t>trong</a:t>
            </a:r>
            <a:r>
              <a:rPr lang="en-US" dirty="0"/>
              <a:t> </a:t>
            </a:r>
            <a:r>
              <a:rPr lang="en-US" dirty="0" err="1"/>
              <a:t>giai</a:t>
            </a:r>
            <a:r>
              <a:rPr lang="en-US" dirty="0"/>
              <a:t> </a:t>
            </a:r>
            <a:r>
              <a:rPr lang="en-US" dirty="0" err="1"/>
              <a:t>đoạn</a:t>
            </a:r>
            <a:r>
              <a:rPr lang="en-US" dirty="0"/>
              <a:t> 1970-1975?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E84E9-9C42-4E9B-810A-83401D1EC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3573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E84E9-9C42-4E9B-810A-83401D1EC1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924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30318-163D-44CA-A315-D52A4BD18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7200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mj-lt"/>
              </a:rPr>
              <a:t>Trình bày được cuộc đấu tranh giành độc lập dân tộc và quá trình phát triển của các nước Đông Nam Á, sự hình thành và phát triển của Hiệp hội các quốc gia Đông Nam Á (ASEAN).</a:t>
            </a:r>
            <a:endParaRPr lang="en-US" sz="1200" dirty="0">
              <a:latin typeface="+mj-lt"/>
            </a:endParaRPr>
          </a:p>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61</a:t>
            </a:fld>
            <a:endParaRPr lang="en-US"/>
          </a:p>
        </p:txBody>
      </p:sp>
    </p:spTree>
    <p:extLst>
      <p:ext uri="{BB962C8B-B14F-4D97-AF65-F5344CB8AC3E}">
        <p14:creationId xmlns:p14="http://schemas.microsoft.com/office/powerpoint/2010/main" val="230825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000000"/>
                </a:solidFill>
                <a:effectLst/>
                <a:latin typeface="Open Sans" panose="020B0606030504020204" pitchFamily="34" charset="0"/>
              </a:rPr>
              <a:t>Tư liệu 2. “Tôn chỉ và mục đích của Hiệp hội sẽ là: Dưới đây là 5 nội dung chính đã được viết lại:</a:t>
            </a:r>
          </a:p>
          <a:p>
            <a:pPr algn="just"/>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Thúc đẩy tăng trưởng kinh tế trong khu vực</a:t>
            </a:r>
            <a:endParaRPr lang="en-US"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Hỗ trợ tiến bộ xã hội và cải thiện đời sống</a:t>
            </a:r>
            <a:endParaRPr lang="en-US"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Phát triển và bảo tồn giá trị văn hóa khu vực</a:t>
            </a:r>
            <a:endParaRPr lang="en-US"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Hợp tác trên cơ sở bình đẳng giữa các quốc gia</a:t>
            </a:r>
            <a:endParaRPr lang="en-US"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Xây dựng cộng đồng ASEAN hòa bình và thịnh vượng</a:t>
            </a:r>
            <a:endParaRPr lang="en-US"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ASEAN được thành lập nhằm mục đích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30318-163D-44CA-A315-D52A4BD18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5184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solidFill>
                <a:srgbClr val="000000"/>
              </a:solidFill>
              <a:effectLst/>
              <a:latin typeface="Open Sans" panose="020B0606030504020204" pitchFamily="34" charset="0"/>
            </a:endParaRPr>
          </a:p>
          <a:p>
            <a:pPr algn="just"/>
            <a:r>
              <a:rPr lang="vi-VN" b="0" i="0" dirty="0">
                <a:solidFill>
                  <a:srgbClr val="000000"/>
                </a:solidFill>
                <a:effectLst/>
                <a:latin typeface="Open Sans" panose="020B0606030504020204" pitchFamily="34" charset="0"/>
              </a:rPr>
              <a:t>Một ASEAN gắn bó hữu nghị, đoàn kết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30318-163D-44CA-A315-D52A4BD18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017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LUYỆN TẬP</a:t>
            </a:r>
          </a:p>
          <a:p>
            <a:r>
              <a:rPr lang="vi-VN" dirty="0"/>
              <a:t>• Hãy viết những điều bạn đã học được vào các tờ giấy note.</a:t>
            </a:r>
          </a:p>
          <a:p>
            <a:r>
              <a:rPr lang="vi-VN" dirty="0"/>
              <a:t>• Thời gian dành cho bạn là 3 phút</a:t>
            </a:r>
          </a:p>
          <a:p>
            <a:r>
              <a:rPr lang="vi-VN" dirty="0"/>
              <a:t>• Dán tờ giấy note lên bảng của giáo viên</a:t>
            </a:r>
          </a:p>
          <a:p>
            <a:r>
              <a:rPr lang="vi-VN" dirty="0"/>
              <a:t>• Giáo viên sẽ nhận xét, bổ sung về những gì mà bạn đã chia sẻ.</a:t>
            </a:r>
            <a:endParaRPr lang="en-US" dirty="0"/>
          </a:p>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65</a:t>
            </a:fld>
            <a:endParaRPr lang="en-US"/>
          </a:p>
        </p:txBody>
      </p:sp>
    </p:spTree>
    <p:extLst>
      <p:ext uri="{BB962C8B-B14F-4D97-AF65-F5344CB8AC3E}">
        <p14:creationId xmlns:p14="http://schemas.microsoft.com/office/powerpoint/2010/main" val="41656339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66</a:t>
            </a:fld>
            <a:endParaRPr lang="en-US"/>
          </a:p>
        </p:txBody>
      </p:sp>
    </p:spTree>
    <p:extLst>
      <p:ext uri="{BB962C8B-B14F-4D97-AF65-F5344CB8AC3E}">
        <p14:creationId xmlns:p14="http://schemas.microsoft.com/office/powerpoint/2010/main" val="23802789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D7B793-9F7A-4495-A7E0-30AB342640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935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i="0" dirty="0"/>
              <a:t>-</a:t>
            </a:r>
            <a:endParaRPr lang="en-US" i="0" dirty="0"/>
          </a:p>
        </p:txBody>
      </p:sp>
      <p:sp>
        <p:nvSpPr>
          <p:cNvPr id="4" name="Slide Number Placeholder 3"/>
          <p:cNvSpPr>
            <a:spLocks noGrp="1"/>
          </p:cNvSpPr>
          <p:nvPr>
            <p:ph type="sldNum" sz="quarter" idx="5"/>
          </p:nvPr>
        </p:nvSpPr>
        <p:spPr/>
        <p:txBody>
          <a:bodyPr/>
          <a:lstStyle/>
          <a:p>
            <a:fld id="{2D563E06-FA49-477E-8F25-A11718DD716A}" type="slidenum">
              <a:rPr lang="en-US" smtClean="0"/>
              <a:t>5</a:t>
            </a:fld>
            <a:endParaRPr lang="en-US"/>
          </a:p>
        </p:txBody>
      </p:sp>
    </p:spTree>
    <p:extLst>
      <p:ext uri="{BB962C8B-B14F-4D97-AF65-F5344CB8AC3E}">
        <p14:creationId xmlns:p14="http://schemas.microsoft.com/office/powerpoint/2010/main" val="103633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6</a:t>
            </a:fld>
            <a:endParaRPr lang="en-US"/>
          </a:p>
        </p:txBody>
      </p:sp>
    </p:spTree>
    <p:extLst>
      <p:ext uri="{BB962C8B-B14F-4D97-AF65-F5344CB8AC3E}">
        <p14:creationId xmlns:p14="http://schemas.microsoft.com/office/powerpoint/2010/main" val="124445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7</a:t>
            </a:fld>
            <a:endParaRPr lang="en-US"/>
          </a:p>
        </p:txBody>
      </p:sp>
    </p:spTree>
    <p:extLst>
      <p:ext uri="{BB962C8B-B14F-4D97-AF65-F5344CB8AC3E}">
        <p14:creationId xmlns:p14="http://schemas.microsoft.com/office/powerpoint/2010/main" val="2988564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Khái quát về khu vực Mỹ La-tinh</a:t>
            </a:r>
          </a:p>
          <a:p>
            <a:r>
              <a:rPr lang="vi-VN" dirty="0"/>
              <a:t>- Sau Chiến tranh thế giới thứ hai, Mỹ đã tìm cách thiết lập các chế độ độc tài thân Mỹ ở Mỹ La-tinh nhằm biến khu vực này thành “sân sau” của mình. Nhiều nước Mỹ La-tinh đã tiến hành cách mạng dân tộc dân chủ, lật đổ chế độ độc tài thành công, mở đầu là cuộc cách mạng Cu-ba (1959), sau đó bùng phát mạnh mẽ với các cuộc đấu tranh vũ trang ở nhiều nước như: Bô-li-vi-a, Vê-nê-xu-ê-la, Cô-lôm-bi-a, Ni-ca-ra-goa,...</a:t>
            </a:r>
          </a:p>
          <a:p>
            <a:r>
              <a:rPr lang="vi-VN" dirty="0"/>
              <a:t>Sau khi hoàn thành cách mạng dân tộc dân chủ, các nước Mỹ La-tinh bắt tay vào xây dựng đất nước và đã đạt được nhiều thành tựu quan trọng. Độc lập, chủ quyền được củng cố, nền chính trị được dân chủ hoá, nền kinh tế được cải cách, quá trình liên kết khu vực cũng được đẩy mạnh.</a:t>
            </a:r>
            <a:br>
              <a:rPr lang="en-US" dirty="0"/>
            </a:br>
            <a:r>
              <a:rPr lang="vi-VN" dirty="0"/>
              <a:t>Sau Chiến tranh thế giới thứ hai, Mỹ thiết lập chế độ độc tài ở Mỹ La-tinh để biến khu vực này thành “sân sau”. Các nước Mỹ La-tinh, bắt đầu với cách mạng Cu-ba (1959), đã tiến hành cách mạng dân tộc dân chủ, lật đổ chế độ độc tài. Sau đó, họ xây dựng đất nước, đạt nhiều thành tựu như củng cố độc lập, dân chủ hóa chính trị, cải cách kinh tế và thúc đẩy liên kết khu vực.</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17</a:t>
            </a:fld>
            <a:endParaRPr lang="en-US"/>
          </a:p>
        </p:txBody>
      </p:sp>
    </p:spTree>
    <p:extLst>
      <p:ext uri="{BB962C8B-B14F-4D97-AF65-F5344CB8AC3E}">
        <p14:creationId xmlns:p14="http://schemas.microsoft.com/office/powerpoint/2010/main" val="213919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Khái quát về khu vực Mỹ La-tinh</a:t>
            </a:r>
          </a:p>
          <a:p>
            <a:r>
              <a:rPr lang="vi-VN" dirty="0"/>
              <a:t>- Sau Chiến tranh thế giới thứ hai, Mỹ đã tìm cách thiết lập các chế độ độc tài thân Mỹ ở Mỹ La-tinh nhằm biến khu vực này thành “sân sau” của mình. Nhiều nước Mỹ La-tinh đã tiến hành cách mạng dân tộc dân chủ, lật đổ chế độ độc tài thành công, mở đầu là cuộc cách mạng Cu-ba (1959), sau đó bùng phát mạnh mẽ với các cuộc đấu tranh vũ trang ở nhiều nước như: Bô-li-vi-a, Vê-nê-xu-ê-la, Cô-lôm-bi-a, Ni-ca-ra-goa,...</a:t>
            </a:r>
          </a:p>
          <a:p>
            <a:r>
              <a:rPr lang="vi-VN" dirty="0"/>
              <a:t>Sau khi hoàn thành cách mạng dân tộc dân chủ, các nước Mỹ La-tinh bắt tay vào xây dựng đất nước và đã đạt được nhiều thành tựu quan trọng. Độc lập, chủ quyền được củng cố, nền chính trị được dân chủ hoá, nền kinh tế được cải cách, quá trình liên kết khu vực cũng được đẩy mạnh.</a:t>
            </a:r>
            <a:br>
              <a:rPr lang="en-US" dirty="0"/>
            </a:br>
            <a:r>
              <a:rPr lang="vi-VN" dirty="0"/>
              <a:t>Sau Chiến tranh thế giới thứ hai, Mỹ thiết lập chế độ độc tài ở Mỹ La-tinh để biến khu vực này thành “sân sau”. Các nước Mỹ La-tinh, bắt đầu với cách mạng Cu-ba (1959), đã tiến hành cách mạng dân tộc dân chủ, lật đổ chế độ độc tài. Sau đó, họ xây dựng đất nước, đạt nhiều thành tựu như củng cố độc lập, dân chủ hóa chính trị, cải cách kinh tế và thúc đẩy liên kết khu vực.</a:t>
            </a:r>
            <a:endParaRPr lang="en-US" dirty="0"/>
          </a:p>
        </p:txBody>
      </p:sp>
      <p:sp>
        <p:nvSpPr>
          <p:cNvPr id="4" name="Slide Number Placeholder 3"/>
          <p:cNvSpPr>
            <a:spLocks noGrp="1"/>
          </p:cNvSpPr>
          <p:nvPr>
            <p:ph type="sldNum" sz="quarter" idx="5"/>
          </p:nvPr>
        </p:nvSpPr>
        <p:spPr/>
        <p:txBody>
          <a:bodyPr/>
          <a:lstStyle/>
          <a:p>
            <a:fld id="{2D563E06-FA49-477E-8F25-A11718DD716A}" type="slidenum">
              <a:rPr lang="en-US" smtClean="0"/>
              <a:t>18</a:t>
            </a:fld>
            <a:endParaRPr lang="en-US"/>
          </a:p>
        </p:txBody>
      </p:sp>
    </p:spTree>
    <p:extLst>
      <p:ext uri="{BB962C8B-B14F-4D97-AF65-F5344CB8AC3E}">
        <p14:creationId xmlns:p14="http://schemas.microsoft.com/office/powerpoint/2010/main" val="1569698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43395C-5D98-4170-882F-72DDBCA8EBC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863115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02441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2088594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94692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380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758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20963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32865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15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004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818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43395C-5D98-4170-882F-72DDBCA8EBC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8697684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8048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8327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7578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728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2765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1954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933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984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927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277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43395C-5D98-4170-882F-72DDBCA8EBCD}" type="datetimeFigureOut">
              <a:rPr lang="en-US" smtClean="0"/>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6645211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660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4164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7929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4454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7856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98449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657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9318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531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597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43395C-5D98-4170-882F-72DDBCA8EBCD}"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400980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54720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46884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27551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15672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31594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5259" y="1660072"/>
            <a:ext cx="6066263" cy="1145474"/>
          </a:xfrm>
        </p:spPr>
        <p:txBody>
          <a:bodyPr/>
          <a:lstStyle/>
          <a:p>
            <a:r>
              <a:rPr lang="en-US"/>
              <a:t>Click to edit Master title style</a:t>
            </a:r>
          </a:p>
        </p:txBody>
      </p:sp>
      <p:sp>
        <p:nvSpPr>
          <p:cNvPr id="3" name="Subtitle 2"/>
          <p:cNvSpPr>
            <a:spLocks noGrp="1"/>
          </p:cNvSpPr>
          <p:nvPr>
            <p:ph type="subTitle" idx="1"/>
          </p:nvPr>
        </p:nvSpPr>
        <p:spPr>
          <a:xfrm>
            <a:off x="1070517" y="3028208"/>
            <a:ext cx="4995746" cy="1365662"/>
          </a:xfrm>
        </p:spPr>
        <p:txBody>
          <a:bodyPr/>
          <a:lstStyle>
            <a:lvl1pPr marL="0" indent="0" algn="ctr">
              <a:buNone/>
              <a:defRPr>
                <a:solidFill>
                  <a:schemeClr val="tx1">
                    <a:tint val="75000"/>
                  </a:schemeClr>
                </a:solidFill>
              </a:defRPr>
            </a:lvl1pPr>
            <a:lvl2pPr marL="356250" indent="0" algn="ctr">
              <a:buNone/>
              <a:defRPr>
                <a:solidFill>
                  <a:schemeClr val="tx1">
                    <a:tint val="75000"/>
                  </a:schemeClr>
                </a:solidFill>
              </a:defRPr>
            </a:lvl2pPr>
            <a:lvl3pPr marL="712500" indent="0" algn="ctr">
              <a:buNone/>
              <a:defRPr>
                <a:solidFill>
                  <a:schemeClr val="tx1">
                    <a:tint val="75000"/>
                  </a:schemeClr>
                </a:solidFill>
              </a:defRPr>
            </a:lvl3pPr>
            <a:lvl4pPr marL="1068751" indent="0" algn="ctr">
              <a:buNone/>
              <a:defRPr>
                <a:solidFill>
                  <a:schemeClr val="tx1">
                    <a:tint val="75000"/>
                  </a:schemeClr>
                </a:solidFill>
              </a:defRPr>
            </a:lvl4pPr>
            <a:lvl5pPr marL="1425001" indent="0" algn="ctr">
              <a:buNone/>
              <a:defRPr>
                <a:solidFill>
                  <a:schemeClr val="tx1">
                    <a:tint val="75000"/>
                  </a:schemeClr>
                </a:solidFill>
              </a:defRPr>
            </a:lvl5pPr>
            <a:lvl6pPr marL="1781251" indent="0" algn="ctr">
              <a:buNone/>
              <a:defRPr>
                <a:solidFill>
                  <a:schemeClr val="tx1">
                    <a:tint val="75000"/>
                  </a:schemeClr>
                </a:solidFill>
              </a:defRPr>
            </a:lvl6pPr>
            <a:lvl7pPr marL="2137501" indent="0" algn="ctr">
              <a:buNone/>
              <a:defRPr>
                <a:solidFill>
                  <a:schemeClr val="tx1">
                    <a:tint val="75000"/>
                  </a:schemeClr>
                </a:solidFill>
              </a:defRPr>
            </a:lvl7pPr>
            <a:lvl8pPr marL="2493752" indent="0" algn="ctr">
              <a:buNone/>
              <a:defRPr>
                <a:solidFill>
                  <a:schemeClr val="tx1">
                    <a:tint val="75000"/>
                  </a:schemeClr>
                </a:solidFill>
              </a:defRPr>
            </a:lvl8pPr>
            <a:lvl9pPr marL="285000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19803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474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3757" y="3433949"/>
            <a:ext cx="6066263" cy="1061357"/>
          </a:xfrm>
        </p:spPr>
        <p:txBody>
          <a:bodyPr anchor="t"/>
          <a:lstStyle>
            <a:lvl1pPr algn="l">
              <a:defRPr sz="3117" b="1" cap="all"/>
            </a:lvl1pPr>
          </a:lstStyle>
          <a:p>
            <a:r>
              <a:rPr lang="en-US"/>
              <a:t>Click to edit Master title style</a:t>
            </a:r>
          </a:p>
        </p:txBody>
      </p:sp>
      <p:sp>
        <p:nvSpPr>
          <p:cNvPr id="3" name="Text Placeholder 2"/>
          <p:cNvSpPr>
            <a:spLocks noGrp="1"/>
          </p:cNvSpPr>
          <p:nvPr>
            <p:ph type="body" idx="1"/>
          </p:nvPr>
        </p:nvSpPr>
        <p:spPr>
          <a:xfrm>
            <a:off x="563757" y="2264972"/>
            <a:ext cx="6066263" cy="1168977"/>
          </a:xfrm>
        </p:spPr>
        <p:txBody>
          <a:bodyPr anchor="b"/>
          <a:lstStyle>
            <a:lvl1pPr marL="0" indent="0">
              <a:buNone/>
              <a:defRPr sz="1558">
                <a:solidFill>
                  <a:schemeClr val="tx1">
                    <a:tint val="75000"/>
                  </a:schemeClr>
                </a:solidFill>
              </a:defRPr>
            </a:lvl1pPr>
            <a:lvl2pPr marL="356250" indent="0">
              <a:buNone/>
              <a:defRPr sz="1403">
                <a:solidFill>
                  <a:schemeClr val="tx1">
                    <a:tint val="75000"/>
                  </a:schemeClr>
                </a:solidFill>
              </a:defRPr>
            </a:lvl2pPr>
            <a:lvl3pPr marL="712500" indent="0">
              <a:buNone/>
              <a:defRPr sz="1247">
                <a:solidFill>
                  <a:schemeClr val="tx1">
                    <a:tint val="75000"/>
                  </a:schemeClr>
                </a:solidFill>
              </a:defRPr>
            </a:lvl3pPr>
            <a:lvl4pPr marL="1068751" indent="0">
              <a:buNone/>
              <a:defRPr sz="1091">
                <a:solidFill>
                  <a:schemeClr val="tx1">
                    <a:tint val="75000"/>
                  </a:schemeClr>
                </a:solidFill>
              </a:defRPr>
            </a:lvl4pPr>
            <a:lvl5pPr marL="1425001" indent="0">
              <a:buNone/>
              <a:defRPr sz="1091">
                <a:solidFill>
                  <a:schemeClr val="tx1">
                    <a:tint val="75000"/>
                  </a:schemeClr>
                </a:solidFill>
              </a:defRPr>
            </a:lvl5pPr>
            <a:lvl6pPr marL="1781251" indent="0">
              <a:buNone/>
              <a:defRPr sz="1091">
                <a:solidFill>
                  <a:schemeClr val="tx1">
                    <a:tint val="75000"/>
                  </a:schemeClr>
                </a:solidFill>
              </a:defRPr>
            </a:lvl6pPr>
            <a:lvl7pPr marL="2137501" indent="0">
              <a:buNone/>
              <a:defRPr sz="1091">
                <a:solidFill>
                  <a:schemeClr val="tx1">
                    <a:tint val="75000"/>
                  </a:schemeClr>
                </a:solidFill>
              </a:defRPr>
            </a:lvl7pPr>
            <a:lvl8pPr marL="2493752" indent="0">
              <a:buNone/>
              <a:defRPr sz="1091">
                <a:solidFill>
                  <a:schemeClr val="tx1">
                    <a:tint val="75000"/>
                  </a:schemeClr>
                </a:solidFill>
              </a:defRPr>
            </a:lvl8pPr>
            <a:lvl9pPr marL="2850002" indent="0">
              <a:buNone/>
              <a:defRPr sz="10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892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56839" y="1246910"/>
            <a:ext cx="3152078" cy="3526724"/>
          </a:xfrm>
        </p:spPr>
        <p:txBody>
          <a:bodyPr/>
          <a:lstStyle>
            <a:lvl1pPr>
              <a:defRPr sz="2182"/>
            </a:lvl1pPr>
            <a:lvl2pPr>
              <a:defRPr sz="1870"/>
            </a:lvl2pPr>
            <a:lvl3pPr>
              <a:defRPr sz="1558"/>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627863" y="1246910"/>
            <a:ext cx="3152078" cy="3526724"/>
          </a:xfrm>
        </p:spPr>
        <p:txBody>
          <a:bodyPr/>
          <a:lstStyle>
            <a:lvl1pPr>
              <a:defRPr sz="2182"/>
            </a:lvl1pPr>
            <a:lvl2pPr>
              <a:defRPr sz="1870"/>
            </a:lvl2pPr>
            <a:lvl3pPr>
              <a:defRPr sz="1558"/>
            </a:lvl3pPr>
            <a:lvl4pPr>
              <a:defRPr sz="1403"/>
            </a:lvl4pPr>
            <a:lvl5pPr>
              <a:defRPr sz="1403"/>
            </a:lvl5pPr>
            <a:lvl6pPr>
              <a:defRPr sz="1403"/>
            </a:lvl6pPr>
            <a:lvl7pPr>
              <a:defRPr sz="1403"/>
            </a:lvl7pPr>
            <a:lvl8pPr>
              <a:defRPr sz="1403"/>
            </a:lvl8pPr>
            <a:lvl9pPr>
              <a:defRPr sz="140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12318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56839" y="1196192"/>
            <a:ext cx="3153317" cy="498516"/>
          </a:xfrm>
        </p:spPr>
        <p:txBody>
          <a:bodyPr anchor="b"/>
          <a:lstStyle>
            <a:lvl1pPr marL="0" indent="0">
              <a:buNone/>
              <a:defRPr sz="1870" b="1"/>
            </a:lvl1pPr>
            <a:lvl2pPr marL="356250" indent="0">
              <a:buNone/>
              <a:defRPr sz="1558" b="1"/>
            </a:lvl2pPr>
            <a:lvl3pPr marL="712500" indent="0">
              <a:buNone/>
              <a:defRPr sz="1403" b="1"/>
            </a:lvl3pPr>
            <a:lvl4pPr marL="1068751" indent="0">
              <a:buNone/>
              <a:defRPr sz="1247" b="1"/>
            </a:lvl4pPr>
            <a:lvl5pPr marL="1425001" indent="0">
              <a:buNone/>
              <a:defRPr sz="1247" b="1"/>
            </a:lvl5pPr>
            <a:lvl6pPr marL="1781251" indent="0">
              <a:buNone/>
              <a:defRPr sz="1247" b="1"/>
            </a:lvl6pPr>
            <a:lvl7pPr marL="2137501" indent="0">
              <a:buNone/>
              <a:defRPr sz="1247" b="1"/>
            </a:lvl7pPr>
            <a:lvl8pPr marL="2493752" indent="0">
              <a:buNone/>
              <a:defRPr sz="1247" b="1"/>
            </a:lvl8pPr>
            <a:lvl9pPr marL="2850002" indent="0">
              <a:buNone/>
              <a:defRPr sz="1247" b="1"/>
            </a:lvl9pPr>
          </a:lstStyle>
          <a:p>
            <a:pPr lvl="0"/>
            <a:r>
              <a:rPr lang="en-US"/>
              <a:t>Click to edit Master text styles</a:t>
            </a:r>
          </a:p>
        </p:txBody>
      </p:sp>
      <p:sp>
        <p:nvSpPr>
          <p:cNvPr id="4" name="Content Placeholder 3"/>
          <p:cNvSpPr>
            <a:spLocks noGrp="1"/>
          </p:cNvSpPr>
          <p:nvPr>
            <p:ph sz="half" idx="2"/>
          </p:nvPr>
        </p:nvSpPr>
        <p:spPr>
          <a:xfrm>
            <a:off x="356839" y="1694708"/>
            <a:ext cx="3153317" cy="3078926"/>
          </a:xfrm>
        </p:spPr>
        <p:txBody>
          <a:bodyPr/>
          <a:lstStyle>
            <a:lvl1pPr>
              <a:defRPr sz="1870"/>
            </a:lvl1pPr>
            <a:lvl2pPr>
              <a:defRPr sz="1558"/>
            </a:lvl2pPr>
            <a:lvl3pPr>
              <a:defRPr sz="1403"/>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625386" y="1196192"/>
            <a:ext cx="3154556" cy="498516"/>
          </a:xfrm>
        </p:spPr>
        <p:txBody>
          <a:bodyPr anchor="b"/>
          <a:lstStyle>
            <a:lvl1pPr marL="0" indent="0">
              <a:buNone/>
              <a:defRPr sz="1870" b="1"/>
            </a:lvl1pPr>
            <a:lvl2pPr marL="356250" indent="0">
              <a:buNone/>
              <a:defRPr sz="1558" b="1"/>
            </a:lvl2pPr>
            <a:lvl3pPr marL="712500" indent="0">
              <a:buNone/>
              <a:defRPr sz="1403" b="1"/>
            </a:lvl3pPr>
            <a:lvl4pPr marL="1068751" indent="0">
              <a:buNone/>
              <a:defRPr sz="1247" b="1"/>
            </a:lvl4pPr>
            <a:lvl5pPr marL="1425001" indent="0">
              <a:buNone/>
              <a:defRPr sz="1247" b="1"/>
            </a:lvl5pPr>
            <a:lvl6pPr marL="1781251" indent="0">
              <a:buNone/>
              <a:defRPr sz="1247" b="1"/>
            </a:lvl6pPr>
            <a:lvl7pPr marL="2137501" indent="0">
              <a:buNone/>
              <a:defRPr sz="1247" b="1"/>
            </a:lvl7pPr>
            <a:lvl8pPr marL="2493752" indent="0">
              <a:buNone/>
              <a:defRPr sz="1247" b="1"/>
            </a:lvl8pPr>
            <a:lvl9pPr marL="2850002" indent="0">
              <a:buNone/>
              <a:defRPr sz="1247" b="1"/>
            </a:lvl9pPr>
          </a:lstStyle>
          <a:p>
            <a:pPr lvl="0"/>
            <a:r>
              <a:rPr lang="en-US"/>
              <a:t>Click to edit Master text styles</a:t>
            </a:r>
          </a:p>
        </p:txBody>
      </p:sp>
      <p:sp>
        <p:nvSpPr>
          <p:cNvPr id="6" name="Content Placeholder 5"/>
          <p:cNvSpPr>
            <a:spLocks noGrp="1"/>
          </p:cNvSpPr>
          <p:nvPr>
            <p:ph sz="quarter" idx="4"/>
          </p:nvPr>
        </p:nvSpPr>
        <p:spPr>
          <a:xfrm>
            <a:off x="3625386" y="1694708"/>
            <a:ext cx="3154556" cy="3078926"/>
          </a:xfrm>
        </p:spPr>
        <p:txBody>
          <a:bodyPr/>
          <a:lstStyle>
            <a:lvl1pPr>
              <a:defRPr sz="1870"/>
            </a:lvl1pPr>
            <a:lvl2pPr>
              <a:defRPr sz="1558"/>
            </a:lvl2pPr>
            <a:lvl3pPr>
              <a:defRPr sz="1403"/>
            </a:lvl3pPr>
            <a:lvl4pPr>
              <a:defRPr sz="1247"/>
            </a:lvl4pPr>
            <a:lvl5pPr>
              <a:defRPr sz="1247"/>
            </a:lvl5pPr>
            <a:lvl6pPr>
              <a:defRPr sz="1247"/>
            </a:lvl6pPr>
            <a:lvl7pPr>
              <a:defRPr sz="1247"/>
            </a:lvl7pPr>
            <a:lvl8pPr>
              <a:defRPr sz="1247"/>
            </a:lvl8pPr>
            <a:lvl9pPr>
              <a:defRPr sz="124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75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43395C-5D98-4170-882F-72DDBCA8EBCD}" type="datetimeFigureOut">
              <a:rPr lang="en-US" smtClean="0"/>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8822712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0452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473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6839" y="212766"/>
            <a:ext cx="2347952" cy="905494"/>
          </a:xfrm>
        </p:spPr>
        <p:txBody>
          <a:bodyPr anchor="b"/>
          <a:lstStyle>
            <a:lvl1pPr algn="l">
              <a:defRPr sz="1558" b="1"/>
            </a:lvl1pPr>
          </a:lstStyle>
          <a:p>
            <a:r>
              <a:rPr lang="en-US"/>
              <a:t>Click to edit Master title style</a:t>
            </a:r>
          </a:p>
        </p:txBody>
      </p:sp>
      <p:sp>
        <p:nvSpPr>
          <p:cNvPr id="3" name="Content Placeholder 2"/>
          <p:cNvSpPr>
            <a:spLocks noGrp="1"/>
          </p:cNvSpPr>
          <p:nvPr>
            <p:ph idx="1"/>
          </p:nvPr>
        </p:nvSpPr>
        <p:spPr>
          <a:xfrm>
            <a:off x="2790283" y="212767"/>
            <a:ext cx="3989659" cy="4560867"/>
          </a:xfrm>
        </p:spPr>
        <p:txBody>
          <a:bodyPr/>
          <a:lstStyle>
            <a:lvl1pPr>
              <a:defRPr sz="2493"/>
            </a:lvl1pPr>
            <a:lvl2pPr>
              <a:defRPr sz="2182"/>
            </a:lvl2pPr>
            <a:lvl3pPr>
              <a:defRPr sz="1870"/>
            </a:lvl3pPr>
            <a:lvl4pPr>
              <a:defRPr sz="1558"/>
            </a:lvl4pPr>
            <a:lvl5pPr>
              <a:defRPr sz="1558"/>
            </a:lvl5pPr>
            <a:lvl6pPr>
              <a:defRPr sz="1558"/>
            </a:lvl6pPr>
            <a:lvl7pPr>
              <a:defRPr sz="1558"/>
            </a:lvl7pPr>
            <a:lvl8pPr>
              <a:defRPr sz="1558"/>
            </a:lvl8pPr>
            <a:lvl9pPr>
              <a:defRPr sz="15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56839" y="1118260"/>
            <a:ext cx="2347952" cy="3655374"/>
          </a:xfrm>
        </p:spPr>
        <p:txBody>
          <a:bodyPr/>
          <a:lstStyle>
            <a:lvl1pPr marL="0" indent="0">
              <a:buNone/>
              <a:defRPr sz="1091"/>
            </a:lvl1pPr>
            <a:lvl2pPr marL="356250" indent="0">
              <a:buNone/>
              <a:defRPr sz="935"/>
            </a:lvl2pPr>
            <a:lvl3pPr marL="712500" indent="0">
              <a:buNone/>
              <a:defRPr sz="779"/>
            </a:lvl3pPr>
            <a:lvl4pPr marL="1068751" indent="0">
              <a:buNone/>
              <a:defRPr sz="701"/>
            </a:lvl4pPr>
            <a:lvl5pPr marL="1425001" indent="0">
              <a:buNone/>
              <a:defRPr sz="701"/>
            </a:lvl5pPr>
            <a:lvl6pPr marL="1781251" indent="0">
              <a:buNone/>
              <a:defRPr sz="701"/>
            </a:lvl6pPr>
            <a:lvl7pPr marL="2137501" indent="0">
              <a:buNone/>
              <a:defRPr sz="701"/>
            </a:lvl7pPr>
            <a:lvl8pPr marL="2493752" indent="0">
              <a:buNone/>
              <a:defRPr sz="701"/>
            </a:lvl8pPr>
            <a:lvl9pPr marL="2850002" indent="0">
              <a:buNone/>
              <a:defRPr sz="70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2720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8859" y="3740727"/>
            <a:ext cx="4282068" cy="441614"/>
          </a:xfrm>
        </p:spPr>
        <p:txBody>
          <a:bodyPr anchor="b"/>
          <a:lstStyle>
            <a:lvl1pPr algn="l">
              <a:defRPr sz="1558" b="1"/>
            </a:lvl1pPr>
          </a:lstStyle>
          <a:p>
            <a:r>
              <a:rPr lang="en-US"/>
              <a:t>Click to edit Master title style</a:t>
            </a:r>
          </a:p>
        </p:txBody>
      </p:sp>
      <p:sp>
        <p:nvSpPr>
          <p:cNvPr id="3" name="Picture Placeholder 2"/>
          <p:cNvSpPr>
            <a:spLocks noGrp="1"/>
          </p:cNvSpPr>
          <p:nvPr>
            <p:ph type="pic" idx="1"/>
          </p:nvPr>
        </p:nvSpPr>
        <p:spPr>
          <a:xfrm>
            <a:off x="1398859" y="477487"/>
            <a:ext cx="4282068" cy="3206338"/>
          </a:xfrm>
        </p:spPr>
        <p:txBody>
          <a:bodyPr/>
          <a:lstStyle>
            <a:lvl1pPr marL="0" indent="0">
              <a:buNone/>
              <a:defRPr sz="2493"/>
            </a:lvl1pPr>
            <a:lvl2pPr marL="356250" indent="0">
              <a:buNone/>
              <a:defRPr sz="2182"/>
            </a:lvl2pPr>
            <a:lvl3pPr marL="712500" indent="0">
              <a:buNone/>
              <a:defRPr sz="1870"/>
            </a:lvl3pPr>
            <a:lvl4pPr marL="1068751" indent="0">
              <a:buNone/>
              <a:defRPr sz="1558"/>
            </a:lvl4pPr>
            <a:lvl5pPr marL="1425001" indent="0">
              <a:buNone/>
              <a:defRPr sz="1558"/>
            </a:lvl5pPr>
            <a:lvl6pPr marL="1781251" indent="0">
              <a:buNone/>
              <a:defRPr sz="1558"/>
            </a:lvl6pPr>
            <a:lvl7pPr marL="2137501" indent="0">
              <a:buNone/>
              <a:defRPr sz="1558"/>
            </a:lvl7pPr>
            <a:lvl8pPr marL="2493752" indent="0">
              <a:buNone/>
              <a:defRPr sz="1558"/>
            </a:lvl8pPr>
            <a:lvl9pPr marL="2850002" indent="0">
              <a:buNone/>
              <a:defRPr sz="1558"/>
            </a:lvl9pPr>
          </a:lstStyle>
          <a:p>
            <a:endParaRPr lang="en-US"/>
          </a:p>
        </p:txBody>
      </p:sp>
      <p:sp>
        <p:nvSpPr>
          <p:cNvPr id="4" name="Text Placeholder 3"/>
          <p:cNvSpPr>
            <a:spLocks noGrp="1"/>
          </p:cNvSpPr>
          <p:nvPr>
            <p:ph type="body" sz="half" idx="2"/>
          </p:nvPr>
        </p:nvSpPr>
        <p:spPr>
          <a:xfrm>
            <a:off x="1398859" y="4182341"/>
            <a:ext cx="4282068" cy="627165"/>
          </a:xfrm>
        </p:spPr>
        <p:txBody>
          <a:bodyPr/>
          <a:lstStyle>
            <a:lvl1pPr marL="0" indent="0">
              <a:buNone/>
              <a:defRPr sz="1091"/>
            </a:lvl1pPr>
            <a:lvl2pPr marL="356250" indent="0">
              <a:buNone/>
              <a:defRPr sz="935"/>
            </a:lvl2pPr>
            <a:lvl3pPr marL="712500" indent="0">
              <a:buNone/>
              <a:defRPr sz="779"/>
            </a:lvl3pPr>
            <a:lvl4pPr marL="1068751" indent="0">
              <a:buNone/>
              <a:defRPr sz="701"/>
            </a:lvl4pPr>
            <a:lvl5pPr marL="1425001" indent="0">
              <a:buNone/>
              <a:defRPr sz="701"/>
            </a:lvl5pPr>
            <a:lvl6pPr marL="1781251" indent="0">
              <a:buNone/>
              <a:defRPr sz="701"/>
            </a:lvl6pPr>
            <a:lvl7pPr marL="2137501" indent="0">
              <a:buNone/>
              <a:defRPr sz="701"/>
            </a:lvl7pPr>
            <a:lvl8pPr marL="2493752" indent="0">
              <a:buNone/>
              <a:defRPr sz="701"/>
            </a:lvl8pPr>
            <a:lvl9pPr marL="2850002" indent="0">
              <a:buNone/>
              <a:defRPr sz="701"/>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06241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44677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174166" y="214004"/>
            <a:ext cx="1605776" cy="45596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56839" y="214004"/>
            <a:ext cx="4698380" cy="45596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3891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1841-0BE8-41E8-BACC-6E225A9DB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5F3057-7A01-4673-B49E-2901873B3B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072CE3-96F5-4A7F-A7FD-20E033942A99}"/>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EF24FC2F-65EC-4948-80C8-1AB092F732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05275-D09A-4DF1-B318-47F2067C686E}"/>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29203171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50E4-B6BF-48E5-AA06-859C59A87F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F98C25-3BB6-460F-9F57-8920FBCF5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8EBE1C-8C32-434D-89B1-C63BEEA5F689}"/>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5FB40687-6446-4520-83A5-AEBE6B76A4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B2CD5B-2AD4-488E-8352-578F98247711}"/>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2230794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C31AC-2EEE-40FB-A8E9-E46890C04A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CDAA60-57FB-44AB-AAAB-96FA35877F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CC090-FDE5-448C-A5DD-48720ED09B98}"/>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BBAFDCF6-A2F9-4764-AEA1-2ABAF379F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E84D7E-84EE-46C0-90EF-D02BC86ED9FC}"/>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2431214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79DA-5641-40F9-AD73-76C026AF3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B00BBB-B5F8-40B8-877C-FF5AD98EA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98D61F-BCB5-4D66-B773-61C160F029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E72C20-8E9D-4D90-B75F-78965D0FA887}"/>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6" name="Footer Placeholder 5">
            <a:extLst>
              <a:ext uri="{FF2B5EF4-FFF2-40B4-BE49-F238E27FC236}">
                <a16:creationId xmlns:a16="http://schemas.microsoft.com/office/drawing/2014/main" id="{A44D7A87-EAFC-4619-B29B-A389A00B4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2953CB-F36F-467F-AEE8-07CD91D4272A}"/>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2167964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43395C-5D98-4170-882F-72DDBCA8EBCD}" type="datetimeFigureOut">
              <a:rPr lang="en-US" smtClean="0"/>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5082280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F1404-5F0C-46C7-9CFF-D18DA32195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24816B-5722-4E80-83AB-3EB6BBFF75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C33D84-865F-4A1D-AC76-25FB98AB55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55FDA3-81D0-415B-BACA-E7DAD57D2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0FB27B-053C-4B15-8E3F-284FFBCE23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7714A7-A313-4695-820B-E4200CED6D3D}"/>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8" name="Footer Placeholder 7">
            <a:extLst>
              <a:ext uri="{FF2B5EF4-FFF2-40B4-BE49-F238E27FC236}">
                <a16:creationId xmlns:a16="http://schemas.microsoft.com/office/drawing/2014/main" id="{27C1E8B2-9DE6-419C-A6B4-A3FE7E21B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689651-B663-456A-8028-6BF3B4C96423}"/>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18483098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8C9B-43C2-40E3-8C7D-0B1224EF73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6B7C03-C75B-444C-A64A-430031C10E30}"/>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4" name="Footer Placeholder 3">
            <a:extLst>
              <a:ext uri="{FF2B5EF4-FFF2-40B4-BE49-F238E27FC236}">
                <a16:creationId xmlns:a16="http://schemas.microsoft.com/office/drawing/2014/main" id="{D4977124-A30E-4A7A-A4CB-73F92279DC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EEB23E-C83F-4796-8FB9-62A358EDD561}"/>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5673186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C0324-6E99-41CF-B5CC-3E899E80C4BD}"/>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3" name="Footer Placeholder 2">
            <a:extLst>
              <a:ext uri="{FF2B5EF4-FFF2-40B4-BE49-F238E27FC236}">
                <a16:creationId xmlns:a16="http://schemas.microsoft.com/office/drawing/2014/main" id="{C6C30082-0B63-435B-AC88-01C925001A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8E51E1-A08A-4B29-ABE1-0C84684937E8}"/>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1708760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18204-E970-4647-9F58-DEF2B376D5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A1A057-6F83-4500-A0FA-A083A1ED9A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5E1BE1-5DCE-4D66-A710-E288AACBEB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3A63E-AEE3-4B4C-844D-E9105F7AE446}"/>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6" name="Footer Placeholder 5">
            <a:extLst>
              <a:ext uri="{FF2B5EF4-FFF2-40B4-BE49-F238E27FC236}">
                <a16:creationId xmlns:a16="http://schemas.microsoft.com/office/drawing/2014/main" id="{EC8B4A49-C322-40CF-A771-B51BC2826C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29A36B-8BED-4E67-8D33-E963D5FC1055}"/>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15112578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6BD38-2908-49E5-8E12-D68B034A9D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93137-2999-44A3-B262-475C9CA184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6BB62-FB74-4D32-83E6-E1335392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B13F2-0ECC-4934-B52C-3A8100B660D9}"/>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6" name="Footer Placeholder 5">
            <a:extLst>
              <a:ext uri="{FF2B5EF4-FFF2-40B4-BE49-F238E27FC236}">
                <a16:creationId xmlns:a16="http://schemas.microsoft.com/office/drawing/2014/main" id="{F897F596-993B-44CA-A1F1-7FEEA9EB3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4C033-CCCE-45DB-9288-D4B24A7BA6FA}"/>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322341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6A71-8AFB-4250-8C1E-C2D705FE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BEB236-9C3A-4E29-9439-2F655B4B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627A1-1A18-48C3-A3AC-CCDA7B8400C1}"/>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CC25BE96-B014-48A9-B447-942DC5574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31110-D04B-40C2-B714-C9E54CF7CEA5}"/>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39686850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B33495-FACB-479E-9776-68276F59A8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EE4F19-381F-4279-9B5B-9AF7B6B449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18ADD-E6E2-454A-850F-A6014EFA6F12}"/>
              </a:ext>
            </a:extLst>
          </p:cNvPr>
          <p:cNvSpPr>
            <a:spLocks noGrp="1"/>
          </p:cNvSpPr>
          <p:nvPr>
            <p:ph type="dt" sz="half" idx="10"/>
          </p:nvPr>
        </p:nvSpPr>
        <p:spPr/>
        <p:txBody>
          <a:body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954D905E-30A8-4C18-9465-5805103CF7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168B6-9D11-4FC7-935A-065A3CB6DD3E}"/>
              </a:ext>
            </a:extLst>
          </p:cNvPr>
          <p:cNvSpPr>
            <a:spLocks noGrp="1"/>
          </p:cNvSpPr>
          <p:nvPr>
            <p:ph type="sldNum" sz="quarter" idx="12"/>
          </p:nvPr>
        </p:nvSpPr>
        <p:spPr/>
        <p:txBody>
          <a:bodyPr/>
          <a:lstStyle/>
          <a:p>
            <a:fld id="{4F3A3956-B020-45A8-B3C5-3C94FBB448F1}" type="slidenum">
              <a:rPr lang="en-US" smtClean="0"/>
              <a:t>‹#›</a:t>
            </a:fld>
            <a:endParaRPr lang="en-US"/>
          </a:p>
        </p:txBody>
      </p:sp>
    </p:spTree>
    <p:extLst>
      <p:ext uri="{BB962C8B-B14F-4D97-AF65-F5344CB8AC3E}">
        <p14:creationId xmlns:p14="http://schemas.microsoft.com/office/powerpoint/2010/main" val="1452731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B09E6-CA58-6632-EECC-DAE78E0FA7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5F0105-9051-B9CC-6633-419A81F76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5018F3-F959-A85B-96B4-160E5C675661}"/>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A74D597D-EFBD-F6D0-8622-770955D2FE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77ABF-3B34-6985-079D-03FE4B492D0C}"/>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863068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00461-4A99-BA9D-4D39-511DCA6172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E0613F-D158-71A0-AFCD-37500270D7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AFEE02-0F6D-B30D-AB9B-0D34C45F58C4}"/>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2CBF7A13-5C76-7B3D-0E6A-A2AFEE5F87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7043C7-2FDC-816E-A9DF-7C38CBD11F0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141339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4449-03E8-FA2E-7A38-FA664E2536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C872730-EBEB-A06B-EFA4-D4561666A2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120B4-AA48-605E-C19B-3FF7F4D54D47}"/>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E9E81B8C-48F2-9BDE-12CE-A99660D70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7D1BC-954A-9A0C-0079-E72F49A93DF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01297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43395C-5D98-4170-882F-72DDBCA8EBCD}" type="datetimeFigureOut">
              <a:rPr lang="en-US" smtClean="0"/>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3521767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5F-E722-ADC0-3ABA-C3E0C08F0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1A7209-6E77-F103-DBA0-7E2EF765C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12C833-432B-DC49-2FDF-3EC29A8C73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670F3B-4500-B491-5CFF-99558F6A16D5}"/>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6" name="Footer Placeholder 5">
            <a:extLst>
              <a:ext uri="{FF2B5EF4-FFF2-40B4-BE49-F238E27FC236}">
                <a16:creationId xmlns:a16="http://schemas.microsoft.com/office/drawing/2014/main" id="{9185BD7C-7465-EE00-558A-320A21E1C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1F94EA-EB52-E248-F33E-F3E2A2C12238}"/>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7087698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C1CB8-0C31-1A36-73C1-1A68BD6EB1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EC0A7C-2C72-8738-97E9-147F9DB2F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30CED-9DDA-8D7F-3EAC-DDA2196E50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C85D3D-A0E0-B735-8545-165647C13E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D2198E-94BE-1FBE-4D39-D862DCE1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029C9-C91D-F738-D0BD-04831F3DE892}"/>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8" name="Footer Placeholder 7">
            <a:extLst>
              <a:ext uri="{FF2B5EF4-FFF2-40B4-BE49-F238E27FC236}">
                <a16:creationId xmlns:a16="http://schemas.microsoft.com/office/drawing/2014/main" id="{1F5FDC3D-0106-251B-2949-BE0AD481CC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D1C48C-A912-F741-E637-A5DB0D517939}"/>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244358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7DAA-B437-627D-5B7B-589AEA7E06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A1500F-5E2A-DBDA-3F94-178E26B6442E}"/>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4" name="Footer Placeholder 3">
            <a:extLst>
              <a:ext uri="{FF2B5EF4-FFF2-40B4-BE49-F238E27FC236}">
                <a16:creationId xmlns:a16="http://schemas.microsoft.com/office/drawing/2014/main" id="{6CE9AC9B-EF36-3043-F6F9-1327E464B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B205A-C848-B2B0-1994-962029DD1AB4}"/>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6356816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1EBF2B-A03E-2374-2762-9C963E078C81}"/>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3" name="Footer Placeholder 2">
            <a:extLst>
              <a:ext uri="{FF2B5EF4-FFF2-40B4-BE49-F238E27FC236}">
                <a16:creationId xmlns:a16="http://schemas.microsoft.com/office/drawing/2014/main" id="{7FAFABCC-5978-5A86-3D0F-E7E02A5E5B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707C15-8A81-836E-3B20-4421DC94333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5516652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6110-6428-57ED-DCCD-CB3AC6F8DC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0D9ECD-8D91-84AA-078A-E858A72BE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3AB036-8D7D-8496-5241-2ED0C6B5E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38C252-C4E8-50FB-4712-AB4D9767D62C}"/>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6" name="Footer Placeholder 5">
            <a:extLst>
              <a:ext uri="{FF2B5EF4-FFF2-40B4-BE49-F238E27FC236}">
                <a16:creationId xmlns:a16="http://schemas.microsoft.com/office/drawing/2014/main" id="{FA92DF1A-5868-3A45-F1BA-94D1666F7B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7A569-0F48-8857-BD82-394316CA17F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8345221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D6601-F9E6-5C2F-0E7F-316DECAB0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8B1C22-04DD-801E-A3A4-4051EBD824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0E7C94-F42D-0C2F-3596-189B36EC2D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6404B-2EF1-36FB-01B6-3E1EB44B7D9F}"/>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6" name="Footer Placeholder 5">
            <a:extLst>
              <a:ext uri="{FF2B5EF4-FFF2-40B4-BE49-F238E27FC236}">
                <a16:creationId xmlns:a16="http://schemas.microsoft.com/office/drawing/2014/main" id="{62EBDECE-AD52-DEE8-A5A9-5F5DDC270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FB432-2164-D152-8284-133CC9C74927}"/>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6315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325FF-4959-15CF-1083-917E5A6C12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894E5-4268-AE39-148A-68C821768E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96CC2-865B-F20B-1F62-D6E18174B9F8}"/>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A8C651FB-CE6F-E4D0-1B92-EA26FAFB9A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79A48-83AC-87AE-87E6-3CB5EFFE66BD}"/>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35464173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8EF7-0D2E-C2A1-F696-5A108E3D2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E2C419-9985-DD65-2A3E-86629B1802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1BE18-A5E1-AFE7-2EBA-8749F324523A}"/>
              </a:ext>
            </a:extLst>
          </p:cNvPr>
          <p:cNvSpPr>
            <a:spLocks noGrp="1"/>
          </p:cNvSpPr>
          <p:nvPr>
            <p:ph type="dt" sz="half" idx="10"/>
          </p:nvPr>
        </p:nvSpPr>
        <p:spPr/>
        <p:txBody>
          <a:body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A97CBAA5-4005-8F1F-58C2-C486F45489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276AA-52DB-E6EE-972E-E4D319583052}"/>
              </a:ext>
            </a:extLst>
          </p:cNvPr>
          <p:cNvSpPr>
            <a:spLocks noGrp="1"/>
          </p:cNvSpPr>
          <p:nvPr>
            <p:ph type="sldNum" sz="quarter" idx="12"/>
          </p:nvPr>
        </p:nvSpPr>
        <p:spPr/>
        <p:txBody>
          <a:bodyPr/>
          <a:lstStyle/>
          <a:p>
            <a:fld id="{E0928C60-F7A2-44CC-B6E8-D067795BCE24}" type="slidenum">
              <a:rPr lang="en-US" smtClean="0"/>
              <a:t>‹#›</a:t>
            </a:fld>
            <a:endParaRPr lang="en-US"/>
          </a:p>
        </p:txBody>
      </p:sp>
    </p:spTree>
    <p:extLst>
      <p:ext uri="{BB962C8B-B14F-4D97-AF65-F5344CB8AC3E}">
        <p14:creationId xmlns:p14="http://schemas.microsoft.com/office/powerpoint/2010/main" val="27704844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12/8/2024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96593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3110274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43395C-5D98-4170-882F-72DDBCA8EBCD}" type="datetimeFigureOut">
              <a:rPr lang="en-US" smtClean="0"/>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E2B0AB-1D81-437A-A3DE-D67582AEF40F}" type="slidenum">
              <a:rPr lang="en-US" smtClean="0"/>
              <a:t>‹#›</a:t>
            </a:fld>
            <a:endParaRPr lang="en-US"/>
          </a:p>
        </p:txBody>
      </p:sp>
    </p:spTree>
    <p:extLst>
      <p:ext uri="{BB962C8B-B14F-4D97-AF65-F5344CB8AC3E}">
        <p14:creationId xmlns:p14="http://schemas.microsoft.com/office/powerpoint/2010/main" val="143449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43395C-5D98-4170-882F-72DDBCA8EBCD}" type="datetimeFigureOut">
              <a:rPr lang="en-US" smtClean="0"/>
              <a:t>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E2B0AB-1D81-437A-A3DE-D67582AEF40F}" type="slidenum">
              <a:rPr lang="en-US" smtClean="0"/>
              <a:t>‹#›</a:t>
            </a:fld>
            <a:endParaRPr lang="en-US"/>
          </a:p>
        </p:txBody>
      </p:sp>
    </p:spTree>
    <p:extLst>
      <p:ext uri="{BB962C8B-B14F-4D97-AF65-F5344CB8AC3E}">
        <p14:creationId xmlns:p14="http://schemas.microsoft.com/office/powerpoint/2010/main" val="4864894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1519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B1DEB0C-0224-475E-A6A5-81D8D1CE12F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562AADC-73DD-4A33-BB12-F0B9D4B9BD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209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0BAE2845-E435-4C2B-B94B-09AFA17A34A4}"/>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12/8/2024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92307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839" y="214004"/>
            <a:ext cx="6423102" cy="89064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56839" y="1246910"/>
            <a:ext cx="6423102" cy="35267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56839" y="4953000"/>
            <a:ext cx="1665249" cy="284513"/>
          </a:xfrm>
          <a:prstGeom prst="rect">
            <a:avLst/>
          </a:prstGeom>
        </p:spPr>
        <p:txBody>
          <a:bodyPr vert="horz" lIns="91440" tIns="45720" rIns="91440" bIns="45720" rtlCol="0" anchor="ctr"/>
          <a:lstStyle>
            <a:lvl1pPr algn="l">
              <a:defRPr sz="935">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2438400" y="4953000"/>
            <a:ext cx="2259980" cy="284513"/>
          </a:xfrm>
          <a:prstGeom prst="rect">
            <a:avLst/>
          </a:prstGeom>
        </p:spPr>
        <p:txBody>
          <a:bodyPr vert="horz" lIns="91440" tIns="45720" rIns="91440" bIns="45720" rtlCol="0" anchor="ctr"/>
          <a:lstStyle>
            <a:lvl1pPr algn="ctr">
              <a:defRPr sz="93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14693" y="4953000"/>
            <a:ext cx="1665249" cy="284513"/>
          </a:xfrm>
          <a:prstGeom prst="rect">
            <a:avLst/>
          </a:prstGeom>
        </p:spPr>
        <p:txBody>
          <a:bodyPr vert="horz" lIns="91440" tIns="45720" rIns="91440" bIns="45720" rtlCol="0" anchor="ctr"/>
          <a:lstStyle>
            <a:lvl1pPr algn="r">
              <a:defRPr sz="93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821684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712500" rtl="0" eaLnBrk="1" latinLnBrk="0" hangingPunct="1">
        <a:spcBef>
          <a:spcPct val="0"/>
        </a:spcBef>
        <a:buNone/>
        <a:defRPr sz="3428" kern="1200">
          <a:solidFill>
            <a:schemeClr val="tx1"/>
          </a:solidFill>
          <a:latin typeface="+mj-lt"/>
          <a:ea typeface="+mj-ea"/>
          <a:cs typeface="+mj-cs"/>
        </a:defRPr>
      </a:lvl1pPr>
    </p:titleStyle>
    <p:bodyStyle>
      <a:lvl1pPr marL="267188" indent="-267188" algn="l" defTabSz="712500" rtl="0" eaLnBrk="1" latinLnBrk="0" hangingPunct="1">
        <a:spcBef>
          <a:spcPct val="20000"/>
        </a:spcBef>
        <a:buFont typeface="Arial" pitchFamily="34" charset="0"/>
        <a:buChar char="•"/>
        <a:defRPr sz="2493" kern="1200">
          <a:solidFill>
            <a:schemeClr val="tx1"/>
          </a:solidFill>
          <a:latin typeface="+mn-lt"/>
          <a:ea typeface="+mn-ea"/>
          <a:cs typeface="+mn-cs"/>
        </a:defRPr>
      </a:lvl1pPr>
      <a:lvl2pPr marL="578907" indent="-222656" algn="l" defTabSz="712500" rtl="0" eaLnBrk="1" latinLnBrk="0" hangingPunct="1">
        <a:spcBef>
          <a:spcPct val="20000"/>
        </a:spcBef>
        <a:buFont typeface="Arial" pitchFamily="34" charset="0"/>
        <a:buChar char="–"/>
        <a:defRPr sz="2182" kern="1200">
          <a:solidFill>
            <a:schemeClr val="tx1"/>
          </a:solidFill>
          <a:latin typeface="+mn-lt"/>
          <a:ea typeface="+mn-ea"/>
          <a:cs typeface="+mn-cs"/>
        </a:defRPr>
      </a:lvl2pPr>
      <a:lvl3pPr marL="890626" indent="-178125" algn="l" defTabSz="712500" rtl="0" eaLnBrk="1" latinLnBrk="0" hangingPunct="1">
        <a:spcBef>
          <a:spcPct val="20000"/>
        </a:spcBef>
        <a:buFont typeface="Arial" pitchFamily="34" charset="0"/>
        <a:buChar char="•"/>
        <a:defRPr sz="1870" kern="1200">
          <a:solidFill>
            <a:schemeClr val="tx1"/>
          </a:solidFill>
          <a:latin typeface="+mn-lt"/>
          <a:ea typeface="+mn-ea"/>
          <a:cs typeface="+mn-cs"/>
        </a:defRPr>
      </a:lvl3pPr>
      <a:lvl4pPr marL="1246876"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4pPr>
      <a:lvl5pPr marL="1603126"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5pPr>
      <a:lvl6pPr marL="1959376"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6pPr>
      <a:lvl7pPr marL="2315627"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7pPr>
      <a:lvl8pPr marL="2671877"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8pPr>
      <a:lvl9pPr marL="3028127" indent="-178125" algn="l" defTabSz="712500" rtl="0" eaLnBrk="1" latinLnBrk="0" hangingPunct="1">
        <a:spcBef>
          <a:spcPct val="20000"/>
        </a:spcBef>
        <a:buFont typeface="Arial" pitchFamily="34" charset="0"/>
        <a:buChar char="•"/>
        <a:defRPr sz="1558" kern="1200">
          <a:solidFill>
            <a:schemeClr val="tx1"/>
          </a:solidFill>
          <a:latin typeface="+mn-lt"/>
          <a:ea typeface="+mn-ea"/>
          <a:cs typeface="+mn-cs"/>
        </a:defRPr>
      </a:lvl9pPr>
    </p:bodyStyle>
    <p:otherStyle>
      <a:defPPr>
        <a:defRPr lang="en-US"/>
      </a:defPPr>
      <a:lvl1pPr marL="0" algn="l" defTabSz="712500" rtl="0" eaLnBrk="1" latinLnBrk="0" hangingPunct="1">
        <a:defRPr sz="1403" kern="1200">
          <a:solidFill>
            <a:schemeClr val="tx1"/>
          </a:solidFill>
          <a:latin typeface="+mn-lt"/>
          <a:ea typeface="+mn-ea"/>
          <a:cs typeface="+mn-cs"/>
        </a:defRPr>
      </a:lvl1pPr>
      <a:lvl2pPr marL="356250" algn="l" defTabSz="712500" rtl="0" eaLnBrk="1" latinLnBrk="0" hangingPunct="1">
        <a:defRPr sz="1403" kern="1200">
          <a:solidFill>
            <a:schemeClr val="tx1"/>
          </a:solidFill>
          <a:latin typeface="+mn-lt"/>
          <a:ea typeface="+mn-ea"/>
          <a:cs typeface="+mn-cs"/>
        </a:defRPr>
      </a:lvl2pPr>
      <a:lvl3pPr marL="712500" algn="l" defTabSz="712500" rtl="0" eaLnBrk="1" latinLnBrk="0" hangingPunct="1">
        <a:defRPr sz="1403" kern="1200">
          <a:solidFill>
            <a:schemeClr val="tx1"/>
          </a:solidFill>
          <a:latin typeface="+mn-lt"/>
          <a:ea typeface="+mn-ea"/>
          <a:cs typeface="+mn-cs"/>
        </a:defRPr>
      </a:lvl3pPr>
      <a:lvl4pPr marL="1068751" algn="l" defTabSz="712500" rtl="0" eaLnBrk="1" latinLnBrk="0" hangingPunct="1">
        <a:defRPr sz="1403" kern="1200">
          <a:solidFill>
            <a:schemeClr val="tx1"/>
          </a:solidFill>
          <a:latin typeface="+mn-lt"/>
          <a:ea typeface="+mn-ea"/>
          <a:cs typeface="+mn-cs"/>
        </a:defRPr>
      </a:lvl4pPr>
      <a:lvl5pPr marL="1425001" algn="l" defTabSz="712500" rtl="0" eaLnBrk="1" latinLnBrk="0" hangingPunct="1">
        <a:defRPr sz="1403" kern="1200">
          <a:solidFill>
            <a:schemeClr val="tx1"/>
          </a:solidFill>
          <a:latin typeface="+mn-lt"/>
          <a:ea typeface="+mn-ea"/>
          <a:cs typeface="+mn-cs"/>
        </a:defRPr>
      </a:lvl5pPr>
      <a:lvl6pPr marL="1781251" algn="l" defTabSz="712500" rtl="0" eaLnBrk="1" latinLnBrk="0" hangingPunct="1">
        <a:defRPr sz="1403" kern="1200">
          <a:solidFill>
            <a:schemeClr val="tx1"/>
          </a:solidFill>
          <a:latin typeface="+mn-lt"/>
          <a:ea typeface="+mn-ea"/>
          <a:cs typeface="+mn-cs"/>
        </a:defRPr>
      </a:lvl6pPr>
      <a:lvl7pPr marL="2137501" algn="l" defTabSz="712500" rtl="0" eaLnBrk="1" latinLnBrk="0" hangingPunct="1">
        <a:defRPr sz="1403" kern="1200">
          <a:solidFill>
            <a:schemeClr val="tx1"/>
          </a:solidFill>
          <a:latin typeface="+mn-lt"/>
          <a:ea typeface="+mn-ea"/>
          <a:cs typeface="+mn-cs"/>
        </a:defRPr>
      </a:lvl7pPr>
      <a:lvl8pPr marL="2493752" algn="l" defTabSz="712500" rtl="0" eaLnBrk="1" latinLnBrk="0" hangingPunct="1">
        <a:defRPr sz="1403" kern="1200">
          <a:solidFill>
            <a:schemeClr val="tx1"/>
          </a:solidFill>
          <a:latin typeface="+mn-lt"/>
          <a:ea typeface="+mn-ea"/>
          <a:cs typeface="+mn-cs"/>
        </a:defRPr>
      </a:lvl8pPr>
      <a:lvl9pPr marL="2850002" algn="l" defTabSz="712500" rtl="0" eaLnBrk="1" latinLnBrk="0" hangingPunct="1">
        <a:defRPr sz="140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2305BC-EE46-4E49-8D83-B115349546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54C610-4F2E-4947-B0EF-B8C9F1E50D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A721B-5A81-4C7C-9C9A-177B478D9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79471B-15BE-475E-9D7A-4A72BFC97D96}" type="datetimeFigureOut">
              <a:rPr lang="en-US" smtClean="0"/>
              <a:t>12/8/2024</a:t>
            </a:fld>
            <a:endParaRPr lang="en-US"/>
          </a:p>
        </p:txBody>
      </p:sp>
      <p:sp>
        <p:nvSpPr>
          <p:cNvPr id="5" name="Footer Placeholder 4">
            <a:extLst>
              <a:ext uri="{FF2B5EF4-FFF2-40B4-BE49-F238E27FC236}">
                <a16:creationId xmlns:a16="http://schemas.microsoft.com/office/drawing/2014/main" id="{4AE81B23-D6D5-4DAA-9ED8-D73CCD4DBB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487261-BBA9-43C5-99A0-8E3E31441F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3956-B020-45A8-B3C5-3C94FBB448F1}" type="slidenum">
              <a:rPr lang="en-US" smtClean="0"/>
              <a:t>‹#›</a:t>
            </a:fld>
            <a:endParaRPr lang="en-US"/>
          </a:p>
        </p:txBody>
      </p:sp>
    </p:spTree>
    <p:extLst>
      <p:ext uri="{BB962C8B-B14F-4D97-AF65-F5344CB8AC3E}">
        <p14:creationId xmlns:p14="http://schemas.microsoft.com/office/powerpoint/2010/main" val="32740125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07579-73E2-4EB7-E4DC-4AFE3A603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9B385A-B0A5-9D7D-F7A5-1FBA9340B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C18E5-3101-1C4F-F173-1A230877B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5855D6-2AA3-4B44-8811-2212E95B101F}" type="datetimeFigureOut">
              <a:rPr lang="en-US" smtClean="0"/>
              <a:t>12/8/2024</a:t>
            </a:fld>
            <a:endParaRPr lang="en-US"/>
          </a:p>
        </p:txBody>
      </p:sp>
      <p:sp>
        <p:nvSpPr>
          <p:cNvPr id="5" name="Footer Placeholder 4">
            <a:extLst>
              <a:ext uri="{FF2B5EF4-FFF2-40B4-BE49-F238E27FC236}">
                <a16:creationId xmlns:a16="http://schemas.microsoft.com/office/drawing/2014/main" id="{A9E21B4E-2217-9343-B769-15A3BA64D2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D2FF-DA60-342D-73C6-1CF11C1B7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928C60-F7A2-44CC-B6E8-D067795BCE24}" type="slidenum">
              <a:rPr lang="en-US" smtClean="0"/>
              <a:t>‹#›</a:t>
            </a:fld>
            <a:endParaRPr lang="en-US"/>
          </a:p>
        </p:txBody>
      </p:sp>
    </p:spTree>
    <p:extLst>
      <p:ext uri="{BB962C8B-B14F-4D97-AF65-F5344CB8AC3E}">
        <p14:creationId xmlns:p14="http://schemas.microsoft.com/office/powerpoint/2010/main" val="197038582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31.svg"/><Relationship Id="rId10"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1.svg"/><Relationship Id="rId11" Type="http://schemas.openxmlformats.org/officeDocument/2006/relationships/image" Target="../media/image42.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3.svg"/><Relationship Id="rId2" Type="http://schemas.openxmlformats.org/officeDocument/2006/relationships/image" Target="../media/image40.png"/><Relationship Id="rId1" Type="http://schemas.openxmlformats.org/officeDocument/2006/relationships/slideLayout" Target="../slideLayouts/slideLayout18.xml"/><Relationship Id="rId6" Type="http://schemas.openxmlformats.org/officeDocument/2006/relationships/image" Target="../media/image31.svg"/><Relationship Id="rId11" Type="http://schemas.openxmlformats.org/officeDocument/2006/relationships/image" Target="../media/image42.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44.gif"/></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44.gif"/></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sv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3.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39.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 Target="slide38.xml"/><Relationship Id="rId7"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8.xml"/><Relationship Id="rId6" Type="http://schemas.openxmlformats.org/officeDocument/2006/relationships/slide" Target="slide39.xml"/><Relationship Id="rId5" Type="http://schemas.openxmlformats.org/officeDocument/2006/relationships/image" Target="../media/image55.png"/><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slide" Target="slide40.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jp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15.pn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0.gif"/></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13.png"/><Relationship Id="rId4" Type="http://schemas.openxmlformats.org/officeDocument/2006/relationships/image" Target="../media/image6.png"/><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image" Target="../media/image1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9.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gif"/><Relationship Id="rId9" Type="http://schemas.openxmlformats.org/officeDocument/2006/relationships/image" Target="../media/image76.png"/></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3" Type="http://schemas.openxmlformats.org/officeDocument/2006/relationships/image" Target="../media/image80.png"/><Relationship Id="rId7" Type="http://schemas.openxmlformats.org/officeDocument/2006/relationships/image" Target="../media/image84.svg"/><Relationship Id="rId12" Type="http://schemas.openxmlformats.org/officeDocument/2006/relationships/image" Target="../media/image89.svg"/><Relationship Id="rId17" Type="http://schemas.openxmlformats.org/officeDocument/2006/relationships/image" Target="../media/image94.png"/><Relationship Id="rId2" Type="http://schemas.openxmlformats.org/officeDocument/2006/relationships/notesSlide" Target="../notesSlides/notesSlide37.xml"/><Relationship Id="rId16" Type="http://schemas.openxmlformats.org/officeDocument/2006/relationships/image" Target="../media/image93.svg"/><Relationship Id="rId1" Type="http://schemas.openxmlformats.org/officeDocument/2006/relationships/slideLayout" Target="../slideLayouts/slideLayout1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 Id="rId1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98.png"/><Relationship Id="rId4" Type="http://schemas.openxmlformats.org/officeDocument/2006/relationships/image" Target="../media/image97.sv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62.xml"/><Relationship Id="rId5" Type="http://schemas.openxmlformats.org/officeDocument/2006/relationships/image" Target="../media/image98.png"/><Relationship Id="rId4" Type="http://schemas.openxmlformats.org/officeDocument/2006/relationships/image" Target="../media/image97.sv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4.png"/><Relationship Id="rId3" Type="http://schemas.openxmlformats.org/officeDocument/2006/relationships/slideLayout" Target="../slideLayouts/slideLayout51.xml"/><Relationship Id="rId7" Type="http://schemas.openxmlformats.org/officeDocument/2006/relationships/image" Target="../media/image20.svg"/><Relationship Id="rId12" Type="http://schemas.openxmlformats.org/officeDocument/2006/relationships/image" Target="../media/image25.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57.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6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07.png"/><Relationship Id="rId5" Type="http://schemas.openxmlformats.org/officeDocument/2006/relationships/image" Target="../media/image106.gif"/><Relationship Id="rId4" Type="http://schemas.openxmlformats.org/officeDocument/2006/relationships/image" Target="../media/image100.svg"/></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12.png"/><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8.xml"/><Relationship Id="rId1" Type="http://schemas.openxmlformats.org/officeDocument/2006/relationships/slideLayout" Target="../slideLayouts/slideLayout78.xml"/><Relationship Id="rId4" Type="http://schemas.openxmlformats.org/officeDocument/2006/relationships/image" Target="../media/image11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sv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svg"/><Relationship Id="rId7" Type="http://schemas.openxmlformats.org/officeDocument/2006/relationships/image" Target="../media/image33.svg"/><Relationship Id="rId12"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41.png"/><Relationship Id="rId5" Type="http://schemas.openxmlformats.org/officeDocument/2006/relationships/image" Target="../media/image31.svg"/><Relationship Id="rId10" Type="http://schemas.openxmlformats.org/officeDocument/2006/relationships/image" Target="../media/image40.png"/><Relationship Id="rId4" Type="http://schemas.openxmlformats.org/officeDocument/2006/relationships/image" Target="../media/image30.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F74BCC1-7F3A-0B64-332C-DBDC7664377C}"/>
              </a:ext>
            </a:extLst>
          </p:cNvPr>
          <p:cNvSpPr>
            <a:spLocks noGrp="1"/>
          </p:cNvSpPr>
          <p:nvPr>
            <p:ph type="title"/>
          </p:nvPr>
        </p:nvSpPr>
        <p:spPr>
          <a:xfrm>
            <a:off x="630527" y="670009"/>
            <a:ext cx="3364013" cy="1325563"/>
          </a:xfrm>
        </p:spPr>
        <p:txBody>
          <a:bodyPr>
            <a:normAutofit/>
          </a:bodyPr>
          <a:lstStyle/>
          <a:p>
            <a:r>
              <a:rPr lang="en-US" sz="4000" b="1" dirty="0">
                <a:latin typeface="Sitka Banner" pitchFamily="2" charset="0"/>
              </a:rPr>
              <a:t>KHỞI ĐỘNG</a:t>
            </a:r>
          </a:p>
        </p:txBody>
      </p:sp>
      <p:sp>
        <p:nvSpPr>
          <p:cNvPr id="19" name="Rectangle 18">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D52235D7-194D-35C6-A363-A67C1FC33985}"/>
              </a:ext>
            </a:extLst>
          </p:cNvPr>
          <p:cNvSpPr/>
          <p:nvPr/>
        </p:nvSpPr>
        <p:spPr>
          <a:xfrm>
            <a:off x="-17009" y="119885"/>
            <a:ext cx="825356" cy="1325563"/>
          </a:xfrm>
          <a:custGeom>
            <a:avLst/>
            <a:gdLst/>
            <a:ahLst/>
            <a:cxnLst/>
            <a:rect l="l" t="t" r="r" b="b"/>
            <a:pathLst>
              <a:path w="329984" h="604091">
                <a:moveTo>
                  <a:pt x="0" y="0"/>
                </a:moveTo>
                <a:lnTo>
                  <a:pt x="329985" y="0"/>
                </a:lnTo>
                <a:lnTo>
                  <a:pt x="329985" y="604091"/>
                </a:lnTo>
                <a:lnTo>
                  <a:pt x="0" y="6040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sz="144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76D76578-F952-61DA-F100-CB6537625C52}"/>
              </a:ext>
            </a:extLst>
          </p:cNvPr>
          <p:cNvSpPr txBox="1"/>
          <p:nvPr/>
        </p:nvSpPr>
        <p:spPr>
          <a:xfrm>
            <a:off x="3596640" y="307492"/>
            <a:ext cx="7904679"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Em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hãy</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quan</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sát</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hình</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ảnh</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và</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trả</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lời</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các</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câu</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 </a:t>
            </a:r>
            <a:r>
              <a:rPr kumimoji="0" lang="en-US" sz="5400" b="0" i="0" u="none" strike="noStrike" kern="0" cap="none" spc="0" normalizeH="0" baseline="0" noProof="0" dirty="0" err="1">
                <a:ln>
                  <a:noFill/>
                </a:ln>
                <a:solidFill>
                  <a:srgbClr val="002060"/>
                </a:solidFill>
                <a:effectLst/>
                <a:uLnTx/>
                <a:uFillTx/>
                <a:latin typeface="Sitka Banner" pitchFamily="2" charset="0"/>
                <a:ea typeface="+mn-ea"/>
                <a:cs typeface="Times New Roman" panose="02020603050405020304" pitchFamily="18" charset="0"/>
              </a:rPr>
              <a:t>hỏi</a:t>
            </a:r>
            <a:r>
              <a:rPr kumimoji="0" lang="en-US" sz="5400" b="0" i="0" u="none" strike="noStrike" kern="0" cap="none" spc="0" normalizeH="0" baseline="0" noProof="0" dirty="0">
                <a:ln>
                  <a:noFill/>
                </a:ln>
                <a:solidFill>
                  <a:srgbClr val="002060"/>
                </a:solidFill>
                <a:effectLst/>
                <a:uLnTx/>
                <a:uFillTx/>
                <a:latin typeface="Sitka Banner" pitchFamily="2"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DC96B5AF-CAB4-4CCE-8C23-2873B6042D6C}"/>
              </a:ext>
            </a:extLst>
          </p:cNvPr>
          <p:cNvSpPr/>
          <p:nvPr/>
        </p:nvSpPr>
        <p:spPr>
          <a:xfrm>
            <a:off x="761455" y="2571450"/>
            <a:ext cx="4889068" cy="371067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9B938EC3-90F5-438D-9183-F3BAF3885697}"/>
              </a:ext>
            </a:extLst>
          </p:cNvPr>
          <p:cNvSpPr/>
          <p:nvPr/>
        </p:nvSpPr>
        <p:spPr>
          <a:xfrm>
            <a:off x="6500597" y="2571450"/>
            <a:ext cx="4889068" cy="37106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8B2D1A76-F883-453F-99C6-DBA58EBCC4F1}"/>
              </a:ext>
            </a:extLst>
          </p:cNvPr>
          <p:cNvCxnSpPr/>
          <p:nvPr/>
        </p:nvCxnSpPr>
        <p:spPr>
          <a:xfrm>
            <a:off x="6025661" y="2250831"/>
            <a:ext cx="0" cy="4393500"/>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72EB0A2D-30BC-43A8-96CB-C0C34000BB95}"/>
              </a:ext>
            </a:extLst>
          </p:cNvPr>
          <p:cNvPicPr>
            <a:picLocks noChangeAspect="1"/>
          </p:cNvPicPr>
          <p:nvPr/>
        </p:nvPicPr>
        <p:blipFill>
          <a:blip r:embed="rId5"/>
          <a:stretch>
            <a:fillRect/>
          </a:stretch>
        </p:blipFill>
        <p:spPr>
          <a:xfrm>
            <a:off x="128016" y="3389755"/>
            <a:ext cx="11795290" cy="1961404"/>
          </a:xfrm>
          <a:prstGeom prst="rect">
            <a:avLst/>
          </a:prstGeom>
        </p:spPr>
      </p:pic>
      <p:pic>
        <p:nvPicPr>
          <p:cNvPr id="5" name="Picture 4">
            <a:extLst>
              <a:ext uri="{FF2B5EF4-FFF2-40B4-BE49-F238E27FC236}">
                <a16:creationId xmlns:a16="http://schemas.microsoft.com/office/drawing/2014/main" id="{C742E69D-EC6D-E69C-6A39-5D85D7F2E5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75500" y="2089941"/>
            <a:ext cx="4552381" cy="4552381"/>
          </a:xfrm>
          <a:prstGeom prst="rect">
            <a:avLst/>
          </a:prstGeom>
        </p:spPr>
      </p:pic>
    </p:spTree>
    <p:extLst>
      <p:ext uri="{BB962C8B-B14F-4D97-AF65-F5344CB8AC3E}">
        <p14:creationId xmlns:p14="http://schemas.microsoft.com/office/powerpoint/2010/main" val="3833205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7" name="Freeform 17"/>
          <p:cNvSpPr/>
          <p:nvPr/>
        </p:nvSpPr>
        <p:spPr>
          <a:xfrm>
            <a:off x="10052996" y="3067929"/>
            <a:ext cx="1453205" cy="549575"/>
          </a:xfrm>
          <a:custGeom>
            <a:avLst/>
            <a:gdLst/>
            <a:ahLst/>
            <a:cxnLst/>
            <a:rect l="l" t="t" r="r" b="b"/>
            <a:pathLst>
              <a:path w="2179807" h="824363">
                <a:moveTo>
                  <a:pt x="0" y="0"/>
                </a:moveTo>
                <a:lnTo>
                  <a:pt x="2179807" y="0"/>
                </a:lnTo>
                <a:lnTo>
                  <a:pt x="2179807" y="824364"/>
                </a:lnTo>
                <a:lnTo>
                  <a:pt x="0" y="824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9" name="Freeform 19"/>
          <p:cNvSpPr/>
          <p:nvPr/>
        </p:nvSpPr>
        <p:spPr>
          <a:xfrm>
            <a:off x="11048771" y="685800"/>
            <a:ext cx="457429" cy="457429"/>
          </a:xfrm>
          <a:custGeom>
            <a:avLst/>
            <a:gdLst/>
            <a:ahLst/>
            <a:cxnLst/>
            <a:rect l="l" t="t" r="r" b="b"/>
            <a:pathLst>
              <a:path w="686144" h="686144">
                <a:moveTo>
                  <a:pt x="0" y="0"/>
                </a:moveTo>
                <a:lnTo>
                  <a:pt x="686144" y="0"/>
                </a:lnTo>
                <a:lnTo>
                  <a:pt x="686144" y="686144"/>
                </a:lnTo>
                <a:lnTo>
                  <a:pt x="0" y="686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grpSp>
        <p:nvGrpSpPr>
          <p:cNvPr id="20" name="Group 20"/>
          <p:cNvGrpSpPr/>
          <p:nvPr/>
        </p:nvGrpSpPr>
        <p:grpSpPr>
          <a:xfrm>
            <a:off x="68580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925599" y="2269096"/>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201247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S</a:t>
            </a:r>
          </a:p>
        </p:txBody>
      </p:sp>
      <p:grpSp>
        <p:nvGrpSpPr>
          <p:cNvPr id="27" name="Group 27"/>
          <p:cNvGrpSpPr/>
          <p:nvPr/>
        </p:nvGrpSpPr>
        <p:grpSpPr>
          <a:xfrm>
            <a:off x="2802364" y="2269096"/>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2889244"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Â</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31" name="Group 31"/>
          <p:cNvGrpSpPr/>
          <p:nvPr/>
        </p:nvGrpSpPr>
        <p:grpSpPr>
          <a:xfrm>
            <a:off x="3679129" y="2269096"/>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3766008"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N</a:t>
            </a:r>
          </a:p>
        </p:txBody>
      </p:sp>
      <p:grpSp>
        <p:nvGrpSpPr>
          <p:cNvPr id="35" name="Group 35"/>
          <p:cNvGrpSpPr/>
          <p:nvPr/>
        </p:nvGrpSpPr>
        <p:grpSpPr>
          <a:xfrm>
            <a:off x="4555893" y="2269096"/>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4642772"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S</a:t>
            </a:r>
          </a:p>
        </p:txBody>
      </p:sp>
      <p:grpSp>
        <p:nvGrpSpPr>
          <p:cNvPr id="39" name="Group 39"/>
          <p:cNvGrpSpPr/>
          <p:nvPr/>
        </p:nvGrpSpPr>
        <p:grpSpPr>
          <a:xfrm>
            <a:off x="5432657" y="2269096"/>
            <a:ext cx="731972" cy="731972"/>
            <a:chOff x="0" y="0"/>
            <a:chExt cx="334986" cy="334986"/>
          </a:xfrm>
        </p:grpSpPr>
        <p:sp>
          <p:nvSpPr>
            <p:cNvPr id="40" name="Freeform 4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41" name="TextBox 4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5519537"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A</a:t>
            </a:r>
          </a:p>
        </p:txBody>
      </p:sp>
      <p:grpSp>
        <p:nvGrpSpPr>
          <p:cNvPr id="43" name="Group 43"/>
          <p:cNvGrpSpPr/>
          <p:nvPr/>
        </p:nvGrpSpPr>
        <p:grpSpPr>
          <a:xfrm>
            <a:off x="1925599" y="3255378"/>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2802364" y="3255378"/>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3679129" y="3255378"/>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4555893" y="3255378"/>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5432657" y="3255378"/>
            <a:ext cx="731972" cy="731972"/>
            <a:chOff x="0" y="0"/>
            <a:chExt cx="334986" cy="334986"/>
          </a:xfrm>
        </p:grpSpPr>
        <p:sp>
          <p:nvSpPr>
            <p:cNvPr id="56" name="Freeform 5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7" name="TextBox 5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39">
            <a:extLst>
              <a:ext uri="{FF2B5EF4-FFF2-40B4-BE49-F238E27FC236}">
                <a16:creationId xmlns:a16="http://schemas.microsoft.com/office/drawing/2014/main" id="{48B57423-D895-42A7-B127-4AEEF2F5AA86}"/>
              </a:ext>
            </a:extLst>
          </p:cNvPr>
          <p:cNvGrpSpPr/>
          <p:nvPr/>
        </p:nvGrpSpPr>
        <p:grpSpPr>
          <a:xfrm>
            <a:off x="6263929" y="2269096"/>
            <a:ext cx="731972" cy="731972"/>
            <a:chOff x="0" y="0"/>
            <a:chExt cx="334986" cy="334986"/>
          </a:xfrm>
        </p:grpSpPr>
        <p:sp>
          <p:nvSpPr>
            <p:cNvPr id="66" name="Freeform 40">
              <a:extLst>
                <a:ext uri="{FF2B5EF4-FFF2-40B4-BE49-F238E27FC236}">
                  <a16:creationId xmlns:a16="http://schemas.microsoft.com/office/drawing/2014/main" id="{253ACACB-FDA1-4937-8DB4-49B33C0F3974}"/>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67" name="TextBox 41">
              <a:extLst>
                <a:ext uri="{FF2B5EF4-FFF2-40B4-BE49-F238E27FC236}">
                  <a16:creationId xmlns:a16="http://schemas.microsoft.com/office/drawing/2014/main" id="{930BA589-18B0-46D3-A6FF-AA5C84F950C4}"/>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635080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U</a:t>
            </a:r>
          </a:p>
        </p:txBody>
      </p:sp>
      <p:grpSp>
        <p:nvGrpSpPr>
          <p:cNvPr id="69" name="Group 55">
            <a:extLst>
              <a:ext uri="{FF2B5EF4-FFF2-40B4-BE49-F238E27FC236}">
                <a16:creationId xmlns:a16="http://schemas.microsoft.com/office/drawing/2014/main" id="{A8183809-8C23-4C2E-9508-42B42E0E43C0}"/>
              </a:ext>
            </a:extLst>
          </p:cNvPr>
          <p:cNvGrpSpPr/>
          <p:nvPr/>
        </p:nvGrpSpPr>
        <p:grpSpPr>
          <a:xfrm>
            <a:off x="6263929" y="3255378"/>
            <a:ext cx="731972" cy="731972"/>
            <a:chOff x="0" y="0"/>
            <a:chExt cx="334986" cy="334986"/>
          </a:xfrm>
        </p:grpSpPr>
        <p:sp>
          <p:nvSpPr>
            <p:cNvPr id="70" name="Freeform 56">
              <a:extLst>
                <a:ext uri="{FF2B5EF4-FFF2-40B4-BE49-F238E27FC236}">
                  <a16:creationId xmlns:a16="http://schemas.microsoft.com/office/drawing/2014/main" id="{BB863D24-BB51-4F4D-8992-4C8B491825F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71" name="TextBox 57">
              <a:extLst>
                <a:ext uri="{FF2B5EF4-FFF2-40B4-BE49-F238E27FC236}">
                  <a16:creationId xmlns:a16="http://schemas.microsoft.com/office/drawing/2014/main" id="{3145056E-EEE8-44EA-83A9-40B69F5BDEEC}"/>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3" name="Picture 72">
            <a:extLst>
              <a:ext uri="{FF2B5EF4-FFF2-40B4-BE49-F238E27FC236}">
                <a16:creationId xmlns:a16="http://schemas.microsoft.com/office/drawing/2014/main" id="{4D509E46-EC45-C85C-16FF-D8EC20F24BF6}"/>
              </a:ext>
            </a:extLst>
          </p:cNvPr>
          <p:cNvPicPr>
            <a:picLocks noChangeAspect="1"/>
          </p:cNvPicPr>
          <p:nvPr/>
        </p:nvPicPr>
        <p:blipFill rotWithShape="1">
          <a:blip r:embed="rId10"/>
          <a:srcRect l="26196" t="9276" r="38043" b="11691"/>
          <a:stretch/>
        </p:blipFill>
        <p:spPr>
          <a:xfrm>
            <a:off x="8176973" y="2018506"/>
            <a:ext cx="3763710" cy="4678898"/>
          </a:xfrm>
          <a:prstGeom prst="rect">
            <a:avLst/>
          </a:prstGeom>
        </p:spPr>
      </p:pic>
      <p:pic>
        <p:nvPicPr>
          <p:cNvPr id="74" name="Picture 2" descr="American Flag Holding Person Stock Illustrations – 1,414 ...">
            <a:extLst>
              <a:ext uri="{FF2B5EF4-FFF2-40B4-BE49-F238E27FC236}">
                <a16:creationId xmlns:a16="http://schemas.microsoft.com/office/drawing/2014/main" id="{17F93159-C893-B925-09DD-FAEDD7B6BC1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89" b="93000" l="10000" r="90000">
                        <a14:foregroundMark x1="34074" y1="11556" x2="38519" y2="25556"/>
                        <a14:foregroundMark x1="61852" y1="12222" x2="64259" y2="16222"/>
                        <a14:foregroundMark x1="63704" y1="9889" x2="63704" y2="10667"/>
                        <a14:foregroundMark x1="25741" y1="16222" x2="49444" y2="20778"/>
                        <a14:foregroundMark x1="49444" y1="20778" x2="53333" y2="22778"/>
                        <a14:foregroundMark x1="57222" y1="18222" x2="59444" y2="20889"/>
                        <a14:foregroundMark x1="63704" y1="15889" x2="65926" y2="19333"/>
                        <a14:foregroundMark x1="55556" y1="13556" x2="55556" y2="17556"/>
                        <a14:foregroundMark x1="35741" y1="17222" x2="35370" y2="20444"/>
                        <a14:foregroundMark x1="23148" y1="17556" x2="32407" y2="19556"/>
                        <a14:foregroundMark x1="16296" y1="11778" x2="30556" y2="25889"/>
                        <a14:foregroundMark x1="26296" y1="24111" x2="42778" y2="46667"/>
                        <a14:foregroundMark x1="42778" y1="46667" x2="45370" y2="48667"/>
                        <a14:foregroundMark x1="46667" y1="47333" x2="70741" y2="70889"/>
                        <a14:foregroundMark x1="70741" y1="70889" x2="70741" y2="70556"/>
                        <a14:foregroundMark x1="63704" y1="51000" x2="47037" y2="92333"/>
                        <a14:foregroundMark x1="76296" y1="93000" x2="62963" y2="61667"/>
                        <a14:foregroundMark x1="66852" y1="55889" x2="62407" y2="65333"/>
                        <a14:foregroundMark x1="45000" y1="11556" x2="45741" y2="20333"/>
                        <a14:foregroundMark x1="55000" y1="55222" x2="56296" y2="64111"/>
                        <a14:foregroundMark x1="56296" y1="64111" x2="56296" y2="64111"/>
                        <a14:foregroundMark x1="61852" y1="49444" x2="62037" y2="60333"/>
                        <a14:foregroundMark x1="63704" y1="51222" x2="61852" y2="60444"/>
                      </a14:backgroundRemoval>
                    </a14:imgEffect>
                  </a14:imgLayer>
                </a14:imgProps>
              </a:ext>
              <a:ext uri="{28A0092B-C50C-407E-A947-70E740481C1C}">
                <a14:useLocalDpi xmlns:a14="http://schemas.microsoft.com/office/drawing/2010/main" val="0"/>
              </a:ext>
            </a:extLst>
          </a:blip>
          <a:srcRect l="11053" t="7356" r="11180" b="4535"/>
          <a:stretch/>
        </p:blipFill>
        <p:spPr bwMode="auto">
          <a:xfrm>
            <a:off x="7907259" y="89446"/>
            <a:ext cx="1184158" cy="223607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225B97BD-D091-8639-216A-48886D3564A6}"/>
              </a:ext>
            </a:extLst>
          </p:cNvPr>
          <p:cNvSpPr txBox="1"/>
          <p:nvPr/>
        </p:nvSpPr>
        <p:spPr>
          <a:xfrm>
            <a:off x="965200" y="887703"/>
            <a:ext cx="6030701"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La Tinh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76129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A1253CA-5F7D-8EE2-4AAE-F4EFB51F08BC}"/>
              </a:ext>
            </a:extLst>
          </p:cNvPr>
          <p:cNvPicPr>
            <a:picLocks noChangeAspect="1"/>
          </p:cNvPicPr>
          <p:nvPr/>
        </p:nvPicPr>
        <p:blipFill rotWithShape="1">
          <a:blip r:embed="rId2"/>
          <a:srcRect l="26196" t="9276" r="38043" b="11691"/>
          <a:stretch/>
        </p:blipFill>
        <p:spPr>
          <a:xfrm>
            <a:off x="7316722" y="192309"/>
            <a:ext cx="4398840" cy="54684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Freeform 2"/>
          <p:cNvSpPr/>
          <p:nvPr/>
        </p:nvSpPr>
        <p:spPr>
          <a:xfrm flipH="1">
            <a:off x="7917874" y="5273296"/>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 name="Freeform 3"/>
          <p:cNvSpPr/>
          <p:nvPr/>
        </p:nvSpPr>
        <p:spPr>
          <a:xfrm>
            <a:off x="6232144" y="5476774"/>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7" name="Freeform 17"/>
          <p:cNvSpPr/>
          <p:nvPr/>
        </p:nvSpPr>
        <p:spPr>
          <a:xfrm>
            <a:off x="10052996" y="3067929"/>
            <a:ext cx="1453205" cy="549575"/>
          </a:xfrm>
          <a:custGeom>
            <a:avLst/>
            <a:gdLst/>
            <a:ahLst/>
            <a:cxnLst/>
            <a:rect l="l" t="t" r="r" b="b"/>
            <a:pathLst>
              <a:path w="2179807" h="824363">
                <a:moveTo>
                  <a:pt x="0" y="0"/>
                </a:moveTo>
                <a:lnTo>
                  <a:pt x="2179807" y="0"/>
                </a:lnTo>
                <a:lnTo>
                  <a:pt x="2179807" y="824364"/>
                </a:lnTo>
                <a:lnTo>
                  <a:pt x="0" y="824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9" name="Freeform 19"/>
          <p:cNvSpPr/>
          <p:nvPr/>
        </p:nvSpPr>
        <p:spPr>
          <a:xfrm>
            <a:off x="11048771" y="685800"/>
            <a:ext cx="457429" cy="457429"/>
          </a:xfrm>
          <a:custGeom>
            <a:avLst/>
            <a:gdLst/>
            <a:ahLst/>
            <a:cxnLst/>
            <a:rect l="l" t="t" r="r" b="b"/>
            <a:pathLst>
              <a:path w="686144" h="686144">
                <a:moveTo>
                  <a:pt x="0" y="0"/>
                </a:moveTo>
                <a:lnTo>
                  <a:pt x="686144" y="0"/>
                </a:lnTo>
                <a:lnTo>
                  <a:pt x="686144" y="686144"/>
                </a:lnTo>
                <a:lnTo>
                  <a:pt x="0" y="686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20" name="Group 20"/>
          <p:cNvGrpSpPr/>
          <p:nvPr/>
        </p:nvGrpSpPr>
        <p:grpSpPr>
          <a:xfrm>
            <a:off x="441998" y="704917"/>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2103825" y="2288212"/>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2190705"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A</a:t>
            </a:r>
          </a:p>
        </p:txBody>
      </p:sp>
      <p:grpSp>
        <p:nvGrpSpPr>
          <p:cNvPr id="27" name="Group 27"/>
          <p:cNvGrpSpPr/>
          <p:nvPr/>
        </p:nvGrpSpPr>
        <p:grpSpPr>
          <a:xfrm>
            <a:off x="2980590" y="2288212"/>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3067470"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U</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31" name="Group 31"/>
          <p:cNvGrpSpPr/>
          <p:nvPr/>
        </p:nvGrpSpPr>
        <p:grpSpPr>
          <a:xfrm>
            <a:off x="3857355" y="2288212"/>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3944234"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B</a:t>
            </a:r>
          </a:p>
        </p:txBody>
      </p:sp>
      <p:grpSp>
        <p:nvGrpSpPr>
          <p:cNvPr id="35" name="Group 35"/>
          <p:cNvGrpSpPr/>
          <p:nvPr/>
        </p:nvGrpSpPr>
        <p:grpSpPr>
          <a:xfrm>
            <a:off x="4734119" y="2288212"/>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4820998"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C</a:t>
            </a:r>
          </a:p>
        </p:txBody>
      </p:sp>
      <p:sp>
        <p:nvSpPr>
          <p:cNvPr id="42" name="TextBox 42"/>
          <p:cNvSpPr txBox="1"/>
          <p:nvPr/>
        </p:nvSpPr>
        <p:spPr>
          <a:xfrm>
            <a:off x="5697763"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A</a:t>
            </a:r>
          </a:p>
        </p:txBody>
      </p:sp>
      <p:grpSp>
        <p:nvGrpSpPr>
          <p:cNvPr id="43" name="Group 43"/>
          <p:cNvGrpSpPr/>
          <p:nvPr/>
        </p:nvGrpSpPr>
        <p:grpSpPr>
          <a:xfrm>
            <a:off x="2103825" y="3274494"/>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2980590" y="3274494"/>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3857355" y="3274494"/>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4734119" y="3274494"/>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6529035"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U</a:t>
            </a:r>
          </a:p>
        </p:txBody>
      </p:sp>
      <p:sp>
        <p:nvSpPr>
          <p:cNvPr id="75" name="TextBox 74">
            <a:extLst>
              <a:ext uri="{FF2B5EF4-FFF2-40B4-BE49-F238E27FC236}">
                <a16:creationId xmlns:a16="http://schemas.microsoft.com/office/drawing/2014/main" id="{225B97BD-D091-8639-216A-48886D3564A6}"/>
              </a:ext>
            </a:extLst>
          </p:cNvPr>
          <p:cNvSpPr txBox="1"/>
          <p:nvPr/>
        </p:nvSpPr>
        <p:spPr>
          <a:xfrm>
            <a:off x="721398" y="906819"/>
            <a:ext cx="6030701"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La-</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a:t>
            </a:r>
          </a:p>
        </p:txBody>
      </p:sp>
      <p:pic>
        <p:nvPicPr>
          <p:cNvPr id="59" name="Graphic 58" descr="Marker with solid fill">
            <a:extLst>
              <a:ext uri="{FF2B5EF4-FFF2-40B4-BE49-F238E27FC236}">
                <a16:creationId xmlns:a16="http://schemas.microsoft.com/office/drawing/2014/main" id="{05112CF0-5587-144A-C976-D9130958B9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39402" y="600773"/>
            <a:ext cx="586580" cy="586580"/>
          </a:xfrm>
          <a:prstGeom prst="rect">
            <a:avLst/>
          </a:prstGeom>
        </p:spPr>
      </p:pic>
    </p:spTree>
    <p:extLst>
      <p:ext uri="{BB962C8B-B14F-4D97-AF65-F5344CB8AC3E}">
        <p14:creationId xmlns:p14="http://schemas.microsoft.com/office/powerpoint/2010/main" val="3552884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5A1253CA-5F7D-8EE2-4AAE-F4EFB51F08BC}"/>
              </a:ext>
            </a:extLst>
          </p:cNvPr>
          <p:cNvPicPr>
            <a:picLocks noChangeAspect="1"/>
          </p:cNvPicPr>
          <p:nvPr/>
        </p:nvPicPr>
        <p:blipFill rotWithShape="1">
          <a:blip r:embed="rId2"/>
          <a:srcRect l="26196" t="9276" r="38043" b="11691"/>
          <a:stretch/>
        </p:blipFill>
        <p:spPr>
          <a:xfrm>
            <a:off x="7316722" y="192309"/>
            <a:ext cx="4398840" cy="54684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Freeform 2"/>
          <p:cNvSpPr/>
          <p:nvPr/>
        </p:nvSpPr>
        <p:spPr>
          <a:xfrm flipH="1">
            <a:off x="7917874" y="5273296"/>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3" name="Freeform 3"/>
          <p:cNvSpPr/>
          <p:nvPr/>
        </p:nvSpPr>
        <p:spPr>
          <a:xfrm>
            <a:off x="6232144" y="5476774"/>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7" name="Freeform 17"/>
          <p:cNvSpPr/>
          <p:nvPr/>
        </p:nvSpPr>
        <p:spPr>
          <a:xfrm>
            <a:off x="10052996" y="3067929"/>
            <a:ext cx="1453205" cy="549575"/>
          </a:xfrm>
          <a:custGeom>
            <a:avLst/>
            <a:gdLst/>
            <a:ahLst/>
            <a:cxnLst/>
            <a:rect l="l" t="t" r="r" b="b"/>
            <a:pathLst>
              <a:path w="2179807" h="824363">
                <a:moveTo>
                  <a:pt x="0" y="0"/>
                </a:moveTo>
                <a:lnTo>
                  <a:pt x="2179807" y="0"/>
                </a:lnTo>
                <a:lnTo>
                  <a:pt x="2179807" y="824364"/>
                </a:lnTo>
                <a:lnTo>
                  <a:pt x="0" y="8243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19" name="Freeform 19"/>
          <p:cNvSpPr/>
          <p:nvPr/>
        </p:nvSpPr>
        <p:spPr>
          <a:xfrm>
            <a:off x="11048771" y="685800"/>
            <a:ext cx="457429" cy="457429"/>
          </a:xfrm>
          <a:custGeom>
            <a:avLst/>
            <a:gdLst/>
            <a:ahLst/>
            <a:cxnLst/>
            <a:rect l="l" t="t" r="r" b="b"/>
            <a:pathLst>
              <a:path w="686144" h="686144">
                <a:moveTo>
                  <a:pt x="0" y="0"/>
                </a:moveTo>
                <a:lnTo>
                  <a:pt x="686144" y="0"/>
                </a:lnTo>
                <a:lnTo>
                  <a:pt x="686144" y="686144"/>
                </a:lnTo>
                <a:lnTo>
                  <a:pt x="0" y="68614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grpSp>
        <p:nvGrpSpPr>
          <p:cNvPr id="20" name="Group 20"/>
          <p:cNvGrpSpPr/>
          <p:nvPr/>
        </p:nvGrpSpPr>
        <p:grpSpPr>
          <a:xfrm>
            <a:off x="441998" y="704917"/>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2103825" y="2288212"/>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2190705"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C</a:t>
            </a:r>
          </a:p>
        </p:txBody>
      </p:sp>
      <p:grpSp>
        <p:nvGrpSpPr>
          <p:cNvPr id="27" name="Group 27"/>
          <p:cNvGrpSpPr/>
          <p:nvPr/>
        </p:nvGrpSpPr>
        <p:grpSpPr>
          <a:xfrm>
            <a:off x="2980590" y="2288212"/>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3067470"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U</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31" name="Group 31"/>
          <p:cNvGrpSpPr/>
          <p:nvPr/>
        </p:nvGrpSpPr>
        <p:grpSpPr>
          <a:xfrm>
            <a:off x="3857355" y="2288212"/>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3944234"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B</a:t>
            </a:r>
          </a:p>
        </p:txBody>
      </p:sp>
      <p:grpSp>
        <p:nvGrpSpPr>
          <p:cNvPr id="35" name="Group 35"/>
          <p:cNvGrpSpPr/>
          <p:nvPr/>
        </p:nvGrpSpPr>
        <p:grpSpPr>
          <a:xfrm>
            <a:off x="4734119" y="2288212"/>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4820998"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A</a:t>
            </a:r>
          </a:p>
        </p:txBody>
      </p:sp>
      <p:sp>
        <p:nvSpPr>
          <p:cNvPr id="42" name="TextBox 42"/>
          <p:cNvSpPr txBox="1"/>
          <p:nvPr/>
        </p:nvSpPr>
        <p:spPr>
          <a:xfrm>
            <a:off x="5697763"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A</a:t>
            </a:r>
          </a:p>
        </p:txBody>
      </p:sp>
      <p:grpSp>
        <p:nvGrpSpPr>
          <p:cNvPr id="43" name="Group 43"/>
          <p:cNvGrpSpPr/>
          <p:nvPr/>
        </p:nvGrpSpPr>
        <p:grpSpPr>
          <a:xfrm>
            <a:off x="2103825" y="3274494"/>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2980590" y="3274494"/>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3857355" y="3274494"/>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4734119" y="3274494"/>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6529035" y="2402616"/>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U</a:t>
            </a:r>
          </a:p>
        </p:txBody>
      </p:sp>
      <p:sp>
        <p:nvSpPr>
          <p:cNvPr id="75" name="TextBox 74">
            <a:extLst>
              <a:ext uri="{FF2B5EF4-FFF2-40B4-BE49-F238E27FC236}">
                <a16:creationId xmlns:a16="http://schemas.microsoft.com/office/drawing/2014/main" id="{225B97BD-D091-8639-216A-48886D3564A6}"/>
              </a:ext>
            </a:extLst>
          </p:cNvPr>
          <p:cNvSpPr txBox="1"/>
          <p:nvPr/>
        </p:nvSpPr>
        <p:spPr>
          <a:xfrm>
            <a:off x="721398" y="906819"/>
            <a:ext cx="6030701"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coi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La-</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a:t>
            </a:r>
          </a:p>
        </p:txBody>
      </p:sp>
      <p:pic>
        <p:nvPicPr>
          <p:cNvPr id="59" name="Graphic 58" descr="Marker with solid fill">
            <a:extLst>
              <a:ext uri="{FF2B5EF4-FFF2-40B4-BE49-F238E27FC236}">
                <a16:creationId xmlns:a16="http://schemas.microsoft.com/office/drawing/2014/main" id="{05112CF0-5587-144A-C976-D9130958B9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639402" y="600773"/>
            <a:ext cx="586580" cy="586580"/>
          </a:xfrm>
          <a:prstGeom prst="rect">
            <a:avLst/>
          </a:prstGeom>
        </p:spPr>
      </p:pic>
    </p:spTree>
    <p:extLst>
      <p:ext uri="{BB962C8B-B14F-4D97-AF65-F5344CB8AC3E}">
        <p14:creationId xmlns:p14="http://schemas.microsoft.com/office/powerpoint/2010/main" val="3861969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20" name="Group 20"/>
          <p:cNvGrpSpPr/>
          <p:nvPr/>
        </p:nvGrpSpPr>
        <p:grpSpPr>
          <a:xfrm>
            <a:off x="35052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351161" y="2269096"/>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438041"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Y</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27" name="Group 27"/>
          <p:cNvGrpSpPr/>
          <p:nvPr/>
        </p:nvGrpSpPr>
        <p:grpSpPr>
          <a:xfrm>
            <a:off x="1227926" y="2269096"/>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1314806"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Á</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31" name="Group 31"/>
          <p:cNvGrpSpPr/>
          <p:nvPr/>
        </p:nvGrpSpPr>
        <p:grpSpPr>
          <a:xfrm>
            <a:off x="2104691" y="2269096"/>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2191570"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N</a:t>
            </a:r>
          </a:p>
        </p:txBody>
      </p:sp>
      <p:grpSp>
        <p:nvGrpSpPr>
          <p:cNvPr id="35" name="Group 35"/>
          <p:cNvGrpSpPr/>
          <p:nvPr/>
        </p:nvGrpSpPr>
        <p:grpSpPr>
          <a:xfrm>
            <a:off x="2981455" y="2269096"/>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3068334"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G</a:t>
            </a:r>
          </a:p>
        </p:txBody>
      </p:sp>
      <p:grpSp>
        <p:nvGrpSpPr>
          <p:cNvPr id="39" name="Group 39"/>
          <p:cNvGrpSpPr/>
          <p:nvPr/>
        </p:nvGrpSpPr>
        <p:grpSpPr>
          <a:xfrm>
            <a:off x="3858219" y="2269096"/>
            <a:ext cx="731972" cy="731972"/>
            <a:chOff x="0" y="0"/>
            <a:chExt cx="334986" cy="334986"/>
          </a:xfrm>
        </p:grpSpPr>
        <p:sp>
          <p:nvSpPr>
            <p:cNvPr id="40" name="Freeform 4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41" name="TextBox 4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394509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C</a:t>
            </a:r>
          </a:p>
        </p:txBody>
      </p:sp>
      <p:grpSp>
        <p:nvGrpSpPr>
          <p:cNvPr id="43" name="Group 43"/>
          <p:cNvGrpSpPr/>
          <p:nvPr/>
        </p:nvGrpSpPr>
        <p:grpSpPr>
          <a:xfrm>
            <a:off x="351161" y="3255378"/>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1227926" y="3255378"/>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2104691" y="3255378"/>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2981455" y="3255378"/>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3858219" y="3255378"/>
            <a:ext cx="731972" cy="731972"/>
            <a:chOff x="0" y="0"/>
            <a:chExt cx="334986" cy="334986"/>
          </a:xfrm>
        </p:grpSpPr>
        <p:sp>
          <p:nvSpPr>
            <p:cNvPr id="56" name="Freeform 5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7" name="TextBox 5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39">
            <a:extLst>
              <a:ext uri="{FF2B5EF4-FFF2-40B4-BE49-F238E27FC236}">
                <a16:creationId xmlns:a16="http://schemas.microsoft.com/office/drawing/2014/main" id="{48B57423-D895-42A7-B127-4AEEF2F5AA86}"/>
              </a:ext>
            </a:extLst>
          </p:cNvPr>
          <p:cNvGrpSpPr/>
          <p:nvPr/>
        </p:nvGrpSpPr>
        <p:grpSpPr>
          <a:xfrm>
            <a:off x="4689491" y="2269096"/>
            <a:ext cx="731972" cy="731972"/>
            <a:chOff x="0" y="0"/>
            <a:chExt cx="334986" cy="334986"/>
          </a:xfrm>
        </p:grpSpPr>
        <p:sp>
          <p:nvSpPr>
            <p:cNvPr id="66" name="Freeform 40">
              <a:extLst>
                <a:ext uri="{FF2B5EF4-FFF2-40B4-BE49-F238E27FC236}">
                  <a16:creationId xmlns:a16="http://schemas.microsoft.com/office/drawing/2014/main" id="{253ACACB-FDA1-4937-8DB4-49B33C0F3974}"/>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67" name="TextBox 41">
              <a:extLst>
                <a:ext uri="{FF2B5EF4-FFF2-40B4-BE49-F238E27FC236}">
                  <a16:creationId xmlns:a16="http://schemas.microsoft.com/office/drawing/2014/main" id="{930BA589-18B0-46D3-A6FF-AA5C84F950C4}"/>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4776371"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H</a:t>
            </a:r>
          </a:p>
        </p:txBody>
      </p:sp>
      <p:grpSp>
        <p:nvGrpSpPr>
          <p:cNvPr id="69" name="Group 55">
            <a:extLst>
              <a:ext uri="{FF2B5EF4-FFF2-40B4-BE49-F238E27FC236}">
                <a16:creationId xmlns:a16="http://schemas.microsoft.com/office/drawing/2014/main" id="{A8183809-8C23-4C2E-9508-42B42E0E43C0}"/>
              </a:ext>
            </a:extLst>
          </p:cNvPr>
          <p:cNvGrpSpPr/>
          <p:nvPr/>
        </p:nvGrpSpPr>
        <p:grpSpPr>
          <a:xfrm>
            <a:off x="4689491" y="3255378"/>
            <a:ext cx="731972" cy="731972"/>
            <a:chOff x="0" y="0"/>
            <a:chExt cx="334986" cy="334986"/>
          </a:xfrm>
        </p:grpSpPr>
        <p:sp>
          <p:nvSpPr>
            <p:cNvPr id="70" name="Freeform 56">
              <a:extLst>
                <a:ext uri="{FF2B5EF4-FFF2-40B4-BE49-F238E27FC236}">
                  <a16:creationId xmlns:a16="http://schemas.microsoft.com/office/drawing/2014/main" id="{BB863D24-BB51-4F4D-8992-4C8B491825F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71" name="TextBox 57">
              <a:extLst>
                <a:ext uri="{FF2B5EF4-FFF2-40B4-BE49-F238E27FC236}">
                  <a16:creationId xmlns:a16="http://schemas.microsoft.com/office/drawing/2014/main" id="{3145056E-EEE8-44EA-83A9-40B69F5BDEEC}"/>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225B97BD-D091-8639-216A-48886D3564A6}"/>
              </a:ext>
            </a:extLst>
          </p:cNvPr>
          <p:cNvSpPr txBox="1"/>
          <p:nvPr/>
        </p:nvSpPr>
        <p:spPr>
          <a:xfrm>
            <a:off x="253579" y="771954"/>
            <a:ext cx="6783384" cy="138499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a:t>
            </a:r>
          </a:p>
        </p:txBody>
      </p:sp>
      <p:pic>
        <p:nvPicPr>
          <p:cNvPr id="58" name="Picture 57">
            <a:extLst>
              <a:ext uri="{FF2B5EF4-FFF2-40B4-BE49-F238E27FC236}">
                <a16:creationId xmlns:a16="http://schemas.microsoft.com/office/drawing/2014/main" id="{19F3DB3E-49A9-4BE2-E136-0BE348E80690}"/>
              </a:ext>
            </a:extLst>
          </p:cNvPr>
          <p:cNvPicPr>
            <a:picLocks noChangeAspect="1"/>
          </p:cNvPicPr>
          <p:nvPr/>
        </p:nvPicPr>
        <p:blipFill rotWithShape="1">
          <a:blip r:embed="rId8"/>
          <a:srcRect l="26196" t="9276" r="38043" b="11691"/>
          <a:stretch/>
        </p:blipFill>
        <p:spPr>
          <a:xfrm>
            <a:off x="7005455" y="0"/>
            <a:ext cx="5170830" cy="6428174"/>
          </a:xfrm>
          <a:prstGeom prst="rect">
            <a:avLst/>
          </a:prstGeom>
        </p:spPr>
      </p:pic>
      <p:pic>
        <p:nvPicPr>
          <p:cNvPr id="59" name="Picture 2" descr="Fire Gif - IceGif">
            <a:extLst>
              <a:ext uri="{FF2B5EF4-FFF2-40B4-BE49-F238E27FC236}">
                <a16:creationId xmlns:a16="http://schemas.microsoft.com/office/drawing/2014/main" id="{CCA53B44-902D-E976-A6BA-97E80CC94168}"/>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935991" y="2716196"/>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Fire Gif - IceGif">
            <a:extLst>
              <a:ext uri="{FF2B5EF4-FFF2-40B4-BE49-F238E27FC236}">
                <a16:creationId xmlns:a16="http://schemas.microsoft.com/office/drawing/2014/main" id="{617E6880-3D43-5295-0933-C3020B0C7E8B}"/>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791211" y="1207436"/>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Fire Gif - IceGif">
            <a:extLst>
              <a:ext uri="{FF2B5EF4-FFF2-40B4-BE49-F238E27FC236}">
                <a16:creationId xmlns:a16="http://schemas.microsoft.com/office/drawing/2014/main" id="{724FD44E-07FD-267A-2DB2-4B4F7B1F4F2D}"/>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085683" y="1689020"/>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Fire Gif - IceGif">
            <a:extLst>
              <a:ext uri="{FF2B5EF4-FFF2-40B4-BE49-F238E27FC236}">
                <a16:creationId xmlns:a16="http://schemas.microsoft.com/office/drawing/2014/main" id="{5D6D8373-ED6E-CA6B-42F3-002B261F31F1}"/>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055821" y="918334"/>
            <a:ext cx="453252" cy="594358"/>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a:extLst>
              <a:ext uri="{FF2B5EF4-FFF2-40B4-BE49-F238E27FC236}">
                <a16:creationId xmlns:a16="http://schemas.microsoft.com/office/drawing/2014/main" id="{613E074E-D3BE-1041-1318-D8F1F03F859F}"/>
              </a:ext>
            </a:extLst>
          </p:cNvPr>
          <p:cNvCxnSpPr>
            <a:cxnSpLocks/>
          </p:cNvCxnSpPr>
          <p:nvPr/>
        </p:nvCxnSpPr>
        <p:spPr>
          <a:xfrm>
            <a:off x="9791211" y="186275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954C35-103F-3572-3D4E-A3B34C2A7A17}"/>
              </a:ext>
            </a:extLst>
          </p:cNvPr>
          <p:cNvCxnSpPr>
            <a:cxnSpLocks/>
          </p:cNvCxnSpPr>
          <p:nvPr/>
        </p:nvCxnSpPr>
        <p:spPr>
          <a:xfrm>
            <a:off x="9898425" y="344771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EC0376-5CE0-ACAA-0169-3BC651337997}"/>
              </a:ext>
            </a:extLst>
          </p:cNvPr>
          <p:cNvCxnSpPr>
            <a:cxnSpLocks/>
          </p:cNvCxnSpPr>
          <p:nvPr/>
        </p:nvCxnSpPr>
        <p:spPr>
          <a:xfrm>
            <a:off x="9403274" y="216755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FDA29D-E166-E47C-D395-6D4E2C4BDDB3}"/>
              </a:ext>
            </a:extLst>
          </p:cNvPr>
          <p:cNvCxnSpPr>
            <a:cxnSpLocks/>
          </p:cNvCxnSpPr>
          <p:nvPr/>
        </p:nvCxnSpPr>
        <p:spPr>
          <a:xfrm>
            <a:off x="8829482" y="1576242"/>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grpSp>
        <p:nvGrpSpPr>
          <p:cNvPr id="80" name="Group 39">
            <a:extLst>
              <a:ext uri="{FF2B5EF4-FFF2-40B4-BE49-F238E27FC236}">
                <a16:creationId xmlns:a16="http://schemas.microsoft.com/office/drawing/2014/main" id="{A3AE1071-E6A9-3032-035E-14626E17C5C2}"/>
              </a:ext>
            </a:extLst>
          </p:cNvPr>
          <p:cNvGrpSpPr/>
          <p:nvPr/>
        </p:nvGrpSpPr>
        <p:grpSpPr>
          <a:xfrm>
            <a:off x="5459756" y="2269096"/>
            <a:ext cx="731972" cy="731972"/>
            <a:chOff x="0" y="0"/>
            <a:chExt cx="334986" cy="334986"/>
          </a:xfrm>
        </p:grpSpPr>
        <p:sp>
          <p:nvSpPr>
            <p:cNvPr id="81" name="Freeform 40">
              <a:extLst>
                <a:ext uri="{FF2B5EF4-FFF2-40B4-BE49-F238E27FC236}">
                  <a16:creationId xmlns:a16="http://schemas.microsoft.com/office/drawing/2014/main" id="{AFD302CD-96B9-1BE0-4D76-72173DA8F83B}"/>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82" name="TextBox 41">
              <a:extLst>
                <a:ext uri="{FF2B5EF4-FFF2-40B4-BE49-F238E27FC236}">
                  <a16:creationId xmlns:a16="http://schemas.microsoft.com/office/drawing/2014/main" id="{1CBDCBA9-FE7E-E76B-250C-FBF7143059D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42">
            <a:extLst>
              <a:ext uri="{FF2B5EF4-FFF2-40B4-BE49-F238E27FC236}">
                <a16:creationId xmlns:a16="http://schemas.microsoft.com/office/drawing/2014/main" id="{05C86A69-204D-5ADC-8B1F-37910817065B}"/>
              </a:ext>
            </a:extLst>
          </p:cNvPr>
          <p:cNvSpPr txBox="1"/>
          <p:nvPr/>
        </p:nvSpPr>
        <p:spPr>
          <a:xfrm>
            <a:off x="5546636"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Ù</a:t>
            </a:r>
          </a:p>
        </p:txBody>
      </p:sp>
      <p:grpSp>
        <p:nvGrpSpPr>
          <p:cNvPr id="84" name="Group 55">
            <a:extLst>
              <a:ext uri="{FF2B5EF4-FFF2-40B4-BE49-F238E27FC236}">
                <a16:creationId xmlns:a16="http://schemas.microsoft.com/office/drawing/2014/main" id="{177FB194-F9B8-5642-3503-8C1B476045B2}"/>
              </a:ext>
            </a:extLst>
          </p:cNvPr>
          <p:cNvGrpSpPr/>
          <p:nvPr/>
        </p:nvGrpSpPr>
        <p:grpSpPr>
          <a:xfrm>
            <a:off x="5459756" y="3255378"/>
            <a:ext cx="731972" cy="731972"/>
            <a:chOff x="0" y="0"/>
            <a:chExt cx="334986" cy="334986"/>
          </a:xfrm>
        </p:grpSpPr>
        <p:sp>
          <p:nvSpPr>
            <p:cNvPr id="85" name="Freeform 56">
              <a:extLst>
                <a:ext uri="{FF2B5EF4-FFF2-40B4-BE49-F238E27FC236}">
                  <a16:creationId xmlns:a16="http://schemas.microsoft.com/office/drawing/2014/main" id="{F47469C1-3F7A-B34D-099A-12AD9D21719A}"/>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86" name="TextBox 57">
              <a:extLst>
                <a:ext uri="{FF2B5EF4-FFF2-40B4-BE49-F238E27FC236}">
                  <a16:creationId xmlns:a16="http://schemas.microsoft.com/office/drawing/2014/main" id="{4934CAA3-D640-9EEB-F480-1E512F3E4E8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 name="Group 39">
            <a:extLst>
              <a:ext uri="{FF2B5EF4-FFF2-40B4-BE49-F238E27FC236}">
                <a16:creationId xmlns:a16="http://schemas.microsoft.com/office/drawing/2014/main" id="{431B0216-16DE-E9FF-FE08-5CA2922DDF4D}"/>
              </a:ext>
            </a:extLst>
          </p:cNvPr>
          <p:cNvGrpSpPr/>
          <p:nvPr/>
        </p:nvGrpSpPr>
        <p:grpSpPr>
          <a:xfrm>
            <a:off x="6291028" y="2269096"/>
            <a:ext cx="731972" cy="731972"/>
            <a:chOff x="0" y="0"/>
            <a:chExt cx="334986" cy="334986"/>
          </a:xfrm>
        </p:grpSpPr>
        <p:sp>
          <p:nvSpPr>
            <p:cNvPr id="88" name="Freeform 40">
              <a:extLst>
                <a:ext uri="{FF2B5EF4-FFF2-40B4-BE49-F238E27FC236}">
                  <a16:creationId xmlns:a16="http://schemas.microsoft.com/office/drawing/2014/main" id="{1D5BD061-9F46-8F99-F3FC-CF58C5EE6158}"/>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89" name="TextBox 41">
              <a:extLst>
                <a:ext uri="{FF2B5EF4-FFF2-40B4-BE49-F238E27FC236}">
                  <a16:creationId xmlns:a16="http://schemas.microsoft.com/office/drawing/2014/main" id="{81A30B58-B5C1-61C1-6268-65843ADB7DA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 name="TextBox 42">
            <a:extLst>
              <a:ext uri="{FF2B5EF4-FFF2-40B4-BE49-F238E27FC236}">
                <a16:creationId xmlns:a16="http://schemas.microsoft.com/office/drawing/2014/main" id="{E45135B8-3B0E-31B8-5AE7-74877F9585D5}"/>
              </a:ext>
            </a:extLst>
          </p:cNvPr>
          <p:cNvSpPr txBox="1"/>
          <p:nvPr/>
        </p:nvSpPr>
        <p:spPr>
          <a:xfrm>
            <a:off x="6377908"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B</a:t>
            </a:r>
          </a:p>
        </p:txBody>
      </p:sp>
      <p:grpSp>
        <p:nvGrpSpPr>
          <p:cNvPr id="91" name="Group 55">
            <a:extLst>
              <a:ext uri="{FF2B5EF4-FFF2-40B4-BE49-F238E27FC236}">
                <a16:creationId xmlns:a16="http://schemas.microsoft.com/office/drawing/2014/main" id="{A5B3FB62-3E1A-9582-9EDF-98FF5FD0B3F2}"/>
              </a:ext>
            </a:extLst>
          </p:cNvPr>
          <p:cNvGrpSpPr/>
          <p:nvPr/>
        </p:nvGrpSpPr>
        <p:grpSpPr>
          <a:xfrm>
            <a:off x="6291028" y="3255378"/>
            <a:ext cx="731972" cy="731972"/>
            <a:chOff x="0" y="0"/>
            <a:chExt cx="334986" cy="334986"/>
          </a:xfrm>
        </p:grpSpPr>
        <p:sp>
          <p:nvSpPr>
            <p:cNvPr id="92" name="Freeform 56">
              <a:extLst>
                <a:ext uri="{FF2B5EF4-FFF2-40B4-BE49-F238E27FC236}">
                  <a16:creationId xmlns:a16="http://schemas.microsoft.com/office/drawing/2014/main" id="{ABEF6D5E-636F-4451-8321-8B1199FDF67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93" name="TextBox 57">
              <a:extLst>
                <a:ext uri="{FF2B5EF4-FFF2-40B4-BE49-F238E27FC236}">
                  <a16:creationId xmlns:a16="http://schemas.microsoft.com/office/drawing/2014/main" id="{67945EB6-5442-70CF-E2ED-298CED94451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203752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20" name="Group 20"/>
          <p:cNvGrpSpPr/>
          <p:nvPr/>
        </p:nvGrpSpPr>
        <p:grpSpPr>
          <a:xfrm>
            <a:off x="35052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351161" y="2269096"/>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438041"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B</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27" name="Group 27"/>
          <p:cNvGrpSpPr/>
          <p:nvPr/>
        </p:nvGrpSpPr>
        <p:grpSpPr>
          <a:xfrm>
            <a:off x="1227926" y="2269096"/>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1314806"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Ù</a:t>
            </a:r>
          </a:p>
        </p:txBody>
      </p:sp>
      <p:grpSp>
        <p:nvGrpSpPr>
          <p:cNvPr id="31" name="Group 31"/>
          <p:cNvGrpSpPr/>
          <p:nvPr/>
        </p:nvGrpSpPr>
        <p:grpSpPr>
          <a:xfrm>
            <a:off x="2104691" y="2269096"/>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2191570"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N</a:t>
            </a:r>
          </a:p>
        </p:txBody>
      </p:sp>
      <p:grpSp>
        <p:nvGrpSpPr>
          <p:cNvPr id="35" name="Group 35"/>
          <p:cNvGrpSpPr/>
          <p:nvPr/>
        </p:nvGrpSpPr>
        <p:grpSpPr>
          <a:xfrm>
            <a:off x="2981455" y="2269096"/>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3068334"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G</a:t>
            </a:r>
          </a:p>
        </p:txBody>
      </p:sp>
      <p:grpSp>
        <p:nvGrpSpPr>
          <p:cNvPr id="39" name="Group 39"/>
          <p:cNvGrpSpPr/>
          <p:nvPr/>
        </p:nvGrpSpPr>
        <p:grpSpPr>
          <a:xfrm>
            <a:off x="3858219" y="2269096"/>
            <a:ext cx="731972" cy="731972"/>
            <a:chOff x="0" y="0"/>
            <a:chExt cx="334986" cy="334986"/>
          </a:xfrm>
        </p:grpSpPr>
        <p:sp>
          <p:nvSpPr>
            <p:cNvPr id="40" name="Freeform 4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41" name="TextBox 4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394509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C</a:t>
            </a:r>
          </a:p>
        </p:txBody>
      </p:sp>
      <p:grpSp>
        <p:nvGrpSpPr>
          <p:cNvPr id="43" name="Group 43"/>
          <p:cNvGrpSpPr/>
          <p:nvPr/>
        </p:nvGrpSpPr>
        <p:grpSpPr>
          <a:xfrm>
            <a:off x="351161" y="3255378"/>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1227926" y="3255378"/>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2104691" y="3255378"/>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2981455" y="3255378"/>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3858219" y="3255378"/>
            <a:ext cx="731972" cy="731972"/>
            <a:chOff x="0" y="0"/>
            <a:chExt cx="334986" cy="334986"/>
          </a:xfrm>
        </p:grpSpPr>
        <p:sp>
          <p:nvSpPr>
            <p:cNvPr id="56" name="Freeform 5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7" name="TextBox 5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39">
            <a:extLst>
              <a:ext uri="{FF2B5EF4-FFF2-40B4-BE49-F238E27FC236}">
                <a16:creationId xmlns:a16="http://schemas.microsoft.com/office/drawing/2014/main" id="{48B57423-D895-42A7-B127-4AEEF2F5AA86}"/>
              </a:ext>
            </a:extLst>
          </p:cNvPr>
          <p:cNvGrpSpPr/>
          <p:nvPr/>
        </p:nvGrpSpPr>
        <p:grpSpPr>
          <a:xfrm>
            <a:off x="4689491" y="2269096"/>
            <a:ext cx="731972" cy="731972"/>
            <a:chOff x="0" y="0"/>
            <a:chExt cx="334986" cy="334986"/>
          </a:xfrm>
        </p:grpSpPr>
        <p:sp>
          <p:nvSpPr>
            <p:cNvPr id="66" name="Freeform 40">
              <a:extLst>
                <a:ext uri="{FF2B5EF4-FFF2-40B4-BE49-F238E27FC236}">
                  <a16:creationId xmlns:a16="http://schemas.microsoft.com/office/drawing/2014/main" id="{253ACACB-FDA1-4937-8DB4-49B33C0F3974}"/>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67" name="TextBox 41">
              <a:extLst>
                <a:ext uri="{FF2B5EF4-FFF2-40B4-BE49-F238E27FC236}">
                  <a16:creationId xmlns:a16="http://schemas.microsoft.com/office/drawing/2014/main" id="{930BA589-18B0-46D3-A6FF-AA5C84F950C4}"/>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4776371"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H</a:t>
            </a:r>
          </a:p>
        </p:txBody>
      </p:sp>
      <p:grpSp>
        <p:nvGrpSpPr>
          <p:cNvPr id="69" name="Group 55">
            <a:extLst>
              <a:ext uri="{FF2B5EF4-FFF2-40B4-BE49-F238E27FC236}">
                <a16:creationId xmlns:a16="http://schemas.microsoft.com/office/drawing/2014/main" id="{A8183809-8C23-4C2E-9508-42B42E0E43C0}"/>
              </a:ext>
            </a:extLst>
          </p:cNvPr>
          <p:cNvGrpSpPr/>
          <p:nvPr/>
        </p:nvGrpSpPr>
        <p:grpSpPr>
          <a:xfrm>
            <a:off x="4689491" y="3255378"/>
            <a:ext cx="731972" cy="731972"/>
            <a:chOff x="0" y="0"/>
            <a:chExt cx="334986" cy="334986"/>
          </a:xfrm>
        </p:grpSpPr>
        <p:sp>
          <p:nvSpPr>
            <p:cNvPr id="70" name="Freeform 56">
              <a:extLst>
                <a:ext uri="{FF2B5EF4-FFF2-40B4-BE49-F238E27FC236}">
                  <a16:creationId xmlns:a16="http://schemas.microsoft.com/office/drawing/2014/main" id="{BB863D24-BB51-4F4D-8992-4C8B491825F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71" name="TextBox 57">
              <a:extLst>
                <a:ext uri="{FF2B5EF4-FFF2-40B4-BE49-F238E27FC236}">
                  <a16:creationId xmlns:a16="http://schemas.microsoft.com/office/drawing/2014/main" id="{3145056E-EEE8-44EA-83A9-40B69F5BDEEC}"/>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225B97BD-D091-8639-216A-48886D3564A6}"/>
              </a:ext>
            </a:extLst>
          </p:cNvPr>
          <p:cNvSpPr txBox="1"/>
          <p:nvPr/>
        </p:nvSpPr>
        <p:spPr>
          <a:xfrm>
            <a:off x="253579" y="887703"/>
            <a:ext cx="6783384" cy="1384995"/>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Hãy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a:t>
            </a:r>
          </a:p>
        </p:txBody>
      </p:sp>
      <p:pic>
        <p:nvPicPr>
          <p:cNvPr id="58" name="Picture 57">
            <a:extLst>
              <a:ext uri="{FF2B5EF4-FFF2-40B4-BE49-F238E27FC236}">
                <a16:creationId xmlns:a16="http://schemas.microsoft.com/office/drawing/2014/main" id="{19F3DB3E-49A9-4BE2-E136-0BE348E80690}"/>
              </a:ext>
            </a:extLst>
          </p:cNvPr>
          <p:cNvPicPr>
            <a:picLocks noChangeAspect="1"/>
          </p:cNvPicPr>
          <p:nvPr/>
        </p:nvPicPr>
        <p:blipFill rotWithShape="1">
          <a:blip r:embed="rId8"/>
          <a:srcRect l="26196" t="9276" r="38043" b="11691"/>
          <a:stretch/>
        </p:blipFill>
        <p:spPr>
          <a:xfrm>
            <a:off x="7005455" y="0"/>
            <a:ext cx="5170830" cy="6428174"/>
          </a:xfrm>
          <a:prstGeom prst="rect">
            <a:avLst/>
          </a:prstGeom>
        </p:spPr>
      </p:pic>
      <p:pic>
        <p:nvPicPr>
          <p:cNvPr id="59" name="Picture 2" descr="Fire Gif - IceGif">
            <a:extLst>
              <a:ext uri="{FF2B5EF4-FFF2-40B4-BE49-F238E27FC236}">
                <a16:creationId xmlns:a16="http://schemas.microsoft.com/office/drawing/2014/main" id="{CCA53B44-902D-E976-A6BA-97E80CC94168}"/>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935991" y="2716196"/>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Fire Gif - IceGif">
            <a:extLst>
              <a:ext uri="{FF2B5EF4-FFF2-40B4-BE49-F238E27FC236}">
                <a16:creationId xmlns:a16="http://schemas.microsoft.com/office/drawing/2014/main" id="{617E6880-3D43-5295-0933-C3020B0C7E8B}"/>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791211" y="1207436"/>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Fire Gif - IceGif">
            <a:extLst>
              <a:ext uri="{FF2B5EF4-FFF2-40B4-BE49-F238E27FC236}">
                <a16:creationId xmlns:a16="http://schemas.microsoft.com/office/drawing/2014/main" id="{724FD44E-07FD-267A-2DB2-4B4F7B1F4F2D}"/>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085683" y="1689020"/>
            <a:ext cx="453252" cy="59435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Fire Gif - IceGif">
            <a:extLst>
              <a:ext uri="{FF2B5EF4-FFF2-40B4-BE49-F238E27FC236}">
                <a16:creationId xmlns:a16="http://schemas.microsoft.com/office/drawing/2014/main" id="{5D6D8373-ED6E-CA6B-42F3-002B261F31F1}"/>
              </a:ext>
            </a:extLst>
          </p:cNvPr>
          <p:cNvPicPr>
            <a:picLocks noChangeAspect="1" noChangeArrowheads="1"/>
          </p:cNvPicPr>
          <p:nvPr/>
        </p:nvPicPr>
        <p:blipFill rotWithShape="1">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l="36333" t="6741" r="28333" b="10889"/>
          <a:stretch/>
        </p:blipFill>
        <p:spPr bwMode="auto">
          <a:xfrm>
            <a:off x="9055821" y="918334"/>
            <a:ext cx="453252" cy="594358"/>
          </a:xfrm>
          <a:prstGeom prst="rect">
            <a:avLst/>
          </a:prstGeom>
          <a:noFill/>
          <a:extLst>
            <a:ext uri="{909E8E84-426E-40DD-AFC4-6F175D3DCCD1}">
              <a14:hiddenFill xmlns:a14="http://schemas.microsoft.com/office/drawing/2010/main">
                <a:solidFill>
                  <a:srgbClr val="FFFFFF"/>
                </a:solidFill>
              </a14:hiddenFill>
            </a:ext>
          </a:extLst>
        </p:spPr>
      </p:pic>
      <p:cxnSp>
        <p:nvCxnSpPr>
          <p:cNvPr id="63" name="Straight Connector 62">
            <a:extLst>
              <a:ext uri="{FF2B5EF4-FFF2-40B4-BE49-F238E27FC236}">
                <a16:creationId xmlns:a16="http://schemas.microsoft.com/office/drawing/2014/main" id="{613E074E-D3BE-1041-1318-D8F1F03F859F}"/>
              </a:ext>
            </a:extLst>
          </p:cNvPr>
          <p:cNvCxnSpPr>
            <a:cxnSpLocks/>
          </p:cNvCxnSpPr>
          <p:nvPr/>
        </p:nvCxnSpPr>
        <p:spPr>
          <a:xfrm>
            <a:off x="9791211" y="186275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3954C35-103F-3572-3D4E-A3B34C2A7A17}"/>
              </a:ext>
            </a:extLst>
          </p:cNvPr>
          <p:cNvCxnSpPr>
            <a:cxnSpLocks/>
          </p:cNvCxnSpPr>
          <p:nvPr/>
        </p:nvCxnSpPr>
        <p:spPr>
          <a:xfrm>
            <a:off x="9898425" y="344771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8EC0376-5CE0-ACAA-0169-3BC651337997}"/>
              </a:ext>
            </a:extLst>
          </p:cNvPr>
          <p:cNvCxnSpPr>
            <a:cxnSpLocks/>
          </p:cNvCxnSpPr>
          <p:nvPr/>
        </p:nvCxnSpPr>
        <p:spPr>
          <a:xfrm>
            <a:off x="9403274" y="2167554"/>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FDA29D-E166-E47C-D395-6D4E2C4BDDB3}"/>
              </a:ext>
            </a:extLst>
          </p:cNvPr>
          <p:cNvCxnSpPr>
            <a:cxnSpLocks/>
          </p:cNvCxnSpPr>
          <p:nvPr/>
        </p:nvCxnSpPr>
        <p:spPr>
          <a:xfrm>
            <a:off x="8829482" y="1576242"/>
            <a:ext cx="598032" cy="0"/>
          </a:xfrm>
          <a:prstGeom prst="line">
            <a:avLst/>
          </a:prstGeom>
          <a:ln>
            <a:gradFill flip="none" rotWithShape="1">
              <a:gsLst>
                <a:gs pos="0">
                  <a:srgbClr val="FF4200"/>
                </a:gs>
                <a:gs pos="74000">
                  <a:srgbClr val="FFCE00"/>
                </a:gs>
                <a:gs pos="83000">
                  <a:srgbClr val="FF4200"/>
                </a:gs>
                <a:gs pos="100000">
                  <a:srgbClr val="FFCE00"/>
                </a:gs>
              </a:gsLst>
              <a:lin ang="2700000" scaled="1"/>
              <a:tileRect/>
            </a:gradFill>
          </a:ln>
        </p:spPr>
        <p:style>
          <a:lnRef idx="1">
            <a:schemeClr val="accent1"/>
          </a:lnRef>
          <a:fillRef idx="0">
            <a:schemeClr val="accent1"/>
          </a:fillRef>
          <a:effectRef idx="0">
            <a:schemeClr val="accent1"/>
          </a:effectRef>
          <a:fontRef idx="minor">
            <a:schemeClr val="tx1"/>
          </a:fontRef>
        </p:style>
      </p:cxnSp>
      <p:grpSp>
        <p:nvGrpSpPr>
          <p:cNvPr id="80" name="Group 39">
            <a:extLst>
              <a:ext uri="{FF2B5EF4-FFF2-40B4-BE49-F238E27FC236}">
                <a16:creationId xmlns:a16="http://schemas.microsoft.com/office/drawing/2014/main" id="{A3AE1071-E6A9-3032-035E-14626E17C5C2}"/>
              </a:ext>
            </a:extLst>
          </p:cNvPr>
          <p:cNvGrpSpPr/>
          <p:nvPr/>
        </p:nvGrpSpPr>
        <p:grpSpPr>
          <a:xfrm>
            <a:off x="5459756" y="2269096"/>
            <a:ext cx="731972" cy="731972"/>
            <a:chOff x="0" y="0"/>
            <a:chExt cx="334986" cy="334986"/>
          </a:xfrm>
        </p:grpSpPr>
        <p:sp>
          <p:nvSpPr>
            <p:cNvPr id="81" name="Freeform 40">
              <a:extLst>
                <a:ext uri="{FF2B5EF4-FFF2-40B4-BE49-F238E27FC236}">
                  <a16:creationId xmlns:a16="http://schemas.microsoft.com/office/drawing/2014/main" id="{AFD302CD-96B9-1BE0-4D76-72173DA8F83B}"/>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82" name="TextBox 41">
              <a:extLst>
                <a:ext uri="{FF2B5EF4-FFF2-40B4-BE49-F238E27FC236}">
                  <a16:creationId xmlns:a16="http://schemas.microsoft.com/office/drawing/2014/main" id="{1CBDCBA9-FE7E-E76B-250C-FBF7143059D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3" name="TextBox 42">
            <a:extLst>
              <a:ext uri="{FF2B5EF4-FFF2-40B4-BE49-F238E27FC236}">
                <a16:creationId xmlns:a16="http://schemas.microsoft.com/office/drawing/2014/main" id="{05C86A69-204D-5ADC-8B1F-37910817065B}"/>
              </a:ext>
            </a:extLst>
          </p:cNvPr>
          <p:cNvSpPr txBox="1"/>
          <p:nvPr/>
        </p:nvSpPr>
        <p:spPr>
          <a:xfrm>
            <a:off x="5546636"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Á</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84" name="Group 55">
            <a:extLst>
              <a:ext uri="{FF2B5EF4-FFF2-40B4-BE49-F238E27FC236}">
                <a16:creationId xmlns:a16="http://schemas.microsoft.com/office/drawing/2014/main" id="{177FB194-F9B8-5642-3503-8C1B476045B2}"/>
              </a:ext>
            </a:extLst>
          </p:cNvPr>
          <p:cNvGrpSpPr/>
          <p:nvPr/>
        </p:nvGrpSpPr>
        <p:grpSpPr>
          <a:xfrm>
            <a:off x="5459756" y="3255378"/>
            <a:ext cx="731972" cy="731972"/>
            <a:chOff x="0" y="0"/>
            <a:chExt cx="334986" cy="334986"/>
          </a:xfrm>
        </p:grpSpPr>
        <p:sp>
          <p:nvSpPr>
            <p:cNvPr id="85" name="Freeform 56">
              <a:extLst>
                <a:ext uri="{FF2B5EF4-FFF2-40B4-BE49-F238E27FC236}">
                  <a16:creationId xmlns:a16="http://schemas.microsoft.com/office/drawing/2014/main" id="{F47469C1-3F7A-B34D-099A-12AD9D21719A}"/>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86" name="TextBox 57">
              <a:extLst>
                <a:ext uri="{FF2B5EF4-FFF2-40B4-BE49-F238E27FC236}">
                  <a16:creationId xmlns:a16="http://schemas.microsoft.com/office/drawing/2014/main" id="{4934CAA3-D640-9EEB-F480-1E512F3E4E8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7" name="Group 39">
            <a:extLst>
              <a:ext uri="{FF2B5EF4-FFF2-40B4-BE49-F238E27FC236}">
                <a16:creationId xmlns:a16="http://schemas.microsoft.com/office/drawing/2014/main" id="{431B0216-16DE-E9FF-FE08-5CA2922DDF4D}"/>
              </a:ext>
            </a:extLst>
          </p:cNvPr>
          <p:cNvGrpSpPr/>
          <p:nvPr/>
        </p:nvGrpSpPr>
        <p:grpSpPr>
          <a:xfrm>
            <a:off x="6291028" y="2269096"/>
            <a:ext cx="731972" cy="731972"/>
            <a:chOff x="0" y="0"/>
            <a:chExt cx="334986" cy="334986"/>
          </a:xfrm>
        </p:grpSpPr>
        <p:sp>
          <p:nvSpPr>
            <p:cNvPr id="88" name="Freeform 40">
              <a:extLst>
                <a:ext uri="{FF2B5EF4-FFF2-40B4-BE49-F238E27FC236}">
                  <a16:creationId xmlns:a16="http://schemas.microsoft.com/office/drawing/2014/main" id="{1D5BD061-9F46-8F99-F3FC-CF58C5EE6158}"/>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89" name="TextBox 41">
              <a:extLst>
                <a:ext uri="{FF2B5EF4-FFF2-40B4-BE49-F238E27FC236}">
                  <a16:creationId xmlns:a16="http://schemas.microsoft.com/office/drawing/2014/main" id="{81A30B58-B5C1-61C1-6268-65843ADB7DA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0" name="TextBox 42">
            <a:extLst>
              <a:ext uri="{FF2B5EF4-FFF2-40B4-BE49-F238E27FC236}">
                <a16:creationId xmlns:a16="http://schemas.microsoft.com/office/drawing/2014/main" id="{E45135B8-3B0E-31B8-5AE7-74877F9585D5}"/>
              </a:ext>
            </a:extLst>
          </p:cNvPr>
          <p:cNvSpPr txBox="1"/>
          <p:nvPr/>
        </p:nvSpPr>
        <p:spPr>
          <a:xfrm>
            <a:off x="6377908"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Y</a:t>
            </a:r>
          </a:p>
        </p:txBody>
      </p:sp>
      <p:grpSp>
        <p:nvGrpSpPr>
          <p:cNvPr id="91" name="Group 55">
            <a:extLst>
              <a:ext uri="{FF2B5EF4-FFF2-40B4-BE49-F238E27FC236}">
                <a16:creationId xmlns:a16="http://schemas.microsoft.com/office/drawing/2014/main" id="{A5B3FB62-3E1A-9582-9EDF-98FF5FD0B3F2}"/>
              </a:ext>
            </a:extLst>
          </p:cNvPr>
          <p:cNvGrpSpPr/>
          <p:nvPr/>
        </p:nvGrpSpPr>
        <p:grpSpPr>
          <a:xfrm>
            <a:off x="6291028" y="3255378"/>
            <a:ext cx="731972" cy="731972"/>
            <a:chOff x="0" y="0"/>
            <a:chExt cx="334986" cy="334986"/>
          </a:xfrm>
        </p:grpSpPr>
        <p:sp>
          <p:nvSpPr>
            <p:cNvPr id="92" name="Freeform 56">
              <a:extLst>
                <a:ext uri="{FF2B5EF4-FFF2-40B4-BE49-F238E27FC236}">
                  <a16:creationId xmlns:a16="http://schemas.microsoft.com/office/drawing/2014/main" id="{ABEF6D5E-636F-4451-8321-8B1199FDF67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93" name="TextBox 57">
              <a:extLst>
                <a:ext uri="{FF2B5EF4-FFF2-40B4-BE49-F238E27FC236}">
                  <a16:creationId xmlns:a16="http://schemas.microsoft.com/office/drawing/2014/main" id="{67945EB6-5442-70CF-E2ED-298CED94451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24820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20" name="Group 20"/>
          <p:cNvGrpSpPr/>
          <p:nvPr/>
        </p:nvGrpSpPr>
        <p:grpSpPr>
          <a:xfrm>
            <a:off x="35052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225B97BD-D091-8639-216A-48886D3564A6}"/>
              </a:ext>
            </a:extLst>
          </p:cNvPr>
          <p:cNvSpPr txBox="1"/>
          <p:nvPr/>
        </p:nvSpPr>
        <p:spPr>
          <a:xfrm>
            <a:off x="253579" y="887703"/>
            <a:ext cx="6783384" cy="1015663"/>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Sau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04B75D43-C73F-E550-ED66-1305E50764EB}"/>
              </a:ext>
            </a:extLst>
          </p:cNvPr>
          <p:cNvPicPr>
            <a:picLocks noChangeAspect="1"/>
          </p:cNvPicPr>
          <p:nvPr/>
        </p:nvPicPr>
        <p:blipFill rotWithShape="1">
          <a:blip r:embed="rId8"/>
          <a:srcRect l="27750" t="20001" r="27375" b="25333"/>
          <a:stretch/>
        </p:blipFill>
        <p:spPr>
          <a:xfrm>
            <a:off x="7166039" y="1238491"/>
            <a:ext cx="4690488" cy="3214094"/>
          </a:xfrm>
          <a:prstGeom prst="rect">
            <a:avLst/>
          </a:prstGeom>
        </p:spPr>
      </p:pic>
      <p:grpSp>
        <p:nvGrpSpPr>
          <p:cNvPr id="19" name="Group 18">
            <a:extLst>
              <a:ext uri="{FF2B5EF4-FFF2-40B4-BE49-F238E27FC236}">
                <a16:creationId xmlns:a16="http://schemas.microsoft.com/office/drawing/2014/main" id="{90D1BD3C-640F-8749-FD5C-24A13803F76A}"/>
              </a:ext>
            </a:extLst>
          </p:cNvPr>
          <p:cNvGrpSpPr/>
          <p:nvPr/>
        </p:nvGrpSpPr>
        <p:grpSpPr>
          <a:xfrm>
            <a:off x="5696577" y="2458141"/>
            <a:ext cx="414123" cy="545175"/>
            <a:chOff x="8002811" y="3667722"/>
            <a:chExt cx="621185" cy="817762"/>
          </a:xfrm>
        </p:grpSpPr>
        <p:sp>
          <p:nvSpPr>
            <p:cNvPr id="73" name="Freeform 24">
              <a:extLst>
                <a:ext uri="{FF2B5EF4-FFF2-40B4-BE49-F238E27FC236}">
                  <a16:creationId xmlns:a16="http://schemas.microsoft.com/office/drawing/2014/main" id="{D4B7E481-3A17-E37D-9769-EA1B4FA12A20}"/>
                </a:ext>
              </a:extLst>
            </p:cNvPr>
            <p:cNvSpPr/>
            <p:nvPr/>
          </p:nvSpPr>
          <p:spPr>
            <a:xfrm>
              <a:off x="8002811" y="3831270"/>
              <a:ext cx="621185" cy="6211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74" name="TextBox 25">
              <a:extLst>
                <a:ext uri="{FF2B5EF4-FFF2-40B4-BE49-F238E27FC236}">
                  <a16:creationId xmlns:a16="http://schemas.microsoft.com/office/drawing/2014/main" id="{A4B2D63B-8A3F-8FF2-3D1E-B61594660E45}"/>
                </a:ext>
              </a:extLst>
            </p:cNvPr>
            <p:cNvSpPr txBox="1"/>
            <p:nvPr/>
          </p:nvSpPr>
          <p:spPr>
            <a:xfrm>
              <a:off x="8002811" y="3667722"/>
              <a:ext cx="621185" cy="691837"/>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sp>
          <p:nvSpPr>
            <p:cNvPr id="77" name="TextBox 55">
              <a:extLst>
                <a:ext uri="{FF2B5EF4-FFF2-40B4-BE49-F238E27FC236}">
                  <a16:creationId xmlns:a16="http://schemas.microsoft.com/office/drawing/2014/main" id="{7157E53F-BE09-5361-5DCD-221D0D2D9808}"/>
                </a:ext>
              </a:extLst>
            </p:cNvPr>
            <p:cNvSpPr txBox="1"/>
            <p:nvPr/>
          </p:nvSpPr>
          <p:spPr>
            <a:xfrm>
              <a:off x="8076541" y="3803084"/>
              <a:ext cx="473724" cy="682400"/>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Ấ</a:t>
              </a:r>
            </a:p>
          </p:txBody>
        </p:sp>
      </p:grpSp>
      <p:grpSp>
        <p:nvGrpSpPr>
          <p:cNvPr id="78" name="Group 77">
            <a:extLst>
              <a:ext uri="{FF2B5EF4-FFF2-40B4-BE49-F238E27FC236}">
                <a16:creationId xmlns:a16="http://schemas.microsoft.com/office/drawing/2014/main" id="{ADB6AFD7-D546-47D0-C17B-8BFECADD1537}"/>
              </a:ext>
            </a:extLst>
          </p:cNvPr>
          <p:cNvGrpSpPr/>
          <p:nvPr/>
        </p:nvGrpSpPr>
        <p:grpSpPr>
          <a:xfrm>
            <a:off x="6199483" y="2529600"/>
            <a:ext cx="414123" cy="477323"/>
            <a:chOff x="8746874" y="3667722"/>
            <a:chExt cx="621185" cy="715984"/>
          </a:xfrm>
        </p:grpSpPr>
        <p:sp>
          <p:nvSpPr>
            <p:cNvPr id="79" name="Freeform 27">
              <a:extLst>
                <a:ext uri="{FF2B5EF4-FFF2-40B4-BE49-F238E27FC236}">
                  <a16:creationId xmlns:a16="http://schemas.microsoft.com/office/drawing/2014/main" id="{00703599-36C9-07A4-60FF-C77999513D47}"/>
                </a:ext>
              </a:extLst>
            </p:cNvPr>
            <p:cNvSpPr/>
            <p:nvPr/>
          </p:nvSpPr>
          <p:spPr>
            <a:xfrm>
              <a:off x="8746874" y="3762520"/>
              <a:ext cx="621185" cy="6211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94" name="TextBox 28">
              <a:extLst>
                <a:ext uri="{FF2B5EF4-FFF2-40B4-BE49-F238E27FC236}">
                  <a16:creationId xmlns:a16="http://schemas.microsoft.com/office/drawing/2014/main" id="{67727CB3-D8A0-4A3F-1C5E-AAE6E8ADFD93}"/>
                </a:ext>
              </a:extLst>
            </p:cNvPr>
            <p:cNvSpPr txBox="1"/>
            <p:nvPr/>
          </p:nvSpPr>
          <p:spPr>
            <a:xfrm>
              <a:off x="8746874" y="3667722"/>
              <a:ext cx="621185" cy="691837"/>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sp>
          <p:nvSpPr>
            <p:cNvPr id="95" name="TextBox 56">
              <a:extLst>
                <a:ext uri="{FF2B5EF4-FFF2-40B4-BE49-F238E27FC236}">
                  <a16:creationId xmlns:a16="http://schemas.microsoft.com/office/drawing/2014/main" id="{A3BE6F12-604F-3226-B858-6AF9E07508F1}"/>
                </a:ext>
              </a:extLst>
            </p:cNvPr>
            <p:cNvSpPr txBox="1"/>
            <p:nvPr/>
          </p:nvSpPr>
          <p:spPr>
            <a:xfrm>
              <a:off x="8820604" y="3835869"/>
              <a:ext cx="473724" cy="480901"/>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Y</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04" name="Group 103">
            <a:extLst>
              <a:ext uri="{FF2B5EF4-FFF2-40B4-BE49-F238E27FC236}">
                <a16:creationId xmlns:a16="http://schemas.microsoft.com/office/drawing/2014/main" id="{A4A08D89-D671-26F3-E409-6D9CBAE600E3}"/>
              </a:ext>
            </a:extLst>
          </p:cNvPr>
          <p:cNvGrpSpPr/>
          <p:nvPr/>
        </p:nvGrpSpPr>
        <p:grpSpPr>
          <a:xfrm>
            <a:off x="3182047" y="2555218"/>
            <a:ext cx="414123" cy="454933"/>
            <a:chOff x="4233473" y="3803082"/>
            <a:chExt cx="621185" cy="682399"/>
          </a:xfrm>
        </p:grpSpPr>
        <p:grpSp>
          <p:nvGrpSpPr>
            <p:cNvPr id="105" name="Group 23">
              <a:extLst>
                <a:ext uri="{FF2B5EF4-FFF2-40B4-BE49-F238E27FC236}">
                  <a16:creationId xmlns:a16="http://schemas.microsoft.com/office/drawing/2014/main" id="{3CCEBBF9-3A00-9EFF-B537-9494C867E46E}"/>
                </a:ext>
              </a:extLst>
            </p:cNvPr>
            <p:cNvGrpSpPr/>
            <p:nvPr/>
          </p:nvGrpSpPr>
          <p:grpSpPr>
            <a:xfrm>
              <a:off x="4233473" y="3831269"/>
              <a:ext cx="621185" cy="621185"/>
              <a:chOff x="0" y="0"/>
              <a:chExt cx="334986" cy="334986"/>
            </a:xfrm>
          </p:grpSpPr>
          <p:sp>
            <p:nvSpPr>
              <p:cNvPr id="107" name="Freeform 24">
                <a:extLst>
                  <a:ext uri="{FF2B5EF4-FFF2-40B4-BE49-F238E27FC236}">
                    <a16:creationId xmlns:a16="http://schemas.microsoft.com/office/drawing/2014/main" id="{DB1C7A57-AFD8-12AE-946F-7C3CFA29124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08" name="TextBox 25">
                <a:extLst>
                  <a:ext uri="{FF2B5EF4-FFF2-40B4-BE49-F238E27FC236}">
                    <a16:creationId xmlns:a16="http://schemas.microsoft.com/office/drawing/2014/main" id="{54B8E712-030C-F671-1FA8-A1037C546D4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06" name="TextBox 55">
              <a:extLst>
                <a:ext uri="{FF2B5EF4-FFF2-40B4-BE49-F238E27FC236}">
                  <a16:creationId xmlns:a16="http://schemas.microsoft.com/office/drawing/2014/main" id="{B4EFECA0-7614-C36B-1308-05E07E52EED4}"/>
                </a:ext>
              </a:extLst>
            </p:cNvPr>
            <p:cNvSpPr txBox="1"/>
            <p:nvPr/>
          </p:nvSpPr>
          <p:spPr>
            <a:xfrm>
              <a:off x="4307203"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Đ</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09" name="Group 108">
            <a:extLst>
              <a:ext uri="{FF2B5EF4-FFF2-40B4-BE49-F238E27FC236}">
                <a16:creationId xmlns:a16="http://schemas.microsoft.com/office/drawing/2014/main" id="{7B366829-7923-8ED9-688C-90518C5DEF86}"/>
              </a:ext>
            </a:extLst>
          </p:cNvPr>
          <p:cNvGrpSpPr/>
          <p:nvPr/>
        </p:nvGrpSpPr>
        <p:grpSpPr>
          <a:xfrm>
            <a:off x="3684953" y="2592800"/>
            <a:ext cx="414123" cy="414123"/>
            <a:chOff x="4977536" y="3762519"/>
            <a:chExt cx="621185" cy="621185"/>
          </a:xfrm>
        </p:grpSpPr>
        <p:grpSp>
          <p:nvGrpSpPr>
            <p:cNvPr id="110" name="Group 26">
              <a:extLst>
                <a:ext uri="{FF2B5EF4-FFF2-40B4-BE49-F238E27FC236}">
                  <a16:creationId xmlns:a16="http://schemas.microsoft.com/office/drawing/2014/main" id="{ACED4CFF-E862-8F76-0AB7-245A9A7FDCF4}"/>
                </a:ext>
              </a:extLst>
            </p:cNvPr>
            <p:cNvGrpSpPr/>
            <p:nvPr/>
          </p:nvGrpSpPr>
          <p:grpSpPr>
            <a:xfrm>
              <a:off x="4977536" y="3762519"/>
              <a:ext cx="621185" cy="621185"/>
              <a:chOff x="0" y="0"/>
              <a:chExt cx="334986" cy="334986"/>
            </a:xfrm>
          </p:grpSpPr>
          <p:sp>
            <p:nvSpPr>
              <p:cNvPr id="112" name="Freeform 27">
                <a:extLst>
                  <a:ext uri="{FF2B5EF4-FFF2-40B4-BE49-F238E27FC236}">
                    <a16:creationId xmlns:a16="http://schemas.microsoft.com/office/drawing/2014/main" id="{A31BA2B0-281F-77BC-2D19-757C9513E4B2}"/>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13" name="TextBox 28">
                <a:extLst>
                  <a:ext uri="{FF2B5EF4-FFF2-40B4-BE49-F238E27FC236}">
                    <a16:creationId xmlns:a16="http://schemas.microsoft.com/office/drawing/2014/main" id="{1A579FAB-0551-792C-1C11-6BD224B410B2}"/>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11" name="TextBox 56">
              <a:extLst>
                <a:ext uri="{FF2B5EF4-FFF2-40B4-BE49-F238E27FC236}">
                  <a16:creationId xmlns:a16="http://schemas.microsoft.com/office/drawing/2014/main" id="{1C43542F-F2E9-4CBB-C5AA-143D669CCDDE}"/>
                </a:ext>
              </a:extLst>
            </p:cNvPr>
            <p:cNvSpPr txBox="1"/>
            <p:nvPr/>
          </p:nvSpPr>
          <p:spPr>
            <a:xfrm>
              <a:off x="5051266" y="3835868"/>
              <a:ext cx="473724" cy="480902"/>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Ớ</a:t>
              </a:r>
            </a:p>
          </p:txBody>
        </p:sp>
      </p:grpSp>
      <p:grpSp>
        <p:nvGrpSpPr>
          <p:cNvPr id="114" name="Group 113">
            <a:extLst>
              <a:ext uri="{FF2B5EF4-FFF2-40B4-BE49-F238E27FC236}">
                <a16:creationId xmlns:a16="http://schemas.microsoft.com/office/drawing/2014/main" id="{CDD384AA-2D38-D2FE-5D37-9A3B21C58975}"/>
              </a:ext>
            </a:extLst>
          </p:cNvPr>
          <p:cNvGrpSpPr/>
          <p:nvPr/>
        </p:nvGrpSpPr>
        <p:grpSpPr>
          <a:xfrm>
            <a:off x="4187859" y="2555218"/>
            <a:ext cx="414123" cy="454933"/>
            <a:chOff x="5721599" y="3803082"/>
            <a:chExt cx="621185" cy="682399"/>
          </a:xfrm>
        </p:grpSpPr>
        <p:grpSp>
          <p:nvGrpSpPr>
            <p:cNvPr id="115" name="Group 29">
              <a:extLst>
                <a:ext uri="{FF2B5EF4-FFF2-40B4-BE49-F238E27FC236}">
                  <a16:creationId xmlns:a16="http://schemas.microsoft.com/office/drawing/2014/main" id="{1B732828-5554-632E-AE3A-C76DE8ABCE4D}"/>
                </a:ext>
              </a:extLst>
            </p:cNvPr>
            <p:cNvGrpSpPr/>
            <p:nvPr/>
          </p:nvGrpSpPr>
          <p:grpSpPr>
            <a:xfrm>
              <a:off x="5721599" y="3831269"/>
              <a:ext cx="621185" cy="621185"/>
              <a:chOff x="0" y="0"/>
              <a:chExt cx="334986" cy="334986"/>
            </a:xfrm>
          </p:grpSpPr>
          <p:sp>
            <p:nvSpPr>
              <p:cNvPr id="117" name="Freeform 30">
                <a:extLst>
                  <a:ext uri="{FF2B5EF4-FFF2-40B4-BE49-F238E27FC236}">
                    <a16:creationId xmlns:a16="http://schemas.microsoft.com/office/drawing/2014/main" id="{8C90F897-1741-F8D1-54F4-13346B28C098}"/>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18" name="TextBox 31">
                <a:extLst>
                  <a:ext uri="{FF2B5EF4-FFF2-40B4-BE49-F238E27FC236}">
                    <a16:creationId xmlns:a16="http://schemas.microsoft.com/office/drawing/2014/main" id="{415F60C8-07E2-B6F7-0DC5-343FB063BAA3}"/>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16" name="TextBox 57">
              <a:extLst>
                <a:ext uri="{FF2B5EF4-FFF2-40B4-BE49-F238E27FC236}">
                  <a16:creationId xmlns:a16="http://schemas.microsoft.com/office/drawing/2014/main" id="{96D45635-9103-6527-A046-643636780596}"/>
                </a:ext>
              </a:extLst>
            </p:cNvPr>
            <p:cNvSpPr txBox="1"/>
            <p:nvPr/>
          </p:nvSpPr>
          <p:spPr>
            <a:xfrm>
              <a:off x="5795329"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T</a:t>
              </a:r>
            </a:p>
          </p:txBody>
        </p:sp>
      </p:grpSp>
      <p:grpSp>
        <p:nvGrpSpPr>
          <p:cNvPr id="119" name="Group 118">
            <a:extLst>
              <a:ext uri="{FF2B5EF4-FFF2-40B4-BE49-F238E27FC236}">
                <a16:creationId xmlns:a16="http://schemas.microsoft.com/office/drawing/2014/main" id="{CAA2B9E9-331D-997A-232F-855E6AE1D3E4}"/>
              </a:ext>
            </a:extLst>
          </p:cNvPr>
          <p:cNvGrpSpPr/>
          <p:nvPr/>
        </p:nvGrpSpPr>
        <p:grpSpPr>
          <a:xfrm>
            <a:off x="4690765" y="2592800"/>
            <a:ext cx="414123" cy="414123"/>
            <a:chOff x="6465661" y="3738371"/>
            <a:chExt cx="621185" cy="621185"/>
          </a:xfrm>
        </p:grpSpPr>
        <p:grpSp>
          <p:nvGrpSpPr>
            <p:cNvPr id="120" name="Group 32">
              <a:extLst>
                <a:ext uri="{FF2B5EF4-FFF2-40B4-BE49-F238E27FC236}">
                  <a16:creationId xmlns:a16="http://schemas.microsoft.com/office/drawing/2014/main" id="{1EF2E41B-1169-5030-0BB9-19E5CD9CF424}"/>
                </a:ext>
              </a:extLst>
            </p:cNvPr>
            <p:cNvGrpSpPr/>
            <p:nvPr/>
          </p:nvGrpSpPr>
          <p:grpSpPr>
            <a:xfrm>
              <a:off x="6465661" y="3738371"/>
              <a:ext cx="621185" cy="621185"/>
              <a:chOff x="0" y="0"/>
              <a:chExt cx="334986" cy="334986"/>
            </a:xfrm>
          </p:grpSpPr>
          <p:sp>
            <p:nvSpPr>
              <p:cNvPr id="122" name="Freeform 33">
                <a:extLst>
                  <a:ext uri="{FF2B5EF4-FFF2-40B4-BE49-F238E27FC236}">
                    <a16:creationId xmlns:a16="http://schemas.microsoft.com/office/drawing/2014/main" id="{D54645F5-4F09-1AD5-8171-469B3755D4C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23" name="TextBox 34">
                <a:extLst>
                  <a:ext uri="{FF2B5EF4-FFF2-40B4-BE49-F238E27FC236}">
                    <a16:creationId xmlns:a16="http://schemas.microsoft.com/office/drawing/2014/main" id="{08EE01BD-2AC4-F44D-B068-2F6B37BD6990}"/>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21" name="TextBox 58">
              <a:extLst>
                <a:ext uri="{FF2B5EF4-FFF2-40B4-BE49-F238E27FC236}">
                  <a16:creationId xmlns:a16="http://schemas.microsoft.com/office/drawing/2014/main" id="{9D450957-E7BA-9C18-36CC-1AF10CE2DA20}"/>
                </a:ext>
              </a:extLst>
            </p:cNvPr>
            <p:cNvSpPr txBox="1"/>
            <p:nvPr/>
          </p:nvSpPr>
          <p:spPr>
            <a:xfrm>
              <a:off x="6539391" y="3835219"/>
              <a:ext cx="473724" cy="437139"/>
            </a:xfrm>
            <a:prstGeom prst="rect">
              <a:avLst/>
            </a:prstGeom>
          </p:spPr>
          <p:txBody>
            <a:bodyPr lIns="0" tIns="0" rIns="0" bIns="0" rtlCol="0" anchor="t">
              <a:spAutoFit/>
            </a:bodyPr>
            <a:lstStyle/>
            <a:p>
              <a:pPr marL="0" marR="0" lvl="0" indent="0" algn="ctr" defTabSz="609630" rtl="0" eaLnBrk="1" fontAlgn="auto" latinLnBrk="0" hangingPunct="1">
                <a:lnSpc>
                  <a:spcPts val="2151"/>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X</a:t>
              </a:r>
            </a:p>
          </p:txBody>
        </p:sp>
      </p:grpSp>
      <p:grpSp>
        <p:nvGrpSpPr>
          <p:cNvPr id="124" name="Group 123">
            <a:extLst>
              <a:ext uri="{FF2B5EF4-FFF2-40B4-BE49-F238E27FC236}">
                <a16:creationId xmlns:a16="http://schemas.microsoft.com/office/drawing/2014/main" id="{5F40DCEA-E09C-E88D-8CAC-4DAACB72946A}"/>
              </a:ext>
            </a:extLst>
          </p:cNvPr>
          <p:cNvGrpSpPr/>
          <p:nvPr/>
        </p:nvGrpSpPr>
        <p:grpSpPr>
          <a:xfrm>
            <a:off x="5193671" y="2555218"/>
            <a:ext cx="414123" cy="454933"/>
            <a:chOff x="7209724" y="3803082"/>
            <a:chExt cx="621185" cy="682399"/>
          </a:xfrm>
        </p:grpSpPr>
        <p:grpSp>
          <p:nvGrpSpPr>
            <p:cNvPr id="125" name="Group 35">
              <a:extLst>
                <a:ext uri="{FF2B5EF4-FFF2-40B4-BE49-F238E27FC236}">
                  <a16:creationId xmlns:a16="http://schemas.microsoft.com/office/drawing/2014/main" id="{395B6949-387F-7E13-2624-C9161E2E14CD}"/>
                </a:ext>
              </a:extLst>
            </p:cNvPr>
            <p:cNvGrpSpPr/>
            <p:nvPr/>
          </p:nvGrpSpPr>
          <p:grpSpPr>
            <a:xfrm>
              <a:off x="7209724" y="3831269"/>
              <a:ext cx="621185" cy="621185"/>
              <a:chOff x="0" y="0"/>
              <a:chExt cx="334986" cy="334986"/>
            </a:xfrm>
          </p:grpSpPr>
          <p:sp>
            <p:nvSpPr>
              <p:cNvPr id="127" name="Freeform 36">
                <a:extLst>
                  <a:ext uri="{FF2B5EF4-FFF2-40B4-BE49-F238E27FC236}">
                    <a16:creationId xmlns:a16="http://schemas.microsoft.com/office/drawing/2014/main" id="{7EAE34E2-3E6E-71EE-E285-F42180BD18CD}"/>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28" name="TextBox 37">
                <a:extLst>
                  <a:ext uri="{FF2B5EF4-FFF2-40B4-BE49-F238E27FC236}">
                    <a16:creationId xmlns:a16="http://schemas.microsoft.com/office/drawing/2014/main" id="{51D1A4B6-830C-4543-CCD3-6B710013C0CB}"/>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26" name="TextBox 59">
              <a:extLst>
                <a:ext uri="{FF2B5EF4-FFF2-40B4-BE49-F238E27FC236}">
                  <a16:creationId xmlns:a16="http://schemas.microsoft.com/office/drawing/2014/main" id="{81C19DD8-7141-389A-E492-3B256A2CC245}"/>
                </a:ext>
              </a:extLst>
            </p:cNvPr>
            <p:cNvSpPr txBox="1"/>
            <p:nvPr/>
          </p:nvSpPr>
          <p:spPr>
            <a:xfrm>
              <a:off x="7283454" y="3803082"/>
              <a:ext cx="473726"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Ư</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29" name="Group 128">
            <a:extLst>
              <a:ext uri="{FF2B5EF4-FFF2-40B4-BE49-F238E27FC236}">
                <a16:creationId xmlns:a16="http://schemas.microsoft.com/office/drawing/2014/main" id="{515C7F60-55AE-300D-86D5-FFA99C50078C}"/>
              </a:ext>
            </a:extLst>
          </p:cNvPr>
          <p:cNvGrpSpPr/>
          <p:nvPr/>
        </p:nvGrpSpPr>
        <p:grpSpPr>
          <a:xfrm>
            <a:off x="667517" y="2555218"/>
            <a:ext cx="414123" cy="454933"/>
            <a:chOff x="428326" y="3803082"/>
            <a:chExt cx="621185" cy="682399"/>
          </a:xfrm>
        </p:grpSpPr>
        <p:grpSp>
          <p:nvGrpSpPr>
            <p:cNvPr id="130" name="Group 23">
              <a:extLst>
                <a:ext uri="{FF2B5EF4-FFF2-40B4-BE49-F238E27FC236}">
                  <a16:creationId xmlns:a16="http://schemas.microsoft.com/office/drawing/2014/main" id="{FFB4C8A1-DE97-AA1B-9897-0D394F0F4375}"/>
                </a:ext>
              </a:extLst>
            </p:cNvPr>
            <p:cNvGrpSpPr/>
            <p:nvPr/>
          </p:nvGrpSpPr>
          <p:grpSpPr>
            <a:xfrm>
              <a:off x="428326" y="3831269"/>
              <a:ext cx="621185" cy="621185"/>
              <a:chOff x="0" y="0"/>
              <a:chExt cx="334986" cy="334986"/>
            </a:xfrm>
          </p:grpSpPr>
          <p:sp>
            <p:nvSpPr>
              <p:cNvPr id="132" name="Freeform 24">
                <a:extLst>
                  <a:ext uri="{FF2B5EF4-FFF2-40B4-BE49-F238E27FC236}">
                    <a16:creationId xmlns:a16="http://schemas.microsoft.com/office/drawing/2014/main" id="{6ABF80CA-3810-E7C8-564C-22283EF82F51}"/>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33" name="TextBox 25">
                <a:extLst>
                  <a:ext uri="{FF2B5EF4-FFF2-40B4-BE49-F238E27FC236}">
                    <a16:creationId xmlns:a16="http://schemas.microsoft.com/office/drawing/2014/main" id="{34B772CE-9B8A-DCDB-3834-D57CAAAA28A9}"/>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31" name="TextBox 55">
              <a:extLst>
                <a:ext uri="{FF2B5EF4-FFF2-40B4-BE49-F238E27FC236}">
                  <a16:creationId xmlns:a16="http://schemas.microsoft.com/office/drawing/2014/main" id="{E9592222-37AE-3115-AD33-AF108F2C2D8C}"/>
                </a:ext>
              </a:extLst>
            </p:cNvPr>
            <p:cNvSpPr txBox="1"/>
            <p:nvPr/>
          </p:nvSpPr>
          <p:spPr>
            <a:xfrm>
              <a:off x="502056"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N</a:t>
              </a:r>
            </a:p>
          </p:txBody>
        </p:sp>
      </p:grpSp>
      <p:grpSp>
        <p:nvGrpSpPr>
          <p:cNvPr id="134" name="Group 133">
            <a:extLst>
              <a:ext uri="{FF2B5EF4-FFF2-40B4-BE49-F238E27FC236}">
                <a16:creationId xmlns:a16="http://schemas.microsoft.com/office/drawing/2014/main" id="{7B4AED62-7934-C94D-3A57-390805F52C5F}"/>
              </a:ext>
            </a:extLst>
          </p:cNvPr>
          <p:cNvGrpSpPr/>
          <p:nvPr/>
        </p:nvGrpSpPr>
        <p:grpSpPr>
          <a:xfrm>
            <a:off x="1170423" y="2592800"/>
            <a:ext cx="414123" cy="414123"/>
            <a:chOff x="1172389" y="3762519"/>
            <a:chExt cx="621185" cy="621185"/>
          </a:xfrm>
        </p:grpSpPr>
        <p:grpSp>
          <p:nvGrpSpPr>
            <p:cNvPr id="135" name="Group 26">
              <a:extLst>
                <a:ext uri="{FF2B5EF4-FFF2-40B4-BE49-F238E27FC236}">
                  <a16:creationId xmlns:a16="http://schemas.microsoft.com/office/drawing/2014/main" id="{320FAFEF-0FCF-CB9F-3655-07D80905DF33}"/>
                </a:ext>
              </a:extLst>
            </p:cNvPr>
            <p:cNvGrpSpPr/>
            <p:nvPr/>
          </p:nvGrpSpPr>
          <p:grpSpPr>
            <a:xfrm>
              <a:off x="1172389" y="3762519"/>
              <a:ext cx="621185" cy="621185"/>
              <a:chOff x="0" y="0"/>
              <a:chExt cx="334986" cy="334986"/>
            </a:xfrm>
          </p:grpSpPr>
          <p:sp>
            <p:nvSpPr>
              <p:cNvPr id="137" name="Freeform 27">
                <a:extLst>
                  <a:ext uri="{FF2B5EF4-FFF2-40B4-BE49-F238E27FC236}">
                    <a16:creationId xmlns:a16="http://schemas.microsoft.com/office/drawing/2014/main" id="{69CF79DB-5A65-B37A-472D-8007001531A0}"/>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38" name="TextBox 28">
                <a:extLst>
                  <a:ext uri="{FF2B5EF4-FFF2-40B4-BE49-F238E27FC236}">
                    <a16:creationId xmlns:a16="http://schemas.microsoft.com/office/drawing/2014/main" id="{CEEA714B-0CEE-DF54-BC8F-FF35C60E6EA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36" name="TextBox 56">
              <a:extLst>
                <a:ext uri="{FF2B5EF4-FFF2-40B4-BE49-F238E27FC236}">
                  <a16:creationId xmlns:a16="http://schemas.microsoft.com/office/drawing/2014/main" id="{46F2D435-FCB2-C8B2-4384-63E25620A7A6}"/>
                </a:ext>
              </a:extLst>
            </p:cNvPr>
            <p:cNvSpPr txBox="1"/>
            <p:nvPr/>
          </p:nvSpPr>
          <p:spPr>
            <a:xfrm>
              <a:off x="1246119" y="3835868"/>
              <a:ext cx="473724" cy="480902"/>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Â</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39" name="Group 138">
            <a:extLst>
              <a:ext uri="{FF2B5EF4-FFF2-40B4-BE49-F238E27FC236}">
                <a16:creationId xmlns:a16="http://schemas.microsoft.com/office/drawing/2014/main" id="{3E68F365-226B-B326-F022-C7D314F65444}"/>
              </a:ext>
            </a:extLst>
          </p:cNvPr>
          <p:cNvGrpSpPr/>
          <p:nvPr/>
        </p:nvGrpSpPr>
        <p:grpSpPr>
          <a:xfrm>
            <a:off x="1673329" y="2555218"/>
            <a:ext cx="414123" cy="454933"/>
            <a:chOff x="1916452" y="3803082"/>
            <a:chExt cx="621185" cy="682399"/>
          </a:xfrm>
        </p:grpSpPr>
        <p:grpSp>
          <p:nvGrpSpPr>
            <p:cNvPr id="140" name="Group 29">
              <a:extLst>
                <a:ext uri="{FF2B5EF4-FFF2-40B4-BE49-F238E27FC236}">
                  <a16:creationId xmlns:a16="http://schemas.microsoft.com/office/drawing/2014/main" id="{738FF9FE-0FA5-1BD1-425E-7BA45E5EE500}"/>
                </a:ext>
              </a:extLst>
            </p:cNvPr>
            <p:cNvGrpSpPr/>
            <p:nvPr/>
          </p:nvGrpSpPr>
          <p:grpSpPr>
            <a:xfrm>
              <a:off x="1916452" y="3831269"/>
              <a:ext cx="621185" cy="621185"/>
              <a:chOff x="0" y="0"/>
              <a:chExt cx="334986" cy="334986"/>
            </a:xfrm>
          </p:grpSpPr>
          <p:sp>
            <p:nvSpPr>
              <p:cNvPr id="142" name="Freeform 30">
                <a:extLst>
                  <a:ext uri="{FF2B5EF4-FFF2-40B4-BE49-F238E27FC236}">
                    <a16:creationId xmlns:a16="http://schemas.microsoft.com/office/drawing/2014/main" id="{12CE982C-6DC6-D44C-9689-D9A145BDACC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43" name="TextBox 31">
                <a:extLst>
                  <a:ext uri="{FF2B5EF4-FFF2-40B4-BE49-F238E27FC236}">
                    <a16:creationId xmlns:a16="http://schemas.microsoft.com/office/drawing/2014/main" id="{F78268CD-74A7-B3A4-683F-2F09050337E9}"/>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41" name="TextBox 57">
              <a:extLst>
                <a:ext uri="{FF2B5EF4-FFF2-40B4-BE49-F238E27FC236}">
                  <a16:creationId xmlns:a16="http://schemas.microsoft.com/office/drawing/2014/main" id="{8CB9862A-8D9F-DEDC-4CE4-389B8CD6F984}"/>
                </a:ext>
              </a:extLst>
            </p:cNvPr>
            <p:cNvSpPr txBox="1"/>
            <p:nvPr/>
          </p:nvSpPr>
          <p:spPr>
            <a:xfrm>
              <a:off x="1990182"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C</a:t>
              </a:r>
            </a:p>
          </p:txBody>
        </p:sp>
      </p:grpSp>
      <p:grpSp>
        <p:nvGrpSpPr>
          <p:cNvPr id="144" name="Group 143">
            <a:extLst>
              <a:ext uri="{FF2B5EF4-FFF2-40B4-BE49-F238E27FC236}">
                <a16:creationId xmlns:a16="http://schemas.microsoft.com/office/drawing/2014/main" id="{3B4C01FF-3301-D077-3748-1046447210EF}"/>
              </a:ext>
            </a:extLst>
          </p:cNvPr>
          <p:cNvGrpSpPr/>
          <p:nvPr/>
        </p:nvGrpSpPr>
        <p:grpSpPr>
          <a:xfrm>
            <a:off x="2176235" y="2592800"/>
            <a:ext cx="414123" cy="414123"/>
            <a:chOff x="2660514" y="3738371"/>
            <a:chExt cx="621185" cy="621185"/>
          </a:xfrm>
        </p:grpSpPr>
        <p:grpSp>
          <p:nvGrpSpPr>
            <p:cNvPr id="145" name="Group 32">
              <a:extLst>
                <a:ext uri="{FF2B5EF4-FFF2-40B4-BE49-F238E27FC236}">
                  <a16:creationId xmlns:a16="http://schemas.microsoft.com/office/drawing/2014/main" id="{494E3D37-C083-65C4-37E2-A81D3959BBE6}"/>
                </a:ext>
              </a:extLst>
            </p:cNvPr>
            <p:cNvGrpSpPr/>
            <p:nvPr/>
          </p:nvGrpSpPr>
          <p:grpSpPr>
            <a:xfrm>
              <a:off x="2660514" y="3738371"/>
              <a:ext cx="621185" cy="621185"/>
              <a:chOff x="0" y="0"/>
              <a:chExt cx="334986" cy="334986"/>
            </a:xfrm>
          </p:grpSpPr>
          <p:sp>
            <p:nvSpPr>
              <p:cNvPr id="147" name="Freeform 33">
                <a:extLst>
                  <a:ext uri="{FF2B5EF4-FFF2-40B4-BE49-F238E27FC236}">
                    <a16:creationId xmlns:a16="http://schemas.microsoft.com/office/drawing/2014/main" id="{726FFEF6-842A-5342-F2FA-9894DDBDFD0C}"/>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48" name="TextBox 34">
                <a:extLst>
                  <a:ext uri="{FF2B5EF4-FFF2-40B4-BE49-F238E27FC236}">
                    <a16:creationId xmlns:a16="http://schemas.microsoft.com/office/drawing/2014/main" id="{6A480B30-475C-092D-7C28-F90329BAA255}"/>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46" name="TextBox 58">
              <a:extLst>
                <a:ext uri="{FF2B5EF4-FFF2-40B4-BE49-F238E27FC236}">
                  <a16:creationId xmlns:a16="http://schemas.microsoft.com/office/drawing/2014/main" id="{F6FE1540-7A08-28C5-D560-C03E0D7F13B6}"/>
                </a:ext>
              </a:extLst>
            </p:cNvPr>
            <p:cNvSpPr txBox="1"/>
            <p:nvPr/>
          </p:nvSpPr>
          <p:spPr>
            <a:xfrm>
              <a:off x="2734244" y="3835219"/>
              <a:ext cx="473724" cy="437139"/>
            </a:xfrm>
            <a:prstGeom prst="rect">
              <a:avLst/>
            </a:prstGeom>
          </p:spPr>
          <p:txBody>
            <a:bodyPr lIns="0" tIns="0" rIns="0" bIns="0" rtlCol="0" anchor="t">
              <a:spAutoFit/>
            </a:bodyPr>
            <a:lstStyle/>
            <a:p>
              <a:pPr marL="0" marR="0" lvl="0" indent="0" algn="ctr" defTabSz="609630" rtl="0" eaLnBrk="1" fontAlgn="auto" latinLnBrk="0" hangingPunct="1">
                <a:lnSpc>
                  <a:spcPts val="2151"/>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D</a:t>
              </a:r>
            </a:p>
          </p:txBody>
        </p:sp>
      </p:grpSp>
      <p:grpSp>
        <p:nvGrpSpPr>
          <p:cNvPr id="149" name="Group 148">
            <a:extLst>
              <a:ext uri="{FF2B5EF4-FFF2-40B4-BE49-F238E27FC236}">
                <a16:creationId xmlns:a16="http://schemas.microsoft.com/office/drawing/2014/main" id="{1A0DDA5B-B594-22F0-1A7A-FC3E19C9314F}"/>
              </a:ext>
            </a:extLst>
          </p:cNvPr>
          <p:cNvGrpSpPr/>
          <p:nvPr/>
        </p:nvGrpSpPr>
        <p:grpSpPr>
          <a:xfrm>
            <a:off x="2679141" y="2555218"/>
            <a:ext cx="414123" cy="454933"/>
            <a:chOff x="3404577" y="3803082"/>
            <a:chExt cx="621185" cy="682399"/>
          </a:xfrm>
        </p:grpSpPr>
        <p:grpSp>
          <p:nvGrpSpPr>
            <p:cNvPr id="150" name="Group 35">
              <a:extLst>
                <a:ext uri="{FF2B5EF4-FFF2-40B4-BE49-F238E27FC236}">
                  <a16:creationId xmlns:a16="http://schemas.microsoft.com/office/drawing/2014/main" id="{EDC336D9-E18E-15A7-1069-1A016188DCDE}"/>
                </a:ext>
              </a:extLst>
            </p:cNvPr>
            <p:cNvGrpSpPr/>
            <p:nvPr/>
          </p:nvGrpSpPr>
          <p:grpSpPr>
            <a:xfrm>
              <a:off x="3404577" y="3831269"/>
              <a:ext cx="621185" cy="621185"/>
              <a:chOff x="0" y="0"/>
              <a:chExt cx="334986" cy="334986"/>
            </a:xfrm>
          </p:grpSpPr>
          <p:sp>
            <p:nvSpPr>
              <p:cNvPr id="152" name="Freeform 36">
                <a:extLst>
                  <a:ext uri="{FF2B5EF4-FFF2-40B4-BE49-F238E27FC236}">
                    <a16:creationId xmlns:a16="http://schemas.microsoft.com/office/drawing/2014/main" id="{D21FAE8D-E180-FDC5-5270-53C8F8F0D68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53" name="TextBox 37">
                <a:extLst>
                  <a:ext uri="{FF2B5EF4-FFF2-40B4-BE49-F238E27FC236}">
                    <a16:creationId xmlns:a16="http://schemas.microsoft.com/office/drawing/2014/main" id="{66733372-A9E1-6A0D-D29B-5C934E6746B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51" name="TextBox 59">
              <a:extLst>
                <a:ext uri="{FF2B5EF4-FFF2-40B4-BE49-F238E27FC236}">
                  <a16:creationId xmlns:a16="http://schemas.microsoft.com/office/drawing/2014/main" id="{92085947-1B4A-A4B7-CA59-9175CC5144DE}"/>
                </a:ext>
              </a:extLst>
            </p:cNvPr>
            <p:cNvSpPr txBox="1"/>
            <p:nvPr/>
          </p:nvSpPr>
          <p:spPr>
            <a:xfrm>
              <a:off x="3478307"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Ự</a:t>
              </a:r>
            </a:p>
          </p:txBody>
        </p:sp>
      </p:grpSp>
    </p:spTree>
    <p:extLst>
      <p:ext uri="{BB962C8B-B14F-4D97-AF65-F5344CB8AC3E}">
        <p14:creationId xmlns:p14="http://schemas.microsoft.com/office/powerpoint/2010/main" val="3656566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20" name="Group 20"/>
          <p:cNvGrpSpPr/>
          <p:nvPr/>
        </p:nvGrpSpPr>
        <p:grpSpPr>
          <a:xfrm>
            <a:off x="35052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5" name="TextBox 74">
            <a:extLst>
              <a:ext uri="{FF2B5EF4-FFF2-40B4-BE49-F238E27FC236}">
                <a16:creationId xmlns:a16="http://schemas.microsoft.com/office/drawing/2014/main" id="{225B97BD-D091-8639-216A-48886D3564A6}"/>
              </a:ext>
            </a:extLst>
          </p:cNvPr>
          <p:cNvSpPr txBox="1"/>
          <p:nvPr/>
        </p:nvSpPr>
        <p:spPr>
          <a:xfrm>
            <a:off x="253579" y="887703"/>
            <a:ext cx="6783384" cy="1015663"/>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Sau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Mỹ</a:t>
            </a:r>
            <a:r>
              <a:rPr lang="en-US" sz="2400" dirty="0">
                <a:latin typeface="Times New Roman" panose="02020603050405020304" pitchFamily="18" charset="0"/>
                <a:cs typeface="Times New Roman" panose="02020603050405020304" pitchFamily="18" charset="0"/>
              </a:rPr>
              <a:t> La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04B75D43-C73F-E550-ED66-1305E50764EB}"/>
              </a:ext>
            </a:extLst>
          </p:cNvPr>
          <p:cNvPicPr>
            <a:picLocks noChangeAspect="1"/>
          </p:cNvPicPr>
          <p:nvPr/>
        </p:nvPicPr>
        <p:blipFill rotWithShape="1">
          <a:blip r:embed="rId8"/>
          <a:srcRect l="27750" t="20001" r="27375" b="25333"/>
          <a:stretch/>
        </p:blipFill>
        <p:spPr>
          <a:xfrm>
            <a:off x="7296619" y="1327969"/>
            <a:ext cx="4429328" cy="3035138"/>
          </a:xfrm>
          <a:prstGeom prst="rect">
            <a:avLst/>
          </a:prstGeom>
        </p:spPr>
      </p:pic>
      <p:grpSp>
        <p:nvGrpSpPr>
          <p:cNvPr id="19" name="Group 18">
            <a:extLst>
              <a:ext uri="{FF2B5EF4-FFF2-40B4-BE49-F238E27FC236}">
                <a16:creationId xmlns:a16="http://schemas.microsoft.com/office/drawing/2014/main" id="{90D1BD3C-640F-8749-FD5C-24A13803F76A}"/>
              </a:ext>
            </a:extLst>
          </p:cNvPr>
          <p:cNvGrpSpPr/>
          <p:nvPr/>
        </p:nvGrpSpPr>
        <p:grpSpPr>
          <a:xfrm>
            <a:off x="5696577" y="2458141"/>
            <a:ext cx="414123" cy="545175"/>
            <a:chOff x="8002811" y="3667722"/>
            <a:chExt cx="621185" cy="817762"/>
          </a:xfrm>
        </p:grpSpPr>
        <p:sp>
          <p:nvSpPr>
            <p:cNvPr id="73" name="Freeform 24">
              <a:extLst>
                <a:ext uri="{FF2B5EF4-FFF2-40B4-BE49-F238E27FC236}">
                  <a16:creationId xmlns:a16="http://schemas.microsoft.com/office/drawing/2014/main" id="{D4B7E481-3A17-E37D-9769-EA1B4FA12A20}"/>
                </a:ext>
              </a:extLst>
            </p:cNvPr>
            <p:cNvSpPr/>
            <p:nvPr/>
          </p:nvSpPr>
          <p:spPr>
            <a:xfrm>
              <a:off x="8002811" y="3831270"/>
              <a:ext cx="621185" cy="6211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74" name="TextBox 25">
              <a:extLst>
                <a:ext uri="{FF2B5EF4-FFF2-40B4-BE49-F238E27FC236}">
                  <a16:creationId xmlns:a16="http://schemas.microsoft.com/office/drawing/2014/main" id="{A4B2D63B-8A3F-8FF2-3D1E-B61594660E45}"/>
                </a:ext>
              </a:extLst>
            </p:cNvPr>
            <p:cNvSpPr txBox="1"/>
            <p:nvPr/>
          </p:nvSpPr>
          <p:spPr>
            <a:xfrm>
              <a:off x="8002811" y="3667722"/>
              <a:ext cx="621185" cy="691837"/>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sp>
          <p:nvSpPr>
            <p:cNvPr id="77" name="TextBox 55">
              <a:extLst>
                <a:ext uri="{FF2B5EF4-FFF2-40B4-BE49-F238E27FC236}">
                  <a16:creationId xmlns:a16="http://schemas.microsoft.com/office/drawing/2014/main" id="{7157E53F-BE09-5361-5DCD-221D0D2D9808}"/>
                </a:ext>
              </a:extLst>
            </p:cNvPr>
            <p:cNvSpPr txBox="1"/>
            <p:nvPr/>
          </p:nvSpPr>
          <p:spPr>
            <a:xfrm>
              <a:off x="8076541" y="3803084"/>
              <a:ext cx="473724" cy="682400"/>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Ớ</a:t>
              </a:r>
            </a:p>
          </p:txBody>
        </p:sp>
      </p:grpSp>
      <p:grpSp>
        <p:nvGrpSpPr>
          <p:cNvPr id="78" name="Group 77">
            <a:extLst>
              <a:ext uri="{FF2B5EF4-FFF2-40B4-BE49-F238E27FC236}">
                <a16:creationId xmlns:a16="http://schemas.microsoft.com/office/drawing/2014/main" id="{ADB6AFD7-D546-47D0-C17B-8BFECADD1537}"/>
              </a:ext>
            </a:extLst>
          </p:cNvPr>
          <p:cNvGrpSpPr/>
          <p:nvPr/>
        </p:nvGrpSpPr>
        <p:grpSpPr>
          <a:xfrm>
            <a:off x="6199483" y="2529600"/>
            <a:ext cx="414123" cy="477323"/>
            <a:chOff x="8746874" y="3667722"/>
            <a:chExt cx="621185" cy="715984"/>
          </a:xfrm>
        </p:grpSpPr>
        <p:sp>
          <p:nvSpPr>
            <p:cNvPr id="79" name="Freeform 27">
              <a:extLst>
                <a:ext uri="{FF2B5EF4-FFF2-40B4-BE49-F238E27FC236}">
                  <a16:creationId xmlns:a16="http://schemas.microsoft.com/office/drawing/2014/main" id="{00703599-36C9-07A4-60FF-C77999513D47}"/>
                </a:ext>
              </a:extLst>
            </p:cNvPr>
            <p:cNvSpPr/>
            <p:nvPr/>
          </p:nvSpPr>
          <p:spPr>
            <a:xfrm>
              <a:off x="8746874" y="3762520"/>
              <a:ext cx="621185" cy="6211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94" name="TextBox 28">
              <a:extLst>
                <a:ext uri="{FF2B5EF4-FFF2-40B4-BE49-F238E27FC236}">
                  <a16:creationId xmlns:a16="http://schemas.microsoft.com/office/drawing/2014/main" id="{67727CB3-D8A0-4A3F-1C5E-AAE6E8ADFD93}"/>
                </a:ext>
              </a:extLst>
            </p:cNvPr>
            <p:cNvSpPr txBox="1"/>
            <p:nvPr/>
          </p:nvSpPr>
          <p:spPr>
            <a:xfrm>
              <a:off x="8746874" y="3667722"/>
              <a:ext cx="621185" cy="691837"/>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sp>
          <p:nvSpPr>
            <p:cNvPr id="95" name="TextBox 56">
              <a:extLst>
                <a:ext uri="{FF2B5EF4-FFF2-40B4-BE49-F238E27FC236}">
                  <a16:creationId xmlns:a16="http://schemas.microsoft.com/office/drawing/2014/main" id="{A3BE6F12-604F-3226-B858-6AF9E07508F1}"/>
                </a:ext>
              </a:extLst>
            </p:cNvPr>
            <p:cNvSpPr txBox="1"/>
            <p:nvPr/>
          </p:nvSpPr>
          <p:spPr>
            <a:xfrm>
              <a:off x="8820604" y="3835869"/>
              <a:ext cx="473724" cy="480901"/>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C</a:t>
              </a:r>
            </a:p>
          </p:txBody>
        </p:sp>
      </p:grpSp>
      <p:grpSp>
        <p:nvGrpSpPr>
          <p:cNvPr id="104" name="Group 103">
            <a:extLst>
              <a:ext uri="{FF2B5EF4-FFF2-40B4-BE49-F238E27FC236}">
                <a16:creationId xmlns:a16="http://schemas.microsoft.com/office/drawing/2014/main" id="{A4A08D89-D671-26F3-E409-6D9CBAE600E3}"/>
              </a:ext>
            </a:extLst>
          </p:cNvPr>
          <p:cNvGrpSpPr/>
          <p:nvPr/>
        </p:nvGrpSpPr>
        <p:grpSpPr>
          <a:xfrm>
            <a:off x="3182047" y="2555218"/>
            <a:ext cx="414123" cy="454933"/>
            <a:chOff x="4233473" y="3803082"/>
            <a:chExt cx="621185" cy="682399"/>
          </a:xfrm>
        </p:grpSpPr>
        <p:grpSp>
          <p:nvGrpSpPr>
            <p:cNvPr id="105" name="Group 23">
              <a:extLst>
                <a:ext uri="{FF2B5EF4-FFF2-40B4-BE49-F238E27FC236}">
                  <a16:creationId xmlns:a16="http://schemas.microsoft.com/office/drawing/2014/main" id="{3CCEBBF9-3A00-9EFF-B537-9494C867E46E}"/>
                </a:ext>
              </a:extLst>
            </p:cNvPr>
            <p:cNvGrpSpPr/>
            <p:nvPr/>
          </p:nvGrpSpPr>
          <p:grpSpPr>
            <a:xfrm>
              <a:off x="4233473" y="3831269"/>
              <a:ext cx="621185" cy="621185"/>
              <a:chOff x="0" y="0"/>
              <a:chExt cx="334986" cy="334986"/>
            </a:xfrm>
          </p:grpSpPr>
          <p:sp>
            <p:nvSpPr>
              <p:cNvPr id="107" name="Freeform 24">
                <a:extLst>
                  <a:ext uri="{FF2B5EF4-FFF2-40B4-BE49-F238E27FC236}">
                    <a16:creationId xmlns:a16="http://schemas.microsoft.com/office/drawing/2014/main" id="{DB1C7A57-AFD8-12AE-946F-7C3CFA29124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08" name="TextBox 25">
                <a:extLst>
                  <a:ext uri="{FF2B5EF4-FFF2-40B4-BE49-F238E27FC236}">
                    <a16:creationId xmlns:a16="http://schemas.microsoft.com/office/drawing/2014/main" id="{54B8E712-030C-F671-1FA8-A1037C546D4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06" name="TextBox 55">
              <a:extLst>
                <a:ext uri="{FF2B5EF4-FFF2-40B4-BE49-F238E27FC236}">
                  <a16:creationId xmlns:a16="http://schemas.microsoft.com/office/drawing/2014/main" id="{B4EFECA0-7614-C36B-1308-05E07E52EED4}"/>
                </a:ext>
              </a:extLst>
            </p:cNvPr>
            <p:cNvSpPr txBox="1"/>
            <p:nvPr/>
          </p:nvSpPr>
          <p:spPr>
            <a:xfrm>
              <a:off x="4307203"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Đ</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09" name="Group 108">
            <a:extLst>
              <a:ext uri="{FF2B5EF4-FFF2-40B4-BE49-F238E27FC236}">
                <a16:creationId xmlns:a16="http://schemas.microsoft.com/office/drawing/2014/main" id="{7B366829-7923-8ED9-688C-90518C5DEF86}"/>
              </a:ext>
            </a:extLst>
          </p:cNvPr>
          <p:cNvGrpSpPr/>
          <p:nvPr/>
        </p:nvGrpSpPr>
        <p:grpSpPr>
          <a:xfrm>
            <a:off x="3684953" y="2592800"/>
            <a:ext cx="414123" cy="414123"/>
            <a:chOff x="4977536" y="3762519"/>
            <a:chExt cx="621185" cy="621185"/>
          </a:xfrm>
        </p:grpSpPr>
        <p:grpSp>
          <p:nvGrpSpPr>
            <p:cNvPr id="110" name="Group 26">
              <a:extLst>
                <a:ext uri="{FF2B5EF4-FFF2-40B4-BE49-F238E27FC236}">
                  <a16:creationId xmlns:a16="http://schemas.microsoft.com/office/drawing/2014/main" id="{ACED4CFF-E862-8F76-0AB7-245A9A7FDCF4}"/>
                </a:ext>
              </a:extLst>
            </p:cNvPr>
            <p:cNvGrpSpPr/>
            <p:nvPr/>
          </p:nvGrpSpPr>
          <p:grpSpPr>
            <a:xfrm>
              <a:off x="4977536" y="3762519"/>
              <a:ext cx="621185" cy="621185"/>
              <a:chOff x="0" y="0"/>
              <a:chExt cx="334986" cy="334986"/>
            </a:xfrm>
          </p:grpSpPr>
          <p:sp>
            <p:nvSpPr>
              <p:cNvPr id="112" name="Freeform 27">
                <a:extLst>
                  <a:ext uri="{FF2B5EF4-FFF2-40B4-BE49-F238E27FC236}">
                    <a16:creationId xmlns:a16="http://schemas.microsoft.com/office/drawing/2014/main" id="{A31BA2B0-281F-77BC-2D19-757C9513E4B2}"/>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13" name="TextBox 28">
                <a:extLst>
                  <a:ext uri="{FF2B5EF4-FFF2-40B4-BE49-F238E27FC236}">
                    <a16:creationId xmlns:a16="http://schemas.microsoft.com/office/drawing/2014/main" id="{1A579FAB-0551-792C-1C11-6BD224B410B2}"/>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11" name="TextBox 56">
              <a:extLst>
                <a:ext uri="{FF2B5EF4-FFF2-40B4-BE49-F238E27FC236}">
                  <a16:creationId xmlns:a16="http://schemas.microsoft.com/office/drawing/2014/main" id="{1C43542F-F2E9-4CBB-C5AA-143D669CCDDE}"/>
                </a:ext>
              </a:extLst>
            </p:cNvPr>
            <p:cNvSpPr txBox="1"/>
            <p:nvPr/>
          </p:nvSpPr>
          <p:spPr>
            <a:xfrm>
              <a:off x="5051266" y="3835868"/>
              <a:ext cx="473724" cy="480902"/>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Ấ</a:t>
              </a:r>
            </a:p>
          </p:txBody>
        </p:sp>
      </p:grpSp>
      <p:grpSp>
        <p:nvGrpSpPr>
          <p:cNvPr id="114" name="Group 113">
            <a:extLst>
              <a:ext uri="{FF2B5EF4-FFF2-40B4-BE49-F238E27FC236}">
                <a16:creationId xmlns:a16="http://schemas.microsoft.com/office/drawing/2014/main" id="{CDD384AA-2D38-D2FE-5D37-9A3B21C58975}"/>
              </a:ext>
            </a:extLst>
          </p:cNvPr>
          <p:cNvGrpSpPr/>
          <p:nvPr/>
        </p:nvGrpSpPr>
        <p:grpSpPr>
          <a:xfrm>
            <a:off x="4187859" y="2555218"/>
            <a:ext cx="414123" cy="454933"/>
            <a:chOff x="5721599" y="3803082"/>
            <a:chExt cx="621185" cy="682399"/>
          </a:xfrm>
        </p:grpSpPr>
        <p:grpSp>
          <p:nvGrpSpPr>
            <p:cNvPr id="115" name="Group 29">
              <a:extLst>
                <a:ext uri="{FF2B5EF4-FFF2-40B4-BE49-F238E27FC236}">
                  <a16:creationId xmlns:a16="http://schemas.microsoft.com/office/drawing/2014/main" id="{1B732828-5554-632E-AE3A-C76DE8ABCE4D}"/>
                </a:ext>
              </a:extLst>
            </p:cNvPr>
            <p:cNvGrpSpPr/>
            <p:nvPr/>
          </p:nvGrpSpPr>
          <p:grpSpPr>
            <a:xfrm>
              <a:off x="5721599" y="3831269"/>
              <a:ext cx="621185" cy="621185"/>
              <a:chOff x="0" y="0"/>
              <a:chExt cx="334986" cy="334986"/>
            </a:xfrm>
          </p:grpSpPr>
          <p:sp>
            <p:nvSpPr>
              <p:cNvPr id="117" name="Freeform 30">
                <a:extLst>
                  <a:ext uri="{FF2B5EF4-FFF2-40B4-BE49-F238E27FC236}">
                    <a16:creationId xmlns:a16="http://schemas.microsoft.com/office/drawing/2014/main" id="{8C90F897-1741-F8D1-54F4-13346B28C098}"/>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18" name="TextBox 31">
                <a:extLst>
                  <a:ext uri="{FF2B5EF4-FFF2-40B4-BE49-F238E27FC236}">
                    <a16:creationId xmlns:a16="http://schemas.microsoft.com/office/drawing/2014/main" id="{415F60C8-07E2-B6F7-0DC5-343FB063BAA3}"/>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16" name="TextBox 57">
              <a:extLst>
                <a:ext uri="{FF2B5EF4-FFF2-40B4-BE49-F238E27FC236}">
                  <a16:creationId xmlns:a16="http://schemas.microsoft.com/office/drawing/2014/main" id="{96D45635-9103-6527-A046-643636780596}"/>
                </a:ext>
              </a:extLst>
            </p:cNvPr>
            <p:cNvSpPr txBox="1"/>
            <p:nvPr/>
          </p:nvSpPr>
          <p:spPr>
            <a:xfrm>
              <a:off x="5795329"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T</a:t>
              </a:r>
            </a:p>
          </p:txBody>
        </p:sp>
      </p:grpSp>
      <p:grpSp>
        <p:nvGrpSpPr>
          <p:cNvPr id="119" name="Group 118">
            <a:extLst>
              <a:ext uri="{FF2B5EF4-FFF2-40B4-BE49-F238E27FC236}">
                <a16:creationId xmlns:a16="http://schemas.microsoft.com/office/drawing/2014/main" id="{CAA2B9E9-331D-997A-232F-855E6AE1D3E4}"/>
              </a:ext>
            </a:extLst>
          </p:cNvPr>
          <p:cNvGrpSpPr/>
          <p:nvPr/>
        </p:nvGrpSpPr>
        <p:grpSpPr>
          <a:xfrm>
            <a:off x="4690765" y="2592800"/>
            <a:ext cx="414123" cy="414123"/>
            <a:chOff x="6465661" y="3738371"/>
            <a:chExt cx="621185" cy="621185"/>
          </a:xfrm>
        </p:grpSpPr>
        <p:grpSp>
          <p:nvGrpSpPr>
            <p:cNvPr id="120" name="Group 32">
              <a:extLst>
                <a:ext uri="{FF2B5EF4-FFF2-40B4-BE49-F238E27FC236}">
                  <a16:creationId xmlns:a16="http://schemas.microsoft.com/office/drawing/2014/main" id="{1EF2E41B-1169-5030-0BB9-19E5CD9CF424}"/>
                </a:ext>
              </a:extLst>
            </p:cNvPr>
            <p:cNvGrpSpPr/>
            <p:nvPr/>
          </p:nvGrpSpPr>
          <p:grpSpPr>
            <a:xfrm>
              <a:off x="6465661" y="3738371"/>
              <a:ext cx="621185" cy="621185"/>
              <a:chOff x="0" y="0"/>
              <a:chExt cx="334986" cy="334986"/>
            </a:xfrm>
          </p:grpSpPr>
          <p:sp>
            <p:nvSpPr>
              <p:cNvPr id="122" name="Freeform 33">
                <a:extLst>
                  <a:ext uri="{FF2B5EF4-FFF2-40B4-BE49-F238E27FC236}">
                    <a16:creationId xmlns:a16="http://schemas.microsoft.com/office/drawing/2014/main" id="{D54645F5-4F09-1AD5-8171-469B3755D4C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23" name="TextBox 34">
                <a:extLst>
                  <a:ext uri="{FF2B5EF4-FFF2-40B4-BE49-F238E27FC236}">
                    <a16:creationId xmlns:a16="http://schemas.microsoft.com/office/drawing/2014/main" id="{08EE01BD-2AC4-F44D-B068-2F6B37BD6990}"/>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21" name="TextBox 58">
              <a:extLst>
                <a:ext uri="{FF2B5EF4-FFF2-40B4-BE49-F238E27FC236}">
                  <a16:creationId xmlns:a16="http://schemas.microsoft.com/office/drawing/2014/main" id="{9D450957-E7BA-9C18-36CC-1AF10CE2DA20}"/>
                </a:ext>
              </a:extLst>
            </p:cNvPr>
            <p:cNvSpPr txBox="1"/>
            <p:nvPr/>
          </p:nvSpPr>
          <p:spPr>
            <a:xfrm>
              <a:off x="6539391" y="3835219"/>
              <a:ext cx="473724" cy="437139"/>
            </a:xfrm>
            <a:prstGeom prst="rect">
              <a:avLst/>
            </a:prstGeom>
          </p:spPr>
          <p:txBody>
            <a:bodyPr lIns="0" tIns="0" rIns="0" bIns="0" rtlCol="0" anchor="t">
              <a:spAutoFit/>
            </a:bodyPr>
            <a:lstStyle/>
            <a:p>
              <a:pPr marL="0" marR="0" lvl="0" indent="0" algn="ctr" defTabSz="609630" rtl="0" eaLnBrk="1" fontAlgn="auto" latinLnBrk="0" hangingPunct="1">
                <a:lnSpc>
                  <a:spcPts val="2151"/>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N</a:t>
              </a:r>
            </a:p>
          </p:txBody>
        </p:sp>
      </p:grpSp>
      <p:grpSp>
        <p:nvGrpSpPr>
          <p:cNvPr id="124" name="Group 123">
            <a:extLst>
              <a:ext uri="{FF2B5EF4-FFF2-40B4-BE49-F238E27FC236}">
                <a16:creationId xmlns:a16="http://schemas.microsoft.com/office/drawing/2014/main" id="{5F40DCEA-E09C-E88D-8CAC-4DAACB72946A}"/>
              </a:ext>
            </a:extLst>
          </p:cNvPr>
          <p:cNvGrpSpPr/>
          <p:nvPr/>
        </p:nvGrpSpPr>
        <p:grpSpPr>
          <a:xfrm>
            <a:off x="5193671" y="2555218"/>
            <a:ext cx="414123" cy="454933"/>
            <a:chOff x="7209724" y="3803082"/>
            <a:chExt cx="621185" cy="682399"/>
          </a:xfrm>
        </p:grpSpPr>
        <p:grpSp>
          <p:nvGrpSpPr>
            <p:cNvPr id="125" name="Group 35">
              <a:extLst>
                <a:ext uri="{FF2B5EF4-FFF2-40B4-BE49-F238E27FC236}">
                  <a16:creationId xmlns:a16="http://schemas.microsoft.com/office/drawing/2014/main" id="{395B6949-387F-7E13-2624-C9161E2E14CD}"/>
                </a:ext>
              </a:extLst>
            </p:cNvPr>
            <p:cNvGrpSpPr/>
            <p:nvPr/>
          </p:nvGrpSpPr>
          <p:grpSpPr>
            <a:xfrm>
              <a:off x="7209724" y="3831269"/>
              <a:ext cx="621185" cy="621185"/>
              <a:chOff x="0" y="0"/>
              <a:chExt cx="334986" cy="334986"/>
            </a:xfrm>
          </p:grpSpPr>
          <p:sp>
            <p:nvSpPr>
              <p:cNvPr id="127" name="Freeform 36">
                <a:extLst>
                  <a:ext uri="{FF2B5EF4-FFF2-40B4-BE49-F238E27FC236}">
                    <a16:creationId xmlns:a16="http://schemas.microsoft.com/office/drawing/2014/main" id="{7EAE34E2-3E6E-71EE-E285-F42180BD18CD}"/>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28" name="TextBox 37">
                <a:extLst>
                  <a:ext uri="{FF2B5EF4-FFF2-40B4-BE49-F238E27FC236}">
                    <a16:creationId xmlns:a16="http://schemas.microsoft.com/office/drawing/2014/main" id="{51D1A4B6-830C-4543-CCD3-6B710013C0CB}"/>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26" name="TextBox 59">
              <a:extLst>
                <a:ext uri="{FF2B5EF4-FFF2-40B4-BE49-F238E27FC236}">
                  <a16:creationId xmlns:a16="http://schemas.microsoft.com/office/drawing/2014/main" id="{81C19DD8-7141-389A-E492-3B256A2CC245}"/>
                </a:ext>
              </a:extLst>
            </p:cNvPr>
            <p:cNvSpPr txBox="1"/>
            <p:nvPr/>
          </p:nvSpPr>
          <p:spPr>
            <a:xfrm>
              <a:off x="7283454" y="3803082"/>
              <a:ext cx="473726"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Ư</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29" name="Group 128">
            <a:extLst>
              <a:ext uri="{FF2B5EF4-FFF2-40B4-BE49-F238E27FC236}">
                <a16:creationId xmlns:a16="http://schemas.microsoft.com/office/drawing/2014/main" id="{515C7F60-55AE-300D-86D5-FFA99C50078C}"/>
              </a:ext>
            </a:extLst>
          </p:cNvPr>
          <p:cNvGrpSpPr/>
          <p:nvPr/>
        </p:nvGrpSpPr>
        <p:grpSpPr>
          <a:xfrm>
            <a:off x="667517" y="2555218"/>
            <a:ext cx="414123" cy="454933"/>
            <a:chOff x="428326" y="3803082"/>
            <a:chExt cx="621185" cy="682399"/>
          </a:xfrm>
        </p:grpSpPr>
        <p:grpSp>
          <p:nvGrpSpPr>
            <p:cNvPr id="130" name="Group 23">
              <a:extLst>
                <a:ext uri="{FF2B5EF4-FFF2-40B4-BE49-F238E27FC236}">
                  <a16:creationId xmlns:a16="http://schemas.microsoft.com/office/drawing/2014/main" id="{FFB4C8A1-DE97-AA1B-9897-0D394F0F4375}"/>
                </a:ext>
              </a:extLst>
            </p:cNvPr>
            <p:cNvGrpSpPr/>
            <p:nvPr/>
          </p:nvGrpSpPr>
          <p:grpSpPr>
            <a:xfrm>
              <a:off x="428326" y="3831269"/>
              <a:ext cx="621185" cy="621185"/>
              <a:chOff x="0" y="0"/>
              <a:chExt cx="334986" cy="334986"/>
            </a:xfrm>
          </p:grpSpPr>
          <p:sp>
            <p:nvSpPr>
              <p:cNvPr id="132" name="Freeform 24">
                <a:extLst>
                  <a:ext uri="{FF2B5EF4-FFF2-40B4-BE49-F238E27FC236}">
                    <a16:creationId xmlns:a16="http://schemas.microsoft.com/office/drawing/2014/main" id="{6ABF80CA-3810-E7C8-564C-22283EF82F51}"/>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33" name="TextBox 25">
                <a:extLst>
                  <a:ext uri="{FF2B5EF4-FFF2-40B4-BE49-F238E27FC236}">
                    <a16:creationId xmlns:a16="http://schemas.microsoft.com/office/drawing/2014/main" id="{34B772CE-9B8A-DCDB-3834-D57CAAAA28A9}"/>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31" name="TextBox 55">
              <a:extLst>
                <a:ext uri="{FF2B5EF4-FFF2-40B4-BE49-F238E27FC236}">
                  <a16:creationId xmlns:a16="http://schemas.microsoft.com/office/drawing/2014/main" id="{E9592222-37AE-3115-AD33-AF108F2C2D8C}"/>
                </a:ext>
              </a:extLst>
            </p:cNvPr>
            <p:cNvSpPr txBox="1"/>
            <p:nvPr/>
          </p:nvSpPr>
          <p:spPr>
            <a:xfrm>
              <a:off x="502056"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x</a:t>
              </a:r>
            </a:p>
          </p:txBody>
        </p:sp>
      </p:grpSp>
      <p:grpSp>
        <p:nvGrpSpPr>
          <p:cNvPr id="134" name="Group 133">
            <a:extLst>
              <a:ext uri="{FF2B5EF4-FFF2-40B4-BE49-F238E27FC236}">
                <a16:creationId xmlns:a16="http://schemas.microsoft.com/office/drawing/2014/main" id="{7B4AED62-7934-C94D-3A57-390805F52C5F}"/>
              </a:ext>
            </a:extLst>
          </p:cNvPr>
          <p:cNvGrpSpPr/>
          <p:nvPr/>
        </p:nvGrpSpPr>
        <p:grpSpPr>
          <a:xfrm>
            <a:off x="1170423" y="2592800"/>
            <a:ext cx="414123" cy="414123"/>
            <a:chOff x="1172389" y="3762519"/>
            <a:chExt cx="621185" cy="621185"/>
          </a:xfrm>
        </p:grpSpPr>
        <p:grpSp>
          <p:nvGrpSpPr>
            <p:cNvPr id="135" name="Group 26">
              <a:extLst>
                <a:ext uri="{FF2B5EF4-FFF2-40B4-BE49-F238E27FC236}">
                  <a16:creationId xmlns:a16="http://schemas.microsoft.com/office/drawing/2014/main" id="{320FAFEF-0FCF-CB9F-3655-07D80905DF33}"/>
                </a:ext>
              </a:extLst>
            </p:cNvPr>
            <p:cNvGrpSpPr/>
            <p:nvPr/>
          </p:nvGrpSpPr>
          <p:grpSpPr>
            <a:xfrm>
              <a:off x="1172389" y="3762519"/>
              <a:ext cx="621185" cy="621185"/>
              <a:chOff x="0" y="0"/>
              <a:chExt cx="334986" cy="334986"/>
            </a:xfrm>
          </p:grpSpPr>
          <p:sp>
            <p:nvSpPr>
              <p:cNvPr id="137" name="Freeform 27">
                <a:extLst>
                  <a:ext uri="{FF2B5EF4-FFF2-40B4-BE49-F238E27FC236}">
                    <a16:creationId xmlns:a16="http://schemas.microsoft.com/office/drawing/2014/main" id="{69CF79DB-5A65-B37A-472D-8007001531A0}"/>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38" name="TextBox 28">
                <a:extLst>
                  <a:ext uri="{FF2B5EF4-FFF2-40B4-BE49-F238E27FC236}">
                    <a16:creationId xmlns:a16="http://schemas.microsoft.com/office/drawing/2014/main" id="{CEEA714B-0CEE-DF54-BC8F-FF35C60E6EA8}"/>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36" name="TextBox 56">
              <a:extLst>
                <a:ext uri="{FF2B5EF4-FFF2-40B4-BE49-F238E27FC236}">
                  <a16:creationId xmlns:a16="http://schemas.microsoft.com/office/drawing/2014/main" id="{46F2D435-FCB2-C8B2-4384-63E25620A7A6}"/>
                </a:ext>
              </a:extLst>
            </p:cNvPr>
            <p:cNvSpPr txBox="1"/>
            <p:nvPr/>
          </p:nvSpPr>
          <p:spPr>
            <a:xfrm>
              <a:off x="1246119" y="3835868"/>
              <a:ext cx="473724" cy="480902"/>
            </a:xfrm>
            <a:prstGeom prst="rect">
              <a:avLst/>
            </a:prstGeom>
          </p:spPr>
          <p:txBody>
            <a:bodyPr lIns="0" tIns="0" rIns="0" bIns="0" rtlCol="0" anchor="t">
              <a:spAutoFit/>
            </a:bodyPr>
            <a:lstStyle/>
            <a:p>
              <a:pPr marL="0" marR="0" lvl="0" indent="0" algn="ctr" defTabSz="609630" rtl="0" eaLnBrk="1" fontAlgn="auto" latinLnBrk="0" hangingPunct="1">
                <a:lnSpc>
                  <a:spcPts val="2476"/>
                </a:lnSpc>
                <a:spcBef>
                  <a:spcPts val="0"/>
                </a:spcBef>
                <a:spcAft>
                  <a:spcPts val="0"/>
                </a:spcAft>
                <a:buClrTx/>
                <a:buSzTx/>
                <a:buFontTx/>
                <a:buNone/>
                <a:tabLst/>
                <a:defRPr/>
              </a:pPr>
              <a:r>
                <a:rPr lang="en-US" sz="2667" dirty="0">
                  <a:solidFill>
                    <a:srgbClr val="FFFFFF"/>
                  </a:solidFill>
                  <a:latin typeface="Sitka Banner" pitchFamily="2" charset="0"/>
                  <a:ea typeface="Noto Sans"/>
                  <a:cs typeface="Noto Sans"/>
                  <a:sym typeface="Noto Sans"/>
                </a:rPr>
                <a:t>Â</a:t>
              </a:r>
              <a:endPar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endParaRPr>
            </a:p>
          </p:txBody>
        </p:sp>
      </p:grpSp>
      <p:grpSp>
        <p:nvGrpSpPr>
          <p:cNvPr id="139" name="Group 138">
            <a:extLst>
              <a:ext uri="{FF2B5EF4-FFF2-40B4-BE49-F238E27FC236}">
                <a16:creationId xmlns:a16="http://schemas.microsoft.com/office/drawing/2014/main" id="{3E68F365-226B-B326-F022-C7D314F65444}"/>
              </a:ext>
            </a:extLst>
          </p:cNvPr>
          <p:cNvGrpSpPr/>
          <p:nvPr/>
        </p:nvGrpSpPr>
        <p:grpSpPr>
          <a:xfrm>
            <a:off x="1673329" y="2555218"/>
            <a:ext cx="414123" cy="454933"/>
            <a:chOff x="1916452" y="3803082"/>
            <a:chExt cx="621185" cy="682399"/>
          </a:xfrm>
        </p:grpSpPr>
        <p:grpSp>
          <p:nvGrpSpPr>
            <p:cNvPr id="140" name="Group 29">
              <a:extLst>
                <a:ext uri="{FF2B5EF4-FFF2-40B4-BE49-F238E27FC236}">
                  <a16:creationId xmlns:a16="http://schemas.microsoft.com/office/drawing/2014/main" id="{738FF9FE-0FA5-1BD1-425E-7BA45E5EE500}"/>
                </a:ext>
              </a:extLst>
            </p:cNvPr>
            <p:cNvGrpSpPr/>
            <p:nvPr/>
          </p:nvGrpSpPr>
          <p:grpSpPr>
            <a:xfrm>
              <a:off x="1916452" y="3831269"/>
              <a:ext cx="621185" cy="621185"/>
              <a:chOff x="0" y="0"/>
              <a:chExt cx="334986" cy="334986"/>
            </a:xfrm>
          </p:grpSpPr>
          <p:sp>
            <p:nvSpPr>
              <p:cNvPr id="142" name="Freeform 30">
                <a:extLst>
                  <a:ext uri="{FF2B5EF4-FFF2-40B4-BE49-F238E27FC236}">
                    <a16:creationId xmlns:a16="http://schemas.microsoft.com/office/drawing/2014/main" id="{12CE982C-6DC6-D44C-9689-D9A145BDACC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43" name="TextBox 31">
                <a:extLst>
                  <a:ext uri="{FF2B5EF4-FFF2-40B4-BE49-F238E27FC236}">
                    <a16:creationId xmlns:a16="http://schemas.microsoft.com/office/drawing/2014/main" id="{F78268CD-74A7-B3A4-683F-2F09050337E9}"/>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41" name="TextBox 57">
              <a:extLst>
                <a:ext uri="{FF2B5EF4-FFF2-40B4-BE49-F238E27FC236}">
                  <a16:creationId xmlns:a16="http://schemas.microsoft.com/office/drawing/2014/main" id="{8CB9862A-8D9F-DEDC-4CE4-389B8CD6F984}"/>
                </a:ext>
              </a:extLst>
            </p:cNvPr>
            <p:cNvSpPr txBox="1"/>
            <p:nvPr/>
          </p:nvSpPr>
          <p:spPr>
            <a:xfrm>
              <a:off x="1990182"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Y</a:t>
              </a:r>
            </a:p>
          </p:txBody>
        </p:sp>
      </p:grpSp>
      <p:grpSp>
        <p:nvGrpSpPr>
          <p:cNvPr id="144" name="Group 143">
            <a:extLst>
              <a:ext uri="{FF2B5EF4-FFF2-40B4-BE49-F238E27FC236}">
                <a16:creationId xmlns:a16="http://schemas.microsoft.com/office/drawing/2014/main" id="{3B4C01FF-3301-D077-3748-1046447210EF}"/>
              </a:ext>
            </a:extLst>
          </p:cNvPr>
          <p:cNvGrpSpPr/>
          <p:nvPr/>
        </p:nvGrpSpPr>
        <p:grpSpPr>
          <a:xfrm>
            <a:off x="2176235" y="2592800"/>
            <a:ext cx="414123" cy="414123"/>
            <a:chOff x="2660514" y="3738371"/>
            <a:chExt cx="621185" cy="621185"/>
          </a:xfrm>
        </p:grpSpPr>
        <p:grpSp>
          <p:nvGrpSpPr>
            <p:cNvPr id="145" name="Group 32">
              <a:extLst>
                <a:ext uri="{FF2B5EF4-FFF2-40B4-BE49-F238E27FC236}">
                  <a16:creationId xmlns:a16="http://schemas.microsoft.com/office/drawing/2014/main" id="{494E3D37-C083-65C4-37E2-A81D3959BBE6}"/>
                </a:ext>
              </a:extLst>
            </p:cNvPr>
            <p:cNvGrpSpPr/>
            <p:nvPr/>
          </p:nvGrpSpPr>
          <p:grpSpPr>
            <a:xfrm>
              <a:off x="2660514" y="3738371"/>
              <a:ext cx="621185" cy="621185"/>
              <a:chOff x="0" y="0"/>
              <a:chExt cx="334986" cy="334986"/>
            </a:xfrm>
          </p:grpSpPr>
          <p:sp>
            <p:nvSpPr>
              <p:cNvPr id="147" name="Freeform 33">
                <a:extLst>
                  <a:ext uri="{FF2B5EF4-FFF2-40B4-BE49-F238E27FC236}">
                    <a16:creationId xmlns:a16="http://schemas.microsoft.com/office/drawing/2014/main" id="{726FFEF6-842A-5342-F2FA-9894DDBDFD0C}"/>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48" name="TextBox 34">
                <a:extLst>
                  <a:ext uri="{FF2B5EF4-FFF2-40B4-BE49-F238E27FC236}">
                    <a16:creationId xmlns:a16="http://schemas.microsoft.com/office/drawing/2014/main" id="{6A480B30-475C-092D-7C28-F90329BAA255}"/>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46" name="TextBox 58">
              <a:extLst>
                <a:ext uri="{FF2B5EF4-FFF2-40B4-BE49-F238E27FC236}">
                  <a16:creationId xmlns:a16="http://schemas.microsoft.com/office/drawing/2014/main" id="{F6FE1540-7A08-28C5-D560-C03E0D7F13B6}"/>
                </a:ext>
              </a:extLst>
            </p:cNvPr>
            <p:cNvSpPr txBox="1"/>
            <p:nvPr/>
          </p:nvSpPr>
          <p:spPr>
            <a:xfrm>
              <a:off x="2734244" y="3835219"/>
              <a:ext cx="473724" cy="437139"/>
            </a:xfrm>
            <a:prstGeom prst="rect">
              <a:avLst/>
            </a:prstGeom>
          </p:spPr>
          <p:txBody>
            <a:bodyPr lIns="0" tIns="0" rIns="0" bIns="0" rtlCol="0" anchor="t">
              <a:spAutoFit/>
            </a:bodyPr>
            <a:lstStyle/>
            <a:p>
              <a:pPr marL="0" marR="0" lvl="0" indent="0" algn="ctr" defTabSz="609630" rtl="0" eaLnBrk="1" fontAlgn="auto" latinLnBrk="0" hangingPunct="1">
                <a:lnSpc>
                  <a:spcPts val="2151"/>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D</a:t>
              </a:r>
            </a:p>
          </p:txBody>
        </p:sp>
      </p:grpSp>
      <p:grpSp>
        <p:nvGrpSpPr>
          <p:cNvPr id="149" name="Group 148">
            <a:extLst>
              <a:ext uri="{FF2B5EF4-FFF2-40B4-BE49-F238E27FC236}">
                <a16:creationId xmlns:a16="http://schemas.microsoft.com/office/drawing/2014/main" id="{1A0DDA5B-B594-22F0-1A7A-FC3E19C9314F}"/>
              </a:ext>
            </a:extLst>
          </p:cNvPr>
          <p:cNvGrpSpPr/>
          <p:nvPr/>
        </p:nvGrpSpPr>
        <p:grpSpPr>
          <a:xfrm>
            <a:off x="2679141" y="2555218"/>
            <a:ext cx="414123" cy="454933"/>
            <a:chOff x="3404577" y="3803082"/>
            <a:chExt cx="621185" cy="682399"/>
          </a:xfrm>
        </p:grpSpPr>
        <p:grpSp>
          <p:nvGrpSpPr>
            <p:cNvPr id="150" name="Group 35">
              <a:extLst>
                <a:ext uri="{FF2B5EF4-FFF2-40B4-BE49-F238E27FC236}">
                  <a16:creationId xmlns:a16="http://schemas.microsoft.com/office/drawing/2014/main" id="{EDC336D9-E18E-15A7-1069-1A016188DCDE}"/>
                </a:ext>
              </a:extLst>
            </p:cNvPr>
            <p:cNvGrpSpPr/>
            <p:nvPr/>
          </p:nvGrpSpPr>
          <p:grpSpPr>
            <a:xfrm>
              <a:off x="3404577" y="3831269"/>
              <a:ext cx="621185" cy="621185"/>
              <a:chOff x="0" y="0"/>
              <a:chExt cx="334986" cy="334986"/>
            </a:xfrm>
          </p:grpSpPr>
          <p:sp>
            <p:nvSpPr>
              <p:cNvPr id="152" name="Freeform 36">
                <a:extLst>
                  <a:ext uri="{FF2B5EF4-FFF2-40B4-BE49-F238E27FC236}">
                    <a16:creationId xmlns:a16="http://schemas.microsoft.com/office/drawing/2014/main" id="{D21FAE8D-E180-FDC5-5270-53C8F8F0D685}"/>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153" name="TextBox 37">
                <a:extLst>
                  <a:ext uri="{FF2B5EF4-FFF2-40B4-BE49-F238E27FC236}">
                    <a16:creationId xmlns:a16="http://schemas.microsoft.com/office/drawing/2014/main" id="{66733372-A9E1-6A0D-D29B-5C934E6746B6}"/>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2667" b="0" i="0" u="none" strike="noStrike" kern="1200" cap="none" spc="0" normalizeH="0" baseline="0" noProof="0">
                  <a:ln>
                    <a:noFill/>
                  </a:ln>
                  <a:solidFill>
                    <a:prstClr val="black"/>
                  </a:solidFill>
                  <a:effectLst/>
                  <a:uLnTx/>
                  <a:uFillTx/>
                  <a:latin typeface="Sitka Banner" pitchFamily="2" charset="0"/>
                  <a:ea typeface="+mn-ea"/>
                  <a:cs typeface="+mn-cs"/>
                </a:endParaRPr>
              </a:p>
            </p:txBody>
          </p:sp>
        </p:grpSp>
        <p:sp>
          <p:nvSpPr>
            <p:cNvPr id="151" name="TextBox 59">
              <a:extLst>
                <a:ext uri="{FF2B5EF4-FFF2-40B4-BE49-F238E27FC236}">
                  <a16:creationId xmlns:a16="http://schemas.microsoft.com/office/drawing/2014/main" id="{92085947-1B4A-A4B7-CA59-9175CC5144DE}"/>
                </a:ext>
              </a:extLst>
            </p:cNvPr>
            <p:cNvSpPr txBox="1"/>
            <p:nvPr/>
          </p:nvSpPr>
          <p:spPr>
            <a:xfrm>
              <a:off x="3478307" y="3803082"/>
              <a:ext cx="473724" cy="682399"/>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FFFFFF"/>
                  </a:solidFill>
                  <a:effectLst/>
                  <a:uLnTx/>
                  <a:uFillTx/>
                  <a:latin typeface="Sitka Banner" pitchFamily="2" charset="0"/>
                  <a:ea typeface="Noto Sans"/>
                  <a:cs typeface="Noto Sans"/>
                  <a:sym typeface="Noto Sans"/>
                </a:rPr>
                <a:t>Ự</a:t>
              </a:r>
            </a:p>
          </p:txBody>
        </p:sp>
      </p:grpSp>
    </p:spTree>
    <p:extLst>
      <p:ext uri="{BB962C8B-B14F-4D97-AF65-F5344CB8AC3E}">
        <p14:creationId xmlns:p14="http://schemas.microsoft.com/office/powerpoint/2010/main" val="2990435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69E9A4D-AF69-8470-EE72-E3F2E905CE12}"/>
              </a:ext>
            </a:extLst>
          </p:cNvPr>
          <p:cNvGrpSpPr/>
          <p:nvPr/>
        </p:nvGrpSpPr>
        <p:grpSpPr>
          <a:xfrm>
            <a:off x="0" y="94603"/>
            <a:ext cx="12211050" cy="6715772"/>
            <a:chOff x="0" y="94603"/>
            <a:chExt cx="12211050" cy="6715772"/>
          </a:xfrm>
        </p:grpSpPr>
        <p:cxnSp>
          <p:nvCxnSpPr>
            <p:cNvPr id="18" name="Straight Connector 17">
              <a:extLst>
                <a:ext uri="{FF2B5EF4-FFF2-40B4-BE49-F238E27FC236}">
                  <a16:creationId xmlns:a16="http://schemas.microsoft.com/office/drawing/2014/main" id="{A679E103-1358-9EAF-6919-B3895D57D40C}"/>
                </a:ext>
              </a:extLst>
            </p:cNvPr>
            <p:cNvCxnSpPr/>
            <p:nvPr/>
          </p:nvCxnSpPr>
          <p:spPr>
            <a:xfrm>
              <a:off x="0" y="9460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A26BC3-6233-F997-B0D2-31EBBDA9574A}"/>
                </a:ext>
              </a:extLst>
            </p:cNvPr>
            <p:cNvCxnSpPr/>
            <p:nvPr/>
          </p:nvCxnSpPr>
          <p:spPr>
            <a:xfrm>
              <a:off x="19050" y="677486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449140-3F65-7106-DF50-611923B26121}"/>
                </a:ext>
              </a:extLst>
            </p:cNvPr>
            <p:cNvCxnSpPr>
              <a:cxnSpLocks/>
            </p:cNvCxnSpPr>
            <p:nvPr/>
          </p:nvCxnSpPr>
          <p:spPr>
            <a:xfrm>
              <a:off x="74259" y="152400"/>
              <a:ext cx="19050" cy="6657975"/>
            </a:xfrm>
            <a:prstGeom prst="line">
              <a:avLst/>
            </a:prstGeom>
            <a:ln w="136525">
              <a:gradFill>
                <a:gsLst>
                  <a:gs pos="0">
                    <a:schemeClr val="accent4"/>
                  </a:gs>
                  <a:gs pos="74000">
                    <a:schemeClr val="accent1">
                      <a:lumMod val="45000"/>
                      <a:lumOff val="55000"/>
                    </a:schemeClr>
                  </a:gs>
                  <a:gs pos="83000">
                    <a:schemeClr val="accent1">
                      <a:lumMod val="45000"/>
                      <a:lumOff val="55000"/>
                    </a:schemeClr>
                  </a:gs>
                  <a:gs pos="100000">
                    <a:schemeClr val="accent4">
                      <a:lumMod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62F8A3-6625-AE51-544F-A071A78D47F3}"/>
                </a:ext>
              </a:extLst>
            </p:cNvPr>
            <p:cNvCxnSpPr>
              <a:cxnSpLocks/>
            </p:cNvCxnSpPr>
            <p:nvPr/>
          </p:nvCxnSpPr>
          <p:spPr>
            <a:xfrm>
              <a:off x="12089816" y="152400"/>
              <a:ext cx="19050" cy="6657975"/>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B5CD7DF9-CB7F-4C79-28E6-452BA9C17534}"/>
              </a:ext>
            </a:extLst>
          </p:cNvPr>
          <p:cNvPicPr>
            <a:picLocks noChangeAspect="1"/>
          </p:cNvPicPr>
          <p:nvPr/>
        </p:nvPicPr>
        <p:blipFill rotWithShape="1">
          <a:blip r:embed="rId3"/>
          <a:srcRect l="34125" t="9778" r="31375" b="15111"/>
          <a:stretch/>
        </p:blipFill>
        <p:spPr>
          <a:xfrm>
            <a:off x="9092007" y="1384300"/>
            <a:ext cx="2415942" cy="2958654"/>
          </a:xfrm>
          <a:prstGeom prst="rect">
            <a:avLst/>
          </a:prstGeom>
        </p:spPr>
      </p:pic>
      <p:pic>
        <p:nvPicPr>
          <p:cNvPr id="11" name="Picture 10">
            <a:extLst>
              <a:ext uri="{FF2B5EF4-FFF2-40B4-BE49-F238E27FC236}">
                <a16:creationId xmlns:a16="http://schemas.microsoft.com/office/drawing/2014/main" id="{9741762C-8DAC-EDE8-2383-4D51187F5347}"/>
              </a:ext>
            </a:extLst>
          </p:cNvPr>
          <p:cNvPicPr>
            <a:picLocks noChangeAspect="1"/>
          </p:cNvPicPr>
          <p:nvPr/>
        </p:nvPicPr>
        <p:blipFill rotWithShape="1">
          <a:blip r:embed="rId4"/>
          <a:srcRect l="26196" t="9276" r="38043" b="11691"/>
          <a:stretch/>
        </p:blipFill>
        <p:spPr>
          <a:xfrm>
            <a:off x="5048161" y="1511300"/>
            <a:ext cx="2154510" cy="2678402"/>
          </a:xfrm>
          <a:prstGeom prst="rect">
            <a:avLst/>
          </a:prstGeom>
        </p:spPr>
      </p:pic>
      <p:sp>
        <p:nvSpPr>
          <p:cNvPr id="5" name="Freeform: Shape 4">
            <a:extLst>
              <a:ext uri="{FF2B5EF4-FFF2-40B4-BE49-F238E27FC236}">
                <a16:creationId xmlns:a16="http://schemas.microsoft.com/office/drawing/2014/main" id="{169DB208-8743-5B83-1025-0B80BEEBD57B}"/>
              </a:ext>
            </a:extLst>
          </p:cNvPr>
          <p:cNvSpPr/>
          <p:nvPr/>
        </p:nvSpPr>
        <p:spPr>
          <a:xfrm>
            <a:off x="484319"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Sau </a:t>
            </a:r>
            <a:r>
              <a:rPr lang="en-US" sz="2400" kern="1200" dirty="0">
                <a:latin typeface="Times New Roman" panose="02020603050405020304" pitchFamily="18" charset="0"/>
                <a:cs typeface="Times New Roman" panose="02020603050405020304" pitchFamily="18" charset="0"/>
              </a:rPr>
              <a:t>CTTG2</a:t>
            </a:r>
            <a:r>
              <a:rPr lang="vi-VN" sz="2400" kern="1200" dirty="0">
                <a:latin typeface="Times New Roman" panose="02020603050405020304" pitchFamily="18" charset="0"/>
                <a:cs typeface="Times New Roman" panose="02020603050405020304" pitchFamily="18" charset="0"/>
              </a:rPr>
              <a:t>, Mỹ thiết lập chế độ độc tài ở Mỹ La-tinh để biến khu vực này thành “sân sau”. </a:t>
            </a:r>
            <a:endParaRPr lang="en-US" sz="2400" kern="1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026AFA9-B434-28DE-5B28-DA8FD401E0E1}"/>
              </a:ext>
            </a:extLst>
          </p:cNvPr>
          <p:cNvSpPr/>
          <p:nvPr/>
        </p:nvSpPr>
        <p:spPr>
          <a:xfrm>
            <a:off x="484319"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sp>
        <p:nvSpPr>
          <p:cNvPr id="7" name="Freeform: Shape 6">
            <a:extLst>
              <a:ext uri="{FF2B5EF4-FFF2-40B4-BE49-F238E27FC236}">
                <a16:creationId xmlns:a16="http://schemas.microsoft.com/office/drawing/2014/main" id="{71BEE2FE-BBCA-E189-79FB-6414D6FC593A}"/>
              </a:ext>
            </a:extLst>
          </p:cNvPr>
          <p:cNvSpPr/>
          <p:nvPr/>
        </p:nvSpPr>
        <p:spPr>
          <a:xfrm>
            <a:off x="4466339"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Phong </a:t>
            </a:r>
            <a:r>
              <a:rPr lang="en-US" sz="2400" kern="1200" dirty="0" err="1">
                <a:latin typeface="Times New Roman" panose="02020603050405020304" pitchFamily="18" charset="0"/>
                <a:cs typeface="Times New Roman" panose="02020603050405020304" pitchFamily="18" charset="0"/>
              </a:rPr>
              <a:t>trào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đôc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 bắt đầu </a:t>
            </a:r>
            <a:r>
              <a:rPr lang="en-US" sz="2400" kern="1200" dirty="0" err="1">
                <a:latin typeface="Times New Roman" panose="02020603050405020304" pitchFamily="18" charset="0"/>
                <a:cs typeface="Times New Roman" panose="02020603050405020304" pitchFamily="18" charset="0"/>
              </a:rPr>
              <a:t>là</a:t>
            </a:r>
            <a:r>
              <a:rPr lang="vi-VN" sz="2400" kern="1200" dirty="0">
                <a:latin typeface="Times New Roman" panose="02020603050405020304" pitchFamily="18" charset="0"/>
                <a:cs typeface="Times New Roman" panose="02020603050405020304" pitchFamily="18" charset="0"/>
              </a:rPr>
              <a:t> cách mạng Cu-ba (1959</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ở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endParaRPr lang="en-US" sz="2400" kern="1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6361CC-9644-969E-E0E9-2A24A1CDE0C5}"/>
              </a:ext>
            </a:extLst>
          </p:cNvPr>
          <p:cNvSpPr/>
          <p:nvPr/>
        </p:nvSpPr>
        <p:spPr>
          <a:xfrm>
            <a:off x="4466339"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sp>
        <p:nvSpPr>
          <p:cNvPr id="9" name="Freeform: Shape 8">
            <a:extLst>
              <a:ext uri="{FF2B5EF4-FFF2-40B4-BE49-F238E27FC236}">
                <a16:creationId xmlns:a16="http://schemas.microsoft.com/office/drawing/2014/main" id="{2F431C90-5D54-DDA3-F3AD-40E38B67D4F3}"/>
              </a:ext>
            </a:extLst>
          </p:cNvPr>
          <p:cNvSpPr/>
          <p:nvPr/>
        </p:nvSpPr>
        <p:spPr>
          <a:xfrm>
            <a:off x="8448360"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Sau </a:t>
            </a:r>
            <a:r>
              <a:rPr lang="en-US" sz="2400" kern="1200" dirty="0" err="1">
                <a:latin typeface="Times New Roman" panose="02020603050405020304" pitchFamily="18" charset="0"/>
                <a:cs typeface="Times New Roman" panose="02020603050405020304" pitchFamily="18" charset="0"/>
              </a:rPr>
              <a:t>khi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lập</a:t>
            </a:r>
            <a:r>
              <a:rPr lang="vi-VN"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vi-VN" sz="2400" kern="1200" dirty="0">
                <a:latin typeface="Times New Roman" panose="02020603050405020304" pitchFamily="18" charset="0"/>
                <a:cs typeface="Times New Roman" panose="02020603050405020304" pitchFamily="18" charset="0"/>
              </a:rPr>
              <a:t> xây dựng đất nước, đạt nhiều thành tựu như củng cố độc lập, dân chủ hóa chính trị, cải cách kinh tế và thúc đẩy liên kết khu vực.</a:t>
            </a:r>
            <a:endParaRPr lang="en-US" sz="24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5F3AC59-2F44-7B8D-85C4-071E9E3DD714}"/>
              </a:ext>
            </a:extLst>
          </p:cNvPr>
          <p:cNvSpPr/>
          <p:nvPr/>
        </p:nvSpPr>
        <p:spPr>
          <a:xfrm>
            <a:off x="8448360"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pic>
        <p:nvPicPr>
          <p:cNvPr id="12" name="Picture 2" descr="American Flag Holding Person Stock Illustrations – 1,414 ...">
            <a:extLst>
              <a:ext uri="{FF2B5EF4-FFF2-40B4-BE49-F238E27FC236}">
                <a16:creationId xmlns:a16="http://schemas.microsoft.com/office/drawing/2014/main" id="{583CA06A-B54A-EE4C-7887-A50F1D6E24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89" b="93000" l="10000" r="90000">
                        <a14:foregroundMark x1="34074" y1="11556" x2="38519" y2="25556"/>
                        <a14:foregroundMark x1="61852" y1="12222" x2="64259" y2="16222"/>
                        <a14:foregroundMark x1="63704" y1="9889" x2="63704" y2="10667"/>
                        <a14:foregroundMark x1="25741" y1="16222" x2="49444" y2="20778"/>
                        <a14:foregroundMark x1="49444" y1="20778" x2="53333" y2="22778"/>
                        <a14:foregroundMark x1="57222" y1="18222" x2="59444" y2="20889"/>
                        <a14:foregroundMark x1="63704" y1="15889" x2="65926" y2="19333"/>
                        <a14:foregroundMark x1="55556" y1="13556" x2="55556" y2="17556"/>
                        <a14:foregroundMark x1="35741" y1="17222" x2="35370" y2="20444"/>
                        <a14:foregroundMark x1="23148" y1="17556" x2="32407" y2="19556"/>
                        <a14:foregroundMark x1="16296" y1="11778" x2="30556" y2="25889"/>
                        <a14:foregroundMark x1="26296" y1="24111" x2="42778" y2="46667"/>
                        <a14:foregroundMark x1="42778" y1="46667" x2="45370" y2="48667"/>
                        <a14:foregroundMark x1="46667" y1="47333" x2="70741" y2="70889"/>
                        <a14:foregroundMark x1="70741" y1="70889" x2="70741" y2="70556"/>
                        <a14:foregroundMark x1="63704" y1="51000" x2="47037" y2="92333"/>
                        <a14:foregroundMark x1="76296" y1="93000" x2="62963" y2="61667"/>
                        <a14:foregroundMark x1="66852" y1="55889" x2="62407" y2="65333"/>
                        <a14:foregroundMark x1="45000" y1="11556" x2="45741" y2="20333"/>
                        <a14:foregroundMark x1="55000" y1="55222" x2="56296" y2="64111"/>
                        <a14:foregroundMark x1="56296" y1="64111" x2="56296" y2="64111"/>
                        <a14:foregroundMark x1="61852" y1="49444" x2="62037" y2="60333"/>
                        <a14:foregroundMark x1="63704" y1="51222" x2="61852" y2="60444"/>
                      </a14:backgroundRemoval>
                    </a14:imgEffect>
                  </a14:imgLayer>
                </a14:imgProps>
              </a:ext>
              <a:ext uri="{28A0092B-C50C-407E-A947-70E740481C1C}">
                <a14:useLocalDpi xmlns:a14="http://schemas.microsoft.com/office/drawing/2010/main" val="0"/>
              </a:ext>
            </a:extLst>
          </a:blip>
          <a:srcRect l="11053" t="7356" r="11180" b="4535"/>
          <a:stretch/>
        </p:blipFill>
        <p:spPr bwMode="auto">
          <a:xfrm>
            <a:off x="1102923" y="1184332"/>
            <a:ext cx="1474080" cy="27835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5C76508-30A5-239E-A0DB-5B0547EC1A83}"/>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F5523B4-9360-6B51-FD6B-118AA8643C35}"/>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La-tin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6" name="Freeform 34">
            <a:extLst>
              <a:ext uri="{FF2B5EF4-FFF2-40B4-BE49-F238E27FC236}">
                <a16:creationId xmlns:a16="http://schemas.microsoft.com/office/drawing/2014/main" id="{41DA1E0A-B84B-A340-0C62-6327C026851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Graphic 21" descr="Marker with solid fill">
            <a:extLst>
              <a:ext uri="{FF2B5EF4-FFF2-40B4-BE49-F238E27FC236}">
                <a16:creationId xmlns:a16="http://schemas.microsoft.com/office/drawing/2014/main" id="{E0D8A891-3025-9E0A-BB24-CACE942860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7219" y="1407160"/>
            <a:ext cx="586580" cy="586580"/>
          </a:xfrm>
          <a:prstGeom prst="rect">
            <a:avLst/>
          </a:prstGeom>
        </p:spPr>
      </p:pic>
      <p:sp>
        <p:nvSpPr>
          <p:cNvPr id="23" name="TextBox 22">
            <a:extLst>
              <a:ext uri="{FF2B5EF4-FFF2-40B4-BE49-F238E27FC236}">
                <a16:creationId xmlns:a16="http://schemas.microsoft.com/office/drawing/2014/main" id="{B63D985E-1EF4-5D5B-BFCD-83CB16057B64}"/>
              </a:ext>
            </a:extLst>
          </p:cNvPr>
          <p:cNvSpPr txBox="1"/>
          <p:nvPr/>
        </p:nvSpPr>
        <p:spPr>
          <a:xfrm>
            <a:off x="728294" y="940762"/>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La-</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tinh</a:t>
            </a:r>
            <a:endPar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2902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369E9A4D-AF69-8470-EE72-E3F2E905CE12}"/>
              </a:ext>
            </a:extLst>
          </p:cNvPr>
          <p:cNvGrpSpPr/>
          <p:nvPr/>
        </p:nvGrpSpPr>
        <p:grpSpPr>
          <a:xfrm>
            <a:off x="0" y="94603"/>
            <a:ext cx="12211050" cy="6715772"/>
            <a:chOff x="0" y="94603"/>
            <a:chExt cx="12211050" cy="6715772"/>
          </a:xfrm>
        </p:grpSpPr>
        <p:cxnSp>
          <p:nvCxnSpPr>
            <p:cNvPr id="18" name="Straight Connector 17">
              <a:extLst>
                <a:ext uri="{FF2B5EF4-FFF2-40B4-BE49-F238E27FC236}">
                  <a16:creationId xmlns:a16="http://schemas.microsoft.com/office/drawing/2014/main" id="{A679E103-1358-9EAF-6919-B3895D57D40C}"/>
                </a:ext>
              </a:extLst>
            </p:cNvPr>
            <p:cNvCxnSpPr/>
            <p:nvPr/>
          </p:nvCxnSpPr>
          <p:spPr>
            <a:xfrm>
              <a:off x="0" y="9460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A26BC3-6233-F997-B0D2-31EBBDA9574A}"/>
                </a:ext>
              </a:extLst>
            </p:cNvPr>
            <p:cNvCxnSpPr/>
            <p:nvPr/>
          </p:nvCxnSpPr>
          <p:spPr>
            <a:xfrm>
              <a:off x="19050" y="6774863"/>
              <a:ext cx="12192000" cy="0"/>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3449140-3F65-7106-DF50-611923B26121}"/>
                </a:ext>
              </a:extLst>
            </p:cNvPr>
            <p:cNvCxnSpPr>
              <a:cxnSpLocks/>
            </p:cNvCxnSpPr>
            <p:nvPr/>
          </p:nvCxnSpPr>
          <p:spPr>
            <a:xfrm>
              <a:off x="74259" y="152400"/>
              <a:ext cx="19050" cy="6657975"/>
            </a:xfrm>
            <a:prstGeom prst="line">
              <a:avLst/>
            </a:prstGeom>
            <a:ln w="136525">
              <a:gradFill>
                <a:gsLst>
                  <a:gs pos="0">
                    <a:schemeClr val="accent4"/>
                  </a:gs>
                  <a:gs pos="74000">
                    <a:schemeClr val="accent1">
                      <a:lumMod val="45000"/>
                      <a:lumOff val="55000"/>
                    </a:schemeClr>
                  </a:gs>
                  <a:gs pos="83000">
                    <a:schemeClr val="accent1">
                      <a:lumMod val="45000"/>
                      <a:lumOff val="55000"/>
                    </a:schemeClr>
                  </a:gs>
                  <a:gs pos="100000">
                    <a:schemeClr val="accent4">
                      <a:lumMod val="5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E62F8A3-6625-AE51-544F-A071A78D47F3}"/>
                </a:ext>
              </a:extLst>
            </p:cNvPr>
            <p:cNvCxnSpPr>
              <a:cxnSpLocks/>
            </p:cNvCxnSpPr>
            <p:nvPr/>
          </p:nvCxnSpPr>
          <p:spPr>
            <a:xfrm>
              <a:off x="12089816" y="152400"/>
              <a:ext cx="19050" cy="6657975"/>
            </a:xfrm>
            <a:prstGeom prst="line">
              <a:avLst/>
            </a:prstGeom>
            <a:ln w="136525">
              <a:gradFill>
                <a:gsLst>
                  <a:gs pos="0">
                    <a:schemeClr val="accent4">
                      <a:lumMod val="50000"/>
                    </a:schemeClr>
                  </a:gs>
                  <a:gs pos="74000">
                    <a:schemeClr val="accent1">
                      <a:lumMod val="45000"/>
                      <a:lumOff val="55000"/>
                    </a:schemeClr>
                  </a:gs>
                  <a:gs pos="83000">
                    <a:schemeClr val="accent1">
                      <a:lumMod val="45000"/>
                      <a:lumOff val="5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B5CD7DF9-CB7F-4C79-28E6-452BA9C17534}"/>
              </a:ext>
            </a:extLst>
          </p:cNvPr>
          <p:cNvPicPr>
            <a:picLocks noChangeAspect="1"/>
          </p:cNvPicPr>
          <p:nvPr/>
        </p:nvPicPr>
        <p:blipFill rotWithShape="1">
          <a:blip r:embed="rId3"/>
          <a:srcRect l="34125" t="9778" r="31375" b="15111"/>
          <a:stretch/>
        </p:blipFill>
        <p:spPr>
          <a:xfrm>
            <a:off x="9092007" y="1384300"/>
            <a:ext cx="2415942" cy="2958654"/>
          </a:xfrm>
          <a:prstGeom prst="rect">
            <a:avLst/>
          </a:prstGeom>
        </p:spPr>
      </p:pic>
      <p:pic>
        <p:nvPicPr>
          <p:cNvPr id="11" name="Picture 10">
            <a:extLst>
              <a:ext uri="{FF2B5EF4-FFF2-40B4-BE49-F238E27FC236}">
                <a16:creationId xmlns:a16="http://schemas.microsoft.com/office/drawing/2014/main" id="{9741762C-8DAC-EDE8-2383-4D51187F5347}"/>
              </a:ext>
            </a:extLst>
          </p:cNvPr>
          <p:cNvPicPr>
            <a:picLocks noChangeAspect="1"/>
          </p:cNvPicPr>
          <p:nvPr/>
        </p:nvPicPr>
        <p:blipFill rotWithShape="1">
          <a:blip r:embed="rId4"/>
          <a:srcRect l="26196" t="9276" r="38043" b="11691"/>
          <a:stretch/>
        </p:blipFill>
        <p:spPr>
          <a:xfrm>
            <a:off x="5048161" y="1511300"/>
            <a:ext cx="2154510" cy="2678402"/>
          </a:xfrm>
          <a:prstGeom prst="rect">
            <a:avLst/>
          </a:prstGeom>
        </p:spPr>
      </p:pic>
      <p:sp>
        <p:nvSpPr>
          <p:cNvPr id="5" name="Freeform: Shape 4">
            <a:extLst>
              <a:ext uri="{FF2B5EF4-FFF2-40B4-BE49-F238E27FC236}">
                <a16:creationId xmlns:a16="http://schemas.microsoft.com/office/drawing/2014/main" id="{169DB208-8743-5B83-1025-0B80BEEBD57B}"/>
              </a:ext>
            </a:extLst>
          </p:cNvPr>
          <p:cNvSpPr/>
          <p:nvPr/>
        </p:nvSpPr>
        <p:spPr>
          <a:xfrm>
            <a:off x="484319"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vi-VN" sz="2400" kern="1200" dirty="0">
                <a:latin typeface="Times New Roman" panose="02020603050405020304" pitchFamily="18" charset="0"/>
                <a:cs typeface="Times New Roman" panose="02020603050405020304" pitchFamily="18" charset="0"/>
              </a:rPr>
              <a:t>Sau </a:t>
            </a:r>
            <a:r>
              <a:rPr lang="en-US" sz="2400" kern="1200" dirty="0">
                <a:latin typeface="Times New Roman" panose="02020603050405020304" pitchFamily="18" charset="0"/>
                <a:cs typeface="Times New Roman" panose="02020603050405020304" pitchFamily="18" charset="0"/>
              </a:rPr>
              <a:t>CTTG2</a:t>
            </a:r>
            <a:r>
              <a:rPr lang="vi-VN" sz="2400" kern="1200" dirty="0">
                <a:latin typeface="Times New Roman" panose="02020603050405020304" pitchFamily="18" charset="0"/>
                <a:cs typeface="Times New Roman" panose="02020603050405020304" pitchFamily="18" charset="0"/>
              </a:rPr>
              <a:t>, Mỹ thiết lập chế độ độc tài ở Mỹ La-tinh để biến khu vực này thành “sân sau”. </a:t>
            </a:r>
            <a:endParaRPr lang="en-US" sz="2400" kern="12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026AFA9-B434-28DE-5B28-DA8FD401E0E1}"/>
              </a:ext>
            </a:extLst>
          </p:cNvPr>
          <p:cNvSpPr/>
          <p:nvPr/>
        </p:nvSpPr>
        <p:spPr>
          <a:xfrm>
            <a:off x="484319"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sp>
        <p:nvSpPr>
          <p:cNvPr id="7" name="Freeform: Shape 6">
            <a:extLst>
              <a:ext uri="{FF2B5EF4-FFF2-40B4-BE49-F238E27FC236}">
                <a16:creationId xmlns:a16="http://schemas.microsoft.com/office/drawing/2014/main" id="{71BEE2FE-BBCA-E189-79FB-6414D6FC593A}"/>
              </a:ext>
            </a:extLst>
          </p:cNvPr>
          <p:cNvSpPr/>
          <p:nvPr/>
        </p:nvSpPr>
        <p:spPr>
          <a:xfrm>
            <a:off x="4466339"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Phong </a:t>
            </a:r>
            <a:r>
              <a:rPr lang="en-US" sz="2400" kern="1200" dirty="0" err="1">
                <a:latin typeface="Times New Roman" panose="02020603050405020304" pitchFamily="18" charset="0"/>
                <a:cs typeface="Times New Roman" panose="02020603050405020304" pitchFamily="18" charset="0"/>
              </a:rPr>
              <a:t>trào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đôc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tài</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 bắt đầu </a:t>
            </a:r>
            <a:r>
              <a:rPr lang="en-US" sz="2400" kern="1200" dirty="0" err="1">
                <a:latin typeface="Times New Roman" panose="02020603050405020304" pitchFamily="18" charset="0"/>
                <a:cs typeface="Times New Roman" panose="02020603050405020304" pitchFamily="18" charset="0"/>
              </a:rPr>
              <a:t>là</a:t>
            </a:r>
            <a:r>
              <a:rPr lang="vi-VN" sz="2400" kern="1200" dirty="0">
                <a:latin typeface="Times New Roman" panose="02020603050405020304" pitchFamily="18" charset="0"/>
                <a:cs typeface="Times New Roman" panose="02020603050405020304" pitchFamily="18" charset="0"/>
              </a:rPr>
              <a:t> cách mạng Cu-ba (1959</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ở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khác</a:t>
            </a:r>
            <a:endParaRPr lang="en-US" sz="2400" kern="1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6361CC-9644-969E-E0E9-2A24A1CDE0C5}"/>
              </a:ext>
            </a:extLst>
          </p:cNvPr>
          <p:cNvSpPr/>
          <p:nvPr/>
        </p:nvSpPr>
        <p:spPr>
          <a:xfrm>
            <a:off x="4466339"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sp>
        <p:nvSpPr>
          <p:cNvPr id="9" name="Freeform: Shape 8">
            <a:extLst>
              <a:ext uri="{FF2B5EF4-FFF2-40B4-BE49-F238E27FC236}">
                <a16:creationId xmlns:a16="http://schemas.microsoft.com/office/drawing/2014/main" id="{2F431C90-5D54-DDA3-F3AD-40E38B67D4F3}"/>
              </a:ext>
            </a:extLst>
          </p:cNvPr>
          <p:cNvSpPr/>
          <p:nvPr/>
        </p:nvSpPr>
        <p:spPr>
          <a:xfrm>
            <a:off x="8448360" y="3848100"/>
            <a:ext cx="3493000" cy="2362200"/>
          </a:xfrm>
          <a:custGeom>
            <a:avLst/>
            <a:gdLst>
              <a:gd name="connsiteX0" fmla="*/ 0 w 3493000"/>
              <a:gd name="connsiteY0" fmla="*/ 0 h 979200"/>
              <a:gd name="connsiteX1" fmla="*/ 3493000 w 3493000"/>
              <a:gd name="connsiteY1" fmla="*/ 0 h 979200"/>
              <a:gd name="connsiteX2" fmla="*/ 3493000 w 3493000"/>
              <a:gd name="connsiteY2" fmla="*/ 979200 h 979200"/>
              <a:gd name="connsiteX3" fmla="*/ 0 w 3493000"/>
              <a:gd name="connsiteY3" fmla="*/ 979200 h 979200"/>
              <a:gd name="connsiteX4" fmla="*/ 0 w 3493000"/>
              <a:gd name="connsiteY4" fmla="*/ 0 h 97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0" h="979200">
                <a:moveTo>
                  <a:pt x="0" y="0"/>
                </a:moveTo>
                <a:lnTo>
                  <a:pt x="3493000" y="0"/>
                </a:lnTo>
                <a:lnTo>
                  <a:pt x="3493000" y="979200"/>
                </a:lnTo>
                <a:lnTo>
                  <a:pt x="0" y="979200"/>
                </a:lnTo>
                <a:lnTo>
                  <a:pt x="0" y="0"/>
                </a:lnTo>
                <a:close/>
              </a:path>
            </a:pathLst>
          </a:custGeom>
          <a:solidFill>
            <a:srgbClr val="254061"/>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97536" rIns="170688" bIns="97536" numCol="1" spcCol="1270" anchor="ctr" anchorCtr="0">
            <a:noAutofit/>
          </a:bodyPr>
          <a:lstStyle/>
          <a:p>
            <a:pPr marL="0" lvl="0" indent="0" algn="just"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Sau </a:t>
            </a:r>
            <a:r>
              <a:rPr lang="en-US" sz="2400" kern="1200" dirty="0" err="1">
                <a:latin typeface="Times New Roman" panose="02020603050405020304" pitchFamily="18" charset="0"/>
                <a:cs typeface="Times New Roman" panose="02020603050405020304" pitchFamily="18" charset="0"/>
              </a:rPr>
              <a:t>khi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lập</a:t>
            </a:r>
            <a:r>
              <a:rPr lang="vi-VN"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quốc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a:t>
            </a:r>
            <a:r>
              <a:rPr lang="vi-VN" sz="2400" kern="1200" dirty="0">
                <a:latin typeface="Times New Roman" panose="02020603050405020304" pitchFamily="18" charset="0"/>
                <a:cs typeface="Times New Roman" panose="02020603050405020304" pitchFamily="18" charset="0"/>
              </a:rPr>
              <a:t> xây dựng đất nước, đạt nhiều thành tựu như củng cố độc lập, dân chủ hóa chính trị, cải cách kinh tế và thúc đẩy liên kết khu vực.</a:t>
            </a:r>
            <a:endParaRPr lang="en-US" sz="2400" kern="12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5F3AC59-2F44-7B8D-85C4-071E9E3DD714}"/>
              </a:ext>
            </a:extLst>
          </p:cNvPr>
          <p:cNvSpPr/>
          <p:nvPr/>
        </p:nvSpPr>
        <p:spPr>
          <a:xfrm>
            <a:off x="8448360" y="6235700"/>
            <a:ext cx="3493000" cy="301568"/>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D"/>
          </a:p>
        </p:txBody>
      </p:sp>
      <p:pic>
        <p:nvPicPr>
          <p:cNvPr id="12" name="Picture 2" descr="American Flag Holding Person Stock Illustrations – 1,414 ...">
            <a:extLst>
              <a:ext uri="{FF2B5EF4-FFF2-40B4-BE49-F238E27FC236}">
                <a16:creationId xmlns:a16="http://schemas.microsoft.com/office/drawing/2014/main" id="{583CA06A-B54A-EE4C-7887-A50F1D6E243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89" b="93000" l="10000" r="90000">
                        <a14:foregroundMark x1="34074" y1="11556" x2="38519" y2="25556"/>
                        <a14:foregroundMark x1="61852" y1="12222" x2="64259" y2="16222"/>
                        <a14:foregroundMark x1="63704" y1="9889" x2="63704" y2="10667"/>
                        <a14:foregroundMark x1="25741" y1="16222" x2="49444" y2="20778"/>
                        <a14:foregroundMark x1="49444" y1="20778" x2="53333" y2="22778"/>
                        <a14:foregroundMark x1="57222" y1="18222" x2="59444" y2="20889"/>
                        <a14:foregroundMark x1="63704" y1="15889" x2="65926" y2="19333"/>
                        <a14:foregroundMark x1="55556" y1="13556" x2="55556" y2="17556"/>
                        <a14:foregroundMark x1="35741" y1="17222" x2="35370" y2="20444"/>
                        <a14:foregroundMark x1="23148" y1="17556" x2="32407" y2="19556"/>
                        <a14:foregroundMark x1="16296" y1="11778" x2="30556" y2="25889"/>
                        <a14:foregroundMark x1="26296" y1="24111" x2="42778" y2="46667"/>
                        <a14:foregroundMark x1="42778" y1="46667" x2="45370" y2="48667"/>
                        <a14:foregroundMark x1="46667" y1="47333" x2="70741" y2="70889"/>
                        <a14:foregroundMark x1="70741" y1="70889" x2="70741" y2="70556"/>
                        <a14:foregroundMark x1="63704" y1="51000" x2="47037" y2="92333"/>
                        <a14:foregroundMark x1="76296" y1="93000" x2="62963" y2="61667"/>
                        <a14:foregroundMark x1="66852" y1="55889" x2="62407" y2="65333"/>
                        <a14:foregroundMark x1="45000" y1="11556" x2="45741" y2="20333"/>
                        <a14:foregroundMark x1="55000" y1="55222" x2="56296" y2="64111"/>
                        <a14:foregroundMark x1="56296" y1="64111" x2="56296" y2="64111"/>
                        <a14:foregroundMark x1="61852" y1="49444" x2="62037" y2="60333"/>
                        <a14:foregroundMark x1="63704" y1="51222" x2="61852" y2="60444"/>
                      </a14:backgroundRemoval>
                    </a14:imgEffect>
                  </a14:imgLayer>
                </a14:imgProps>
              </a:ext>
              <a:ext uri="{28A0092B-C50C-407E-A947-70E740481C1C}">
                <a14:useLocalDpi xmlns:a14="http://schemas.microsoft.com/office/drawing/2010/main" val="0"/>
              </a:ext>
            </a:extLst>
          </a:blip>
          <a:srcRect l="11053" t="7356" r="11180" b="4535"/>
          <a:stretch/>
        </p:blipFill>
        <p:spPr bwMode="auto">
          <a:xfrm>
            <a:off x="1102923" y="1184332"/>
            <a:ext cx="1474080" cy="278353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5C76508-30A5-239E-A0DB-5B0547EC1A83}"/>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F5523B4-9360-6B51-FD6B-118AA8643C35}"/>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La-tin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6" name="Freeform 34">
            <a:extLst>
              <a:ext uri="{FF2B5EF4-FFF2-40B4-BE49-F238E27FC236}">
                <a16:creationId xmlns:a16="http://schemas.microsoft.com/office/drawing/2014/main" id="{41DA1E0A-B84B-A340-0C62-6327C026851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Graphic 21" descr="Marker with solid fill">
            <a:extLst>
              <a:ext uri="{FF2B5EF4-FFF2-40B4-BE49-F238E27FC236}">
                <a16:creationId xmlns:a16="http://schemas.microsoft.com/office/drawing/2014/main" id="{E0D8A891-3025-9E0A-BB24-CACE942860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87219" y="1407160"/>
            <a:ext cx="586580" cy="586580"/>
          </a:xfrm>
          <a:prstGeom prst="rect">
            <a:avLst/>
          </a:prstGeom>
        </p:spPr>
      </p:pic>
      <p:sp>
        <p:nvSpPr>
          <p:cNvPr id="23" name="TextBox 22">
            <a:extLst>
              <a:ext uri="{FF2B5EF4-FFF2-40B4-BE49-F238E27FC236}">
                <a16:creationId xmlns:a16="http://schemas.microsoft.com/office/drawing/2014/main" id="{B63D985E-1EF4-5D5B-BFCD-83CB16057B64}"/>
              </a:ext>
            </a:extLst>
          </p:cNvPr>
          <p:cNvSpPr txBox="1"/>
          <p:nvPr/>
        </p:nvSpPr>
        <p:spPr>
          <a:xfrm>
            <a:off x="728294" y="940762"/>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khi</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La-</a:t>
            </a:r>
            <a:r>
              <a:rPr kumimoji="0" lang="en-US" sz="28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tinh</a:t>
            </a:r>
            <a:endPar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009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E3E493-F8FD-397E-6405-810C27E50BA4}"/>
              </a:ext>
            </a:extLst>
          </p:cNvPr>
          <p:cNvSpPr txBox="1"/>
          <p:nvPr/>
        </p:nvSpPr>
        <p:spPr>
          <a:xfrm>
            <a:off x="197962" y="1682070"/>
            <a:ext cx="4187839" cy="1362075"/>
          </a:xfrm>
          <a:prstGeom prst="wedgeRoundRectCallout">
            <a:avLst>
              <a:gd name="adj1" fmla="val 3682"/>
              <a:gd name="adj2" fmla="val 69370"/>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sng"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Trò</a:t>
            </a:r>
            <a:r>
              <a:rPr kumimoji="0" lang="en-US" sz="3200" b="1" i="0" u="sng"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 </a:t>
            </a:r>
            <a:r>
              <a:rPr kumimoji="0" lang="en-US" sz="3200" b="1" i="0" u="sng" strike="noStrike" kern="1200" cap="none" spc="0" normalizeH="0" baseline="0" noProof="0" dirty="0" err="1">
                <a:ln>
                  <a:noFill/>
                </a:ln>
                <a:solidFill>
                  <a:srgbClr val="FF0000"/>
                </a:solidFill>
                <a:effectLst/>
                <a:uLnTx/>
                <a:uFillTx/>
                <a:latin typeface="Sitka Banner" pitchFamily="2" charset="0"/>
                <a:ea typeface="+mn-ea"/>
                <a:cs typeface="Times New Roman" panose="02020603050405020304" pitchFamily="18" charset="0"/>
              </a:rPr>
              <a:t>chơi</a:t>
            </a:r>
            <a:endParaRPr kumimoji="0" lang="en-US" sz="3200" b="1" i="0" u="sng"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en-US" sz="3200" b="1" i="0" u="sng" strike="noStrike" kern="1200" cap="none" spc="0" normalizeH="0" baseline="0" noProof="0" dirty="0">
                <a:ln>
                  <a:noFill/>
                </a:ln>
                <a:solidFill>
                  <a:srgbClr val="FF0000"/>
                </a:solidFill>
                <a:effectLst/>
                <a:uLnTx/>
                <a:uFillTx/>
                <a:latin typeface="Sitka Banner" pitchFamily="2" charset="0"/>
                <a:ea typeface="+mn-ea"/>
                <a:cs typeface="Times New Roman" panose="02020603050405020304" pitchFamily="18" charset="0"/>
              </a:rPr>
              <a:t>“HIỂU Ý ĐỒNG ĐỘI”</a:t>
            </a:r>
          </a:p>
        </p:txBody>
      </p:sp>
      <p:pic>
        <p:nvPicPr>
          <p:cNvPr id="9" name="Picture 8">
            <a:extLst>
              <a:ext uri="{FF2B5EF4-FFF2-40B4-BE49-F238E27FC236}">
                <a16:creationId xmlns:a16="http://schemas.microsoft.com/office/drawing/2014/main" id="{0DBF366F-E25A-E44F-46F1-D0190F7B1E98}"/>
              </a:ext>
            </a:extLst>
          </p:cNvPr>
          <p:cNvPicPr>
            <a:picLocks noChangeAspect="1"/>
          </p:cNvPicPr>
          <p:nvPr/>
        </p:nvPicPr>
        <p:blipFill>
          <a:blip r:embed="rId2"/>
          <a:stretch>
            <a:fillRect/>
          </a:stretch>
        </p:blipFill>
        <p:spPr>
          <a:xfrm>
            <a:off x="283978" y="3539033"/>
            <a:ext cx="3858717" cy="2836157"/>
          </a:xfrm>
          <a:prstGeom prst="rect">
            <a:avLst/>
          </a:prstGeom>
        </p:spPr>
      </p:pic>
      <p:sp>
        <p:nvSpPr>
          <p:cNvPr id="3" name="TextBox 2">
            <a:extLst>
              <a:ext uri="{FF2B5EF4-FFF2-40B4-BE49-F238E27FC236}">
                <a16:creationId xmlns:a16="http://schemas.microsoft.com/office/drawing/2014/main" id="{520B8CE3-9149-30C2-A724-886AE72B7132}"/>
              </a:ext>
            </a:extLst>
          </p:cNvPr>
          <p:cNvSpPr txBox="1"/>
          <p:nvPr/>
        </p:nvSpPr>
        <p:spPr>
          <a:xfrm>
            <a:off x="4515440" y="1682070"/>
            <a:ext cx="7514750" cy="4003147"/>
          </a:xfrm>
          <a:prstGeom prst="rect">
            <a:avLst/>
          </a:prstGeom>
          <a:solidFill>
            <a:schemeClr val="accent6">
              <a:lumMod val="20000"/>
              <a:lumOff val="80000"/>
            </a:schemeClr>
          </a:solidFill>
        </p:spPr>
        <p:txBody>
          <a:bodyPr wrap="square">
            <a:spAutoFit/>
          </a:bodyPr>
          <a:lstStyle/>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1" i="1" u="sng"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Luật</a:t>
            </a:r>
            <a:r>
              <a:rPr kumimoji="0" lang="en-US" sz="2800" b="1" i="1" u="sng"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 </a:t>
            </a:r>
            <a:r>
              <a:rPr kumimoji="0" lang="en-US" sz="2800" b="1" i="1" u="sng" strike="noStrike" kern="1200" cap="none" spc="0" normalizeH="0" baseline="0" noProof="0" dirty="0" err="1">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chơi</a:t>
            </a:r>
            <a:r>
              <a:rPr kumimoji="0" lang="en-US" sz="2800" b="1" i="1" u="sng"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Mời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HS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tham</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HS lên bảng, quay xuống dưới lớp với các bạn.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 Từ khóa hiện ra.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80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Sitka Banner" pitchFamily="2" charset="0"/>
                <a:ea typeface="Calibri" panose="020F0502020204030204" pitchFamily="34" charset="0"/>
                <a:cs typeface="Times New Roman" panose="02020603050405020304" pitchFamily="18" charset="0"/>
              </a:rPr>
              <a:t>4</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còn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gợi</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bảng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đoán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không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nhắc</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đến</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nào</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khóa</a:t>
            </a: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2" name="Rectangle 1">
            <a:extLst>
              <a:ext uri="{FF2B5EF4-FFF2-40B4-BE49-F238E27FC236}">
                <a16:creationId xmlns:a16="http://schemas.microsoft.com/office/drawing/2014/main" id="{22315BA9-B115-6A66-BE08-0F5B4CC45DC2}"/>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A2248C5-9785-92C3-F613-340A562EC6D0}"/>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La-tin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8" name="Freeform 34">
            <a:extLst>
              <a:ext uri="{FF2B5EF4-FFF2-40B4-BE49-F238E27FC236}">
                <a16:creationId xmlns:a16="http://schemas.microsoft.com/office/drawing/2014/main" id="{F67695DB-962E-6577-88A1-5EDCEEF131C9}"/>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38B9EA4-C1B4-B59A-4831-9CADD8B87776}"/>
              </a:ext>
            </a:extLst>
          </p:cNvPr>
          <p:cNvSpPr txBox="1"/>
          <p:nvPr/>
        </p:nvSpPr>
        <p:spPr>
          <a:xfrm>
            <a:off x="728294" y="940762"/>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254061"/>
                </a:solidFill>
                <a:latin typeface="Sitka Banner" pitchFamily="2" charset="0"/>
                <a:ea typeface="Times New Roman" panose="02020603050405020304" pitchFamily="18" charset="0"/>
                <a:cs typeface="Times New Roman" panose="02020603050405020304" pitchFamily="18" charset="0"/>
              </a:rPr>
              <a:t>b. Cu-</a:t>
            </a:r>
            <a:r>
              <a:rPr lang="en-US" sz="2800" dirty="0" err="1">
                <a:solidFill>
                  <a:srgbClr val="254061"/>
                </a:solidFill>
                <a:latin typeface="Sitka Banner" pitchFamily="2" charset="0"/>
                <a:ea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361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grpSp>
        <p:nvGrpSpPr>
          <p:cNvPr id="2" name="Group 2"/>
          <p:cNvGrpSpPr/>
          <p:nvPr/>
        </p:nvGrpSpPr>
        <p:grpSpPr>
          <a:xfrm>
            <a:off x="366001" y="4692520"/>
            <a:ext cx="11367071" cy="2165481"/>
            <a:chOff x="0" y="0"/>
            <a:chExt cx="5339236" cy="1017150"/>
          </a:xfrm>
        </p:grpSpPr>
        <p:sp>
          <p:nvSpPr>
            <p:cNvPr id="3" name="Freeform 3"/>
            <p:cNvSpPr/>
            <p:nvPr/>
          </p:nvSpPr>
          <p:spPr>
            <a:xfrm>
              <a:off x="0" y="0"/>
              <a:ext cx="5339236" cy="1017150"/>
            </a:xfrm>
            <a:custGeom>
              <a:avLst/>
              <a:gdLst/>
              <a:ahLst/>
              <a:cxnLst/>
              <a:rect l="l" t="t" r="r" b="b"/>
              <a:pathLst>
                <a:path w="5339236" h="1017150">
                  <a:moveTo>
                    <a:pt x="0" y="0"/>
                  </a:moveTo>
                  <a:lnTo>
                    <a:pt x="5339236" y="0"/>
                  </a:lnTo>
                  <a:lnTo>
                    <a:pt x="5339236" y="1017150"/>
                  </a:lnTo>
                  <a:lnTo>
                    <a:pt x="0" y="1017150"/>
                  </a:lnTo>
                  <a:close/>
                </a:path>
              </a:pathLst>
            </a:custGeom>
            <a:solidFill>
              <a:srgbClr val="2F4339"/>
            </a:solidFill>
          </p:spPr>
          <p:txBody>
            <a:bodyPr/>
            <a:lstStyle/>
            <a:p>
              <a:endParaRPr lang="en-ID"/>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t="18559" b="18559"/>
          <a:stretch/>
        </p:blipFill>
        <p:spPr>
          <a:xfrm>
            <a:off x="366002" y="1250947"/>
            <a:ext cx="5683535" cy="3760555"/>
          </a:xfrm>
          <a:prstGeom prst="rect">
            <a:avLst/>
          </a:prstGeom>
          <a:blipFill>
            <a:blip r:embed="rId4"/>
            <a:stretch>
              <a:fillRect/>
            </a:stretch>
          </a:blipFill>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t="8792" b="8792"/>
          <a:stretch/>
        </p:blipFill>
        <p:spPr>
          <a:xfrm>
            <a:off x="6049537" y="1250947"/>
            <a:ext cx="5683535" cy="3751134"/>
          </a:xfrm>
          <a:prstGeom prst="rect">
            <a:avLst/>
          </a:prstGeom>
          <a:blipFill>
            <a:blip r:embed="rId6"/>
            <a:stretch>
              <a:fillRect/>
            </a:stretch>
          </a:blipFill>
        </p:spPr>
      </p:pic>
      <p:sp>
        <p:nvSpPr>
          <p:cNvPr id="10" name="AutoShape 10"/>
          <p:cNvSpPr/>
          <p:nvPr/>
        </p:nvSpPr>
        <p:spPr>
          <a:xfrm>
            <a:off x="3132645" y="6238117"/>
            <a:ext cx="1434769" cy="0"/>
          </a:xfrm>
          <a:prstGeom prst="line">
            <a:avLst/>
          </a:prstGeom>
          <a:ln w="47625" cap="rnd">
            <a:solidFill>
              <a:srgbClr val="619481"/>
            </a:solidFill>
            <a:prstDash val="solid"/>
            <a:headEnd type="none" w="sm" len="sm"/>
            <a:tailEnd type="none" w="sm" len="sm"/>
          </a:ln>
        </p:spPr>
        <p:txBody>
          <a:bodyPr/>
          <a:lstStyle/>
          <a:p>
            <a:endParaRPr lang="en-ID"/>
          </a:p>
        </p:txBody>
      </p:sp>
      <p:sp>
        <p:nvSpPr>
          <p:cNvPr id="11" name="AutoShape 11"/>
          <p:cNvSpPr/>
          <p:nvPr/>
        </p:nvSpPr>
        <p:spPr>
          <a:xfrm>
            <a:off x="7610868" y="6238117"/>
            <a:ext cx="1434769" cy="0"/>
          </a:xfrm>
          <a:prstGeom prst="line">
            <a:avLst/>
          </a:prstGeom>
          <a:ln w="47625" cap="rnd">
            <a:solidFill>
              <a:srgbClr val="619481"/>
            </a:solidFill>
            <a:prstDash val="solid"/>
            <a:headEnd type="none" w="sm" len="sm"/>
            <a:tailEnd type="none" w="sm" len="sm"/>
          </a:ln>
        </p:spPr>
        <p:txBody>
          <a:bodyPr/>
          <a:lstStyle/>
          <a:p>
            <a:endParaRPr lang="en-ID"/>
          </a:p>
        </p:txBody>
      </p:sp>
      <p:grpSp>
        <p:nvGrpSpPr>
          <p:cNvPr id="12" name="Group 12"/>
          <p:cNvGrpSpPr/>
          <p:nvPr/>
        </p:nvGrpSpPr>
        <p:grpSpPr>
          <a:xfrm>
            <a:off x="366002" y="5017640"/>
            <a:ext cx="5683535" cy="894907"/>
            <a:chOff x="0" y="0"/>
            <a:chExt cx="2669618" cy="420348"/>
          </a:xfrm>
        </p:grpSpPr>
        <p:sp>
          <p:nvSpPr>
            <p:cNvPr id="13" name="Freeform 13"/>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solidFill>
          </p:spPr>
          <p:txBody>
            <a:bodyPr/>
            <a:lstStyle/>
            <a:p>
              <a:endParaRPr lang="en-ID"/>
            </a:p>
          </p:txBody>
        </p:sp>
      </p:grpSp>
      <p:grpSp>
        <p:nvGrpSpPr>
          <p:cNvPr id="18" name="Group 18"/>
          <p:cNvGrpSpPr/>
          <p:nvPr/>
        </p:nvGrpSpPr>
        <p:grpSpPr>
          <a:xfrm>
            <a:off x="6049537" y="5017640"/>
            <a:ext cx="5683535" cy="894907"/>
            <a:chOff x="0" y="0"/>
            <a:chExt cx="2669618" cy="420348"/>
          </a:xfrm>
        </p:grpSpPr>
        <p:sp>
          <p:nvSpPr>
            <p:cNvPr id="19" name="Freeform 19"/>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alpha val="49804"/>
              </a:srgbClr>
            </a:solidFill>
          </p:spPr>
          <p:txBody>
            <a:bodyPr/>
            <a:lstStyle/>
            <a:p>
              <a:endParaRPr lang="en-ID"/>
            </a:p>
          </p:txBody>
        </p:sp>
      </p:grpSp>
      <p:pic>
        <p:nvPicPr>
          <p:cNvPr id="23" name="Picture 22">
            <a:extLst>
              <a:ext uri="{FF2B5EF4-FFF2-40B4-BE49-F238E27FC236}">
                <a16:creationId xmlns:a16="http://schemas.microsoft.com/office/drawing/2014/main" id="{32AE7D6A-A948-49E0-AEBC-859DA8074920}"/>
              </a:ext>
            </a:extLst>
          </p:cNvPr>
          <p:cNvPicPr>
            <a:picLocks noChangeAspect="1"/>
          </p:cNvPicPr>
          <p:nvPr/>
        </p:nvPicPr>
        <p:blipFill>
          <a:blip r:embed="rId7"/>
          <a:stretch>
            <a:fillRect/>
          </a:stretch>
        </p:blipFill>
        <p:spPr>
          <a:xfrm>
            <a:off x="11968183" y="282615"/>
            <a:ext cx="6848433" cy="1658256"/>
          </a:xfrm>
          <a:prstGeom prst="rect">
            <a:avLst/>
          </a:prstGeom>
        </p:spPr>
      </p:pic>
      <p:pic>
        <p:nvPicPr>
          <p:cNvPr id="16" name="Picture 15">
            <a:extLst>
              <a:ext uri="{FF2B5EF4-FFF2-40B4-BE49-F238E27FC236}">
                <a16:creationId xmlns:a16="http://schemas.microsoft.com/office/drawing/2014/main" id="{5199156B-2181-4E8B-BEA0-0B96B292A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1901" y="4579120"/>
            <a:ext cx="4557760" cy="4557760"/>
          </a:xfrm>
          <a:prstGeom prst="rect">
            <a:avLst/>
          </a:prstGeom>
        </p:spPr>
      </p:pic>
      <p:sp>
        <p:nvSpPr>
          <p:cNvPr id="4" name="TextBox 3">
            <a:extLst>
              <a:ext uri="{FF2B5EF4-FFF2-40B4-BE49-F238E27FC236}">
                <a16:creationId xmlns:a16="http://schemas.microsoft.com/office/drawing/2014/main" id="{5191F4AF-A05A-9FDD-FB16-6DAAE595365E}"/>
              </a:ext>
            </a:extLst>
          </p:cNvPr>
          <p:cNvSpPr txBox="1"/>
          <p:nvPr/>
        </p:nvSpPr>
        <p:spPr>
          <a:xfrm>
            <a:off x="15392400" y="9662160"/>
            <a:ext cx="80467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0964082020</a:t>
            </a:r>
          </a:p>
        </p:txBody>
      </p:sp>
      <p:sp>
        <p:nvSpPr>
          <p:cNvPr id="9" name="TextBox 8">
            <a:extLst>
              <a:ext uri="{FF2B5EF4-FFF2-40B4-BE49-F238E27FC236}">
                <a16:creationId xmlns:a16="http://schemas.microsoft.com/office/drawing/2014/main" id="{5EC7C964-59AC-DE5C-8A45-09D118AB04CE}"/>
              </a:ext>
            </a:extLst>
          </p:cNvPr>
          <p:cNvSpPr txBox="1"/>
          <p:nvPr/>
        </p:nvSpPr>
        <p:spPr>
          <a:xfrm>
            <a:off x="4357169" y="5883078"/>
            <a:ext cx="3477662" cy="584775"/>
          </a:xfrm>
          <a:prstGeom prst="rect">
            <a:avLst/>
          </a:prstGeom>
          <a:noFill/>
        </p:spPr>
        <p:txBody>
          <a:bodyPr wrap="square" rtlCol="0">
            <a:spAutoFit/>
          </a:bodyPr>
          <a:lstStyle/>
          <a:p>
            <a:pPr algn="ctr"/>
            <a:r>
              <a:rPr lang="en-US" sz="3200" b="1" dirty="0">
                <a:solidFill>
                  <a:schemeClr val="bg1"/>
                </a:solidFill>
                <a:latin typeface="Times New Roman" panose="02020603050405020304" pitchFamily="18" charset="0"/>
                <a:cs typeface="Times New Roman" panose="02020603050405020304" pitchFamily="18" charset="0"/>
              </a:rPr>
              <a:t>Trung </a:t>
            </a:r>
            <a:r>
              <a:rPr lang="en-US" sz="3200" b="1" dirty="0" err="1">
                <a:solidFill>
                  <a:schemeClr val="bg1"/>
                </a:solidFill>
                <a:latin typeface="Times New Roman" panose="02020603050405020304" pitchFamily="18" charset="0"/>
                <a:cs typeface="Times New Roman" panose="02020603050405020304" pitchFamily="18" charset="0"/>
              </a:rPr>
              <a:t>Quốc</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7A3EEF-07AE-825C-42B0-E9D34DFC9D8A}"/>
              </a:ext>
            </a:extLst>
          </p:cNvPr>
          <p:cNvSpPr txBox="1"/>
          <p:nvPr/>
        </p:nvSpPr>
        <p:spPr>
          <a:xfrm>
            <a:off x="157133" y="5121453"/>
            <a:ext cx="6120792" cy="369332"/>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Quân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Nhật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kéo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vào</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Mãn</a:t>
            </a:r>
            <a:r>
              <a:rPr lang="en-US" b="1" dirty="0">
                <a:solidFill>
                  <a:schemeClr val="bg1"/>
                </a:solidFill>
                <a:latin typeface="Times New Roman" panose="02020603050405020304" pitchFamily="18" charset="0"/>
                <a:cs typeface="Times New Roman" panose="02020603050405020304" pitchFamily="18" charset="0"/>
              </a:rPr>
              <a:t> Châu (Trung </a:t>
            </a:r>
            <a:r>
              <a:rPr lang="en-US" b="1" dirty="0" err="1">
                <a:solidFill>
                  <a:schemeClr val="bg1"/>
                </a:solidFill>
                <a:latin typeface="Times New Roman" panose="02020603050405020304" pitchFamily="18" charset="0"/>
                <a:cs typeface="Times New Roman" panose="02020603050405020304" pitchFamily="18" charset="0"/>
              </a:rPr>
              <a:t>Quốc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1931</a:t>
            </a:r>
          </a:p>
        </p:txBody>
      </p:sp>
      <p:sp>
        <p:nvSpPr>
          <p:cNvPr id="15" name="TextBox 14">
            <a:extLst>
              <a:ext uri="{FF2B5EF4-FFF2-40B4-BE49-F238E27FC236}">
                <a16:creationId xmlns:a16="http://schemas.microsoft.com/office/drawing/2014/main" id="{1DCB926E-BFDC-D9A2-083A-2F570D253A14}"/>
              </a:ext>
            </a:extLst>
          </p:cNvPr>
          <p:cNvSpPr txBox="1"/>
          <p:nvPr/>
        </p:nvSpPr>
        <p:spPr>
          <a:xfrm>
            <a:off x="5914075" y="5121453"/>
            <a:ext cx="5818997" cy="646331"/>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Chủ</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tịch</a:t>
            </a:r>
            <a:r>
              <a:rPr lang="en-US" b="1" dirty="0">
                <a:solidFill>
                  <a:schemeClr val="bg1"/>
                </a:solidFill>
                <a:latin typeface="Times New Roman" panose="02020603050405020304" pitchFamily="18" charset="0"/>
                <a:cs typeface="Times New Roman" panose="02020603050405020304" pitchFamily="18" charset="0"/>
              </a:rPr>
              <a:t> Mao </a:t>
            </a:r>
            <a:r>
              <a:rPr lang="en-US" b="1" dirty="0" err="1">
                <a:solidFill>
                  <a:schemeClr val="bg1"/>
                </a:solidFill>
                <a:latin typeface="Times New Roman" panose="02020603050405020304" pitchFamily="18" charset="0"/>
                <a:cs typeface="Times New Roman" panose="02020603050405020304" pitchFamily="18" charset="0"/>
              </a:rPr>
              <a:t>Trạch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Đông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tuyên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bố</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thành</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lập</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nước</a:t>
            </a:r>
            <a:r>
              <a:rPr lang="en-US" b="1" dirty="0">
                <a:solidFill>
                  <a:schemeClr val="bg1"/>
                </a:solidFill>
                <a:latin typeface="Times New Roman" panose="02020603050405020304" pitchFamily="18" charset="0"/>
                <a:cs typeface="Times New Roman" panose="02020603050405020304" pitchFamily="18" charset="0"/>
              </a:rPr>
              <a:t> CHND Trung </a:t>
            </a:r>
            <a:r>
              <a:rPr lang="en-US" b="1" dirty="0" err="1">
                <a:solidFill>
                  <a:schemeClr val="bg1"/>
                </a:solidFill>
                <a:latin typeface="Times New Roman" panose="02020603050405020304" pitchFamily="18" charset="0"/>
                <a:cs typeface="Times New Roman" panose="02020603050405020304" pitchFamily="18" charset="0"/>
              </a:rPr>
              <a:t>Hoa</a:t>
            </a:r>
            <a:r>
              <a:rPr lang="en-US" b="1" dirty="0">
                <a:solidFill>
                  <a:schemeClr val="bg1"/>
                </a:solidFill>
                <a:latin typeface="Times New Roman" panose="02020603050405020304" pitchFamily="18" charset="0"/>
                <a:cs typeface="Times New Roman" panose="02020603050405020304" pitchFamily="18" charset="0"/>
              </a:rPr>
              <a:t> (1/10/1949)</a:t>
            </a:r>
          </a:p>
        </p:txBody>
      </p:sp>
      <p:sp>
        <p:nvSpPr>
          <p:cNvPr id="17" name="TextBox 16">
            <a:extLst>
              <a:ext uri="{FF2B5EF4-FFF2-40B4-BE49-F238E27FC236}">
                <a16:creationId xmlns:a16="http://schemas.microsoft.com/office/drawing/2014/main" id="{97FDDC78-A766-E501-C793-F60EB65F30C1}"/>
              </a:ext>
            </a:extLst>
          </p:cNvPr>
          <p:cNvSpPr txBox="1"/>
          <p:nvPr/>
        </p:nvSpPr>
        <p:spPr>
          <a:xfrm>
            <a:off x="0" y="-30656"/>
            <a:ext cx="12192000" cy="1323439"/>
          </a:xfrm>
          <a:prstGeom prst="rect">
            <a:avLst/>
          </a:prstGeom>
          <a:solidFill>
            <a:srgbClr val="FF0000"/>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Quan </a:t>
            </a:r>
            <a:r>
              <a:rPr lang="en-US" sz="4000" b="1" dirty="0" err="1">
                <a:solidFill>
                  <a:schemeClr val="bg1"/>
                </a:solidFill>
                <a:latin typeface="Times New Roman" panose="02020603050405020304" pitchFamily="18" charset="0"/>
                <a:cs typeface="Times New Roman" panose="02020603050405020304" pitchFamily="18" charset="0"/>
              </a:rPr>
              <a:t>sát</a:t>
            </a:r>
            <a:r>
              <a:rPr lang="en-US" sz="4000" b="1" dirty="0">
                <a:solidFill>
                  <a:schemeClr val="bg1"/>
                </a:solidFill>
                <a:latin typeface="Times New Roman" panose="02020603050405020304" pitchFamily="18" charset="0"/>
                <a:cs typeface="Times New Roman" panose="02020603050405020304" pitchFamily="18" charset="0"/>
              </a:rPr>
              <a:t> 2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ảnh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theo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em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sự</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thay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đổi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Trung </a:t>
            </a:r>
            <a:r>
              <a:rPr lang="en-US" sz="4000" b="1" dirty="0" err="1">
                <a:solidFill>
                  <a:schemeClr val="bg1"/>
                </a:solidFill>
                <a:latin typeface="Times New Roman" panose="02020603050405020304" pitchFamily="18" charset="0"/>
                <a:cs typeface="Times New Roman" panose="02020603050405020304" pitchFamily="18" charset="0"/>
              </a:rPr>
              <a:t>Quốc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năm</a:t>
            </a:r>
            <a:r>
              <a:rPr lang="en-US" sz="4000" b="1" dirty="0">
                <a:solidFill>
                  <a:schemeClr val="bg1"/>
                </a:solidFill>
                <a:latin typeface="Times New Roman" panose="02020603050405020304" pitchFamily="18" charset="0"/>
                <a:cs typeface="Times New Roman" panose="02020603050405020304" pitchFamily="18" charset="0"/>
              </a:rPr>
              <a:t> 1949 so </a:t>
            </a:r>
            <a:r>
              <a:rPr lang="en-US" sz="4000" b="1" dirty="0" err="1">
                <a:solidFill>
                  <a:schemeClr val="bg1"/>
                </a:solidFill>
                <a:latin typeface="Times New Roman" panose="02020603050405020304" pitchFamily="18" charset="0"/>
                <a:cs typeface="Times New Roman" panose="02020603050405020304" pitchFamily="18" charset="0"/>
              </a:rPr>
              <a:t>với</a:t>
            </a:r>
            <a:r>
              <a:rPr lang="en-US" sz="4000" b="1" dirty="0">
                <a:solidFill>
                  <a:schemeClr val="bg1"/>
                </a:solidFill>
                <a:latin typeface="Times New Roman" panose="02020603050405020304" pitchFamily="18" charset="0"/>
                <a:cs typeface="Times New Roman" panose="02020603050405020304" pitchFamily="18" charset="0"/>
              </a:rPr>
              <a:t> 1931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A7FE072A-DBBD-777B-C246-923E5F7E51B6}"/>
              </a:ext>
            </a:extLst>
          </p:cNvPr>
          <p:cNvPicPr>
            <a:picLocks noChangeAspect="1"/>
          </p:cNvPicPr>
          <p:nvPr/>
        </p:nvPicPr>
        <p:blipFill>
          <a:blip r:embed="rId9"/>
          <a:stretch>
            <a:fillRect/>
          </a:stretch>
        </p:blipFill>
        <p:spPr>
          <a:xfrm>
            <a:off x="12772521" y="2888486"/>
            <a:ext cx="9288171" cy="1000265"/>
          </a:xfrm>
          <a:prstGeom prst="rect">
            <a:avLst/>
          </a:prstGeom>
        </p:spPr>
      </p:pic>
      <p:pic>
        <p:nvPicPr>
          <p:cNvPr id="5" name="Picture 4">
            <a:extLst>
              <a:ext uri="{FF2B5EF4-FFF2-40B4-BE49-F238E27FC236}">
                <a16:creationId xmlns:a16="http://schemas.microsoft.com/office/drawing/2014/main" id="{43550CDB-0BE9-85A2-B2CF-03AE302D5F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46729" y="1168121"/>
            <a:ext cx="4552381" cy="4552381"/>
          </a:xfrm>
          <a:prstGeom prst="rect">
            <a:avLst/>
          </a:prstGeom>
        </p:spPr>
      </p:pic>
      <p:pic>
        <p:nvPicPr>
          <p:cNvPr id="7" name="Picture 6">
            <a:extLst>
              <a:ext uri="{FF2B5EF4-FFF2-40B4-BE49-F238E27FC236}">
                <a16:creationId xmlns:a16="http://schemas.microsoft.com/office/drawing/2014/main" id="{2F076DDE-5291-DA06-EF0E-B6E015D852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70293" y="5796323"/>
            <a:ext cx="1451156" cy="14511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2134385" y="716301"/>
            <a:ext cx="7923229"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dirty="0">
                <a:solidFill>
                  <a:prstClr val="white"/>
                </a:solidFill>
                <a:latin typeface="Cambria" panose="02040503050406030204" pitchFamily="18" charset="0"/>
                <a:ea typeface="Cambria" panose="02040503050406030204" pitchFamily="18" charset="0"/>
                <a:cs typeface="#9Slide03 Arima Madurai Black" panose="00000A00000000000000" pitchFamily="2" charset="0"/>
              </a:rPr>
              <a:t>ĐỘC TÀI QUÂN SỰ</a:t>
            </a:r>
            <a:endParaRPr kumimoji="0" lang="en-US" sz="11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56492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760456" y="1118825"/>
            <a:ext cx="8526544" cy="3046988"/>
          </a:xfrm>
          <a:prstGeom prst="rect">
            <a:avLst/>
          </a:prstGeom>
          <a:noFill/>
        </p:spPr>
        <p:txBody>
          <a:bodyPr wrap="square" rtlCol="0">
            <a:spAutoFit/>
          </a:bodyPr>
          <a:lstStyle/>
          <a:p>
            <a:pPr lvl="0" algn="ctr">
              <a:defRPr/>
            </a:pPr>
            <a:r>
              <a:rPr lang="vi-VN" sz="9600" b="1" dirty="0">
                <a:solidFill>
                  <a:schemeClr val="bg1"/>
                </a:solidFill>
                <a:latin typeface="Cambria" panose="02040503050406030204" pitchFamily="18" charset="0"/>
                <a:ea typeface="Cambria" panose="02040503050406030204" pitchFamily="18" charset="0"/>
              </a:rPr>
              <a:t>PHI-ĐEN CAT-XTƠ-RÔ</a:t>
            </a:r>
            <a:endParaRPr kumimoji="0" lang="en-US" sz="115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743556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890831" y="1016437"/>
            <a:ext cx="1011024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135</a:t>
            </a:r>
          </a:p>
        </p:txBody>
      </p:sp>
    </p:spTree>
    <p:extLst>
      <p:ext uri="{BB962C8B-B14F-4D97-AF65-F5344CB8AC3E}">
        <p14:creationId xmlns:p14="http://schemas.microsoft.com/office/powerpoint/2010/main" val="3572866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MÊ-HI-CÔ</a:t>
            </a:r>
          </a:p>
        </p:txBody>
      </p:sp>
    </p:spTree>
    <p:extLst>
      <p:ext uri="{BB962C8B-B14F-4D97-AF65-F5344CB8AC3E}">
        <p14:creationId xmlns:p14="http://schemas.microsoft.com/office/powerpoint/2010/main" val="3525407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81</a:t>
            </a:r>
          </a:p>
        </p:txBody>
      </p:sp>
    </p:spTree>
    <p:extLst>
      <p:ext uri="{BB962C8B-B14F-4D97-AF65-F5344CB8AC3E}">
        <p14:creationId xmlns:p14="http://schemas.microsoft.com/office/powerpoint/2010/main" val="1628281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noProof="0" dirty="0">
                <a:solidFill>
                  <a:prstClr val="white"/>
                </a:solidFill>
                <a:latin typeface="Cambria" panose="02040503050406030204" pitchFamily="18" charset="0"/>
                <a:ea typeface="Cambria" panose="02040503050406030204" pitchFamily="18" charset="0"/>
                <a:cs typeface="#9Slide03 Arima Madurai Black" panose="00000A00000000000000" pitchFamily="2" charset="0"/>
              </a:rPr>
              <a:t>LA HA-BA-NA</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764838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1961</a:t>
            </a:r>
          </a:p>
        </p:txBody>
      </p:sp>
    </p:spTree>
    <p:extLst>
      <p:ext uri="{BB962C8B-B14F-4D97-AF65-F5344CB8AC3E}">
        <p14:creationId xmlns:p14="http://schemas.microsoft.com/office/powerpoint/2010/main" val="1058533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HIẾN</a:t>
            </a:r>
            <a:r>
              <a:rPr kumimoji="0" lang="en-US" sz="8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PHÁP</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1874586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CHẾ</a:t>
            </a:r>
            <a:r>
              <a:rPr kumimoji="0" lang="en-US" sz="8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TẠO MÁY MÓC</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3814019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CƠ</a:t>
            </a:r>
            <a:r>
              <a:rPr kumimoji="0" lang="en-US" sz="8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GIỚI HÓA</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711415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grpSp>
        <p:nvGrpSpPr>
          <p:cNvPr id="2" name="Group 2"/>
          <p:cNvGrpSpPr/>
          <p:nvPr/>
        </p:nvGrpSpPr>
        <p:grpSpPr>
          <a:xfrm>
            <a:off x="366001" y="4692520"/>
            <a:ext cx="11367071" cy="2165481"/>
            <a:chOff x="0" y="0"/>
            <a:chExt cx="5339236" cy="1017150"/>
          </a:xfrm>
        </p:grpSpPr>
        <p:sp>
          <p:nvSpPr>
            <p:cNvPr id="3" name="Freeform 3"/>
            <p:cNvSpPr/>
            <p:nvPr/>
          </p:nvSpPr>
          <p:spPr>
            <a:xfrm>
              <a:off x="0" y="0"/>
              <a:ext cx="5339236" cy="1017150"/>
            </a:xfrm>
            <a:custGeom>
              <a:avLst/>
              <a:gdLst/>
              <a:ahLst/>
              <a:cxnLst/>
              <a:rect l="l" t="t" r="r" b="b"/>
              <a:pathLst>
                <a:path w="5339236" h="1017150">
                  <a:moveTo>
                    <a:pt x="0" y="0"/>
                  </a:moveTo>
                  <a:lnTo>
                    <a:pt x="5339236" y="0"/>
                  </a:lnTo>
                  <a:lnTo>
                    <a:pt x="5339236" y="1017150"/>
                  </a:lnTo>
                  <a:lnTo>
                    <a:pt x="0" y="1017150"/>
                  </a:lnTo>
                  <a:close/>
                </a:path>
              </a:pathLst>
            </a:custGeom>
            <a:solidFill>
              <a:srgbClr val="2F4339"/>
            </a:solidFill>
          </p:spPr>
          <p:txBody>
            <a:bodyPr/>
            <a:lstStyle/>
            <a:p>
              <a:endParaRPr lang="en-ID"/>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t="5241" b="5241"/>
          <a:stretch/>
        </p:blipFill>
        <p:spPr>
          <a:xfrm>
            <a:off x="366002" y="1250947"/>
            <a:ext cx="5683535" cy="3760555"/>
          </a:xfrm>
          <a:prstGeom prst="rect">
            <a:avLst/>
          </a:prstGeom>
          <a:blipFill>
            <a:blip r:embed="rId4"/>
            <a:stretch>
              <a:fillRect/>
            </a:stretch>
          </a:blipFill>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t="5031" b="5031"/>
          <a:stretch/>
        </p:blipFill>
        <p:spPr>
          <a:xfrm>
            <a:off x="6049537" y="1250947"/>
            <a:ext cx="5683535" cy="3751134"/>
          </a:xfrm>
          <a:prstGeom prst="rect">
            <a:avLst/>
          </a:prstGeom>
          <a:blipFill>
            <a:blip r:embed="rId6"/>
            <a:stretch>
              <a:fillRect/>
            </a:stretch>
          </a:blipFill>
        </p:spPr>
      </p:pic>
      <p:grpSp>
        <p:nvGrpSpPr>
          <p:cNvPr id="12" name="Group 12"/>
          <p:cNvGrpSpPr/>
          <p:nvPr/>
        </p:nvGrpSpPr>
        <p:grpSpPr>
          <a:xfrm>
            <a:off x="366002" y="5032880"/>
            <a:ext cx="5683535" cy="894907"/>
            <a:chOff x="0" y="0"/>
            <a:chExt cx="2669618" cy="420348"/>
          </a:xfrm>
        </p:grpSpPr>
        <p:sp>
          <p:nvSpPr>
            <p:cNvPr id="13" name="Freeform 13"/>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solidFill>
          </p:spPr>
          <p:txBody>
            <a:bodyPr/>
            <a:lstStyle/>
            <a:p>
              <a:endParaRPr lang="en-ID"/>
            </a:p>
          </p:txBody>
        </p:sp>
      </p:grpSp>
      <p:grpSp>
        <p:nvGrpSpPr>
          <p:cNvPr id="18" name="Group 18"/>
          <p:cNvGrpSpPr/>
          <p:nvPr/>
        </p:nvGrpSpPr>
        <p:grpSpPr>
          <a:xfrm>
            <a:off x="6049537" y="5017640"/>
            <a:ext cx="5683535" cy="894907"/>
            <a:chOff x="0" y="0"/>
            <a:chExt cx="2669618" cy="420348"/>
          </a:xfrm>
        </p:grpSpPr>
        <p:sp>
          <p:nvSpPr>
            <p:cNvPr id="19" name="Freeform 19"/>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alpha val="49804"/>
              </a:srgbClr>
            </a:solidFill>
          </p:spPr>
          <p:txBody>
            <a:bodyPr/>
            <a:lstStyle/>
            <a:p>
              <a:endParaRPr lang="en-ID"/>
            </a:p>
          </p:txBody>
        </p:sp>
      </p:grpSp>
      <p:pic>
        <p:nvPicPr>
          <p:cNvPr id="23" name="Picture 22">
            <a:extLst>
              <a:ext uri="{FF2B5EF4-FFF2-40B4-BE49-F238E27FC236}">
                <a16:creationId xmlns:a16="http://schemas.microsoft.com/office/drawing/2014/main" id="{32AE7D6A-A948-49E0-AEBC-859DA8074920}"/>
              </a:ext>
            </a:extLst>
          </p:cNvPr>
          <p:cNvPicPr>
            <a:picLocks noChangeAspect="1"/>
          </p:cNvPicPr>
          <p:nvPr/>
        </p:nvPicPr>
        <p:blipFill>
          <a:blip r:embed="rId7"/>
          <a:stretch>
            <a:fillRect/>
          </a:stretch>
        </p:blipFill>
        <p:spPr>
          <a:xfrm>
            <a:off x="11968183" y="282615"/>
            <a:ext cx="6848433" cy="1658256"/>
          </a:xfrm>
          <a:prstGeom prst="rect">
            <a:avLst/>
          </a:prstGeom>
        </p:spPr>
      </p:pic>
      <p:pic>
        <p:nvPicPr>
          <p:cNvPr id="16" name="Picture 15">
            <a:extLst>
              <a:ext uri="{FF2B5EF4-FFF2-40B4-BE49-F238E27FC236}">
                <a16:creationId xmlns:a16="http://schemas.microsoft.com/office/drawing/2014/main" id="{5199156B-2181-4E8B-BEA0-0B96B292A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1901" y="4579120"/>
            <a:ext cx="4557760" cy="4557760"/>
          </a:xfrm>
          <a:prstGeom prst="rect">
            <a:avLst/>
          </a:prstGeom>
        </p:spPr>
      </p:pic>
      <p:sp>
        <p:nvSpPr>
          <p:cNvPr id="4" name="TextBox 3">
            <a:extLst>
              <a:ext uri="{FF2B5EF4-FFF2-40B4-BE49-F238E27FC236}">
                <a16:creationId xmlns:a16="http://schemas.microsoft.com/office/drawing/2014/main" id="{5191F4AF-A05A-9FDD-FB16-6DAAE595365E}"/>
              </a:ext>
            </a:extLst>
          </p:cNvPr>
          <p:cNvSpPr txBox="1"/>
          <p:nvPr/>
        </p:nvSpPr>
        <p:spPr>
          <a:xfrm>
            <a:off x="15392400" y="9662160"/>
            <a:ext cx="80467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0964082020</a:t>
            </a:r>
          </a:p>
        </p:txBody>
      </p:sp>
      <p:sp>
        <p:nvSpPr>
          <p:cNvPr id="9" name="TextBox 8">
            <a:extLst>
              <a:ext uri="{FF2B5EF4-FFF2-40B4-BE49-F238E27FC236}">
                <a16:creationId xmlns:a16="http://schemas.microsoft.com/office/drawing/2014/main" id="{5EC7C964-59AC-DE5C-8A45-09D118AB04CE}"/>
              </a:ext>
            </a:extLst>
          </p:cNvPr>
          <p:cNvSpPr txBox="1"/>
          <p:nvPr/>
        </p:nvSpPr>
        <p:spPr>
          <a:xfrm>
            <a:off x="929640" y="5883078"/>
            <a:ext cx="10332720"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Khu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nhà</a:t>
            </a:r>
            <a:r>
              <a:rPr lang="en-US" sz="2800" b="1" dirty="0">
                <a:solidFill>
                  <a:schemeClr val="bg1"/>
                </a:solidFill>
                <a:latin typeface="Times New Roman" panose="02020603050405020304" pitchFamily="18" charset="0"/>
                <a:cs typeface="Times New Roman" panose="02020603050405020304" pitchFamily="18" charset="0"/>
              </a:rPr>
              <a:t> ga </a:t>
            </a:r>
            <a:r>
              <a:rPr lang="en-US" sz="2800" b="1" dirty="0" err="1">
                <a:solidFill>
                  <a:schemeClr val="bg1"/>
                </a:solidFill>
                <a:latin typeface="Times New Roman" panose="02020603050405020304" pitchFamily="18" charset="0"/>
                <a:cs typeface="Times New Roman" panose="02020603050405020304" pitchFamily="18" charset="0"/>
              </a:rPr>
              <a:t>Cô</a:t>
            </a: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cai</a:t>
            </a: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i</a:t>
            </a:r>
            <a:r>
              <a:rPr lang="en-US" sz="2800" b="1" dirty="0">
                <a:solidFill>
                  <a:schemeClr val="bg1"/>
                </a:solidFill>
                <a:latin typeface="Times New Roman" panose="02020603050405020304" pitchFamily="18" charset="0"/>
                <a:cs typeface="Times New Roman" panose="02020603050405020304" pitchFamily="18" charset="0"/>
              </a:rPr>
              <a:t>-chi-</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Kokkaigijidou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Tô</a:t>
            </a: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ky</a:t>
            </a:r>
            <a:r>
              <a:rPr lang="en-US" sz="2800" b="1" dirty="0">
                <a:solidFill>
                  <a:schemeClr val="bg1"/>
                </a:solidFill>
                <a:latin typeface="Times New Roman" panose="02020603050405020304" pitchFamily="18" charset="0"/>
                <a:cs typeface="Times New Roman" panose="02020603050405020304" pitchFamily="18" charset="0"/>
              </a:rPr>
              <a:t>-ô </a:t>
            </a:r>
            <a:r>
              <a:rPr lang="en-US" sz="2800" b="1" dirty="0" err="1">
                <a:solidFill>
                  <a:schemeClr val="bg1"/>
                </a:solidFill>
                <a:latin typeface="Times New Roman" panose="02020603050405020304" pitchFamily="18" charset="0"/>
                <a:cs typeface="Times New Roman" panose="02020603050405020304" pitchFamily="18" charset="0"/>
              </a:rPr>
              <a:t>năm</a:t>
            </a:r>
            <a:r>
              <a:rPr lang="en-US" sz="2800" b="1" dirty="0">
                <a:solidFill>
                  <a:schemeClr val="bg1"/>
                </a:solidFill>
                <a:latin typeface="Times New Roman" panose="02020603050405020304" pitchFamily="18" charset="0"/>
                <a:cs typeface="Times New Roman" panose="02020603050405020304" pitchFamily="18" charset="0"/>
              </a:rPr>
              <a:t> 1945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năm</a:t>
            </a:r>
            <a:r>
              <a:rPr lang="en-US" sz="2800" b="1" dirty="0">
                <a:solidFill>
                  <a:schemeClr val="bg1"/>
                </a:solidFill>
                <a:latin typeface="Times New Roman" panose="02020603050405020304" pitchFamily="18" charset="0"/>
                <a:cs typeface="Times New Roman" panose="02020603050405020304" pitchFamily="18" charset="0"/>
              </a:rPr>
              <a:t> 1969</a:t>
            </a:r>
          </a:p>
        </p:txBody>
      </p:sp>
      <p:sp>
        <p:nvSpPr>
          <p:cNvPr id="14" name="TextBox 13">
            <a:extLst>
              <a:ext uri="{FF2B5EF4-FFF2-40B4-BE49-F238E27FC236}">
                <a16:creationId xmlns:a16="http://schemas.microsoft.com/office/drawing/2014/main" id="{3C7A3EEF-07AE-825C-42B0-E9D34DFC9D8A}"/>
              </a:ext>
            </a:extLst>
          </p:cNvPr>
          <p:cNvSpPr txBox="1"/>
          <p:nvPr/>
        </p:nvSpPr>
        <p:spPr>
          <a:xfrm>
            <a:off x="157133" y="5121453"/>
            <a:ext cx="6120792" cy="369332"/>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1945</a:t>
            </a:r>
          </a:p>
        </p:txBody>
      </p:sp>
      <p:sp>
        <p:nvSpPr>
          <p:cNvPr id="15" name="TextBox 14">
            <a:extLst>
              <a:ext uri="{FF2B5EF4-FFF2-40B4-BE49-F238E27FC236}">
                <a16:creationId xmlns:a16="http://schemas.microsoft.com/office/drawing/2014/main" id="{1DCB926E-BFDC-D9A2-083A-2F570D253A14}"/>
              </a:ext>
            </a:extLst>
          </p:cNvPr>
          <p:cNvSpPr txBox="1"/>
          <p:nvPr/>
        </p:nvSpPr>
        <p:spPr>
          <a:xfrm>
            <a:off x="5914075" y="5121453"/>
            <a:ext cx="5818997" cy="369332"/>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1969</a:t>
            </a:r>
          </a:p>
        </p:txBody>
      </p:sp>
      <p:sp>
        <p:nvSpPr>
          <p:cNvPr id="17" name="TextBox 16">
            <a:extLst>
              <a:ext uri="{FF2B5EF4-FFF2-40B4-BE49-F238E27FC236}">
                <a16:creationId xmlns:a16="http://schemas.microsoft.com/office/drawing/2014/main" id="{97FDDC78-A766-E501-C793-F60EB65F30C1}"/>
              </a:ext>
            </a:extLst>
          </p:cNvPr>
          <p:cNvSpPr txBox="1"/>
          <p:nvPr/>
        </p:nvSpPr>
        <p:spPr>
          <a:xfrm>
            <a:off x="0" y="-30656"/>
            <a:ext cx="12192000" cy="1323439"/>
          </a:xfrm>
          <a:prstGeom prst="rect">
            <a:avLst/>
          </a:prstGeom>
          <a:solidFill>
            <a:srgbClr val="FF0000"/>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Quan </a:t>
            </a:r>
            <a:r>
              <a:rPr lang="en-US" sz="4000" b="1" dirty="0" err="1">
                <a:solidFill>
                  <a:schemeClr val="bg1"/>
                </a:solidFill>
                <a:latin typeface="Times New Roman" panose="02020603050405020304" pitchFamily="18" charset="0"/>
                <a:cs typeface="Times New Roman" panose="02020603050405020304" pitchFamily="18" charset="0"/>
              </a:rPr>
              <a:t>sát</a:t>
            </a:r>
            <a:r>
              <a:rPr lang="en-US" sz="4000" b="1" dirty="0">
                <a:solidFill>
                  <a:schemeClr val="bg1"/>
                </a:solidFill>
                <a:latin typeface="Times New Roman" panose="02020603050405020304" pitchFamily="18" charset="0"/>
                <a:cs typeface="Times New Roman" panose="02020603050405020304" pitchFamily="18" charset="0"/>
              </a:rPr>
              <a:t> 2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ảnh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theo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em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sự</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thay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đổi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Nhật</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Bản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năm</a:t>
            </a:r>
            <a:r>
              <a:rPr lang="en-US" sz="4000" b="1" dirty="0">
                <a:solidFill>
                  <a:schemeClr val="bg1"/>
                </a:solidFill>
                <a:latin typeface="Times New Roman" panose="02020603050405020304" pitchFamily="18" charset="0"/>
                <a:cs typeface="Times New Roman" panose="02020603050405020304" pitchFamily="18" charset="0"/>
              </a:rPr>
              <a:t> 1969 </a:t>
            </a:r>
            <a:r>
              <a:rPr lang="en-US" sz="4000" b="1" dirty="0" err="1">
                <a:solidFill>
                  <a:schemeClr val="bg1"/>
                </a:solidFill>
                <a:latin typeface="Times New Roman" panose="02020603050405020304" pitchFamily="18" charset="0"/>
                <a:cs typeface="Times New Roman" panose="02020603050405020304" pitchFamily="18" charset="0"/>
              </a:rPr>
              <a:t>với</a:t>
            </a:r>
            <a:r>
              <a:rPr lang="en-US" sz="4000" b="1" dirty="0">
                <a:solidFill>
                  <a:schemeClr val="bg1"/>
                </a:solidFill>
                <a:latin typeface="Times New Roman" panose="02020603050405020304" pitchFamily="18" charset="0"/>
                <a:cs typeface="Times New Roman" panose="02020603050405020304" pitchFamily="18" charset="0"/>
              </a:rPr>
              <a:t> 1945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507A6A4-ACF8-B855-2850-00477B871C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64235" y="3388618"/>
            <a:ext cx="4552381" cy="4552381"/>
          </a:xfrm>
          <a:prstGeom prst="rect">
            <a:avLst/>
          </a:prstGeom>
        </p:spPr>
      </p:pic>
      <p:pic>
        <p:nvPicPr>
          <p:cNvPr id="7" name="Picture 6">
            <a:extLst>
              <a:ext uri="{FF2B5EF4-FFF2-40B4-BE49-F238E27FC236}">
                <a16:creationId xmlns:a16="http://schemas.microsoft.com/office/drawing/2014/main" id="{E1CCBE62-16F7-FBBF-0F6A-CAC001C496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6454" y="4739515"/>
            <a:ext cx="1451156" cy="1451156"/>
          </a:xfrm>
          <a:prstGeom prst="rect">
            <a:avLst/>
          </a:prstGeom>
        </p:spPr>
      </p:pic>
    </p:spTree>
    <p:extLst>
      <p:ext uri="{BB962C8B-B14F-4D97-AF65-F5344CB8AC3E}">
        <p14:creationId xmlns:p14="http://schemas.microsoft.com/office/powerpoint/2010/main" val="1124000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25AB63-B8F8-43B2-AC9A-255FB484FE6D}"/>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88E7CA76-7D59-4FE7-A508-DF03AC2A1B95}"/>
                </a:ext>
              </a:extLst>
            </p:cNvPr>
            <p:cNvPicPr>
              <a:picLocks noChangeAspect="1"/>
            </p:cNvPicPr>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E348ECF7-31B8-40DF-AD72-AB2A89ED88B6}"/>
                </a:ext>
              </a:extLst>
            </p:cNvPr>
            <p:cNvSpPr/>
            <p:nvPr/>
          </p:nvSpPr>
          <p:spPr>
            <a:xfrm>
              <a:off x="1905000" y="990600"/>
              <a:ext cx="8382000" cy="2667000"/>
            </a:xfrm>
            <a:prstGeom prst="rect">
              <a:avLst/>
            </a:prstGeom>
            <a:solidFill>
              <a:srgbClr val="3B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0A3CB2C-E2B6-4C13-A524-B9F9D40179CA}"/>
              </a:ext>
            </a:extLst>
          </p:cNvPr>
          <p:cNvSpPr txBox="1"/>
          <p:nvPr/>
        </p:nvSpPr>
        <p:spPr>
          <a:xfrm>
            <a:off x="1337428" y="1132001"/>
            <a:ext cx="932860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TUỔI</a:t>
            </a:r>
            <a:r>
              <a:rPr kumimoji="0" lang="en-US" sz="8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rPr>
              <a:t> THỌ</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Tree>
    <p:extLst>
      <p:ext uri="{BB962C8B-B14F-4D97-AF65-F5344CB8AC3E}">
        <p14:creationId xmlns:p14="http://schemas.microsoft.com/office/powerpoint/2010/main" val="250753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4">
            <a:extLst>
              <a:ext uri="{FF2B5EF4-FFF2-40B4-BE49-F238E27FC236}">
                <a16:creationId xmlns:a16="http://schemas.microsoft.com/office/drawing/2014/main" id="{965CFD73-06BA-0E8B-E167-DF2AF252E547}"/>
              </a:ext>
            </a:extLst>
          </p:cNvPr>
          <p:cNvSpPr/>
          <p:nvPr/>
        </p:nvSpPr>
        <p:spPr>
          <a:xfrm>
            <a:off x="395491" y="1300479"/>
            <a:ext cx="4895873" cy="5355849"/>
          </a:xfrm>
          <a:custGeom>
            <a:avLst/>
            <a:gdLst/>
            <a:ahLst/>
            <a:cxnLst/>
            <a:rect l="l" t="t" r="r" b="b"/>
            <a:pathLst>
              <a:path w="1217911" h="844108">
                <a:moveTo>
                  <a:pt x="92263" y="0"/>
                </a:moveTo>
                <a:lnTo>
                  <a:pt x="1125648" y="0"/>
                </a:lnTo>
                <a:cubicBezTo>
                  <a:pt x="1150117" y="0"/>
                  <a:pt x="1173585" y="9721"/>
                  <a:pt x="1190888" y="27023"/>
                </a:cubicBezTo>
                <a:cubicBezTo>
                  <a:pt x="1208190" y="44326"/>
                  <a:pt x="1217911" y="67794"/>
                  <a:pt x="1217911" y="92263"/>
                </a:cubicBezTo>
                <a:lnTo>
                  <a:pt x="1217911" y="751845"/>
                </a:lnTo>
                <a:cubicBezTo>
                  <a:pt x="1217911" y="776314"/>
                  <a:pt x="1208190" y="799782"/>
                  <a:pt x="1190888" y="817085"/>
                </a:cubicBezTo>
                <a:cubicBezTo>
                  <a:pt x="1173585" y="834387"/>
                  <a:pt x="1150117" y="844108"/>
                  <a:pt x="1125648" y="844108"/>
                </a:cubicBezTo>
                <a:lnTo>
                  <a:pt x="92263" y="844108"/>
                </a:lnTo>
                <a:cubicBezTo>
                  <a:pt x="67794" y="844108"/>
                  <a:pt x="44326" y="834387"/>
                  <a:pt x="27023" y="817085"/>
                </a:cubicBezTo>
                <a:cubicBezTo>
                  <a:pt x="9721" y="799782"/>
                  <a:pt x="0" y="776314"/>
                  <a:pt x="0" y="751845"/>
                </a:cubicBezTo>
                <a:lnTo>
                  <a:pt x="0" y="92263"/>
                </a:lnTo>
                <a:cubicBezTo>
                  <a:pt x="0" y="67794"/>
                  <a:pt x="9721" y="44326"/>
                  <a:pt x="27023" y="27023"/>
                </a:cubicBezTo>
                <a:cubicBezTo>
                  <a:pt x="44326" y="9721"/>
                  <a:pt x="67794" y="0"/>
                  <a:pt x="92263" y="0"/>
                </a:cubicBezTo>
                <a:close/>
              </a:path>
            </a:pathLst>
          </a:custGeom>
          <a:solidFill>
            <a:schemeClr val="accent5">
              <a:lumMod val="75000"/>
            </a:schemeClr>
          </a:solidFill>
        </p:spPr>
        <p:txBody>
          <a:bodyPr/>
          <a:lstStyle/>
          <a:p>
            <a:pPr defTabSz="1219170">
              <a:defRPr/>
            </a:pPr>
            <a:endParaRPr lang="en-US" sz="2400">
              <a:solidFill>
                <a:prstClr val="black"/>
              </a:solidFill>
              <a:latin typeface="#9Slide02 Noi dung dai"/>
              <a:cs typeface="Arial"/>
              <a:sym typeface="Arial"/>
            </a:endParaRPr>
          </a:p>
        </p:txBody>
      </p:sp>
      <p:sp>
        <p:nvSpPr>
          <p:cNvPr id="14" name="TextBox 52">
            <a:extLst>
              <a:ext uri="{FF2B5EF4-FFF2-40B4-BE49-F238E27FC236}">
                <a16:creationId xmlns:a16="http://schemas.microsoft.com/office/drawing/2014/main" id="{BF2C52DF-22AB-E590-1DBA-ACDE273018EA}"/>
              </a:ext>
            </a:extLst>
          </p:cNvPr>
          <p:cNvSpPr txBox="1"/>
          <p:nvPr/>
        </p:nvSpPr>
        <p:spPr>
          <a:xfrm>
            <a:off x="395491" y="1612107"/>
            <a:ext cx="4826654" cy="4706225"/>
          </a:xfrm>
          <a:prstGeom prst="rect">
            <a:avLst/>
          </a:prstGeom>
        </p:spPr>
        <p:txBody>
          <a:bodyPr wrap="square" lIns="0" tIns="0" rIns="0" bIns="0" rtlCol="0" anchor="t">
            <a:spAutoFit/>
          </a:bodyPr>
          <a:lstStyle/>
          <a:p>
            <a:pPr algn="ctr" defTabSz="812820">
              <a:lnSpc>
                <a:spcPct val="150000"/>
              </a:lnSpc>
              <a:defRPr/>
            </a:pPr>
            <a:r>
              <a:rPr lang="en-US" sz="3467" spc="31" dirty="0" err="1">
                <a:solidFill>
                  <a:prstClr val="white"/>
                </a:solidFill>
                <a:latin typeface="Times New Roman" panose="02020603050405020304" pitchFamily="18" charset="0"/>
                <a:cs typeface="Times New Roman" panose="02020603050405020304" pitchFamily="18" charset="0"/>
                <a:sym typeface="Arial"/>
              </a:rPr>
              <a:t>Dựa</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vào</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các</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từ</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khóa</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mà</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các</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em</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vừa</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tìm</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được</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hãy</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trình</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bày</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khái</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quát</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về</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cách</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mạng</a:t>
            </a:r>
            <a:r>
              <a:rPr lang="en-US" sz="3467" spc="31" dirty="0">
                <a:solidFill>
                  <a:prstClr val="white"/>
                </a:solidFill>
                <a:latin typeface="Times New Roman" panose="02020603050405020304" pitchFamily="18" charset="0"/>
                <a:cs typeface="Times New Roman" panose="02020603050405020304" pitchFamily="18" charset="0"/>
                <a:sym typeface="Arial"/>
              </a:rPr>
              <a:t> Cu-</a:t>
            </a:r>
            <a:r>
              <a:rPr lang="en-US" sz="3467" spc="31" dirty="0" err="1">
                <a:solidFill>
                  <a:prstClr val="white"/>
                </a:solidFill>
                <a:latin typeface="Times New Roman" panose="02020603050405020304" pitchFamily="18" charset="0"/>
                <a:cs typeface="Times New Roman" panose="02020603050405020304" pitchFamily="18" charset="0"/>
                <a:sym typeface="Arial"/>
              </a:rPr>
              <a:t>ba</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và</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đánh</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giá</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kết</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quả</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công</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cuộc</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xây</a:t>
            </a:r>
            <a:r>
              <a:rPr lang="en-US" sz="3467" spc="31" dirty="0">
                <a:solidFill>
                  <a:prstClr val="white"/>
                </a:solidFill>
                <a:latin typeface="Times New Roman" panose="02020603050405020304" pitchFamily="18" charset="0"/>
                <a:cs typeface="Times New Roman" panose="02020603050405020304" pitchFamily="18" charset="0"/>
                <a:sym typeface="Arial"/>
              </a:rPr>
              <a:t> </a:t>
            </a:r>
            <a:r>
              <a:rPr lang="en-US" sz="3467" spc="31" dirty="0" err="1">
                <a:solidFill>
                  <a:prstClr val="white"/>
                </a:solidFill>
                <a:latin typeface="Times New Roman" panose="02020603050405020304" pitchFamily="18" charset="0"/>
                <a:cs typeface="Times New Roman" panose="02020603050405020304" pitchFamily="18" charset="0"/>
                <a:sym typeface="Arial"/>
              </a:rPr>
              <a:t>dựng</a:t>
            </a:r>
            <a:r>
              <a:rPr lang="en-US" sz="3467" spc="31" dirty="0">
                <a:solidFill>
                  <a:prstClr val="white"/>
                </a:solidFill>
                <a:latin typeface="Times New Roman" panose="02020603050405020304" pitchFamily="18" charset="0"/>
                <a:cs typeface="Times New Roman" panose="02020603050405020304" pitchFamily="18" charset="0"/>
                <a:sym typeface="Arial"/>
              </a:rPr>
              <a:t> CNXH ở Cu-a.</a:t>
            </a:r>
          </a:p>
        </p:txBody>
      </p:sp>
      <p:sp>
        <p:nvSpPr>
          <p:cNvPr id="2" name="Rectangle 1">
            <a:extLst>
              <a:ext uri="{FF2B5EF4-FFF2-40B4-BE49-F238E27FC236}">
                <a16:creationId xmlns:a16="http://schemas.microsoft.com/office/drawing/2014/main" id="{1E468C3D-E499-265D-5FC6-4B65F1AD4D82}"/>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0F05D46-5C4D-4AC1-8874-A1BCE4205627}"/>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La-tin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8" name="Freeform 34">
            <a:extLst>
              <a:ext uri="{FF2B5EF4-FFF2-40B4-BE49-F238E27FC236}">
                <a16:creationId xmlns:a16="http://schemas.microsoft.com/office/drawing/2014/main" id="{720A6B38-D135-54D0-8DB5-230D33E6806C}"/>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AD1EB028-EE7E-3479-EB1D-F2AE5FD219DE}"/>
              </a:ext>
            </a:extLst>
          </p:cNvPr>
          <p:cNvSpPr txBox="1"/>
          <p:nvPr/>
        </p:nvSpPr>
        <p:spPr>
          <a:xfrm>
            <a:off x="728294" y="940762"/>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254061"/>
                </a:solidFill>
                <a:latin typeface="Sitka Banner" pitchFamily="2" charset="0"/>
                <a:ea typeface="Times New Roman" panose="02020603050405020304" pitchFamily="18" charset="0"/>
                <a:cs typeface="Times New Roman" panose="02020603050405020304" pitchFamily="18" charset="0"/>
              </a:rPr>
              <a:t>b. Cu-</a:t>
            </a:r>
            <a:r>
              <a:rPr lang="en-US" sz="2800" dirty="0" err="1">
                <a:solidFill>
                  <a:srgbClr val="254061"/>
                </a:solidFill>
                <a:latin typeface="Sitka Banner" pitchFamily="2" charset="0"/>
                <a:ea typeface="Times New Roman" panose="02020603050405020304" pitchFamily="18" charset="0"/>
                <a:cs typeface="Times New Roman" panose="02020603050405020304" pitchFamily="18" charset="0"/>
              </a:rPr>
              <a:t>ba</a:t>
            </a:r>
            <a:endParaRPr kumimoji="0" lang="en-US" sz="28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grpSp>
        <p:nvGrpSpPr>
          <p:cNvPr id="64" name="Group 63">
            <a:extLst>
              <a:ext uri="{FF2B5EF4-FFF2-40B4-BE49-F238E27FC236}">
                <a16:creationId xmlns:a16="http://schemas.microsoft.com/office/drawing/2014/main" id="{FA587D70-EA56-F86D-CF71-238DE514E8D8}"/>
              </a:ext>
            </a:extLst>
          </p:cNvPr>
          <p:cNvGrpSpPr/>
          <p:nvPr/>
        </p:nvGrpSpPr>
        <p:grpSpPr>
          <a:xfrm>
            <a:off x="5900711" y="1577084"/>
            <a:ext cx="1683765" cy="757130"/>
            <a:chOff x="5900711" y="1577084"/>
            <a:chExt cx="1683765" cy="757130"/>
          </a:xfrm>
        </p:grpSpPr>
        <p:sp>
          <p:nvSpPr>
            <p:cNvPr id="6" name="Flowchart: Alternate Process 5">
              <a:extLst>
                <a:ext uri="{FF2B5EF4-FFF2-40B4-BE49-F238E27FC236}">
                  <a16:creationId xmlns:a16="http://schemas.microsoft.com/office/drawing/2014/main" id="{CCA1280E-DD73-B87A-79D0-9B39384C1712}"/>
                </a:ext>
              </a:extLst>
            </p:cNvPr>
            <p:cNvSpPr/>
            <p:nvPr/>
          </p:nvSpPr>
          <p:spPr>
            <a:xfrm>
              <a:off x="5900711" y="1593619"/>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7" name="TextBox 6">
              <a:extLst>
                <a:ext uri="{FF2B5EF4-FFF2-40B4-BE49-F238E27FC236}">
                  <a16:creationId xmlns:a16="http://schemas.microsoft.com/office/drawing/2014/main" id="{8FB07D74-7E14-FD0C-826F-6975623900A6}"/>
                </a:ext>
              </a:extLst>
            </p:cNvPr>
            <p:cNvSpPr txBox="1"/>
            <p:nvPr/>
          </p:nvSpPr>
          <p:spPr>
            <a:xfrm>
              <a:off x="5936974" y="1577084"/>
              <a:ext cx="1603513" cy="757130"/>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độc tài quân sự</a:t>
              </a:r>
              <a:r>
                <a:rPr lang="en-US" sz="2400" b="1" kern="1200" dirty="0">
                  <a:solidFill>
                    <a:schemeClr val="bg1"/>
                  </a:solidFill>
                  <a:latin typeface="+mj-lt"/>
                </a:rPr>
                <a:t> </a:t>
              </a:r>
              <a:r>
                <a:rPr lang="vi-VN" sz="2400" b="1" kern="1200" dirty="0">
                  <a:solidFill>
                    <a:schemeClr val="bg1"/>
                  </a:solidFill>
                  <a:latin typeface="+mj-lt"/>
                </a:rPr>
                <a:t> </a:t>
              </a:r>
              <a:endParaRPr lang="en-US" sz="2400" b="1" kern="1200" dirty="0">
                <a:solidFill>
                  <a:schemeClr val="bg1"/>
                </a:solidFill>
                <a:latin typeface="+mj-lt"/>
              </a:endParaRPr>
            </a:p>
          </p:txBody>
        </p:sp>
      </p:grpSp>
      <p:grpSp>
        <p:nvGrpSpPr>
          <p:cNvPr id="63" name="Group 62">
            <a:extLst>
              <a:ext uri="{FF2B5EF4-FFF2-40B4-BE49-F238E27FC236}">
                <a16:creationId xmlns:a16="http://schemas.microsoft.com/office/drawing/2014/main" id="{94CD68F7-CF70-BA97-6639-4340CA4E76C7}"/>
              </a:ext>
            </a:extLst>
          </p:cNvPr>
          <p:cNvGrpSpPr/>
          <p:nvPr/>
        </p:nvGrpSpPr>
        <p:grpSpPr>
          <a:xfrm>
            <a:off x="6260023" y="2383303"/>
            <a:ext cx="1683765" cy="827176"/>
            <a:chOff x="6260023" y="2332437"/>
            <a:chExt cx="1683765" cy="827176"/>
          </a:xfrm>
        </p:grpSpPr>
        <p:sp>
          <p:nvSpPr>
            <p:cNvPr id="11" name="Flowchart: Alternate Process 10">
              <a:extLst>
                <a:ext uri="{FF2B5EF4-FFF2-40B4-BE49-F238E27FC236}">
                  <a16:creationId xmlns:a16="http://schemas.microsoft.com/office/drawing/2014/main" id="{997B6F4C-BAAC-0329-7A00-2497E5103756}"/>
                </a:ext>
              </a:extLst>
            </p:cNvPr>
            <p:cNvSpPr/>
            <p:nvPr/>
          </p:nvSpPr>
          <p:spPr>
            <a:xfrm>
              <a:off x="6260023" y="2332437"/>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3" name="TextBox 12">
              <a:extLst>
                <a:ext uri="{FF2B5EF4-FFF2-40B4-BE49-F238E27FC236}">
                  <a16:creationId xmlns:a16="http://schemas.microsoft.com/office/drawing/2014/main" id="{979E9488-2E32-2B7B-7999-1717027BA97B}"/>
                </a:ext>
              </a:extLst>
            </p:cNvPr>
            <p:cNvSpPr txBox="1"/>
            <p:nvPr/>
          </p:nvSpPr>
          <p:spPr>
            <a:xfrm>
              <a:off x="6296286" y="2402483"/>
              <a:ext cx="1603513" cy="757130"/>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Phi-đen Cat-xtơ-rô </a:t>
              </a:r>
              <a:endParaRPr lang="en-US" sz="2400" b="1" kern="1200" dirty="0">
                <a:solidFill>
                  <a:schemeClr val="bg1"/>
                </a:solidFill>
                <a:latin typeface="+mj-lt"/>
              </a:endParaRPr>
            </a:p>
          </p:txBody>
        </p:sp>
      </p:grpSp>
      <p:grpSp>
        <p:nvGrpSpPr>
          <p:cNvPr id="62" name="Group 61">
            <a:extLst>
              <a:ext uri="{FF2B5EF4-FFF2-40B4-BE49-F238E27FC236}">
                <a16:creationId xmlns:a16="http://schemas.microsoft.com/office/drawing/2014/main" id="{69A17A5F-AAAF-9F00-27CA-F5B350D4E9E6}"/>
              </a:ext>
            </a:extLst>
          </p:cNvPr>
          <p:cNvGrpSpPr/>
          <p:nvPr/>
        </p:nvGrpSpPr>
        <p:grpSpPr>
          <a:xfrm>
            <a:off x="6511620" y="3259568"/>
            <a:ext cx="1683765" cy="724061"/>
            <a:chOff x="6511620" y="3132503"/>
            <a:chExt cx="1683765" cy="724061"/>
          </a:xfrm>
        </p:grpSpPr>
        <p:sp>
          <p:nvSpPr>
            <p:cNvPr id="28" name="Flowchart: Alternate Process 27">
              <a:extLst>
                <a:ext uri="{FF2B5EF4-FFF2-40B4-BE49-F238E27FC236}">
                  <a16:creationId xmlns:a16="http://schemas.microsoft.com/office/drawing/2014/main" id="{87ADC8E1-A806-6183-F7DA-1F7C2F2F8D41}"/>
                </a:ext>
              </a:extLst>
            </p:cNvPr>
            <p:cNvSpPr/>
            <p:nvPr/>
          </p:nvSpPr>
          <p:spPr>
            <a:xfrm>
              <a:off x="6511620" y="3132503"/>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0" name="TextBox 39">
              <a:extLst>
                <a:ext uri="{FF2B5EF4-FFF2-40B4-BE49-F238E27FC236}">
                  <a16:creationId xmlns:a16="http://schemas.microsoft.com/office/drawing/2014/main" id="{AD3BE341-F4C0-2A98-DACE-2933C0770BB6}"/>
                </a:ext>
              </a:extLst>
            </p:cNvPr>
            <p:cNvSpPr txBox="1"/>
            <p:nvPr/>
          </p:nvSpPr>
          <p:spPr>
            <a:xfrm>
              <a:off x="6547883" y="3202549"/>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135 </a:t>
              </a:r>
              <a:endParaRPr lang="en-US" sz="2400" b="1" kern="1200" dirty="0">
                <a:solidFill>
                  <a:schemeClr val="bg1"/>
                </a:solidFill>
                <a:latin typeface="+mj-lt"/>
              </a:endParaRPr>
            </a:p>
          </p:txBody>
        </p:sp>
      </p:grpSp>
      <p:grpSp>
        <p:nvGrpSpPr>
          <p:cNvPr id="61" name="Group 60">
            <a:extLst>
              <a:ext uri="{FF2B5EF4-FFF2-40B4-BE49-F238E27FC236}">
                <a16:creationId xmlns:a16="http://schemas.microsoft.com/office/drawing/2014/main" id="{AC10636F-DA28-1B5C-E2A7-4B0E87999B5E}"/>
              </a:ext>
            </a:extLst>
          </p:cNvPr>
          <p:cNvGrpSpPr/>
          <p:nvPr/>
        </p:nvGrpSpPr>
        <p:grpSpPr>
          <a:xfrm>
            <a:off x="6885053" y="4032718"/>
            <a:ext cx="1683765" cy="724061"/>
            <a:chOff x="6885053" y="3923787"/>
            <a:chExt cx="1683765" cy="724061"/>
          </a:xfrm>
        </p:grpSpPr>
        <p:sp>
          <p:nvSpPr>
            <p:cNvPr id="41" name="Flowchart: Alternate Process 40">
              <a:extLst>
                <a:ext uri="{FF2B5EF4-FFF2-40B4-BE49-F238E27FC236}">
                  <a16:creationId xmlns:a16="http://schemas.microsoft.com/office/drawing/2014/main" id="{53AF3BB4-2D5F-2A2D-5F5A-32CB43E23D28}"/>
                </a:ext>
              </a:extLst>
            </p:cNvPr>
            <p:cNvSpPr/>
            <p:nvPr/>
          </p:nvSpPr>
          <p:spPr>
            <a:xfrm>
              <a:off x="6885053" y="3923787"/>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2" name="TextBox 41">
              <a:extLst>
                <a:ext uri="{FF2B5EF4-FFF2-40B4-BE49-F238E27FC236}">
                  <a16:creationId xmlns:a16="http://schemas.microsoft.com/office/drawing/2014/main" id="{8A14600A-84D7-3D87-D9DE-0EA596A26CD0}"/>
                </a:ext>
              </a:extLst>
            </p:cNvPr>
            <p:cNvSpPr txBox="1"/>
            <p:nvPr/>
          </p:nvSpPr>
          <p:spPr>
            <a:xfrm>
              <a:off x="6921316" y="3993833"/>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Mê-hi-cô </a:t>
              </a:r>
              <a:endParaRPr lang="en-US" sz="2400" b="1" kern="1200" dirty="0">
                <a:solidFill>
                  <a:schemeClr val="bg1"/>
                </a:solidFill>
                <a:latin typeface="+mj-lt"/>
              </a:endParaRPr>
            </a:p>
          </p:txBody>
        </p:sp>
      </p:grpSp>
      <p:grpSp>
        <p:nvGrpSpPr>
          <p:cNvPr id="60" name="Group 59">
            <a:extLst>
              <a:ext uri="{FF2B5EF4-FFF2-40B4-BE49-F238E27FC236}">
                <a16:creationId xmlns:a16="http://schemas.microsoft.com/office/drawing/2014/main" id="{3A0891CF-B266-69A3-CACF-23DCA222064E}"/>
              </a:ext>
            </a:extLst>
          </p:cNvPr>
          <p:cNvGrpSpPr/>
          <p:nvPr/>
        </p:nvGrpSpPr>
        <p:grpSpPr>
          <a:xfrm>
            <a:off x="7261742" y="4805868"/>
            <a:ext cx="1683765" cy="724061"/>
            <a:chOff x="7261742" y="4724585"/>
            <a:chExt cx="1683765" cy="724061"/>
          </a:xfrm>
        </p:grpSpPr>
        <p:sp>
          <p:nvSpPr>
            <p:cNvPr id="43" name="Flowchart: Alternate Process 42">
              <a:extLst>
                <a:ext uri="{FF2B5EF4-FFF2-40B4-BE49-F238E27FC236}">
                  <a16:creationId xmlns:a16="http://schemas.microsoft.com/office/drawing/2014/main" id="{70BDD001-DB84-6F38-A6EE-244BF93E7F21}"/>
                </a:ext>
              </a:extLst>
            </p:cNvPr>
            <p:cNvSpPr/>
            <p:nvPr/>
          </p:nvSpPr>
          <p:spPr>
            <a:xfrm>
              <a:off x="7261742" y="4724585"/>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4" name="TextBox 43">
              <a:extLst>
                <a:ext uri="{FF2B5EF4-FFF2-40B4-BE49-F238E27FC236}">
                  <a16:creationId xmlns:a16="http://schemas.microsoft.com/office/drawing/2014/main" id="{4EC88F83-A181-498F-BF60-E71F7F2A9D61}"/>
                </a:ext>
              </a:extLst>
            </p:cNvPr>
            <p:cNvSpPr txBox="1"/>
            <p:nvPr/>
          </p:nvSpPr>
          <p:spPr>
            <a:xfrm>
              <a:off x="7298005" y="4794631"/>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81 </a:t>
              </a:r>
              <a:endParaRPr lang="en-US" sz="2400" b="1" kern="1200" dirty="0">
                <a:solidFill>
                  <a:schemeClr val="bg1"/>
                </a:solidFill>
                <a:latin typeface="+mj-lt"/>
              </a:endParaRPr>
            </a:p>
          </p:txBody>
        </p:sp>
      </p:grpSp>
      <p:grpSp>
        <p:nvGrpSpPr>
          <p:cNvPr id="59" name="Group 58">
            <a:extLst>
              <a:ext uri="{FF2B5EF4-FFF2-40B4-BE49-F238E27FC236}">
                <a16:creationId xmlns:a16="http://schemas.microsoft.com/office/drawing/2014/main" id="{2FA9640E-1DED-8975-F0D5-732631161196}"/>
              </a:ext>
            </a:extLst>
          </p:cNvPr>
          <p:cNvGrpSpPr/>
          <p:nvPr/>
        </p:nvGrpSpPr>
        <p:grpSpPr>
          <a:xfrm>
            <a:off x="7597640" y="5579019"/>
            <a:ext cx="1683765" cy="827176"/>
            <a:chOff x="7597640" y="5487579"/>
            <a:chExt cx="1683765" cy="827176"/>
          </a:xfrm>
        </p:grpSpPr>
        <p:sp>
          <p:nvSpPr>
            <p:cNvPr id="45" name="Flowchart: Alternate Process 44">
              <a:extLst>
                <a:ext uri="{FF2B5EF4-FFF2-40B4-BE49-F238E27FC236}">
                  <a16:creationId xmlns:a16="http://schemas.microsoft.com/office/drawing/2014/main" id="{A792F98A-EC16-4B25-5E8A-8C58257C94D2}"/>
                </a:ext>
              </a:extLst>
            </p:cNvPr>
            <p:cNvSpPr/>
            <p:nvPr/>
          </p:nvSpPr>
          <p:spPr>
            <a:xfrm>
              <a:off x="7597640" y="5487579"/>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6" name="TextBox 45">
              <a:extLst>
                <a:ext uri="{FF2B5EF4-FFF2-40B4-BE49-F238E27FC236}">
                  <a16:creationId xmlns:a16="http://schemas.microsoft.com/office/drawing/2014/main" id="{B994D5BC-D097-BC00-9F2E-14F590DA8876}"/>
                </a:ext>
              </a:extLst>
            </p:cNvPr>
            <p:cNvSpPr txBox="1"/>
            <p:nvPr/>
          </p:nvSpPr>
          <p:spPr>
            <a:xfrm>
              <a:off x="7633903" y="5557625"/>
              <a:ext cx="1603513" cy="757130"/>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La Ha-ba-na </a:t>
              </a:r>
              <a:endParaRPr lang="en-US" sz="2400" b="1" kern="1200" dirty="0">
                <a:solidFill>
                  <a:schemeClr val="bg1"/>
                </a:solidFill>
                <a:latin typeface="+mj-lt"/>
              </a:endParaRPr>
            </a:p>
          </p:txBody>
        </p:sp>
      </p:grpSp>
      <p:grpSp>
        <p:nvGrpSpPr>
          <p:cNvPr id="65" name="Group 64">
            <a:extLst>
              <a:ext uri="{FF2B5EF4-FFF2-40B4-BE49-F238E27FC236}">
                <a16:creationId xmlns:a16="http://schemas.microsoft.com/office/drawing/2014/main" id="{9CF496DF-2892-0135-9156-6D99960E8333}"/>
              </a:ext>
            </a:extLst>
          </p:cNvPr>
          <p:cNvGrpSpPr/>
          <p:nvPr/>
        </p:nvGrpSpPr>
        <p:grpSpPr>
          <a:xfrm>
            <a:off x="8714783" y="1542061"/>
            <a:ext cx="1683765" cy="724061"/>
            <a:chOff x="8714783" y="1542061"/>
            <a:chExt cx="1683765" cy="724061"/>
          </a:xfrm>
        </p:grpSpPr>
        <p:sp>
          <p:nvSpPr>
            <p:cNvPr id="47" name="Flowchart: Alternate Process 46">
              <a:extLst>
                <a:ext uri="{FF2B5EF4-FFF2-40B4-BE49-F238E27FC236}">
                  <a16:creationId xmlns:a16="http://schemas.microsoft.com/office/drawing/2014/main" id="{A8006539-35EE-E566-1B39-430D7952AB1A}"/>
                </a:ext>
              </a:extLst>
            </p:cNvPr>
            <p:cNvSpPr/>
            <p:nvPr/>
          </p:nvSpPr>
          <p:spPr>
            <a:xfrm>
              <a:off x="8714783" y="1542061"/>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48" name="TextBox 47">
              <a:extLst>
                <a:ext uri="{FF2B5EF4-FFF2-40B4-BE49-F238E27FC236}">
                  <a16:creationId xmlns:a16="http://schemas.microsoft.com/office/drawing/2014/main" id="{A2CA916D-CCD8-5BDE-50D2-09FC16F93CC6}"/>
                </a:ext>
              </a:extLst>
            </p:cNvPr>
            <p:cNvSpPr txBox="1"/>
            <p:nvPr/>
          </p:nvSpPr>
          <p:spPr>
            <a:xfrm>
              <a:off x="8751046" y="1612107"/>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1961 </a:t>
              </a:r>
              <a:endParaRPr lang="en-US" sz="2400" b="1" kern="1200" dirty="0">
                <a:solidFill>
                  <a:schemeClr val="bg1"/>
                </a:solidFill>
                <a:latin typeface="+mj-lt"/>
              </a:endParaRPr>
            </a:p>
          </p:txBody>
        </p:sp>
      </p:grpSp>
      <p:grpSp>
        <p:nvGrpSpPr>
          <p:cNvPr id="66" name="Group 65">
            <a:extLst>
              <a:ext uri="{FF2B5EF4-FFF2-40B4-BE49-F238E27FC236}">
                <a16:creationId xmlns:a16="http://schemas.microsoft.com/office/drawing/2014/main" id="{CD6CB2DB-8E6E-41FE-F275-289D06BF9C1E}"/>
              </a:ext>
            </a:extLst>
          </p:cNvPr>
          <p:cNvGrpSpPr/>
          <p:nvPr/>
        </p:nvGrpSpPr>
        <p:grpSpPr>
          <a:xfrm>
            <a:off x="9074095" y="2329425"/>
            <a:ext cx="1683765" cy="724061"/>
            <a:chOff x="9074095" y="2332437"/>
            <a:chExt cx="1683765" cy="724061"/>
          </a:xfrm>
        </p:grpSpPr>
        <p:sp>
          <p:nvSpPr>
            <p:cNvPr id="49" name="Flowchart: Alternate Process 48">
              <a:extLst>
                <a:ext uri="{FF2B5EF4-FFF2-40B4-BE49-F238E27FC236}">
                  <a16:creationId xmlns:a16="http://schemas.microsoft.com/office/drawing/2014/main" id="{CF598C01-9469-B7C6-8A30-9B2C7165B9E5}"/>
                </a:ext>
              </a:extLst>
            </p:cNvPr>
            <p:cNvSpPr/>
            <p:nvPr/>
          </p:nvSpPr>
          <p:spPr>
            <a:xfrm>
              <a:off x="9074095" y="2332437"/>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50" name="TextBox 49">
              <a:extLst>
                <a:ext uri="{FF2B5EF4-FFF2-40B4-BE49-F238E27FC236}">
                  <a16:creationId xmlns:a16="http://schemas.microsoft.com/office/drawing/2014/main" id="{EEA84C49-9573-E15A-78AD-882C0E102D14}"/>
                </a:ext>
              </a:extLst>
            </p:cNvPr>
            <p:cNvSpPr txBox="1"/>
            <p:nvPr/>
          </p:nvSpPr>
          <p:spPr>
            <a:xfrm>
              <a:off x="9110358" y="2402483"/>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hiến pháp </a:t>
              </a:r>
              <a:endParaRPr lang="en-US" sz="2400" b="1" kern="1200" dirty="0">
                <a:solidFill>
                  <a:schemeClr val="bg1"/>
                </a:solidFill>
                <a:latin typeface="+mj-lt"/>
              </a:endParaRPr>
            </a:p>
          </p:txBody>
        </p:sp>
      </p:grpSp>
      <p:grpSp>
        <p:nvGrpSpPr>
          <p:cNvPr id="67" name="Group 66">
            <a:extLst>
              <a:ext uri="{FF2B5EF4-FFF2-40B4-BE49-F238E27FC236}">
                <a16:creationId xmlns:a16="http://schemas.microsoft.com/office/drawing/2014/main" id="{67DDAAF7-91C9-9F95-EA98-8D3A83CDAEF6}"/>
              </a:ext>
            </a:extLst>
          </p:cNvPr>
          <p:cNvGrpSpPr/>
          <p:nvPr/>
        </p:nvGrpSpPr>
        <p:grpSpPr>
          <a:xfrm>
            <a:off x="9325692" y="3116789"/>
            <a:ext cx="1683765" cy="757130"/>
            <a:chOff x="9325692" y="3167526"/>
            <a:chExt cx="1683765" cy="757130"/>
          </a:xfrm>
        </p:grpSpPr>
        <p:sp>
          <p:nvSpPr>
            <p:cNvPr id="51" name="Flowchart: Alternate Process 50">
              <a:extLst>
                <a:ext uri="{FF2B5EF4-FFF2-40B4-BE49-F238E27FC236}">
                  <a16:creationId xmlns:a16="http://schemas.microsoft.com/office/drawing/2014/main" id="{5DBBC501-85E5-7FDE-9BF8-A23F1A85A98B}"/>
                </a:ext>
              </a:extLst>
            </p:cNvPr>
            <p:cNvSpPr/>
            <p:nvPr/>
          </p:nvSpPr>
          <p:spPr>
            <a:xfrm>
              <a:off x="9325692" y="3184061"/>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52" name="TextBox 51">
              <a:extLst>
                <a:ext uri="{FF2B5EF4-FFF2-40B4-BE49-F238E27FC236}">
                  <a16:creationId xmlns:a16="http://schemas.microsoft.com/office/drawing/2014/main" id="{60128870-07D3-65C2-81A2-493B9A98483E}"/>
                </a:ext>
              </a:extLst>
            </p:cNvPr>
            <p:cNvSpPr txBox="1"/>
            <p:nvPr/>
          </p:nvSpPr>
          <p:spPr>
            <a:xfrm>
              <a:off x="9365818" y="3167526"/>
              <a:ext cx="1603513" cy="757130"/>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chế tạo máy móc </a:t>
              </a:r>
              <a:endParaRPr lang="en-US" sz="2400" b="1" kern="1200" dirty="0">
                <a:solidFill>
                  <a:schemeClr val="bg1"/>
                </a:solidFill>
                <a:latin typeface="+mj-lt"/>
              </a:endParaRPr>
            </a:p>
          </p:txBody>
        </p:sp>
      </p:grpSp>
      <p:grpSp>
        <p:nvGrpSpPr>
          <p:cNvPr id="68" name="Group 67">
            <a:extLst>
              <a:ext uri="{FF2B5EF4-FFF2-40B4-BE49-F238E27FC236}">
                <a16:creationId xmlns:a16="http://schemas.microsoft.com/office/drawing/2014/main" id="{6D961AD2-B31F-73E7-C575-276FB4CF4B11}"/>
              </a:ext>
            </a:extLst>
          </p:cNvPr>
          <p:cNvGrpSpPr/>
          <p:nvPr/>
        </p:nvGrpSpPr>
        <p:grpSpPr>
          <a:xfrm>
            <a:off x="9699125" y="3937222"/>
            <a:ext cx="1683765" cy="724061"/>
            <a:chOff x="9699125" y="3923787"/>
            <a:chExt cx="1683765" cy="724061"/>
          </a:xfrm>
        </p:grpSpPr>
        <p:sp>
          <p:nvSpPr>
            <p:cNvPr id="53" name="Flowchart: Alternate Process 52">
              <a:extLst>
                <a:ext uri="{FF2B5EF4-FFF2-40B4-BE49-F238E27FC236}">
                  <a16:creationId xmlns:a16="http://schemas.microsoft.com/office/drawing/2014/main" id="{6F37FDC6-5A6F-AA57-C26E-CAFE22FECC3A}"/>
                </a:ext>
              </a:extLst>
            </p:cNvPr>
            <p:cNvSpPr/>
            <p:nvPr/>
          </p:nvSpPr>
          <p:spPr>
            <a:xfrm>
              <a:off x="9699125" y="3923787"/>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54" name="TextBox 53">
              <a:extLst>
                <a:ext uri="{FF2B5EF4-FFF2-40B4-BE49-F238E27FC236}">
                  <a16:creationId xmlns:a16="http://schemas.microsoft.com/office/drawing/2014/main" id="{3EF4472B-2617-BBD0-9402-27102B15C608}"/>
                </a:ext>
              </a:extLst>
            </p:cNvPr>
            <p:cNvSpPr txBox="1"/>
            <p:nvPr/>
          </p:nvSpPr>
          <p:spPr>
            <a:xfrm>
              <a:off x="9735388" y="3993833"/>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cơ giới hóa </a:t>
              </a:r>
              <a:endParaRPr lang="en-US" sz="2400" b="1" kern="1200" dirty="0">
                <a:solidFill>
                  <a:schemeClr val="bg1"/>
                </a:solidFill>
                <a:latin typeface="+mj-lt"/>
              </a:endParaRPr>
            </a:p>
          </p:txBody>
        </p:sp>
      </p:grpSp>
      <p:grpSp>
        <p:nvGrpSpPr>
          <p:cNvPr id="69" name="Group 68">
            <a:extLst>
              <a:ext uri="{FF2B5EF4-FFF2-40B4-BE49-F238E27FC236}">
                <a16:creationId xmlns:a16="http://schemas.microsoft.com/office/drawing/2014/main" id="{E382E7E3-292E-58C1-2400-DAAAB3041325}"/>
              </a:ext>
            </a:extLst>
          </p:cNvPr>
          <p:cNvGrpSpPr/>
          <p:nvPr/>
        </p:nvGrpSpPr>
        <p:grpSpPr>
          <a:xfrm>
            <a:off x="10075814" y="4724585"/>
            <a:ext cx="1683765" cy="724061"/>
            <a:chOff x="10075814" y="4724585"/>
            <a:chExt cx="1683765" cy="724061"/>
          </a:xfrm>
        </p:grpSpPr>
        <p:sp>
          <p:nvSpPr>
            <p:cNvPr id="55" name="Flowchart: Alternate Process 54">
              <a:extLst>
                <a:ext uri="{FF2B5EF4-FFF2-40B4-BE49-F238E27FC236}">
                  <a16:creationId xmlns:a16="http://schemas.microsoft.com/office/drawing/2014/main" id="{A388D633-1536-9A8B-31C5-518CD772F7B3}"/>
                </a:ext>
              </a:extLst>
            </p:cNvPr>
            <p:cNvSpPr/>
            <p:nvPr/>
          </p:nvSpPr>
          <p:spPr>
            <a:xfrm>
              <a:off x="10075814" y="4724585"/>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56" name="TextBox 55">
              <a:extLst>
                <a:ext uri="{FF2B5EF4-FFF2-40B4-BE49-F238E27FC236}">
                  <a16:creationId xmlns:a16="http://schemas.microsoft.com/office/drawing/2014/main" id="{6F54E5A6-781B-F020-A3CC-1C8AC576DFDF}"/>
                </a:ext>
              </a:extLst>
            </p:cNvPr>
            <p:cNvSpPr txBox="1"/>
            <p:nvPr/>
          </p:nvSpPr>
          <p:spPr>
            <a:xfrm>
              <a:off x="10112077" y="4794631"/>
              <a:ext cx="1603513" cy="424732"/>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2400" b="1" kern="1200" dirty="0">
                  <a:solidFill>
                    <a:schemeClr val="bg1"/>
                  </a:solidFill>
                  <a:latin typeface="+mj-lt"/>
                </a:rPr>
                <a:t>tuổi thọ</a:t>
              </a:r>
              <a:endParaRPr lang="en-US" sz="2400" b="1" kern="1200" dirty="0">
                <a:solidFill>
                  <a:schemeClr val="bg1"/>
                </a:solidFill>
                <a:latin typeface="+mj-lt"/>
              </a:endParaRPr>
            </a:p>
          </p:txBody>
        </p:sp>
      </p:grpSp>
    </p:spTree>
    <p:extLst>
      <p:ext uri="{BB962C8B-B14F-4D97-AF65-F5344CB8AC3E}">
        <p14:creationId xmlns:p14="http://schemas.microsoft.com/office/powerpoint/2010/main" val="2543050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250"/>
                                  </p:stCondLst>
                                  <p:childTnLst>
                                    <p:set>
                                      <p:cBhvr>
                                        <p:cTn id="6" dur="1" fill="hold">
                                          <p:stCondLst>
                                            <p:cond delay="0"/>
                                          </p:stCondLst>
                                        </p:cTn>
                                        <p:tgtEl>
                                          <p:spTgt spid="64"/>
                                        </p:tgtEl>
                                        <p:attrNameLst>
                                          <p:attrName>style.visibility</p:attrName>
                                        </p:attrNameLst>
                                      </p:cBhvr>
                                      <p:to>
                                        <p:strVal val="visible"/>
                                      </p:to>
                                    </p:set>
                                    <p:animEffect transition="in" filter="wedge">
                                      <p:cBhvr>
                                        <p:cTn id="7" dur="10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250"/>
                                  </p:stCondLst>
                                  <p:childTnLst>
                                    <p:set>
                                      <p:cBhvr>
                                        <p:cTn id="11" dur="1" fill="hold">
                                          <p:stCondLst>
                                            <p:cond delay="0"/>
                                          </p:stCondLst>
                                        </p:cTn>
                                        <p:tgtEl>
                                          <p:spTgt spid="63"/>
                                        </p:tgtEl>
                                        <p:attrNameLst>
                                          <p:attrName>style.visibility</p:attrName>
                                        </p:attrNameLst>
                                      </p:cBhvr>
                                      <p:to>
                                        <p:strVal val="visible"/>
                                      </p:to>
                                    </p:set>
                                    <p:animEffect transition="in" filter="wedge">
                                      <p:cBhvr>
                                        <p:cTn id="12" dur="10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250"/>
                                  </p:stCondLst>
                                  <p:childTnLst>
                                    <p:set>
                                      <p:cBhvr>
                                        <p:cTn id="16" dur="1" fill="hold">
                                          <p:stCondLst>
                                            <p:cond delay="0"/>
                                          </p:stCondLst>
                                        </p:cTn>
                                        <p:tgtEl>
                                          <p:spTgt spid="62"/>
                                        </p:tgtEl>
                                        <p:attrNameLst>
                                          <p:attrName>style.visibility</p:attrName>
                                        </p:attrNameLst>
                                      </p:cBhvr>
                                      <p:to>
                                        <p:strVal val="visible"/>
                                      </p:to>
                                    </p:set>
                                    <p:animEffect transition="in" filter="wedge">
                                      <p:cBhvr>
                                        <p:cTn id="17" dur="10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250"/>
                                  </p:stCondLst>
                                  <p:childTnLst>
                                    <p:set>
                                      <p:cBhvr>
                                        <p:cTn id="21" dur="1" fill="hold">
                                          <p:stCondLst>
                                            <p:cond delay="0"/>
                                          </p:stCondLst>
                                        </p:cTn>
                                        <p:tgtEl>
                                          <p:spTgt spid="61"/>
                                        </p:tgtEl>
                                        <p:attrNameLst>
                                          <p:attrName>style.visibility</p:attrName>
                                        </p:attrNameLst>
                                      </p:cBhvr>
                                      <p:to>
                                        <p:strVal val="visible"/>
                                      </p:to>
                                    </p:set>
                                    <p:animEffect transition="in" filter="wedge">
                                      <p:cBhvr>
                                        <p:cTn id="22" dur="10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nodeType="clickEffect">
                                  <p:stCondLst>
                                    <p:cond delay="250"/>
                                  </p:stCondLst>
                                  <p:childTnLst>
                                    <p:set>
                                      <p:cBhvr>
                                        <p:cTn id="26" dur="1" fill="hold">
                                          <p:stCondLst>
                                            <p:cond delay="0"/>
                                          </p:stCondLst>
                                        </p:cTn>
                                        <p:tgtEl>
                                          <p:spTgt spid="60"/>
                                        </p:tgtEl>
                                        <p:attrNameLst>
                                          <p:attrName>style.visibility</p:attrName>
                                        </p:attrNameLst>
                                      </p:cBhvr>
                                      <p:to>
                                        <p:strVal val="visible"/>
                                      </p:to>
                                    </p:set>
                                    <p:animEffect transition="in" filter="wedge">
                                      <p:cBhvr>
                                        <p:cTn id="27" dur="10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nodeType="clickEffect">
                                  <p:stCondLst>
                                    <p:cond delay="250"/>
                                  </p:stCondLst>
                                  <p:childTnLst>
                                    <p:set>
                                      <p:cBhvr>
                                        <p:cTn id="31" dur="1" fill="hold">
                                          <p:stCondLst>
                                            <p:cond delay="0"/>
                                          </p:stCondLst>
                                        </p:cTn>
                                        <p:tgtEl>
                                          <p:spTgt spid="59"/>
                                        </p:tgtEl>
                                        <p:attrNameLst>
                                          <p:attrName>style.visibility</p:attrName>
                                        </p:attrNameLst>
                                      </p:cBhvr>
                                      <p:to>
                                        <p:strVal val="visible"/>
                                      </p:to>
                                    </p:set>
                                    <p:animEffect transition="in" filter="wedge">
                                      <p:cBhvr>
                                        <p:cTn id="32" dur="10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nodeType="clickEffect">
                                  <p:stCondLst>
                                    <p:cond delay="250"/>
                                  </p:stCondLst>
                                  <p:childTnLst>
                                    <p:set>
                                      <p:cBhvr>
                                        <p:cTn id="36" dur="1" fill="hold">
                                          <p:stCondLst>
                                            <p:cond delay="0"/>
                                          </p:stCondLst>
                                        </p:cTn>
                                        <p:tgtEl>
                                          <p:spTgt spid="65"/>
                                        </p:tgtEl>
                                        <p:attrNameLst>
                                          <p:attrName>style.visibility</p:attrName>
                                        </p:attrNameLst>
                                      </p:cBhvr>
                                      <p:to>
                                        <p:strVal val="visible"/>
                                      </p:to>
                                    </p:set>
                                    <p:animEffect transition="in" filter="wedge">
                                      <p:cBhvr>
                                        <p:cTn id="37" dur="1000"/>
                                        <p:tgtEl>
                                          <p:spTgt spid="65"/>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nodeType="clickEffect">
                                  <p:stCondLst>
                                    <p:cond delay="250"/>
                                  </p:stCondLst>
                                  <p:childTnLst>
                                    <p:set>
                                      <p:cBhvr>
                                        <p:cTn id="41" dur="1" fill="hold">
                                          <p:stCondLst>
                                            <p:cond delay="0"/>
                                          </p:stCondLst>
                                        </p:cTn>
                                        <p:tgtEl>
                                          <p:spTgt spid="66"/>
                                        </p:tgtEl>
                                        <p:attrNameLst>
                                          <p:attrName>style.visibility</p:attrName>
                                        </p:attrNameLst>
                                      </p:cBhvr>
                                      <p:to>
                                        <p:strVal val="visible"/>
                                      </p:to>
                                    </p:set>
                                    <p:animEffect transition="in" filter="wedge">
                                      <p:cBhvr>
                                        <p:cTn id="42" dur="10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nodeType="clickEffect">
                                  <p:stCondLst>
                                    <p:cond delay="250"/>
                                  </p:stCondLst>
                                  <p:childTnLst>
                                    <p:set>
                                      <p:cBhvr>
                                        <p:cTn id="46" dur="1" fill="hold">
                                          <p:stCondLst>
                                            <p:cond delay="0"/>
                                          </p:stCondLst>
                                        </p:cTn>
                                        <p:tgtEl>
                                          <p:spTgt spid="67"/>
                                        </p:tgtEl>
                                        <p:attrNameLst>
                                          <p:attrName>style.visibility</p:attrName>
                                        </p:attrNameLst>
                                      </p:cBhvr>
                                      <p:to>
                                        <p:strVal val="visible"/>
                                      </p:to>
                                    </p:set>
                                    <p:animEffect transition="in" filter="wedge">
                                      <p:cBhvr>
                                        <p:cTn id="47" dur="1000"/>
                                        <p:tgtEl>
                                          <p:spTgt spid="67"/>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ntr" presetSubtype="0" fill="hold" nodeType="clickEffect">
                                  <p:stCondLst>
                                    <p:cond delay="250"/>
                                  </p:stCondLst>
                                  <p:childTnLst>
                                    <p:set>
                                      <p:cBhvr>
                                        <p:cTn id="51" dur="1" fill="hold">
                                          <p:stCondLst>
                                            <p:cond delay="0"/>
                                          </p:stCondLst>
                                        </p:cTn>
                                        <p:tgtEl>
                                          <p:spTgt spid="68"/>
                                        </p:tgtEl>
                                        <p:attrNameLst>
                                          <p:attrName>style.visibility</p:attrName>
                                        </p:attrNameLst>
                                      </p:cBhvr>
                                      <p:to>
                                        <p:strVal val="visible"/>
                                      </p:to>
                                    </p:set>
                                    <p:animEffect transition="in" filter="wedge">
                                      <p:cBhvr>
                                        <p:cTn id="52" dur="10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20" presetClass="entr" presetSubtype="0" fill="hold" nodeType="clickEffect">
                                  <p:stCondLst>
                                    <p:cond delay="250"/>
                                  </p:stCondLst>
                                  <p:childTnLst>
                                    <p:set>
                                      <p:cBhvr>
                                        <p:cTn id="56" dur="1" fill="hold">
                                          <p:stCondLst>
                                            <p:cond delay="0"/>
                                          </p:stCondLst>
                                        </p:cTn>
                                        <p:tgtEl>
                                          <p:spTgt spid="69"/>
                                        </p:tgtEl>
                                        <p:attrNameLst>
                                          <p:attrName>style.visibility</p:attrName>
                                        </p:attrNameLst>
                                      </p:cBhvr>
                                      <p:to>
                                        <p:strVal val="visible"/>
                                      </p:to>
                                    </p:set>
                                    <p:animEffect transition="in" filter="wedge">
                                      <p:cBhvr>
                                        <p:cTn id="57"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01887FD1-7684-141C-A66E-0603E93FAF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61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2;p24">
            <a:extLst>
              <a:ext uri="{FF2B5EF4-FFF2-40B4-BE49-F238E27FC236}">
                <a16:creationId xmlns:a16="http://schemas.microsoft.com/office/drawing/2014/main" id="{8B2C8932-E194-D41D-3E00-7AF2EB14565F}"/>
              </a:ext>
            </a:extLst>
          </p:cNvPr>
          <p:cNvSpPr txBox="1"/>
          <p:nvPr/>
        </p:nvSpPr>
        <p:spPr>
          <a:xfrm>
            <a:off x="9303082" y="1655796"/>
            <a:ext cx="2772675" cy="5262939"/>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B0F0"/>
              </a:buClr>
              <a:buSzPts val="2400"/>
              <a:buFont typeface="Arial"/>
              <a:buNone/>
            </a:pPr>
            <a:r>
              <a:rPr lang="vi-VN" sz="1600" b="1" i="1" u="none" strike="noStrike" cap="none" dirty="0">
                <a:latin typeface="Arial"/>
                <a:ea typeface="Arial"/>
                <a:cs typeface="Arial"/>
                <a:sym typeface="Arial"/>
              </a:rPr>
              <a:t>“Ngày 10-3-1952, tướng Batixta đã làm đảo chính quân sự với sự giúp đỡ của Mĩ, lật đổ Tổng thống Calốt Priô, lập nên một chính quyền độc tài quân sự ở Cuba. Sau khi lên cầm quyền, Batixta đã giải tán Quốc hội, xóa bỏ Hiến pháp tiến bộ ban hành năm 1940, cấm các đảng phái chính trị hoạt động và tàn sát hơn 20.000 chiến sĩ yêu nước, cấm từ hàng chục vạn người trong những năm 1952-1958.”</a:t>
            </a:r>
            <a:endParaRPr sz="1600" i="1" dirty="0"/>
          </a:p>
          <a:p>
            <a:pPr marL="0" marR="0" lvl="0" indent="0" algn="just" rtl="0">
              <a:lnSpc>
                <a:spcPct val="100000"/>
              </a:lnSpc>
              <a:spcBef>
                <a:spcPts val="0"/>
              </a:spcBef>
              <a:spcAft>
                <a:spcPts val="0"/>
              </a:spcAft>
              <a:buClr>
                <a:srgbClr val="00B0F0"/>
              </a:buClr>
              <a:buSzPts val="2400"/>
              <a:buFont typeface="Arial"/>
              <a:buNone/>
            </a:pPr>
            <a:r>
              <a:rPr lang="vi-VN" sz="1600" b="1" i="0" u="none" strike="noStrike" cap="none" dirty="0">
                <a:latin typeface="Arial"/>
                <a:ea typeface="Arial"/>
                <a:cs typeface="Arial"/>
                <a:sym typeface="Arial"/>
              </a:rPr>
              <a:t>Nguyễn Anh Thái (2006), Lịch sử thế giới hiện đại 1917 – 1995, NXB Giáo dục, Hà Nội, tr.395</a:t>
            </a:r>
            <a:endParaRPr sz="1600" dirty="0"/>
          </a:p>
        </p:txBody>
      </p:sp>
      <p:sp>
        <p:nvSpPr>
          <p:cNvPr id="3" name="TextBox 2">
            <a:extLst>
              <a:ext uri="{FF2B5EF4-FFF2-40B4-BE49-F238E27FC236}">
                <a16:creationId xmlns:a16="http://schemas.microsoft.com/office/drawing/2014/main" id="{A93C0E9B-80A9-99CA-0AE9-1A7DF7F57687}"/>
              </a:ext>
            </a:extLst>
          </p:cNvPr>
          <p:cNvSpPr txBox="1"/>
          <p:nvPr/>
        </p:nvSpPr>
        <p:spPr>
          <a:xfrm>
            <a:off x="47880" y="5780782"/>
            <a:ext cx="9160430" cy="1077218"/>
          </a:xfrm>
          <a:prstGeom prst="rect">
            <a:avLst/>
          </a:prstGeom>
          <a:solidFill>
            <a:schemeClr val="tx1">
              <a:alpha val="59000"/>
            </a:schemeClr>
          </a:solidFill>
        </p:spPr>
        <p:txBody>
          <a:bodyPr wrap="square" rtlCol="0">
            <a:spAutoFit/>
          </a:bodyPr>
          <a:lstStyle/>
          <a:p>
            <a:pPr algn="ctr"/>
            <a:r>
              <a:rPr lang="vi-VN" sz="3200" dirty="0">
                <a:solidFill>
                  <a:schemeClr val="bg1"/>
                </a:solidFill>
                <a:latin typeface="+mj-lt"/>
              </a:rPr>
              <a:t>Đảo chính Cuba năm 1952 - Xe tăng M3 Stuart trước Dinh Tổng thống Cuba ngày 10 tháng 3 năm 1952</a:t>
            </a:r>
            <a:endParaRPr lang="en-US" sz="3200" dirty="0">
              <a:solidFill>
                <a:schemeClr val="bg1"/>
              </a:solidFill>
              <a:latin typeface="+mj-lt"/>
            </a:endParaRPr>
          </a:p>
        </p:txBody>
      </p:sp>
      <p:grpSp>
        <p:nvGrpSpPr>
          <p:cNvPr id="4" name="Group 3">
            <a:extLst>
              <a:ext uri="{FF2B5EF4-FFF2-40B4-BE49-F238E27FC236}">
                <a16:creationId xmlns:a16="http://schemas.microsoft.com/office/drawing/2014/main" id="{7BC600F7-FDFE-47AA-8725-834639AEF5B8}"/>
              </a:ext>
            </a:extLst>
          </p:cNvPr>
          <p:cNvGrpSpPr/>
          <p:nvPr/>
        </p:nvGrpSpPr>
        <p:grpSpPr>
          <a:xfrm>
            <a:off x="9256190" y="249027"/>
            <a:ext cx="2772675" cy="1406769"/>
            <a:chOff x="5900711" y="1577084"/>
            <a:chExt cx="1683765" cy="740596"/>
          </a:xfrm>
        </p:grpSpPr>
        <p:sp>
          <p:nvSpPr>
            <p:cNvPr id="6" name="Flowchart: Alternate Process 5">
              <a:extLst>
                <a:ext uri="{FF2B5EF4-FFF2-40B4-BE49-F238E27FC236}">
                  <a16:creationId xmlns:a16="http://schemas.microsoft.com/office/drawing/2014/main" id="{00302DFC-196A-F354-08E3-190540F9050A}"/>
                </a:ext>
              </a:extLst>
            </p:cNvPr>
            <p:cNvSpPr/>
            <p:nvPr/>
          </p:nvSpPr>
          <p:spPr>
            <a:xfrm>
              <a:off x="5900711" y="1593619"/>
              <a:ext cx="1683765" cy="724061"/>
            </a:xfrm>
            <a:prstGeom prst="flowChartAlternateProcess">
              <a:avLst/>
            </a:prstGeom>
            <a:solidFill>
              <a:srgbClr val="2540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solidFill>
                  <a:schemeClr val="bg1"/>
                </a:solidFill>
              </a:endParaRPr>
            </a:p>
          </p:txBody>
        </p:sp>
        <p:sp>
          <p:nvSpPr>
            <p:cNvPr id="7" name="TextBox 6">
              <a:extLst>
                <a:ext uri="{FF2B5EF4-FFF2-40B4-BE49-F238E27FC236}">
                  <a16:creationId xmlns:a16="http://schemas.microsoft.com/office/drawing/2014/main" id="{448FF503-36DA-C249-5A63-712DB79BABF2}"/>
                </a:ext>
              </a:extLst>
            </p:cNvPr>
            <p:cNvSpPr txBox="1"/>
            <p:nvPr/>
          </p:nvSpPr>
          <p:spPr>
            <a:xfrm>
              <a:off x="5936974" y="1577084"/>
              <a:ext cx="1603513" cy="646331"/>
            </a:xfrm>
            <a:prstGeom prst="rect">
              <a:avLst/>
            </a:prstGeom>
            <a:noFill/>
          </p:spPr>
          <p:txBody>
            <a:bodyPr wrap="square" rtlCol="0">
              <a:spAutoFit/>
            </a:bodyPr>
            <a:lstStyle/>
            <a:p>
              <a:pPr marL="0" lvl="0" indent="0" algn="ctr" defTabSz="444500">
                <a:lnSpc>
                  <a:spcPct val="90000"/>
                </a:lnSpc>
                <a:spcBef>
                  <a:spcPct val="0"/>
                </a:spcBef>
                <a:spcAft>
                  <a:spcPct val="35000"/>
                </a:spcAft>
                <a:buNone/>
              </a:pPr>
              <a:r>
                <a:rPr lang="vi-VN" sz="4000" b="1" kern="1200" dirty="0">
                  <a:solidFill>
                    <a:schemeClr val="bg1"/>
                  </a:solidFill>
                  <a:latin typeface="+mj-lt"/>
                </a:rPr>
                <a:t>độc tài quân sự</a:t>
              </a:r>
              <a:r>
                <a:rPr lang="en-US" sz="4000" b="1" kern="1200" dirty="0">
                  <a:solidFill>
                    <a:schemeClr val="bg1"/>
                  </a:solidFill>
                  <a:latin typeface="+mj-lt"/>
                </a:rPr>
                <a:t> </a:t>
              </a:r>
              <a:r>
                <a:rPr lang="vi-VN" sz="4000" b="1" kern="1200" dirty="0">
                  <a:solidFill>
                    <a:schemeClr val="bg1"/>
                  </a:solidFill>
                  <a:latin typeface="+mj-lt"/>
                </a:rPr>
                <a:t> </a:t>
              </a:r>
              <a:endParaRPr lang="en-US" sz="4000" b="1" kern="1200" dirty="0">
                <a:solidFill>
                  <a:schemeClr val="bg1"/>
                </a:solidFill>
                <a:latin typeface="+mj-lt"/>
              </a:endParaRPr>
            </a:p>
          </p:txBody>
        </p:sp>
      </p:grpSp>
    </p:spTree>
    <p:extLst>
      <p:ext uri="{BB962C8B-B14F-4D97-AF65-F5344CB8AC3E}">
        <p14:creationId xmlns:p14="http://schemas.microsoft.com/office/powerpoint/2010/main" val="3433660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84;p27">
            <a:extLst>
              <a:ext uri="{FF2B5EF4-FFF2-40B4-BE49-F238E27FC236}">
                <a16:creationId xmlns:a16="http://schemas.microsoft.com/office/drawing/2014/main" id="{5B9D78DD-BA86-6A39-921C-A28773BF4CFB}"/>
              </a:ext>
            </a:extLst>
          </p:cNvPr>
          <p:cNvSpPr txBox="1"/>
          <p:nvPr/>
        </p:nvSpPr>
        <p:spPr>
          <a:xfrm>
            <a:off x="4206241" y="1576595"/>
            <a:ext cx="7423052" cy="4031833"/>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1" i="1" u="none" strike="noStrike" kern="0" cap="none" spc="0" normalizeH="0" baseline="0" noProof="0" dirty="0">
                <a:ln>
                  <a:noFill/>
                </a:ln>
                <a:effectLst/>
                <a:uLnTx/>
                <a:uFillTx/>
                <a:latin typeface="+mj-lt"/>
                <a:ea typeface="Calibri"/>
                <a:cs typeface="Calibri"/>
                <a:sym typeface="Calibri"/>
              </a:rPr>
              <a:t>Sinh ra trong gia đình ch</a:t>
            </a:r>
            <a:r>
              <a:rPr lang="en-US" sz="3200" b="1" i="1" kern="0" dirty="0">
                <a:latin typeface="Times New Roman" panose="02020603050405020304" pitchFamily="18" charset="0"/>
                <a:ea typeface="Calibri"/>
                <a:cs typeface="Times New Roman" panose="02020603050405020304" pitchFamily="18" charset="0"/>
                <a:sym typeface="Calibri"/>
              </a:rPr>
              <a:t>ủ</a:t>
            </a:r>
            <a:r>
              <a:rPr kumimoji="0" lang="vi-VN" sz="3200" b="1" i="1" u="none" strike="noStrike" kern="0" cap="none" spc="0" normalizeH="0" baseline="0" noProof="0" dirty="0">
                <a:ln>
                  <a:noFill/>
                </a:ln>
                <a:effectLst/>
                <a:uLnTx/>
                <a:uFillTx/>
                <a:latin typeface="+mj-lt"/>
                <a:ea typeface="Calibri"/>
                <a:cs typeface="Calibri"/>
                <a:sym typeface="Calibri"/>
              </a:rPr>
              <a:t> đồn điền mía, Phi-đen Cát-xtơ-rô tốt nghiệp Cử nhân Luật năm 1950 và ứng cử vào Quốc hội Cu-ba vào năm 1952. Ông đã lãnh đạo nhân dân Cu-ba lật đó nền độc tài Ba-ti-xta (1959). Sau đó, ông đã lãnh đạo nhân dân Cu-ba xây dựng chế độ xã hội chủ nghĩa.</a:t>
            </a:r>
            <a:endParaRPr kumimoji="0" sz="3200" b="1" i="1" u="none" strike="noStrike" kern="0" cap="none" spc="0" normalizeH="0" baseline="0" noProof="0" dirty="0">
              <a:ln>
                <a:noFill/>
              </a:ln>
              <a:effectLst/>
              <a:uLnTx/>
              <a:uFillTx/>
              <a:latin typeface="+mj-lt"/>
              <a:ea typeface="Calibri"/>
              <a:cs typeface="Calibri"/>
              <a:sym typeface="Calibri"/>
            </a:endParaRPr>
          </a:p>
        </p:txBody>
      </p:sp>
      <p:pic>
        <p:nvPicPr>
          <p:cNvPr id="7" name="Fidel Castro - nhà cách mạng huyền thoại của Cuba">
            <a:hlinkClick r:id="" action="ppaction://media"/>
            <a:extLst>
              <a:ext uri="{FF2B5EF4-FFF2-40B4-BE49-F238E27FC236}">
                <a16:creationId xmlns:a16="http://schemas.microsoft.com/office/drawing/2014/main" id="{96C31E0C-1224-609F-8381-8B7206AC9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
            <a:ext cx="3857625" cy="6858000"/>
          </a:xfrm>
          <a:prstGeom prst="rect">
            <a:avLst/>
          </a:prstGeom>
        </p:spPr>
      </p:pic>
    </p:spTree>
    <p:extLst>
      <p:ext uri="{BB962C8B-B14F-4D97-AF65-F5344CB8AC3E}">
        <p14:creationId xmlns:p14="http://schemas.microsoft.com/office/powerpoint/2010/main" val="349811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8DDE52-5C71-C7F9-6FD3-1D568727D277}"/>
              </a:ext>
            </a:extLst>
          </p:cNvPr>
          <p:cNvPicPr>
            <a:picLocks noChangeAspect="1"/>
          </p:cNvPicPr>
          <p:nvPr/>
        </p:nvPicPr>
        <p:blipFill rotWithShape="1">
          <a:blip r:embed="rId2"/>
          <a:srcRect l="34125" t="9778" r="31375" b="15111"/>
          <a:stretch/>
        </p:blipFill>
        <p:spPr>
          <a:xfrm>
            <a:off x="710952" y="1371600"/>
            <a:ext cx="4206240" cy="5151120"/>
          </a:xfrm>
          <a:prstGeom prst="rect">
            <a:avLst/>
          </a:prstGeom>
        </p:spPr>
      </p:pic>
      <p:pic>
        <p:nvPicPr>
          <p:cNvPr id="5" name="Picture 4">
            <a:extLst>
              <a:ext uri="{FF2B5EF4-FFF2-40B4-BE49-F238E27FC236}">
                <a16:creationId xmlns:a16="http://schemas.microsoft.com/office/drawing/2014/main" id="{BD89FF9B-856B-2E6D-093B-832D739EC8B3}"/>
              </a:ext>
            </a:extLst>
          </p:cNvPr>
          <p:cNvPicPr>
            <a:picLocks noChangeAspect="1"/>
          </p:cNvPicPr>
          <p:nvPr/>
        </p:nvPicPr>
        <p:blipFill rotWithShape="1">
          <a:blip r:embed="rId3"/>
          <a:srcRect l="27750" t="20001" r="27375" b="25333"/>
          <a:stretch/>
        </p:blipFill>
        <p:spPr>
          <a:xfrm>
            <a:off x="5298192" y="1828800"/>
            <a:ext cx="6182856" cy="4236720"/>
          </a:xfrm>
          <a:prstGeom prst="rect">
            <a:avLst/>
          </a:prstGeom>
        </p:spPr>
      </p:pic>
      <p:sp>
        <p:nvSpPr>
          <p:cNvPr id="6" name="TextBox 5">
            <a:extLst>
              <a:ext uri="{FF2B5EF4-FFF2-40B4-BE49-F238E27FC236}">
                <a16:creationId xmlns:a16="http://schemas.microsoft.com/office/drawing/2014/main" id="{71B3A805-C117-8316-FD63-BA3F2ADF4435}"/>
              </a:ext>
            </a:extLst>
          </p:cNvPr>
          <p:cNvSpPr txBox="1"/>
          <p:nvPr/>
        </p:nvSpPr>
        <p:spPr>
          <a:xfrm>
            <a:off x="27182" y="251227"/>
            <a:ext cx="12192000" cy="954107"/>
          </a:xfrm>
          <a:prstGeom prst="rect">
            <a:avLst/>
          </a:prstGeom>
          <a:solidFill>
            <a:srgbClr val="FF0000"/>
          </a:solidFill>
        </p:spPr>
        <p:txBody>
          <a:bodyPr wrap="square" rtlCol="0">
            <a:spAutoFit/>
          </a:bodyPr>
          <a:lstStyle/>
          <a:p>
            <a:pPr algn="ctr"/>
            <a:r>
              <a:rPr lang="vi-VN" sz="2800" dirty="0">
                <a:solidFill>
                  <a:schemeClr val="bg1"/>
                </a:solidFill>
                <a:latin typeface="+mj-lt"/>
              </a:rPr>
              <a:t>Sau khi giành độc lập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nước</a:t>
            </a:r>
            <a:r>
              <a:rPr lang="en-US" sz="2800" dirty="0">
                <a:solidFill>
                  <a:schemeClr val="bg1"/>
                </a:solidFill>
                <a:latin typeface="Times New Roman" panose="02020603050405020304" pitchFamily="18" charset="0"/>
                <a:cs typeface="Times New Roman" panose="02020603050405020304" pitchFamily="18" charset="0"/>
              </a:rPr>
              <a:t> Cu-</a:t>
            </a:r>
            <a:r>
              <a:rPr lang="en-US" sz="2800" dirty="0" err="1">
                <a:solidFill>
                  <a:schemeClr val="bg1"/>
                </a:solidFill>
                <a:latin typeface="Times New Roman" panose="02020603050405020304" pitchFamily="18" charset="0"/>
                <a:cs typeface="Times New Roman" panose="02020603050405020304" pitchFamily="18" charset="0"/>
              </a:rPr>
              <a:t>ba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bắt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tay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chủ</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nghĩa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hóa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sản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xuất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252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655DA1-6809-2310-6D15-81C333BC8FEC}"/>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86E4D63-F2D7-8D1E-6D58-64F311814FFD}"/>
              </a:ext>
            </a:extLst>
          </p:cNvPr>
          <p:cNvSpPr/>
          <p:nvPr/>
        </p:nvSpPr>
        <p:spPr>
          <a:xfrm>
            <a:off x="0" y="0"/>
            <a:ext cx="12192000" cy="6858000"/>
          </a:xfrm>
          <a:prstGeom prst="rect">
            <a:avLst/>
          </a:prstGeom>
          <a:gradFill>
            <a:gsLst>
              <a:gs pos="1399">
                <a:schemeClr val="tx1">
                  <a:alpha val="6000"/>
                  <a:lumMod val="75000"/>
                  <a:lumOff val="25000"/>
                </a:schemeClr>
              </a:gs>
              <a:gs pos="100000">
                <a:schemeClr val="tx1">
                  <a:lumMod val="95000"/>
                  <a:lumOff val="5000"/>
                </a:schemeClr>
              </a:gs>
              <a:gs pos="100000">
                <a:schemeClr val="bg1"/>
              </a:gs>
            </a:gsLst>
            <a:lin ang="5400000" scaled="1"/>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889815EF-2305-7D51-3306-0868DDE841AF}"/>
              </a:ext>
            </a:extLst>
          </p:cNvPr>
          <p:cNvGrpSpPr/>
          <p:nvPr/>
        </p:nvGrpSpPr>
        <p:grpSpPr>
          <a:xfrm>
            <a:off x="386080" y="1543824"/>
            <a:ext cx="3784195" cy="3698736"/>
            <a:chOff x="386080" y="1543824"/>
            <a:chExt cx="3784195" cy="3698736"/>
          </a:xfrm>
        </p:grpSpPr>
        <p:sp>
          <p:nvSpPr>
            <p:cNvPr id="7" name="Flowchart: Alternate Process 6">
              <a:extLst>
                <a:ext uri="{FF2B5EF4-FFF2-40B4-BE49-F238E27FC236}">
                  <a16:creationId xmlns:a16="http://schemas.microsoft.com/office/drawing/2014/main" id="{33BDF1F7-5D5C-B1E8-EA5B-6A52D0852FF6}"/>
                </a:ext>
              </a:extLst>
            </p:cNvPr>
            <p:cNvSpPr/>
            <p:nvPr/>
          </p:nvSpPr>
          <p:spPr>
            <a:xfrm>
              <a:off x="411075" y="1543824"/>
              <a:ext cx="3759200" cy="3698736"/>
            </a:xfrm>
            <a:prstGeom prst="flowChartAlternateProcess">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3DB00F0-729A-8850-C5A0-718064B65E29}"/>
                </a:ext>
              </a:extLst>
            </p:cNvPr>
            <p:cNvSpPr txBox="1"/>
            <p:nvPr/>
          </p:nvSpPr>
          <p:spPr>
            <a:xfrm>
              <a:off x="386080" y="1584960"/>
              <a:ext cx="3759200" cy="3539430"/>
            </a:xfrm>
            <a:prstGeom prst="rect">
              <a:avLst/>
            </a:prstGeom>
            <a:noFill/>
          </p:spPr>
          <p:txBody>
            <a:bodyPr wrap="square" rtlCol="0">
              <a:spAutoFit/>
            </a:bodyPr>
            <a:lstStyle/>
            <a:p>
              <a:pPr algn="just"/>
              <a:r>
                <a:rPr lang="en-US" sz="2800" dirty="0">
                  <a:solidFill>
                    <a:schemeClr val="bg1"/>
                  </a:solidFill>
                  <a:latin typeface="+mj-lt"/>
                </a:rPr>
                <a:t>* </a:t>
              </a:r>
              <a:r>
                <a:rPr lang="vi-VN" sz="2800" dirty="0">
                  <a:solidFill>
                    <a:schemeClr val="bg1"/>
                  </a:solidFill>
                  <a:latin typeface="+mj-lt"/>
                </a:rPr>
                <a:t>Cách mạng dân tộc dân chủ</a:t>
              </a:r>
              <a:r>
                <a:rPr lang="en-US" sz="2800" dirty="0">
                  <a:solidFill>
                    <a:schemeClr val="bg1"/>
                  </a:solidFill>
                  <a:latin typeface="+mj-lt"/>
                </a:rPr>
                <a:t>: </a:t>
              </a:r>
            </a:p>
            <a:p>
              <a:pPr algn="just"/>
              <a:r>
                <a:rPr lang="en-US" sz="2800" dirty="0">
                  <a:solidFill>
                    <a:schemeClr val="bg1"/>
                  </a:solidFill>
                  <a:latin typeface="+mj-lt"/>
                </a:rPr>
                <a:t>-</a:t>
              </a:r>
              <a:r>
                <a:rPr lang="vi-VN" sz="2800" dirty="0">
                  <a:solidFill>
                    <a:schemeClr val="bg1"/>
                  </a:solidFill>
                  <a:latin typeface="+mj-lt"/>
                </a:rPr>
                <a:t>Cu-ba </a:t>
              </a:r>
              <a:r>
                <a:rPr lang="en-US" sz="2800" dirty="0" err="1">
                  <a:solidFill>
                    <a:schemeClr val="bg1"/>
                  </a:solidFill>
                  <a:latin typeface="Times New Roman" panose="02020603050405020304" pitchFamily="18" charset="0"/>
                  <a:cs typeface="Times New Roman" panose="02020603050405020304" pitchFamily="18" charset="0"/>
                </a:rPr>
                <a:t>đi</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tiên phong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cuộc</a:t>
              </a:r>
              <a:r>
                <a:rPr lang="en-US" sz="2800" dirty="0">
                  <a:solidFill>
                    <a:schemeClr val="bg1"/>
                  </a:solidFill>
                  <a:latin typeface="Times New Roman" panose="02020603050405020304" pitchFamily="18" charset="0"/>
                  <a:cs typeface="Times New Roman" panose="02020603050405020304" pitchFamily="18" charset="0"/>
                </a:rPr>
                <a:t> CMDTDC</a:t>
              </a:r>
              <a:r>
                <a:rPr lang="en-US" sz="2800" dirty="0">
                  <a:solidFill>
                    <a:schemeClr val="bg1"/>
                  </a:solidFill>
                  <a:latin typeface="+mj-lt"/>
                </a:rPr>
                <a:t>, </a:t>
              </a:r>
            </a:p>
            <a:p>
              <a:pPr algn="just"/>
              <a:r>
                <a:rPr lang="en-US" sz="2800" dirty="0">
                  <a:solidFill>
                    <a:schemeClr val="bg1"/>
                  </a:solidFill>
                  <a:latin typeface="+mj-lt"/>
                </a:rPr>
                <a:t>-</a:t>
              </a:r>
              <a:r>
                <a:rPr lang="vi-VN" sz="2800" dirty="0">
                  <a:solidFill>
                    <a:schemeClr val="bg1"/>
                  </a:solidFill>
                  <a:latin typeface="+mj-lt"/>
                </a:rPr>
                <a:t>1952-1959: Cách mạng thắng lợi, lập nước Cộng hòa Cu-ba.</a:t>
              </a:r>
            </a:p>
            <a:p>
              <a:pPr algn="just"/>
              <a:endParaRPr lang="en-US" sz="2800" dirty="0">
                <a:solidFill>
                  <a:schemeClr val="bg1"/>
                </a:solidFill>
                <a:latin typeface="+mj-lt"/>
              </a:endParaRPr>
            </a:p>
          </p:txBody>
        </p:sp>
      </p:grpSp>
      <p:grpSp>
        <p:nvGrpSpPr>
          <p:cNvPr id="10" name="Group 9">
            <a:extLst>
              <a:ext uri="{FF2B5EF4-FFF2-40B4-BE49-F238E27FC236}">
                <a16:creationId xmlns:a16="http://schemas.microsoft.com/office/drawing/2014/main" id="{67B6FE9E-F646-7493-601C-6169D86FCB25}"/>
              </a:ext>
            </a:extLst>
          </p:cNvPr>
          <p:cNvGrpSpPr/>
          <p:nvPr/>
        </p:nvGrpSpPr>
        <p:grpSpPr>
          <a:xfrm>
            <a:off x="4409442" y="1543824"/>
            <a:ext cx="7228839" cy="4873228"/>
            <a:chOff x="4409442" y="1543824"/>
            <a:chExt cx="7228839" cy="4873228"/>
          </a:xfrm>
        </p:grpSpPr>
        <p:sp>
          <p:nvSpPr>
            <p:cNvPr id="8" name="Flowchart: Alternate Process 7">
              <a:extLst>
                <a:ext uri="{FF2B5EF4-FFF2-40B4-BE49-F238E27FC236}">
                  <a16:creationId xmlns:a16="http://schemas.microsoft.com/office/drawing/2014/main" id="{0749BE84-2CDE-BA3E-BF0C-9C32F411D09C}"/>
                </a:ext>
              </a:extLst>
            </p:cNvPr>
            <p:cNvSpPr/>
            <p:nvPr/>
          </p:nvSpPr>
          <p:spPr>
            <a:xfrm>
              <a:off x="4409442" y="1543824"/>
              <a:ext cx="7224570" cy="4832092"/>
            </a:xfrm>
            <a:prstGeom prst="flowChartAlternateProcess">
              <a:avLst/>
            </a:prstGeom>
            <a:solidFill>
              <a:schemeClr val="dk1">
                <a:alpha val="5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B5A7D29-8424-E6BC-CAF8-011584E19EF0}"/>
                </a:ext>
              </a:extLst>
            </p:cNvPr>
            <p:cNvSpPr txBox="1"/>
            <p:nvPr/>
          </p:nvSpPr>
          <p:spPr>
            <a:xfrm>
              <a:off x="4668521" y="1584960"/>
              <a:ext cx="6969760" cy="4832092"/>
            </a:xfrm>
            <a:prstGeom prst="rect">
              <a:avLst/>
            </a:prstGeom>
            <a:noFill/>
          </p:spPr>
          <p:txBody>
            <a:bodyPr wrap="square" rtlCol="0">
              <a:spAutoFit/>
            </a:bodyPr>
            <a:lstStyle/>
            <a:p>
              <a:pPr marL="0" indent="0">
                <a:buFont typeface="Arial" panose="020B0604020202020204" pitchFamily="34" charset="0"/>
                <a:buNone/>
              </a:pPr>
              <a:r>
                <a:rPr lang="en-US" sz="2800" dirty="0">
                  <a:solidFill>
                    <a:schemeClr val="bg1"/>
                  </a:solidFill>
                  <a:latin typeface="+mj-lt"/>
                </a:rPr>
                <a:t>* </a:t>
              </a:r>
              <a:r>
                <a:rPr lang="vi-VN" sz="2800" dirty="0">
                  <a:solidFill>
                    <a:schemeClr val="bg1"/>
                  </a:solidFill>
                  <a:latin typeface="+mj-lt"/>
                </a:rPr>
                <a:t>Xây dựng chủ nghĩa xã hội:</a:t>
              </a:r>
              <a:endParaRPr lang="en-US" sz="2800" dirty="0">
                <a:solidFill>
                  <a:schemeClr val="bg1"/>
                </a:solidFill>
                <a:latin typeface="+mj-lt"/>
              </a:endParaRPr>
            </a:p>
            <a:p>
              <a:pPr marL="0" indent="0">
                <a:buFont typeface="Arial" panose="020B0604020202020204" pitchFamily="34" charset="0"/>
                <a:buNone/>
              </a:pPr>
              <a:r>
                <a:rPr lang="vi-VN" sz="2800" dirty="0">
                  <a:solidFill>
                    <a:schemeClr val="bg1"/>
                  </a:solidFill>
                  <a:latin typeface="+mj-lt"/>
                </a:rPr>
                <a:t>Từ 1961: Đạt nhiều thành tựu lớn.</a:t>
              </a:r>
            </a:p>
            <a:p>
              <a:r>
                <a:rPr lang="en-US" sz="2800" dirty="0">
                  <a:solidFill>
                    <a:schemeClr val="bg1"/>
                  </a:solidFill>
                  <a:latin typeface="+mj-lt"/>
                </a:rPr>
                <a:t>- </a:t>
              </a:r>
              <a:r>
                <a:rPr lang="vi-VN" sz="2800" dirty="0">
                  <a:solidFill>
                    <a:schemeClr val="bg1"/>
                  </a:solidFill>
                  <a:latin typeface="+mj-lt"/>
                </a:rPr>
                <a:t>Chính trị:</a:t>
              </a:r>
            </a:p>
            <a:p>
              <a:r>
                <a:rPr lang="en-US" sz="2800" dirty="0">
                  <a:solidFill>
                    <a:schemeClr val="bg1"/>
                  </a:solidFill>
                  <a:latin typeface="+mj-lt"/>
                </a:rPr>
                <a:t>+</a:t>
              </a:r>
              <a:r>
                <a:rPr lang="vi-VN" sz="2800" dirty="0">
                  <a:solidFill>
                    <a:schemeClr val="bg1"/>
                  </a:solidFill>
                  <a:latin typeface="+mj-lt"/>
                </a:rPr>
                <a:t>Hiến pháp 1976: Bảo đảm quyền lợi nhân dân và con đường xã hội chủ nghĩa.</a:t>
              </a:r>
            </a:p>
            <a:p>
              <a:r>
                <a:rPr lang="en-US" sz="2800" dirty="0">
                  <a:solidFill>
                    <a:schemeClr val="bg1"/>
                  </a:solidFill>
                  <a:latin typeface="+mj-lt"/>
                </a:rPr>
                <a:t>- </a:t>
              </a:r>
              <a:r>
                <a:rPr lang="vi-VN" sz="2800" dirty="0">
                  <a:solidFill>
                    <a:schemeClr val="bg1"/>
                  </a:solidFill>
                  <a:latin typeface="+mj-lt"/>
                </a:rPr>
                <a:t>Kinh tế:</a:t>
              </a:r>
            </a:p>
            <a:p>
              <a:r>
                <a:rPr lang="en-US" sz="2800" dirty="0">
                  <a:solidFill>
                    <a:schemeClr val="bg1"/>
                  </a:solidFill>
                  <a:latin typeface="+mj-lt"/>
                </a:rPr>
                <a:t>+ </a:t>
              </a:r>
              <a:r>
                <a:rPr lang="vi-VN" sz="2800" dirty="0">
                  <a:solidFill>
                    <a:schemeClr val="bg1"/>
                  </a:solidFill>
                  <a:latin typeface="+mj-lt"/>
                </a:rPr>
                <a:t>Phát triển công nghiệp chế tạo và nông nghiệp đa dạng, cơ giới hóa.</a:t>
              </a:r>
            </a:p>
            <a:p>
              <a:r>
                <a:rPr lang="en-US" sz="2800" dirty="0">
                  <a:solidFill>
                    <a:schemeClr val="bg1"/>
                  </a:solidFill>
                  <a:latin typeface="+mj-lt"/>
                </a:rPr>
                <a:t>- </a:t>
              </a:r>
              <a:r>
                <a:rPr lang="vi-VN" sz="2800" dirty="0">
                  <a:solidFill>
                    <a:schemeClr val="bg1"/>
                  </a:solidFill>
                  <a:latin typeface="+mj-lt"/>
                </a:rPr>
                <a:t>Xã hội:</a:t>
              </a:r>
            </a:p>
            <a:p>
              <a:r>
                <a:rPr lang="en-US" sz="2800" dirty="0">
                  <a:solidFill>
                    <a:schemeClr val="bg1"/>
                  </a:solidFill>
                  <a:latin typeface="+mj-lt"/>
                </a:rPr>
                <a:t>+</a:t>
              </a:r>
              <a:r>
                <a:rPr lang="vi-VN" sz="2800" dirty="0">
                  <a:solidFill>
                    <a:schemeClr val="bg1"/>
                  </a:solidFill>
                  <a:latin typeface="+mj-lt"/>
                </a:rPr>
                <a:t> Cải thiện đời sống, giáo dục </a:t>
              </a:r>
              <a:r>
                <a:rPr lang="en-US" sz="2800" dirty="0">
                  <a:solidFill>
                    <a:schemeClr val="bg1"/>
                  </a:solidFill>
                  <a:latin typeface="+mj-lt"/>
                </a:rPr>
                <a:t>&amp;</a:t>
              </a:r>
              <a:r>
                <a:rPr lang="vi-VN" sz="2800" dirty="0">
                  <a:solidFill>
                    <a:schemeClr val="bg1"/>
                  </a:solidFill>
                  <a:latin typeface="+mj-lt"/>
                </a:rPr>
                <a:t> y tế phát triển vượt bậc.</a:t>
              </a:r>
              <a:endParaRPr lang="en-US" sz="2800" dirty="0">
                <a:solidFill>
                  <a:schemeClr val="bg1"/>
                </a:solidFill>
                <a:latin typeface="+mj-lt"/>
              </a:endParaRPr>
            </a:p>
          </p:txBody>
        </p:sp>
      </p:grpSp>
      <p:sp>
        <p:nvSpPr>
          <p:cNvPr id="11" name="Rectangle 10">
            <a:extLst>
              <a:ext uri="{FF2B5EF4-FFF2-40B4-BE49-F238E27FC236}">
                <a16:creationId xmlns:a16="http://schemas.microsoft.com/office/drawing/2014/main" id="{26955CF6-3E2D-DBB1-DF58-0C6C8B5940E1}"/>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58B76F0-64B0-863C-D5E5-E5168AEE7C5C}"/>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La-tin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3" name="Freeform 34">
            <a:extLst>
              <a:ext uri="{FF2B5EF4-FFF2-40B4-BE49-F238E27FC236}">
                <a16:creationId xmlns:a16="http://schemas.microsoft.com/office/drawing/2014/main" id="{841EAA84-2079-75BC-FA1B-7A56B8406D45}"/>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33ECCF1-0650-F24F-88B2-086FFA17EE3A}"/>
              </a:ext>
            </a:extLst>
          </p:cNvPr>
          <p:cNvSpPr txBox="1"/>
          <p:nvPr/>
        </p:nvSpPr>
        <p:spPr>
          <a:xfrm>
            <a:off x="728294" y="940762"/>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b. Cu-</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ba</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129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293BE2-BC78-105F-97B9-A109BA9469E0}"/>
              </a:ext>
            </a:extLst>
          </p:cNvPr>
          <p:cNvSpPr txBox="1"/>
          <p:nvPr/>
        </p:nvSpPr>
        <p:spPr>
          <a:xfrm>
            <a:off x="93760" y="972185"/>
            <a:ext cx="5736024" cy="4324588"/>
          </a:xfrm>
          <a:prstGeom prst="wedgeRoundRectCallout">
            <a:avLst>
              <a:gd name="adj1" fmla="val 5117"/>
              <a:gd name="adj2" fmla="val 58299"/>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7"/>
            <a:r>
              <a:rPr lang="en-US" sz="3100" b="1" dirty="0" err="1">
                <a:solidFill>
                  <a:prstClr val="black"/>
                </a:solidFill>
                <a:latin typeface="Sitka Banner" pitchFamily="2" charset="0"/>
                <a:cs typeface="Times New Roman" panose="02020603050405020304" pitchFamily="18" charset="0"/>
                <a:sym typeface="Arial"/>
              </a:rPr>
              <a:t>Hoạt</a:t>
            </a:r>
            <a:r>
              <a:rPr lang="en-US" sz="3100" b="1" dirty="0">
                <a:solidFill>
                  <a:prstClr val="black"/>
                </a:solidFill>
                <a:latin typeface="Sitka Banner" pitchFamily="2" charset="0"/>
                <a:cs typeface="Times New Roman" panose="02020603050405020304" pitchFamily="18" charset="0"/>
                <a:sym typeface="Arial"/>
              </a:rPr>
              <a:t> </a:t>
            </a:r>
            <a:r>
              <a:rPr lang="en-US" sz="3100" b="1" dirty="0" err="1">
                <a:solidFill>
                  <a:prstClr val="black"/>
                </a:solidFill>
                <a:latin typeface="Sitka Banner" pitchFamily="2" charset="0"/>
                <a:cs typeface="Times New Roman" panose="02020603050405020304" pitchFamily="18" charset="0"/>
                <a:sym typeface="Arial"/>
              </a:rPr>
              <a:t>động</a:t>
            </a:r>
            <a:r>
              <a:rPr lang="en-US" sz="3100" b="1" dirty="0">
                <a:solidFill>
                  <a:prstClr val="black"/>
                </a:solidFill>
                <a:latin typeface="Sitka Banner" pitchFamily="2" charset="0"/>
                <a:cs typeface="Times New Roman" panose="02020603050405020304" pitchFamily="18" charset="0"/>
                <a:sym typeface="Arial"/>
              </a:rPr>
              <a:t> </a:t>
            </a:r>
            <a:r>
              <a:rPr lang="en-US" sz="3100" b="1" dirty="0" err="1">
                <a:solidFill>
                  <a:prstClr val="black"/>
                </a:solidFill>
                <a:latin typeface="Sitka Banner" pitchFamily="2" charset="0"/>
                <a:cs typeface="Times New Roman" panose="02020603050405020304" pitchFamily="18" charset="0"/>
                <a:sym typeface="Arial"/>
              </a:rPr>
              <a:t>nhóm</a:t>
            </a:r>
            <a:endParaRPr lang="en-US" sz="3100" b="1" dirty="0">
              <a:solidFill>
                <a:prstClr val="black"/>
              </a:solidFill>
              <a:latin typeface="Sitka Banner" pitchFamily="2" charset="0"/>
              <a:cs typeface="Times New Roman" panose="02020603050405020304" pitchFamily="18" charset="0"/>
              <a:sym typeface="Arial"/>
            </a:endParaRPr>
          </a:p>
          <a:p>
            <a:pPr algn="ctr" defTabSz="914377"/>
            <a:r>
              <a:rPr lang="en-US" sz="3100" dirty="0" err="1">
                <a:solidFill>
                  <a:prstClr val="black"/>
                </a:solidFill>
                <a:latin typeface="Sitka Banner" pitchFamily="2" charset="0"/>
                <a:cs typeface="Times New Roman" panose="02020603050405020304" pitchFamily="18" charset="0"/>
                <a:sym typeface="Arial"/>
              </a:rPr>
              <a:t>Lớp</a:t>
            </a:r>
            <a:r>
              <a:rPr lang="en-US" sz="3100" dirty="0">
                <a:solidFill>
                  <a:prstClr val="black"/>
                </a:solidFill>
                <a:latin typeface="Sitka Banner" pitchFamily="2" charset="0"/>
                <a:cs typeface="Times New Roman" panose="02020603050405020304" pitchFamily="18" charset="0"/>
                <a:sym typeface="Arial"/>
              </a:rPr>
              <a:t> chia </a:t>
            </a:r>
            <a:r>
              <a:rPr lang="en-US" sz="3100" dirty="0" err="1">
                <a:solidFill>
                  <a:prstClr val="black"/>
                </a:solidFill>
                <a:latin typeface="Sitka Banner" pitchFamily="2" charset="0"/>
                <a:cs typeface="Times New Roman" panose="02020603050405020304" pitchFamily="18" charset="0"/>
                <a:sym typeface="Arial"/>
              </a:rPr>
              <a:t>thành</a:t>
            </a:r>
            <a:r>
              <a:rPr lang="en-US" sz="3100" dirty="0">
                <a:solidFill>
                  <a:prstClr val="black"/>
                </a:solidFill>
                <a:latin typeface="Sitka Banner" pitchFamily="2" charset="0"/>
                <a:cs typeface="Times New Roman" panose="02020603050405020304" pitchFamily="18" charset="0"/>
                <a:sym typeface="Arial"/>
              </a:rPr>
              <a:t> 3 </a:t>
            </a:r>
            <a:r>
              <a:rPr lang="en-US" sz="3100" dirty="0" err="1">
                <a:solidFill>
                  <a:prstClr val="black"/>
                </a:solidFill>
                <a:latin typeface="Sitka Banner" pitchFamily="2" charset="0"/>
                <a:cs typeface="Times New Roman" panose="02020603050405020304" pitchFamily="18" charset="0"/>
                <a:sym typeface="Arial"/>
              </a:rPr>
              <a:t>nhóm</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đọc</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thông</a:t>
            </a:r>
            <a:r>
              <a:rPr lang="en-US" sz="3100" dirty="0">
                <a:solidFill>
                  <a:prstClr val="black"/>
                </a:solidFill>
                <a:latin typeface="Sitka Banner" pitchFamily="2" charset="0"/>
                <a:cs typeface="Times New Roman" panose="02020603050405020304" pitchFamily="18" charset="0"/>
                <a:sym typeface="Arial"/>
              </a:rPr>
              <a:t> tin </a:t>
            </a:r>
            <a:r>
              <a:rPr lang="en-US" sz="3100" dirty="0" err="1">
                <a:solidFill>
                  <a:prstClr val="black"/>
                </a:solidFill>
                <a:latin typeface="Sitka Banner" pitchFamily="2" charset="0"/>
                <a:cs typeface="Times New Roman" panose="02020603050405020304" pitchFamily="18" charset="0"/>
                <a:sym typeface="Arial"/>
              </a:rPr>
              <a:t>và</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tư</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liệu</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sgk</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mục</a:t>
            </a:r>
            <a:r>
              <a:rPr lang="en-US" sz="3100" dirty="0">
                <a:solidFill>
                  <a:prstClr val="black"/>
                </a:solidFill>
                <a:latin typeface="Sitka Banner" pitchFamily="2" charset="0"/>
                <a:cs typeface="Times New Roman" panose="02020603050405020304" pitchFamily="18" charset="0"/>
                <a:sym typeface="Arial"/>
              </a:rPr>
              <a:t> 2 tr54 - 57, </a:t>
            </a:r>
            <a:r>
              <a:rPr lang="en-US" sz="3100" dirty="0" err="1">
                <a:solidFill>
                  <a:prstClr val="black"/>
                </a:solidFill>
                <a:latin typeface="Sitka Banner" pitchFamily="2" charset="0"/>
                <a:cs typeface="Times New Roman" panose="02020603050405020304" pitchFamily="18" charset="0"/>
                <a:sym typeface="Arial"/>
              </a:rPr>
              <a:t>tìm</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hiểu</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những</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nét</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chính</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về</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Nhật</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Bản</a:t>
            </a:r>
            <a:r>
              <a:rPr lang="en-US" sz="3100" dirty="0">
                <a:solidFill>
                  <a:prstClr val="black"/>
                </a:solidFill>
                <a:latin typeface="Sitka Banner" pitchFamily="2" charset="0"/>
                <a:cs typeface="Times New Roman" panose="02020603050405020304" pitchFamily="18" charset="0"/>
                <a:sym typeface="Arial"/>
              </a:rPr>
              <a:t>, Trung </a:t>
            </a:r>
            <a:r>
              <a:rPr lang="en-US" sz="3100" dirty="0" err="1">
                <a:solidFill>
                  <a:prstClr val="black"/>
                </a:solidFill>
                <a:latin typeface="Sitka Banner" pitchFamily="2" charset="0"/>
                <a:cs typeface="Times New Roman" panose="02020603050405020304" pitchFamily="18" charset="0"/>
                <a:sym typeface="Arial"/>
              </a:rPr>
              <a:t>Quốc</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Ấn</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Độ</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từ</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năm</a:t>
            </a:r>
            <a:r>
              <a:rPr lang="en-US" sz="3100" dirty="0">
                <a:solidFill>
                  <a:prstClr val="black"/>
                </a:solidFill>
                <a:latin typeface="Sitka Banner" pitchFamily="2" charset="0"/>
                <a:cs typeface="Times New Roman" panose="02020603050405020304" pitchFamily="18" charset="0"/>
                <a:sym typeface="Arial"/>
              </a:rPr>
              <a:t> 1945 </a:t>
            </a:r>
            <a:r>
              <a:rPr lang="en-US" sz="3100" dirty="0" err="1">
                <a:solidFill>
                  <a:prstClr val="black"/>
                </a:solidFill>
                <a:latin typeface="Sitka Banner" pitchFamily="2" charset="0"/>
                <a:cs typeface="Times New Roman" panose="02020603050405020304" pitchFamily="18" charset="0"/>
                <a:sym typeface="Arial"/>
              </a:rPr>
              <a:t>đến</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năm</a:t>
            </a:r>
            <a:r>
              <a:rPr lang="en-US" sz="3100" dirty="0">
                <a:solidFill>
                  <a:prstClr val="black"/>
                </a:solidFill>
                <a:latin typeface="Sitka Banner" pitchFamily="2" charset="0"/>
                <a:cs typeface="Times New Roman" panose="02020603050405020304" pitchFamily="18" charset="0"/>
                <a:sym typeface="Arial"/>
              </a:rPr>
              <a:t> 1991</a:t>
            </a:r>
          </a:p>
          <a:p>
            <a:pPr algn="ctr" defTabSz="914377"/>
            <a:r>
              <a:rPr lang="en-US" sz="3100" dirty="0" err="1">
                <a:solidFill>
                  <a:prstClr val="black"/>
                </a:solidFill>
                <a:latin typeface="Sitka Banner" pitchFamily="2" charset="0"/>
                <a:cs typeface="Times New Roman" panose="02020603050405020304" pitchFamily="18" charset="0"/>
                <a:sym typeface="Arial"/>
              </a:rPr>
              <a:t>Thời</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gian</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chuẩn</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bị</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trước</a:t>
            </a:r>
            <a:r>
              <a:rPr lang="en-US" sz="3100" dirty="0">
                <a:solidFill>
                  <a:prstClr val="black"/>
                </a:solidFill>
                <a:latin typeface="Sitka Banner" pitchFamily="2" charset="0"/>
                <a:cs typeface="Times New Roman" panose="02020603050405020304" pitchFamily="18" charset="0"/>
                <a:sym typeface="Arial"/>
              </a:rPr>
              <a:t> 2 </a:t>
            </a:r>
            <a:r>
              <a:rPr lang="en-US" sz="3100" dirty="0" err="1">
                <a:solidFill>
                  <a:prstClr val="black"/>
                </a:solidFill>
                <a:latin typeface="Sitka Banner" pitchFamily="2" charset="0"/>
                <a:cs typeface="Times New Roman" panose="02020603050405020304" pitchFamily="18" charset="0"/>
                <a:sym typeface="Arial"/>
              </a:rPr>
              <a:t>ngày</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thời</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gian</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trình</a:t>
            </a:r>
            <a:r>
              <a:rPr lang="en-US" sz="3100" dirty="0">
                <a:solidFill>
                  <a:prstClr val="black"/>
                </a:solidFill>
                <a:latin typeface="Sitka Banner" pitchFamily="2" charset="0"/>
                <a:cs typeface="Times New Roman" panose="02020603050405020304" pitchFamily="18" charset="0"/>
                <a:sym typeface="Arial"/>
              </a:rPr>
              <a:t> </a:t>
            </a:r>
            <a:r>
              <a:rPr lang="en-US" sz="3100" dirty="0" err="1">
                <a:solidFill>
                  <a:prstClr val="black"/>
                </a:solidFill>
                <a:latin typeface="Sitka Banner" pitchFamily="2" charset="0"/>
                <a:cs typeface="Times New Roman" panose="02020603050405020304" pitchFamily="18" charset="0"/>
                <a:sym typeface="Arial"/>
              </a:rPr>
              <a:t>bày</a:t>
            </a:r>
            <a:r>
              <a:rPr lang="en-US" sz="3100" dirty="0">
                <a:solidFill>
                  <a:prstClr val="black"/>
                </a:solidFill>
                <a:latin typeface="Sitka Banner" pitchFamily="2" charset="0"/>
                <a:cs typeface="Times New Roman" panose="02020603050405020304" pitchFamily="18" charset="0"/>
                <a:sym typeface="Arial"/>
              </a:rPr>
              <a:t> 5p</a:t>
            </a:r>
          </a:p>
        </p:txBody>
      </p:sp>
      <p:sp>
        <p:nvSpPr>
          <p:cNvPr id="11" name="Rectangle: Rounded Corners 10">
            <a:extLst>
              <a:ext uri="{FF2B5EF4-FFF2-40B4-BE49-F238E27FC236}">
                <a16:creationId xmlns:a16="http://schemas.microsoft.com/office/drawing/2014/main" id="{73EA831F-A481-CFA3-42E2-451A297323A1}"/>
              </a:ext>
            </a:extLst>
          </p:cNvPr>
          <p:cNvSpPr/>
          <p:nvPr/>
        </p:nvSpPr>
        <p:spPr>
          <a:xfrm>
            <a:off x="7050081" y="994367"/>
            <a:ext cx="5072064" cy="1339213"/>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sym typeface="Arial"/>
            </a:endParaRPr>
          </a:p>
        </p:txBody>
      </p:sp>
      <p:sp>
        <p:nvSpPr>
          <p:cNvPr id="13" name="Rectangle: Rounded Corners 12">
            <a:extLst>
              <a:ext uri="{FF2B5EF4-FFF2-40B4-BE49-F238E27FC236}">
                <a16:creationId xmlns:a16="http://schemas.microsoft.com/office/drawing/2014/main" id="{14F42473-4387-CA38-FF29-362FC88C4CDA}"/>
              </a:ext>
            </a:extLst>
          </p:cNvPr>
          <p:cNvSpPr/>
          <p:nvPr/>
        </p:nvSpPr>
        <p:spPr>
          <a:xfrm>
            <a:off x="7128973" y="2552939"/>
            <a:ext cx="4989340" cy="180928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sym typeface="Arial"/>
            </a:endParaRPr>
          </a:p>
        </p:txBody>
      </p:sp>
      <p:sp>
        <p:nvSpPr>
          <p:cNvPr id="14" name="TextBox 13">
            <a:extLst>
              <a:ext uri="{FF2B5EF4-FFF2-40B4-BE49-F238E27FC236}">
                <a16:creationId xmlns:a16="http://schemas.microsoft.com/office/drawing/2014/main" id="{AA4875C4-6E21-31EE-83BC-13F155B80C3A}"/>
              </a:ext>
            </a:extLst>
          </p:cNvPr>
          <p:cNvSpPr txBox="1"/>
          <p:nvPr/>
        </p:nvSpPr>
        <p:spPr>
          <a:xfrm>
            <a:off x="7114573" y="948597"/>
            <a:ext cx="4830500" cy="1384995"/>
          </a:xfrm>
          <a:prstGeom prst="rect">
            <a:avLst/>
          </a:prstGeom>
          <a:noFill/>
        </p:spPr>
        <p:txBody>
          <a:bodyPr wrap="square" lIns="0" tIns="0" rIns="0" bIns="0" rtlCol="0">
            <a:spAutoFit/>
          </a:bodyPr>
          <a:lstStyle/>
          <a:p>
            <a:pPr algn="ctr" defTabSz="914377">
              <a:defRPr/>
            </a:pP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Lập</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bảng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biểu</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trình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bày</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những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nét</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chính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về</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hình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Nhật</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Bản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1945 – 1991 (PHT1)</a:t>
            </a:r>
            <a:endParaRPr lang="en-US" sz="3000" dirty="0">
              <a:solidFill>
                <a:srgbClr val="002060"/>
              </a:solidFill>
              <a:latin typeface="Sitka Banner" pitchFamily="2" charset="0"/>
              <a:ea typeface="Times New Roman" panose="02020603050405020304" pitchFamily="18" charset="0"/>
              <a:cs typeface="Times New Roman" panose="02020603050405020304" pitchFamily="18" charset="0"/>
              <a:sym typeface="Arial"/>
            </a:endParaRPr>
          </a:p>
        </p:txBody>
      </p:sp>
      <p:sp>
        <p:nvSpPr>
          <p:cNvPr id="15" name="TextBox 14">
            <a:extLst>
              <a:ext uri="{FF2B5EF4-FFF2-40B4-BE49-F238E27FC236}">
                <a16:creationId xmlns:a16="http://schemas.microsoft.com/office/drawing/2014/main" id="{D9FB40EA-A040-CC67-5834-E0A2B70A3B90}"/>
              </a:ext>
            </a:extLst>
          </p:cNvPr>
          <p:cNvSpPr txBox="1"/>
          <p:nvPr/>
        </p:nvSpPr>
        <p:spPr>
          <a:xfrm>
            <a:off x="7263349" y="2472455"/>
            <a:ext cx="4705695" cy="1384995"/>
          </a:xfrm>
          <a:prstGeom prst="rect">
            <a:avLst/>
          </a:prstGeom>
          <a:noFill/>
        </p:spPr>
        <p:txBody>
          <a:bodyPr wrap="square" lIns="0" tIns="0" rIns="0" bIns="0" rtlCol="0">
            <a:spAutoFit/>
          </a:bodyPr>
          <a:lstStyle/>
          <a:p>
            <a:pPr algn="ctr" defTabSz="914377">
              <a:defRPr/>
            </a:pP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Lập</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bảng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biểu</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trình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bày</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những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nét</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chính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về</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hình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Trung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Quốc</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1945 – 1991 (PHT2)</a:t>
            </a:r>
            <a:endParaRPr lang="en-US" sz="3000" dirty="0">
              <a:solidFill>
                <a:srgbClr val="002060"/>
              </a:solidFill>
              <a:latin typeface="Sitka Banner" pitchFamily="2" charset="0"/>
              <a:ea typeface="Times New Roman" panose="02020603050405020304" pitchFamily="18" charset="0"/>
              <a:cs typeface="Times New Roman" panose="02020603050405020304" pitchFamily="18" charset="0"/>
              <a:sym typeface="Arial"/>
            </a:endParaRPr>
          </a:p>
        </p:txBody>
      </p:sp>
      <p:sp>
        <p:nvSpPr>
          <p:cNvPr id="16" name="Diamond 15">
            <a:extLst>
              <a:ext uri="{FF2B5EF4-FFF2-40B4-BE49-F238E27FC236}">
                <a16:creationId xmlns:a16="http://schemas.microsoft.com/office/drawing/2014/main" id="{7DCB3F13-3B56-B145-AA7D-32384D3C0990}"/>
              </a:ext>
            </a:extLst>
          </p:cNvPr>
          <p:cNvSpPr/>
          <p:nvPr/>
        </p:nvSpPr>
        <p:spPr>
          <a:xfrm>
            <a:off x="5835512" y="936223"/>
            <a:ext cx="1416981" cy="1256743"/>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Calibri"/>
                <a:sym typeface="Arial"/>
              </a:rPr>
              <a:t>1</a:t>
            </a:r>
            <a:endParaRPr lang="en-US" b="1" dirty="0">
              <a:solidFill>
                <a:prstClr val="white"/>
              </a:solidFill>
              <a:latin typeface="Calibri"/>
              <a:sym typeface="Arial"/>
            </a:endParaRPr>
          </a:p>
        </p:txBody>
      </p:sp>
      <p:sp>
        <p:nvSpPr>
          <p:cNvPr id="17" name="Diamond 16">
            <a:extLst>
              <a:ext uri="{FF2B5EF4-FFF2-40B4-BE49-F238E27FC236}">
                <a16:creationId xmlns:a16="http://schemas.microsoft.com/office/drawing/2014/main" id="{42A5FF5E-7958-1E3E-EE22-05DDC0C4A3F3}"/>
              </a:ext>
            </a:extLst>
          </p:cNvPr>
          <p:cNvSpPr/>
          <p:nvPr/>
        </p:nvSpPr>
        <p:spPr>
          <a:xfrm>
            <a:off x="5877248" y="2891538"/>
            <a:ext cx="1416981" cy="1256743"/>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Calibri"/>
                <a:sym typeface="Arial"/>
              </a:rPr>
              <a:t>2</a:t>
            </a:r>
            <a:endParaRPr lang="en-US" b="1" dirty="0">
              <a:solidFill>
                <a:prstClr val="white"/>
              </a:solidFill>
              <a:latin typeface="Calibri"/>
              <a:sym typeface="Arial"/>
            </a:endParaRPr>
          </a:p>
        </p:txBody>
      </p:sp>
      <p:pic>
        <p:nvPicPr>
          <p:cNvPr id="23" name="Picture 22">
            <a:extLst>
              <a:ext uri="{FF2B5EF4-FFF2-40B4-BE49-F238E27FC236}">
                <a16:creationId xmlns:a16="http://schemas.microsoft.com/office/drawing/2014/main" id="{7CD0E7C1-3F6B-432E-0808-0E7217C634B4}"/>
              </a:ext>
            </a:extLst>
          </p:cNvPr>
          <p:cNvPicPr>
            <a:picLocks noChangeAspect="1"/>
          </p:cNvPicPr>
          <p:nvPr/>
        </p:nvPicPr>
        <p:blipFill>
          <a:blip r:embed="rId2"/>
          <a:stretch>
            <a:fillRect/>
          </a:stretch>
        </p:blipFill>
        <p:spPr>
          <a:xfrm>
            <a:off x="304802" y="4119938"/>
            <a:ext cx="3192695" cy="2621671"/>
          </a:xfrm>
          <a:prstGeom prst="rect">
            <a:avLst/>
          </a:prstGeom>
        </p:spPr>
      </p:pic>
      <p:sp>
        <p:nvSpPr>
          <p:cNvPr id="5" name="Rectangle: Rounded Corners 4">
            <a:extLst>
              <a:ext uri="{FF2B5EF4-FFF2-40B4-BE49-F238E27FC236}">
                <a16:creationId xmlns:a16="http://schemas.microsoft.com/office/drawing/2014/main" id="{369E6B6E-81C1-1A28-7948-549AA2F78D17}"/>
              </a:ext>
            </a:extLst>
          </p:cNvPr>
          <p:cNvSpPr/>
          <p:nvPr/>
        </p:nvSpPr>
        <p:spPr>
          <a:xfrm>
            <a:off x="7128973" y="4457980"/>
            <a:ext cx="4989340" cy="2257235"/>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Calibri"/>
              <a:sym typeface="Arial"/>
            </a:endParaRPr>
          </a:p>
        </p:txBody>
      </p:sp>
      <p:sp>
        <p:nvSpPr>
          <p:cNvPr id="6" name="TextBox 5">
            <a:extLst>
              <a:ext uri="{FF2B5EF4-FFF2-40B4-BE49-F238E27FC236}">
                <a16:creationId xmlns:a16="http://schemas.microsoft.com/office/drawing/2014/main" id="{DD824CE7-2C65-5071-5EB6-28D2B8556E6B}"/>
              </a:ext>
            </a:extLst>
          </p:cNvPr>
          <p:cNvSpPr txBox="1"/>
          <p:nvPr/>
        </p:nvSpPr>
        <p:spPr>
          <a:xfrm>
            <a:off x="7236355" y="4440953"/>
            <a:ext cx="4759584" cy="1384995"/>
          </a:xfrm>
          <a:prstGeom prst="rect">
            <a:avLst/>
          </a:prstGeom>
          <a:noFill/>
        </p:spPr>
        <p:txBody>
          <a:bodyPr wrap="square" lIns="0" tIns="0" rIns="0" bIns="0" rtlCol="0">
            <a:spAutoFit/>
          </a:bodyPr>
          <a:lstStyle/>
          <a:p>
            <a:pPr algn="ctr" defTabSz="914377">
              <a:defRPr/>
            </a:pP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Lập</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bảng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biểu</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trình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bày</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những</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nét</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chính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về</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hình</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Ấn</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Độ</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a:t>
            </a:r>
            <a:r>
              <a:rPr lang="en-US" sz="3000" dirty="0" err="1">
                <a:solidFill>
                  <a:srgbClr val="C00000"/>
                </a:solidFill>
                <a:latin typeface="Sitka Banner" pitchFamily="2" charset="0"/>
                <a:ea typeface="Times New Roman" panose="02020603050405020304" pitchFamily="18" charset="0"/>
                <a:cs typeface="Times New Roman" panose="02020603050405020304" pitchFamily="18" charset="0"/>
                <a:sym typeface="Arial"/>
              </a:rPr>
              <a:t>từ</a:t>
            </a:r>
            <a:r>
              <a:rPr lang="en-US" sz="3000" dirty="0">
                <a:solidFill>
                  <a:srgbClr val="C00000"/>
                </a:solidFill>
                <a:latin typeface="Sitka Banner" pitchFamily="2" charset="0"/>
                <a:ea typeface="Times New Roman" panose="02020603050405020304" pitchFamily="18" charset="0"/>
                <a:cs typeface="Times New Roman" panose="02020603050405020304" pitchFamily="18" charset="0"/>
                <a:sym typeface="Arial"/>
              </a:rPr>
              <a:t> 1945 – 1991 (PHT3)</a:t>
            </a:r>
            <a:endParaRPr lang="en-US" sz="3000" dirty="0">
              <a:solidFill>
                <a:srgbClr val="002060"/>
              </a:solidFill>
              <a:latin typeface="Sitka Banner" pitchFamily="2" charset="0"/>
              <a:ea typeface="Times New Roman" panose="02020603050405020304" pitchFamily="18" charset="0"/>
              <a:cs typeface="Times New Roman" panose="02020603050405020304" pitchFamily="18" charset="0"/>
              <a:sym typeface="Arial"/>
            </a:endParaRPr>
          </a:p>
        </p:txBody>
      </p:sp>
      <p:sp>
        <p:nvSpPr>
          <p:cNvPr id="9" name="Diamond 8">
            <a:extLst>
              <a:ext uri="{FF2B5EF4-FFF2-40B4-BE49-F238E27FC236}">
                <a16:creationId xmlns:a16="http://schemas.microsoft.com/office/drawing/2014/main" id="{F416531C-2B51-48B6-D9CA-6B5A3D3671C3}"/>
              </a:ext>
            </a:extLst>
          </p:cNvPr>
          <p:cNvSpPr/>
          <p:nvPr/>
        </p:nvSpPr>
        <p:spPr>
          <a:xfrm>
            <a:off x="5952158" y="5184795"/>
            <a:ext cx="1416981" cy="1256743"/>
          </a:xfrm>
          <a:prstGeom prst="diamond">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r>
              <a:rPr lang="en-US" sz="3200" b="1" dirty="0">
                <a:solidFill>
                  <a:prstClr val="white"/>
                </a:solidFill>
                <a:latin typeface="Calibri"/>
                <a:sym typeface="Arial"/>
              </a:rPr>
              <a:t>3</a:t>
            </a:r>
            <a:endParaRPr lang="en-US" b="1" dirty="0">
              <a:solidFill>
                <a:prstClr val="white"/>
              </a:solidFill>
              <a:latin typeface="Calibri"/>
              <a:sym typeface="Arial"/>
            </a:endParaRPr>
          </a:p>
        </p:txBody>
      </p:sp>
      <p:sp>
        <p:nvSpPr>
          <p:cNvPr id="8" name="Rectangle 7">
            <a:extLst>
              <a:ext uri="{FF2B5EF4-FFF2-40B4-BE49-F238E27FC236}">
                <a16:creationId xmlns:a16="http://schemas.microsoft.com/office/drawing/2014/main" id="{A0C0AC85-DDB6-78C0-9CC5-B7898CA20AFD}"/>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36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F7F80586-5858-5CFD-9DD5-7A8B8D0E4AB1}"/>
                  </a:ext>
                </a:extLst>
              </p:cNvPr>
              <p:cNvGraphicFramePr>
                <a:graphicFrameLocks noChangeAspect="1"/>
              </p:cNvGraphicFramePr>
              <p:nvPr>
                <p:extLst>
                  <p:ext uri="{D42A27DB-BD31-4B8C-83A1-F6EECF244321}">
                    <p14:modId xmlns:p14="http://schemas.microsoft.com/office/powerpoint/2010/main" val="3875889676"/>
                  </p:ext>
                </p:extLst>
              </p:nvPr>
            </p:nvGraphicFramePr>
            <p:xfrm>
              <a:off x="167640" y="228600"/>
              <a:ext cx="6949440" cy="3909060"/>
            </p:xfrm>
            <a:graphic>
              <a:graphicData uri="http://schemas.microsoft.com/office/powerpoint/2016/slidezoom">
                <pslz:sldZm>
                  <pslz:sldZmObj sldId="11089080" cId="2327374854">
                    <pslz:zmPr id="{EB63C761-52E2-4795-A953-C76119B85970}" returnToParent="0" transitionDur="1000">
                      <p166:blipFill xmlns:p166="http://schemas.microsoft.com/office/powerpoint/2016/6/main">
                        <a:blip r:embed="rId2"/>
                        <a:stretch>
                          <a:fillRect/>
                        </a:stretch>
                      </p166:blipFill>
                      <p166:spPr xmlns:p166="http://schemas.microsoft.com/office/powerpoint/2016/6/main">
                        <a:xfrm>
                          <a:off x="0" y="0"/>
                          <a:ext cx="6949440" cy="3909060"/>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F7F80586-5858-5CFD-9DD5-7A8B8D0E4AB1}"/>
                  </a:ext>
                </a:extLst>
              </p:cNvPr>
              <p:cNvPicPr>
                <a:picLocks noGrp="1" noRot="1" noChangeAspect="1" noMove="1" noResize="1" noEditPoints="1" noAdjustHandles="1" noChangeArrowheads="1" noChangeShapeType="1"/>
              </p:cNvPicPr>
              <p:nvPr/>
            </p:nvPicPr>
            <p:blipFill>
              <a:blip r:embed="rId4"/>
              <a:stretch>
                <a:fillRect/>
              </a:stretch>
            </p:blipFill>
            <p:spPr>
              <a:xfrm>
                <a:off x="167640" y="228600"/>
                <a:ext cx="6949440" cy="390906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568356BF-2DE1-2D54-E08A-E23B15F9FFD8}"/>
                  </a:ext>
                </a:extLst>
              </p:cNvPr>
              <p:cNvGraphicFramePr>
                <a:graphicFrameLocks noChangeAspect="1"/>
              </p:cNvGraphicFramePr>
              <p:nvPr>
                <p:extLst>
                  <p:ext uri="{D42A27DB-BD31-4B8C-83A1-F6EECF244321}">
                    <p14:modId xmlns:p14="http://schemas.microsoft.com/office/powerpoint/2010/main" val="2034873463"/>
                  </p:ext>
                </p:extLst>
              </p:nvPr>
            </p:nvGraphicFramePr>
            <p:xfrm>
              <a:off x="6294120" y="118110"/>
              <a:ext cx="5730240" cy="3223260"/>
            </p:xfrm>
            <a:graphic>
              <a:graphicData uri="http://schemas.microsoft.com/office/powerpoint/2016/slidezoom">
                <pslz:sldZm>
                  <pslz:sldZmObj sldId="11089067" cId="990047611">
                    <pslz:zmPr id="{F97C98A3-A13F-4DA5-A581-876963462485}" returnToParent="0" transitionDur="1000">
                      <p166:blipFill xmlns:p166="http://schemas.microsoft.com/office/powerpoint/2016/6/main">
                        <a:blip r:embed="rId5"/>
                        <a:stretch>
                          <a:fillRect/>
                        </a:stretch>
                      </p166:blipFill>
                      <p166:spPr xmlns:p166="http://schemas.microsoft.com/office/powerpoint/2016/6/main">
                        <a:xfrm>
                          <a:off x="0" y="0"/>
                          <a:ext cx="5730240" cy="3223260"/>
                        </a:xfrm>
                        <a:prstGeom prst="rect">
                          <a:avLst/>
                        </a:prstGeom>
                        <a:ln w="3175">
                          <a:solidFill>
                            <a:prstClr val="ltGray"/>
                          </a:solidFill>
                        </a:ln>
                      </p166:spPr>
                    </pslz:zmPr>
                  </pslz:sldZmObj>
                </pslz:sldZm>
              </a:graphicData>
            </a:graphic>
          </p:graphicFrame>
        </mc:Choice>
        <mc:Fallback xmlns="">
          <p:pic>
            <p:nvPicPr>
              <p:cNvPr id="5" name="Slide Zoom 4">
                <a:hlinkClick r:id="rId6" action="ppaction://hlinksldjump"/>
                <a:extLst>
                  <a:ext uri="{FF2B5EF4-FFF2-40B4-BE49-F238E27FC236}">
                    <a16:creationId xmlns:a16="http://schemas.microsoft.com/office/drawing/2014/main" id="{568356BF-2DE1-2D54-E08A-E23B15F9FFD8}"/>
                  </a:ext>
                </a:extLst>
              </p:cNvPr>
              <p:cNvPicPr>
                <a:picLocks noGrp="1" noRot="1" noChangeAspect="1" noMove="1" noResize="1" noEditPoints="1" noAdjustHandles="1" noChangeArrowheads="1" noChangeShapeType="1"/>
              </p:cNvPicPr>
              <p:nvPr/>
            </p:nvPicPr>
            <p:blipFill>
              <a:blip r:embed="rId7"/>
              <a:stretch>
                <a:fillRect/>
              </a:stretch>
            </p:blipFill>
            <p:spPr>
              <a:xfrm>
                <a:off x="6294120" y="118110"/>
                <a:ext cx="5730240" cy="322326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8D679B67-0627-40D1-136A-925E603599C8}"/>
                  </a:ext>
                </a:extLst>
              </p:cNvPr>
              <p:cNvGraphicFramePr>
                <a:graphicFrameLocks noChangeAspect="1"/>
              </p:cNvGraphicFramePr>
              <p:nvPr>
                <p:extLst>
                  <p:ext uri="{D42A27DB-BD31-4B8C-83A1-F6EECF244321}">
                    <p14:modId xmlns:p14="http://schemas.microsoft.com/office/powerpoint/2010/main" val="856361860"/>
                  </p:ext>
                </p:extLst>
              </p:nvPr>
            </p:nvGraphicFramePr>
            <p:xfrm>
              <a:off x="6057900" y="3589020"/>
              <a:ext cx="5730240" cy="3223260"/>
            </p:xfrm>
            <a:graphic>
              <a:graphicData uri="http://schemas.microsoft.com/office/powerpoint/2016/slidezoom">
                <pslz:sldZm>
                  <pslz:sldZmObj sldId="11089079" cId="3352791611">
                    <pslz:zmPr id="{E344808F-5D14-4469-9FD7-207577804A52}" returnToParent="0" transitionDur="1000">
                      <p166:blipFill xmlns:p166="http://schemas.microsoft.com/office/powerpoint/2016/6/main">
                        <a:blip r:embed="rId8"/>
                        <a:stretch>
                          <a:fillRect/>
                        </a:stretch>
                      </p166:blipFill>
                      <p166:spPr xmlns:p166="http://schemas.microsoft.com/office/powerpoint/2016/6/main">
                        <a:xfrm>
                          <a:off x="0" y="0"/>
                          <a:ext cx="5730240" cy="3223260"/>
                        </a:xfrm>
                        <a:prstGeom prst="rect">
                          <a:avLst/>
                        </a:prstGeom>
                        <a:ln w="3175">
                          <a:solidFill>
                            <a:prstClr val="ltGray"/>
                          </a:solidFill>
                        </a:ln>
                      </p166:spPr>
                    </pslz:zmPr>
                  </pslz:sldZmObj>
                </pslz:sldZm>
              </a:graphicData>
            </a:graphic>
          </p:graphicFrame>
        </mc:Choice>
        <mc:Fallback xmlns="">
          <p:pic>
            <p:nvPicPr>
              <p:cNvPr id="7" name="Slide Zoom 6">
                <a:hlinkClick r:id="rId9" action="ppaction://hlinksldjump"/>
                <a:extLst>
                  <a:ext uri="{FF2B5EF4-FFF2-40B4-BE49-F238E27FC236}">
                    <a16:creationId xmlns:a16="http://schemas.microsoft.com/office/drawing/2014/main" id="{8D679B67-0627-40D1-136A-925E603599C8}"/>
                  </a:ext>
                </a:extLst>
              </p:cNvPr>
              <p:cNvPicPr>
                <a:picLocks noGrp="1" noRot="1" noChangeAspect="1" noMove="1" noResize="1" noEditPoints="1" noAdjustHandles="1" noChangeArrowheads="1" noChangeShapeType="1"/>
              </p:cNvPicPr>
              <p:nvPr/>
            </p:nvPicPr>
            <p:blipFill>
              <a:blip r:embed="rId10"/>
              <a:stretch>
                <a:fillRect/>
              </a:stretch>
            </p:blipFill>
            <p:spPr>
              <a:xfrm>
                <a:off x="6057900" y="3589020"/>
                <a:ext cx="5730240" cy="3223260"/>
              </a:xfrm>
              <a:prstGeom prst="rect">
                <a:avLst/>
              </a:prstGeom>
              <a:ln w="3175">
                <a:solidFill>
                  <a:prstClr val="ltGray"/>
                </a:solidFill>
              </a:ln>
            </p:spPr>
          </p:pic>
        </mc:Fallback>
      </mc:AlternateContent>
    </p:spTree>
    <p:extLst>
      <p:ext uri="{BB962C8B-B14F-4D97-AF65-F5344CB8AC3E}">
        <p14:creationId xmlns:p14="http://schemas.microsoft.com/office/powerpoint/2010/main" val="3939308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59" name="Picture 58">
            <a:extLst>
              <a:ext uri="{FF2B5EF4-FFF2-40B4-BE49-F238E27FC236}">
                <a16:creationId xmlns:a16="http://schemas.microsoft.com/office/drawing/2014/main" id="{0EDE5112-D4C3-2AAF-4AD2-11D8F5DFBE67}"/>
              </a:ext>
            </a:extLst>
          </p:cNvPr>
          <p:cNvPicPr>
            <a:picLocks noChangeAspect="1"/>
          </p:cNvPicPr>
          <p:nvPr/>
        </p:nvPicPr>
        <p:blipFill rotWithShape="1">
          <a:blip r:embed="rId4"/>
          <a:srcRect l="6076" r="12799"/>
          <a:stretch/>
        </p:blipFill>
        <p:spPr>
          <a:xfrm>
            <a:off x="1857690" y="0"/>
            <a:ext cx="8476620" cy="6849204"/>
          </a:xfrm>
          <a:prstGeom prst="rect">
            <a:avLst/>
          </a:prstGeom>
        </p:spPr>
      </p:pic>
    </p:spTree>
    <p:extLst>
      <p:ext uri="{BB962C8B-B14F-4D97-AF65-F5344CB8AC3E}">
        <p14:creationId xmlns:p14="http://schemas.microsoft.com/office/powerpoint/2010/main" val="23273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0" name="Picture 59">
            <a:extLst>
              <a:ext uri="{FF2B5EF4-FFF2-40B4-BE49-F238E27FC236}">
                <a16:creationId xmlns:a16="http://schemas.microsoft.com/office/drawing/2014/main" id="{2005DC91-2F84-2122-4835-00FDB2C06962}"/>
              </a:ext>
            </a:extLst>
          </p:cNvPr>
          <p:cNvPicPr>
            <a:picLocks noChangeAspect="1"/>
          </p:cNvPicPr>
          <p:nvPr/>
        </p:nvPicPr>
        <p:blipFill rotWithShape="1">
          <a:blip r:embed="rId4"/>
          <a:srcRect t="3077" r="2223"/>
          <a:stretch/>
        </p:blipFill>
        <p:spPr>
          <a:xfrm>
            <a:off x="689386" y="219435"/>
            <a:ext cx="10813228" cy="6189752"/>
          </a:xfrm>
          <a:prstGeom prst="rect">
            <a:avLst/>
          </a:prstGeom>
        </p:spPr>
      </p:pic>
    </p:spTree>
    <p:extLst>
      <p:ext uri="{BB962C8B-B14F-4D97-AF65-F5344CB8AC3E}">
        <p14:creationId xmlns:p14="http://schemas.microsoft.com/office/powerpoint/2010/main" val="99004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grpSp>
        <p:nvGrpSpPr>
          <p:cNvPr id="2" name="Group 2"/>
          <p:cNvGrpSpPr/>
          <p:nvPr/>
        </p:nvGrpSpPr>
        <p:grpSpPr>
          <a:xfrm>
            <a:off x="366001" y="4692520"/>
            <a:ext cx="11367071" cy="2165481"/>
            <a:chOff x="0" y="0"/>
            <a:chExt cx="5339236" cy="1017150"/>
          </a:xfrm>
        </p:grpSpPr>
        <p:sp>
          <p:nvSpPr>
            <p:cNvPr id="3" name="Freeform 3"/>
            <p:cNvSpPr/>
            <p:nvPr/>
          </p:nvSpPr>
          <p:spPr>
            <a:xfrm>
              <a:off x="0" y="0"/>
              <a:ext cx="5339236" cy="1017150"/>
            </a:xfrm>
            <a:custGeom>
              <a:avLst/>
              <a:gdLst/>
              <a:ahLst/>
              <a:cxnLst/>
              <a:rect l="l" t="t" r="r" b="b"/>
              <a:pathLst>
                <a:path w="5339236" h="1017150">
                  <a:moveTo>
                    <a:pt x="0" y="0"/>
                  </a:moveTo>
                  <a:lnTo>
                    <a:pt x="5339236" y="0"/>
                  </a:lnTo>
                  <a:lnTo>
                    <a:pt x="5339236" y="1017150"/>
                  </a:lnTo>
                  <a:lnTo>
                    <a:pt x="0" y="1017150"/>
                  </a:lnTo>
                  <a:close/>
                </a:path>
              </a:pathLst>
            </a:custGeom>
            <a:solidFill>
              <a:srgbClr val="2F4339"/>
            </a:solidFill>
          </p:spPr>
          <p:txBody>
            <a:bodyPr/>
            <a:lstStyle/>
            <a:p>
              <a:endParaRPr lang="en-ID"/>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t="3007" b="3007"/>
          <a:stretch/>
        </p:blipFill>
        <p:spPr>
          <a:xfrm>
            <a:off x="366002" y="1250947"/>
            <a:ext cx="5683535" cy="3760555"/>
          </a:xfrm>
          <a:prstGeom prst="rect">
            <a:avLst/>
          </a:prstGeom>
          <a:blipFill>
            <a:blip r:embed="rId4"/>
            <a:stretch>
              <a:fillRect/>
            </a:stretch>
          </a:blipFill>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l="291" r="291"/>
          <a:stretch/>
        </p:blipFill>
        <p:spPr>
          <a:xfrm>
            <a:off x="6049537" y="1250947"/>
            <a:ext cx="5683535" cy="3751134"/>
          </a:xfrm>
          <a:prstGeom prst="rect">
            <a:avLst/>
          </a:prstGeom>
          <a:blipFill>
            <a:blip r:embed="rId6"/>
            <a:stretch>
              <a:fillRect/>
            </a:stretch>
          </a:blipFill>
        </p:spPr>
      </p:pic>
      <p:sp>
        <p:nvSpPr>
          <p:cNvPr id="10" name="AutoShape 10"/>
          <p:cNvSpPr/>
          <p:nvPr/>
        </p:nvSpPr>
        <p:spPr>
          <a:xfrm>
            <a:off x="3132645" y="6238117"/>
            <a:ext cx="1434769" cy="0"/>
          </a:xfrm>
          <a:prstGeom prst="line">
            <a:avLst/>
          </a:prstGeom>
          <a:ln w="47625" cap="rnd">
            <a:solidFill>
              <a:srgbClr val="619481"/>
            </a:solidFill>
            <a:prstDash val="solid"/>
            <a:headEnd type="none" w="sm" len="sm"/>
            <a:tailEnd type="none" w="sm" len="sm"/>
          </a:ln>
        </p:spPr>
        <p:txBody>
          <a:bodyPr/>
          <a:lstStyle/>
          <a:p>
            <a:endParaRPr lang="en-ID"/>
          </a:p>
        </p:txBody>
      </p:sp>
      <p:sp>
        <p:nvSpPr>
          <p:cNvPr id="11" name="AutoShape 11"/>
          <p:cNvSpPr/>
          <p:nvPr/>
        </p:nvSpPr>
        <p:spPr>
          <a:xfrm>
            <a:off x="7610868" y="6238117"/>
            <a:ext cx="1434769" cy="0"/>
          </a:xfrm>
          <a:prstGeom prst="line">
            <a:avLst/>
          </a:prstGeom>
          <a:ln w="47625" cap="rnd">
            <a:solidFill>
              <a:srgbClr val="619481"/>
            </a:solidFill>
            <a:prstDash val="solid"/>
            <a:headEnd type="none" w="sm" len="sm"/>
            <a:tailEnd type="none" w="sm" len="sm"/>
          </a:ln>
        </p:spPr>
        <p:txBody>
          <a:bodyPr/>
          <a:lstStyle/>
          <a:p>
            <a:endParaRPr lang="en-ID"/>
          </a:p>
        </p:txBody>
      </p:sp>
      <p:grpSp>
        <p:nvGrpSpPr>
          <p:cNvPr id="12" name="Group 12"/>
          <p:cNvGrpSpPr/>
          <p:nvPr/>
        </p:nvGrpSpPr>
        <p:grpSpPr>
          <a:xfrm>
            <a:off x="366002" y="5017640"/>
            <a:ext cx="5683535" cy="894907"/>
            <a:chOff x="0" y="0"/>
            <a:chExt cx="2669618" cy="420348"/>
          </a:xfrm>
        </p:grpSpPr>
        <p:sp>
          <p:nvSpPr>
            <p:cNvPr id="13" name="Freeform 13"/>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solidFill>
          </p:spPr>
          <p:txBody>
            <a:bodyPr/>
            <a:lstStyle/>
            <a:p>
              <a:endParaRPr lang="en-ID"/>
            </a:p>
          </p:txBody>
        </p:sp>
      </p:grpSp>
      <p:grpSp>
        <p:nvGrpSpPr>
          <p:cNvPr id="18" name="Group 18"/>
          <p:cNvGrpSpPr/>
          <p:nvPr/>
        </p:nvGrpSpPr>
        <p:grpSpPr>
          <a:xfrm>
            <a:off x="6049537" y="5017640"/>
            <a:ext cx="5683535" cy="894907"/>
            <a:chOff x="0" y="0"/>
            <a:chExt cx="2669618" cy="420348"/>
          </a:xfrm>
        </p:grpSpPr>
        <p:sp>
          <p:nvSpPr>
            <p:cNvPr id="19" name="Freeform 19"/>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alpha val="49804"/>
              </a:srgbClr>
            </a:solidFill>
          </p:spPr>
          <p:txBody>
            <a:bodyPr/>
            <a:lstStyle/>
            <a:p>
              <a:endParaRPr lang="en-ID"/>
            </a:p>
          </p:txBody>
        </p:sp>
      </p:grpSp>
      <p:pic>
        <p:nvPicPr>
          <p:cNvPr id="23" name="Picture 22">
            <a:extLst>
              <a:ext uri="{FF2B5EF4-FFF2-40B4-BE49-F238E27FC236}">
                <a16:creationId xmlns:a16="http://schemas.microsoft.com/office/drawing/2014/main" id="{32AE7D6A-A948-49E0-AEBC-859DA8074920}"/>
              </a:ext>
            </a:extLst>
          </p:cNvPr>
          <p:cNvPicPr>
            <a:picLocks noChangeAspect="1"/>
          </p:cNvPicPr>
          <p:nvPr/>
        </p:nvPicPr>
        <p:blipFill>
          <a:blip r:embed="rId7"/>
          <a:stretch>
            <a:fillRect/>
          </a:stretch>
        </p:blipFill>
        <p:spPr>
          <a:xfrm>
            <a:off x="11968183" y="282615"/>
            <a:ext cx="6848433" cy="1658256"/>
          </a:xfrm>
          <a:prstGeom prst="rect">
            <a:avLst/>
          </a:prstGeom>
        </p:spPr>
      </p:pic>
      <p:pic>
        <p:nvPicPr>
          <p:cNvPr id="16" name="Picture 15">
            <a:extLst>
              <a:ext uri="{FF2B5EF4-FFF2-40B4-BE49-F238E27FC236}">
                <a16:creationId xmlns:a16="http://schemas.microsoft.com/office/drawing/2014/main" id="{5199156B-2181-4E8B-BEA0-0B96B292A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1901" y="4579120"/>
            <a:ext cx="4557760" cy="4557760"/>
          </a:xfrm>
          <a:prstGeom prst="rect">
            <a:avLst/>
          </a:prstGeom>
        </p:spPr>
      </p:pic>
      <p:sp>
        <p:nvSpPr>
          <p:cNvPr id="4" name="TextBox 3">
            <a:extLst>
              <a:ext uri="{FF2B5EF4-FFF2-40B4-BE49-F238E27FC236}">
                <a16:creationId xmlns:a16="http://schemas.microsoft.com/office/drawing/2014/main" id="{5191F4AF-A05A-9FDD-FB16-6DAAE595365E}"/>
              </a:ext>
            </a:extLst>
          </p:cNvPr>
          <p:cNvSpPr txBox="1"/>
          <p:nvPr/>
        </p:nvSpPr>
        <p:spPr>
          <a:xfrm>
            <a:off x="15392400" y="9662160"/>
            <a:ext cx="80467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0964082020</a:t>
            </a:r>
          </a:p>
        </p:txBody>
      </p:sp>
      <p:sp>
        <p:nvSpPr>
          <p:cNvPr id="9" name="TextBox 8">
            <a:extLst>
              <a:ext uri="{FF2B5EF4-FFF2-40B4-BE49-F238E27FC236}">
                <a16:creationId xmlns:a16="http://schemas.microsoft.com/office/drawing/2014/main" id="{5EC7C964-59AC-DE5C-8A45-09D118AB04CE}"/>
              </a:ext>
            </a:extLst>
          </p:cNvPr>
          <p:cNvSpPr txBox="1"/>
          <p:nvPr/>
        </p:nvSpPr>
        <p:spPr>
          <a:xfrm>
            <a:off x="4357169" y="5883078"/>
            <a:ext cx="3477662" cy="584775"/>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Nước</a:t>
            </a:r>
            <a:r>
              <a:rPr lang="en-US" sz="3200" b="1" dirty="0">
                <a:solidFill>
                  <a:schemeClr val="bg1"/>
                </a:solidFill>
                <a:latin typeface="Times New Roman" panose="02020603050405020304" pitchFamily="18" charset="0"/>
                <a:cs typeface="Times New Roman" panose="02020603050405020304" pitchFamily="18" charset="0"/>
              </a:rPr>
              <a:t> Cu-</a:t>
            </a:r>
            <a:r>
              <a:rPr lang="en-US" sz="3200" b="1" dirty="0" err="1">
                <a:solidFill>
                  <a:schemeClr val="bg1"/>
                </a:solidFill>
                <a:latin typeface="Times New Roman" panose="02020603050405020304" pitchFamily="18" charset="0"/>
                <a:cs typeface="Times New Roman" panose="02020603050405020304" pitchFamily="18" charset="0"/>
              </a:rPr>
              <a:t>ba</a:t>
            </a:r>
            <a:endParaRPr lang="en-US" sz="3200" b="1" dirty="0">
              <a:solidFill>
                <a:schemeClr val="bg1"/>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3C7A3EEF-07AE-825C-42B0-E9D34DFC9D8A}"/>
              </a:ext>
            </a:extLst>
          </p:cNvPr>
          <p:cNvSpPr txBox="1"/>
          <p:nvPr/>
        </p:nvSpPr>
        <p:spPr>
          <a:xfrm>
            <a:off x="365999" y="5025917"/>
            <a:ext cx="5911925" cy="923330"/>
          </a:xfrm>
          <a:prstGeom prst="rect">
            <a:avLst/>
          </a:prstGeom>
          <a:noFill/>
        </p:spPr>
        <p:txBody>
          <a:bodyPr wrap="square" rtlCol="0">
            <a:spAutoFit/>
          </a:bodyPr>
          <a:lstStyle/>
          <a:p>
            <a:pPr algn="ctr"/>
            <a:r>
              <a:rPr lang="vi-VN" b="1" i="0" dirty="0">
                <a:solidFill>
                  <a:schemeClr val="bg1"/>
                </a:solidFill>
                <a:effectLst/>
                <a:latin typeface="+mj-lt"/>
              </a:rPr>
              <a:t>Bức ảnh chụp tháng 6/1957 Fidel Castro (đeo súng đứng giữa</a:t>
            </a:r>
            <a:r>
              <a:rPr lang="en-US" b="1" i="0" dirty="0">
                <a:solidFill>
                  <a:schemeClr val="bg1"/>
                </a:solidFill>
                <a:effectLst/>
                <a:latin typeface="+mj-lt"/>
              </a:rPr>
              <a:t> </a:t>
            </a:r>
            <a:r>
              <a:rPr lang="vi-VN" b="1" i="0" dirty="0">
                <a:solidFill>
                  <a:schemeClr val="bg1"/>
                </a:solidFill>
                <a:effectLst/>
                <a:latin typeface="+mj-lt"/>
              </a:rPr>
              <a:t>cùng các thành viên của ban lãnh đạo du kích quân Cuba tại căn cứ trong rừng sâu</a:t>
            </a:r>
            <a:endParaRPr lang="en-US" b="1" i="0" dirty="0">
              <a:solidFill>
                <a:schemeClr val="bg1"/>
              </a:solidFill>
              <a:latin typeface="+mj-lt"/>
            </a:endParaRPr>
          </a:p>
        </p:txBody>
      </p:sp>
      <p:sp>
        <p:nvSpPr>
          <p:cNvPr id="15" name="TextBox 14">
            <a:extLst>
              <a:ext uri="{FF2B5EF4-FFF2-40B4-BE49-F238E27FC236}">
                <a16:creationId xmlns:a16="http://schemas.microsoft.com/office/drawing/2014/main" id="{1DCB926E-BFDC-D9A2-083A-2F570D253A14}"/>
              </a:ext>
            </a:extLst>
          </p:cNvPr>
          <p:cNvSpPr txBox="1"/>
          <p:nvPr/>
        </p:nvSpPr>
        <p:spPr>
          <a:xfrm>
            <a:off x="6096000" y="5121453"/>
            <a:ext cx="5637072" cy="646331"/>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Tổng</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tư</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lệnh</a:t>
            </a:r>
            <a:r>
              <a:rPr lang="en-US" b="1" dirty="0">
                <a:solidFill>
                  <a:schemeClr val="bg1"/>
                </a:solidFill>
                <a:latin typeface="Times New Roman" panose="02020603050405020304" pitchFamily="18" charset="0"/>
                <a:cs typeface="Times New Roman" panose="02020603050405020304" pitchFamily="18" charset="0"/>
              </a:rPr>
              <a:t> Phi-</a:t>
            </a:r>
            <a:r>
              <a:rPr lang="en-US" b="1" dirty="0" err="1">
                <a:solidFill>
                  <a:schemeClr val="bg1"/>
                </a:solidFill>
                <a:latin typeface="Times New Roman" panose="02020603050405020304" pitchFamily="18" charset="0"/>
                <a:cs typeface="Times New Roman" panose="02020603050405020304" pitchFamily="18" charset="0"/>
              </a:rPr>
              <a:t>đen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Cát-xtơ</a:t>
            </a:r>
            <a:r>
              <a:rPr lang="en-US" b="1" dirty="0">
                <a:solidFill>
                  <a:schemeClr val="bg1"/>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rô</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tuyên</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bố</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chế</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độ</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độc</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tài</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đã</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bị</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lật</a:t>
            </a:r>
            <a:r>
              <a:rPr lang="en-US" b="1" dirty="0">
                <a:solidFill>
                  <a:schemeClr val="bg1"/>
                </a:solidFill>
                <a:latin typeface="Times New Roman" panose="02020603050405020304" pitchFamily="18" charset="0"/>
                <a:cs typeface="Times New Roman" panose="02020603050405020304" pitchFamily="18" charset="0"/>
              </a:rPr>
              <a:t> </a:t>
            </a:r>
            <a:r>
              <a:rPr lang="en-US" b="1" dirty="0" err="1">
                <a:solidFill>
                  <a:schemeClr val="bg1"/>
                </a:solidFill>
                <a:latin typeface="Times New Roman" panose="02020603050405020304" pitchFamily="18" charset="0"/>
                <a:cs typeface="Times New Roman" panose="02020603050405020304" pitchFamily="18" charset="0"/>
              </a:rPr>
              <a:t>đổ</a:t>
            </a:r>
            <a:r>
              <a:rPr lang="en-US" b="1" dirty="0">
                <a:solidFill>
                  <a:schemeClr val="bg1"/>
                </a:solidFill>
                <a:latin typeface="Times New Roman" panose="02020603050405020304" pitchFamily="18" charset="0"/>
                <a:cs typeface="Times New Roman" panose="02020603050405020304" pitchFamily="18" charset="0"/>
              </a:rPr>
              <a:t> ở Cu-</a:t>
            </a:r>
            <a:r>
              <a:rPr lang="en-US" b="1" dirty="0" err="1">
                <a:solidFill>
                  <a:schemeClr val="bg1"/>
                </a:solidFill>
                <a:latin typeface="Times New Roman" panose="02020603050405020304" pitchFamily="18" charset="0"/>
                <a:cs typeface="Times New Roman" panose="02020603050405020304" pitchFamily="18" charset="0"/>
              </a:rPr>
              <a:t>ba</a:t>
            </a:r>
            <a:r>
              <a:rPr lang="en-US" b="1" dirty="0">
                <a:solidFill>
                  <a:schemeClr val="bg1"/>
                </a:solidFill>
                <a:latin typeface="Times New Roman" panose="02020603050405020304" pitchFamily="18" charset="0"/>
                <a:cs typeface="Times New Roman" panose="02020603050405020304" pitchFamily="18" charset="0"/>
              </a:rPr>
              <a:t> (1/1959)</a:t>
            </a:r>
          </a:p>
        </p:txBody>
      </p:sp>
      <p:sp>
        <p:nvSpPr>
          <p:cNvPr id="17" name="TextBox 16">
            <a:extLst>
              <a:ext uri="{FF2B5EF4-FFF2-40B4-BE49-F238E27FC236}">
                <a16:creationId xmlns:a16="http://schemas.microsoft.com/office/drawing/2014/main" id="{97FDDC78-A766-E501-C793-F60EB65F30C1}"/>
              </a:ext>
            </a:extLst>
          </p:cNvPr>
          <p:cNvSpPr txBox="1"/>
          <p:nvPr/>
        </p:nvSpPr>
        <p:spPr>
          <a:xfrm>
            <a:off x="0" y="-30656"/>
            <a:ext cx="12192000" cy="1323439"/>
          </a:xfrm>
          <a:prstGeom prst="rect">
            <a:avLst/>
          </a:prstGeom>
          <a:solidFill>
            <a:srgbClr val="FF0000"/>
          </a:solidFill>
        </p:spPr>
        <p:txBody>
          <a:bodyPr wrap="square" rtlCol="0">
            <a:spAutoFit/>
          </a:bodyPr>
          <a:lstStyle/>
          <a:p>
            <a:pPr algn="ctr"/>
            <a:r>
              <a:rPr lang="en-US" sz="4000" b="1" dirty="0">
                <a:solidFill>
                  <a:schemeClr val="bg1"/>
                </a:solidFill>
                <a:latin typeface="Times New Roman" panose="02020603050405020304" pitchFamily="18" charset="0"/>
                <a:cs typeface="Times New Roman" panose="02020603050405020304" pitchFamily="18" charset="0"/>
              </a:rPr>
              <a:t>Quan </a:t>
            </a:r>
            <a:r>
              <a:rPr lang="en-US" sz="4000" b="1" dirty="0" err="1">
                <a:solidFill>
                  <a:schemeClr val="bg1"/>
                </a:solidFill>
                <a:latin typeface="Times New Roman" panose="02020603050405020304" pitchFamily="18" charset="0"/>
                <a:cs typeface="Times New Roman" panose="02020603050405020304" pitchFamily="18" charset="0"/>
              </a:rPr>
              <a:t>sát</a:t>
            </a:r>
            <a:r>
              <a:rPr lang="en-US" sz="4000" b="1" dirty="0">
                <a:solidFill>
                  <a:schemeClr val="bg1"/>
                </a:solidFill>
                <a:latin typeface="Times New Roman" panose="02020603050405020304" pitchFamily="18" charset="0"/>
                <a:cs typeface="Times New Roman" panose="02020603050405020304" pitchFamily="18" charset="0"/>
              </a:rPr>
              <a:t> 2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ảnh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theo</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em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sự</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thay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đổi</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của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hình</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nước</a:t>
            </a:r>
            <a:r>
              <a:rPr lang="en-US" sz="4000" b="1" dirty="0">
                <a:solidFill>
                  <a:schemeClr val="bg1"/>
                </a:solidFill>
                <a:latin typeface="Times New Roman" panose="02020603050405020304" pitchFamily="18" charset="0"/>
                <a:cs typeface="Times New Roman" panose="02020603050405020304" pitchFamily="18" charset="0"/>
              </a:rPr>
              <a:t> Cu-</a:t>
            </a:r>
            <a:r>
              <a:rPr lang="en-US" sz="4000" b="1" dirty="0" err="1">
                <a:solidFill>
                  <a:schemeClr val="bg1"/>
                </a:solidFill>
                <a:latin typeface="Times New Roman" panose="02020603050405020304" pitchFamily="18" charset="0"/>
                <a:cs typeface="Times New Roman" panose="02020603050405020304" pitchFamily="18" charset="0"/>
              </a:rPr>
              <a:t>ba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là</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gì</a:t>
            </a:r>
            <a:r>
              <a:rPr lang="en-US" sz="4000" b="1" dirty="0">
                <a:solidFill>
                  <a:schemeClr val="bg1"/>
                </a:solidFill>
                <a:latin typeface="Times New Roman" panose="02020603050405020304" pitchFamily="18" charset="0"/>
                <a:cs typeface="Times New Roman" panose="02020603050405020304" pitchFamily="18" charset="0"/>
              </a:rPr>
              <a:t>?</a:t>
            </a:r>
          </a:p>
        </p:txBody>
      </p:sp>
      <p:pic>
        <p:nvPicPr>
          <p:cNvPr id="22" name="Picture 21">
            <a:extLst>
              <a:ext uri="{FF2B5EF4-FFF2-40B4-BE49-F238E27FC236}">
                <a16:creationId xmlns:a16="http://schemas.microsoft.com/office/drawing/2014/main" id="{A7FE072A-DBBD-777B-C246-923E5F7E51B6}"/>
              </a:ext>
            </a:extLst>
          </p:cNvPr>
          <p:cNvPicPr>
            <a:picLocks noChangeAspect="1"/>
          </p:cNvPicPr>
          <p:nvPr/>
        </p:nvPicPr>
        <p:blipFill>
          <a:blip r:embed="rId9"/>
          <a:stretch>
            <a:fillRect/>
          </a:stretch>
        </p:blipFill>
        <p:spPr>
          <a:xfrm>
            <a:off x="12772521" y="2888486"/>
            <a:ext cx="9288171" cy="1000265"/>
          </a:xfrm>
          <a:prstGeom prst="rect">
            <a:avLst/>
          </a:prstGeom>
        </p:spPr>
      </p:pic>
      <p:pic>
        <p:nvPicPr>
          <p:cNvPr id="5" name="Picture 4">
            <a:extLst>
              <a:ext uri="{FF2B5EF4-FFF2-40B4-BE49-F238E27FC236}">
                <a16:creationId xmlns:a16="http://schemas.microsoft.com/office/drawing/2014/main" id="{229F7ADC-66E8-C6EB-BA31-87B435F662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18366" y="5607053"/>
            <a:ext cx="1451156" cy="1451156"/>
          </a:xfrm>
          <a:prstGeom prst="rect">
            <a:avLst/>
          </a:prstGeom>
        </p:spPr>
      </p:pic>
    </p:spTree>
    <p:extLst>
      <p:ext uri="{BB962C8B-B14F-4D97-AF65-F5344CB8AC3E}">
        <p14:creationId xmlns:p14="http://schemas.microsoft.com/office/powerpoint/2010/main" val="367978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1" name="Picture 60">
            <a:extLst>
              <a:ext uri="{FF2B5EF4-FFF2-40B4-BE49-F238E27FC236}">
                <a16:creationId xmlns:a16="http://schemas.microsoft.com/office/drawing/2014/main" id="{F569C285-91C1-7F34-AE40-E76BC571AB14}"/>
              </a:ext>
            </a:extLst>
          </p:cNvPr>
          <p:cNvPicPr>
            <a:picLocks noChangeAspect="1"/>
          </p:cNvPicPr>
          <p:nvPr/>
        </p:nvPicPr>
        <p:blipFill rotWithShape="1">
          <a:blip r:embed="rId4"/>
          <a:srcRect l="640" t="2648" r="2290" b="2090"/>
          <a:stretch/>
        </p:blipFill>
        <p:spPr>
          <a:xfrm>
            <a:off x="249457" y="472440"/>
            <a:ext cx="11800266" cy="4939916"/>
          </a:xfrm>
          <a:prstGeom prst="rect">
            <a:avLst/>
          </a:prstGeom>
        </p:spPr>
      </p:pic>
    </p:spTree>
    <p:extLst>
      <p:ext uri="{BB962C8B-B14F-4D97-AF65-F5344CB8AC3E}">
        <p14:creationId xmlns:p14="http://schemas.microsoft.com/office/powerpoint/2010/main" val="335279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214135"/>
            <a:ext cx="11463706" cy="492443"/>
          </a:xfrm>
          <a:prstGeom prst="rect">
            <a:avLst/>
          </a:prstGeom>
          <a:noFill/>
        </p:spPr>
        <p:txBody>
          <a:bodyPr wrap="square" lIns="0" tIns="0" rIns="0" bIns="0" rtlCol="0">
            <a:spAutoFit/>
          </a:bodyPr>
          <a:lstStyle/>
          <a:p>
            <a:pPr algn="ctr"/>
            <a:r>
              <a:rPr lang="vi-VN" sz="3200" dirty="0">
                <a:solidFill>
                  <a:schemeClr val="bg1"/>
                </a:solidFill>
                <a:latin typeface="+mj-lt"/>
              </a:rPr>
              <a:t>TIÊU CHÍ ĐÁNH GIÁ SẢN PHẨM BẢNG HỆ THỐNG</a:t>
            </a:r>
          </a:p>
        </p:txBody>
      </p:sp>
      <p:graphicFrame>
        <p:nvGraphicFramePr>
          <p:cNvPr id="4" name="Table 4">
            <a:extLst>
              <a:ext uri="{FF2B5EF4-FFF2-40B4-BE49-F238E27FC236}">
                <a16:creationId xmlns:a16="http://schemas.microsoft.com/office/drawing/2014/main" id="{938C4E58-B782-3AC4-1E8E-880109105FB8}"/>
              </a:ext>
            </a:extLst>
          </p:cNvPr>
          <p:cNvGraphicFramePr>
            <a:graphicFrameLocks noGrp="1"/>
          </p:cNvGraphicFramePr>
          <p:nvPr>
            <p:extLst>
              <p:ext uri="{D42A27DB-BD31-4B8C-83A1-F6EECF244321}">
                <p14:modId xmlns:p14="http://schemas.microsoft.com/office/powerpoint/2010/main" val="3029804238"/>
              </p:ext>
            </p:extLst>
          </p:nvPr>
        </p:nvGraphicFramePr>
        <p:xfrm>
          <a:off x="531445" y="1167713"/>
          <a:ext cx="10957168" cy="5476152"/>
        </p:xfrm>
        <a:graphic>
          <a:graphicData uri="http://schemas.openxmlformats.org/drawingml/2006/table">
            <a:tbl>
              <a:tblPr firstRow="1" bandRow="1">
                <a:tableStyleId>{93296810-A885-4BE3-A3E7-6D5BEEA58F35}</a:tableStyleId>
              </a:tblPr>
              <a:tblGrid>
                <a:gridCol w="1203570">
                  <a:extLst>
                    <a:ext uri="{9D8B030D-6E8A-4147-A177-3AD203B41FA5}">
                      <a16:colId xmlns:a16="http://schemas.microsoft.com/office/drawing/2014/main" val="2929846941"/>
                    </a:ext>
                  </a:extLst>
                </a:gridCol>
                <a:gridCol w="1547447">
                  <a:extLst>
                    <a:ext uri="{9D8B030D-6E8A-4147-A177-3AD203B41FA5}">
                      <a16:colId xmlns:a16="http://schemas.microsoft.com/office/drawing/2014/main" val="2511616340"/>
                    </a:ext>
                  </a:extLst>
                </a:gridCol>
                <a:gridCol w="5603630">
                  <a:extLst>
                    <a:ext uri="{9D8B030D-6E8A-4147-A177-3AD203B41FA5}">
                      <a16:colId xmlns:a16="http://schemas.microsoft.com/office/drawing/2014/main" val="1140432502"/>
                    </a:ext>
                  </a:extLst>
                </a:gridCol>
                <a:gridCol w="2602521">
                  <a:extLst>
                    <a:ext uri="{9D8B030D-6E8A-4147-A177-3AD203B41FA5}">
                      <a16:colId xmlns:a16="http://schemas.microsoft.com/office/drawing/2014/main" val="3905851767"/>
                    </a:ext>
                  </a:extLst>
                </a:gridCol>
              </a:tblGrid>
              <a:tr h="6509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7897233"/>
                  </a:ext>
                </a:extLst>
              </a:tr>
              <a:tr h="804202">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985388"/>
                  </a:ext>
                </a:extLst>
              </a:tr>
              <a:tr h="804202">
                <a:tc vMerge="1">
                  <a:txBody>
                    <a:bodyPr/>
                    <a:lstStyle/>
                    <a:p>
                      <a:endParaRPr lang="en-US"/>
                    </a:p>
                  </a:txBody>
                  <a:tcPr/>
                </a:tc>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77205088"/>
                  </a:ext>
                </a:extLst>
              </a:tr>
              <a:tr h="804201">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8985120"/>
                  </a:ext>
                </a:extLst>
              </a:tr>
              <a:tr h="804201">
                <a:tc vMerge="1">
                  <a:txBody>
                    <a:bodyPr/>
                    <a:lstStyle/>
                    <a:p>
                      <a:endParaRPr lang="en-US"/>
                    </a:p>
                  </a:txBody>
                  <a:tcPr/>
                </a:tc>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8600176"/>
                  </a:ext>
                </a:extLst>
              </a:tr>
              <a:tr h="804201">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0619913"/>
                  </a:ext>
                </a:extLst>
              </a:tr>
              <a:tr h="804201">
                <a:tc vMerge="1">
                  <a:txBody>
                    <a:bodyPr/>
                    <a:lstStyle/>
                    <a:p>
                      <a:endParaRPr lang="en-US"/>
                    </a:p>
                  </a:txBody>
                  <a:tcPr/>
                </a:tc>
                <a:tc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5971969"/>
                  </a:ext>
                </a:extLst>
              </a:tr>
            </a:tbl>
          </a:graphicData>
        </a:graphic>
      </p:graphicFrame>
      <p:sp>
        <p:nvSpPr>
          <p:cNvPr id="5" name="TextBox 4">
            <a:extLst>
              <a:ext uri="{FF2B5EF4-FFF2-40B4-BE49-F238E27FC236}">
                <a16:creationId xmlns:a16="http://schemas.microsoft.com/office/drawing/2014/main" id="{5A557414-2AD2-3F31-7A19-EC736BEB0BB3}"/>
              </a:ext>
            </a:extLst>
          </p:cNvPr>
          <p:cNvSpPr txBox="1"/>
          <p:nvPr/>
        </p:nvSpPr>
        <p:spPr>
          <a:xfrm>
            <a:off x="1852246" y="1167713"/>
            <a:ext cx="6963508" cy="492443"/>
          </a:xfrm>
          <a:prstGeom prst="rect">
            <a:avLst/>
          </a:prstGeom>
          <a:noFill/>
        </p:spPr>
        <p:txBody>
          <a:bodyPr wrap="square" rtlCol="0">
            <a:spAutoFit/>
          </a:bodyPr>
          <a:lstStyle/>
          <a:p>
            <a:pPr algn="ctr"/>
            <a:r>
              <a:rPr lang="vi-VN" sz="2600" dirty="0">
                <a:latin typeface="+mj-lt"/>
              </a:rPr>
              <a:t>Tiêu chí</a:t>
            </a:r>
          </a:p>
        </p:txBody>
      </p:sp>
      <p:sp>
        <p:nvSpPr>
          <p:cNvPr id="6" name="TextBox 5">
            <a:extLst>
              <a:ext uri="{FF2B5EF4-FFF2-40B4-BE49-F238E27FC236}">
                <a16:creationId xmlns:a16="http://schemas.microsoft.com/office/drawing/2014/main" id="{FBA133EE-2F18-F782-7004-FF70DAB5CA9C}"/>
              </a:ext>
            </a:extLst>
          </p:cNvPr>
          <p:cNvSpPr txBox="1"/>
          <p:nvPr/>
        </p:nvSpPr>
        <p:spPr>
          <a:xfrm>
            <a:off x="531445" y="1167713"/>
            <a:ext cx="1246660" cy="492443"/>
          </a:xfrm>
          <a:prstGeom prst="rect">
            <a:avLst/>
          </a:prstGeom>
          <a:noFill/>
        </p:spPr>
        <p:txBody>
          <a:bodyPr wrap="square" rtlCol="0">
            <a:spAutoFit/>
          </a:bodyPr>
          <a:lstStyle/>
          <a:p>
            <a:r>
              <a:rPr lang="vi-VN" sz="2600" dirty="0">
                <a:latin typeface="+mj-lt"/>
              </a:rPr>
              <a:t>STT</a:t>
            </a:r>
          </a:p>
        </p:txBody>
      </p:sp>
      <p:sp>
        <p:nvSpPr>
          <p:cNvPr id="7" name="TextBox 6">
            <a:extLst>
              <a:ext uri="{FF2B5EF4-FFF2-40B4-BE49-F238E27FC236}">
                <a16:creationId xmlns:a16="http://schemas.microsoft.com/office/drawing/2014/main" id="{2D019D0D-8556-7FBA-2EE4-DAC08734017B}"/>
              </a:ext>
            </a:extLst>
          </p:cNvPr>
          <p:cNvSpPr txBox="1"/>
          <p:nvPr/>
        </p:nvSpPr>
        <p:spPr>
          <a:xfrm>
            <a:off x="531445" y="2376733"/>
            <a:ext cx="1246660" cy="492443"/>
          </a:xfrm>
          <a:prstGeom prst="rect">
            <a:avLst/>
          </a:prstGeom>
          <a:noFill/>
        </p:spPr>
        <p:txBody>
          <a:bodyPr wrap="square" rtlCol="0">
            <a:spAutoFit/>
          </a:bodyPr>
          <a:lstStyle/>
          <a:p>
            <a:pPr algn="ctr"/>
            <a:r>
              <a:rPr lang="en-US" sz="2600" dirty="0">
                <a:latin typeface="+mj-lt"/>
              </a:rPr>
              <a:t>1</a:t>
            </a:r>
            <a:endParaRPr lang="vi-VN" sz="2600" dirty="0">
              <a:latin typeface="+mj-lt"/>
            </a:endParaRPr>
          </a:p>
        </p:txBody>
      </p:sp>
      <p:sp>
        <p:nvSpPr>
          <p:cNvPr id="11" name="TextBox 10">
            <a:extLst>
              <a:ext uri="{FF2B5EF4-FFF2-40B4-BE49-F238E27FC236}">
                <a16:creationId xmlns:a16="http://schemas.microsoft.com/office/drawing/2014/main" id="{BBE2DD49-2E6A-3D12-0B89-A5B94A180E7C}"/>
              </a:ext>
            </a:extLst>
          </p:cNvPr>
          <p:cNvSpPr txBox="1"/>
          <p:nvPr/>
        </p:nvSpPr>
        <p:spPr>
          <a:xfrm>
            <a:off x="531445" y="3930178"/>
            <a:ext cx="1246660" cy="492443"/>
          </a:xfrm>
          <a:prstGeom prst="rect">
            <a:avLst/>
          </a:prstGeom>
          <a:noFill/>
        </p:spPr>
        <p:txBody>
          <a:bodyPr wrap="square" rtlCol="0">
            <a:spAutoFit/>
          </a:bodyPr>
          <a:lstStyle/>
          <a:p>
            <a:pPr algn="ctr"/>
            <a:r>
              <a:rPr lang="en-US" sz="2600" dirty="0">
                <a:latin typeface="+mj-lt"/>
              </a:rPr>
              <a:t>2</a:t>
            </a:r>
            <a:endParaRPr lang="vi-VN" sz="2600" dirty="0">
              <a:latin typeface="+mj-lt"/>
            </a:endParaRPr>
          </a:p>
        </p:txBody>
      </p:sp>
      <p:sp>
        <p:nvSpPr>
          <p:cNvPr id="13" name="TextBox 12">
            <a:extLst>
              <a:ext uri="{FF2B5EF4-FFF2-40B4-BE49-F238E27FC236}">
                <a16:creationId xmlns:a16="http://schemas.microsoft.com/office/drawing/2014/main" id="{B818B90D-9314-73E1-BC59-D964D014BEC9}"/>
              </a:ext>
            </a:extLst>
          </p:cNvPr>
          <p:cNvSpPr txBox="1"/>
          <p:nvPr/>
        </p:nvSpPr>
        <p:spPr>
          <a:xfrm>
            <a:off x="531445" y="5114291"/>
            <a:ext cx="1246660" cy="492443"/>
          </a:xfrm>
          <a:prstGeom prst="rect">
            <a:avLst/>
          </a:prstGeom>
          <a:noFill/>
        </p:spPr>
        <p:txBody>
          <a:bodyPr wrap="square" rtlCol="0">
            <a:spAutoFit/>
          </a:bodyPr>
          <a:lstStyle/>
          <a:p>
            <a:pPr algn="ctr"/>
            <a:r>
              <a:rPr lang="en-US" sz="2600" dirty="0">
                <a:latin typeface="+mj-lt"/>
              </a:rPr>
              <a:t>3</a:t>
            </a:r>
            <a:endParaRPr lang="vi-VN" sz="2600" dirty="0">
              <a:latin typeface="+mj-lt"/>
            </a:endParaRPr>
          </a:p>
        </p:txBody>
      </p:sp>
      <p:sp>
        <p:nvSpPr>
          <p:cNvPr id="14" name="TextBox 13">
            <a:extLst>
              <a:ext uri="{FF2B5EF4-FFF2-40B4-BE49-F238E27FC236}">
                <a16:creationId xmlns:a16="http://schemas.microsoft.com/office/drawing/2014/main" id="{EFABCE22-2C11-FFC9-640C-2D540257911C}"/>
              </a:ext>
            </a:extLst>
          </p:cNvPr>
          <p:cNvSpPr txBox="1"/>
          <p:nvPr/>
        </p:nvSpPr>
        <p:spPr>
          <a:xfrm>
            <a:off x="1712405" y="2376733"/>
            <a:ext cx="1523164" cy="492443"/>
          </a:xfrm>
          <a:prstGeom prst="rect">
            <a:avLst/>
          </a:prstGeom>
          <a:noFill/>
        </p:spPr>
        <p:txBody>
          <a:bodyPr wrap="square" rtlCol="0">
            <a:spAutoFit/>
          </a:bodyPr>
          <a:lstStyle/>
          <a:p>
            <a:pPr algn="ctr"/>
            <a:r>
              <a:rPr lang="vi-VN" sz="2600" dirty="0">
                <a:latin typeface="+mj-lt"/>
              </a:rPr>
              <a:t>Nội dung</a:t>
            </a:r>
          </a:p>
        </p:txBody>
      </p:sp>
      <p:sp>
        <p:nvSpPr>
          <p:cNvPr id="15" name="TextBox 14">
            <a:extLst>
              <a:ext uri="{FF2B5EF4-FFF2-40B4-BE49-F238E27FC236}">
                <a16:creationId xmlns:a16="http://schemas.microsoft.com/office/drawing/2014/main" id="{4876066C-CFA4-C126-6334-83F35F64C2ED}"/>
              </a:ext>
            </a:extLst>
          </p:cNvPr>
          <p:cNvSpPr txBox="1"/>
          <p:nvPr/>
        </p:nvSpPr>
        <p:spPr>
          <a:xfrm>
            <a:off x="1712405" y="3930178"/>
            <a:ext cx="1523164" cy="492443"/>
          </a:xfrm>
          <a:prstGeom prst="rect">
            <a:avLst/>
          </a:prstGeom>
          <a:noFill/>
        </p:spPr>
        <p:txBody>
          <a:bodyPr wrap="square" rtlCol="0">
            <a:spAutoFit/>
          </a:bodyPr>
          <a:lstStyle/>
          <a:p>
            <a:pPr algn="ctr"/>
            <a:r>
              <a:rPr lang="vi-VN" sz="2600" dirty="0">
                <a:latin typeface="+mj-lt"/>
              </a:rPr>
              <a:t>Hình thức</a:t>
            </a:r>
          </a:p>
        </p:txBody>
      </p:sp>
      <p:sp>
        <p:nvSpPr>
          <p:cNvPr id="16" name="TextBox 15">
            <a:extLst>
              <a:ext uri="{FF2B5EF4-FFF2-40B4-BE49-F238E27FC236}">
                <a16:creationId xmlns:a16="http://schemas.microsoft.com/office/drawing/2014/main" id="{B67CBA3D-479E-52A9-F216-D66913813F76}"/>
              </a:ext>
            </a:extLst>
          </p:cNvPr>
          <p:cNvSpPr txBox="1"/>
          <p:nvPr/>
        </p:nvSpPr>
        <p:spPr>
          <a:xfrm>
            <a:off x="1712405" y="5114291"/>
            <a:ext cx="1523164" cy="892552"/>
          </a:xfrm>
          <a:prstGeom prst="rect">
            <a:avLst/>
          </a:prstGeom>
          <a:noFill/>
        </p:spPr>
        <p:txBody>
          <a:bodyPr wrap="square" rtlCol="0">
            <a:spAutoFit/>
          </a:bodyPr>
          <a:lstStyle/>
          <a:p>
            <a:pPr algn="ctr"/>
            <a:r>
              <a:rPr lang="vi-VN" sz="2600" dirty="0">
                <a:latin typeface="+mj-lt"/>
              </a:rPr>
              <a:t>Báo cáo (nếu có)</a:t>
            </a:r>
          </a:p>
        </p:txBody>
      </p:sp>
      <p:sp>
        <p:nvSpPr>
          <p:cNvPr id="17" name="TextBox 16">
            <a:extLst>
              <a:ext uri="{FF2B5EF4-FFF2-40B4-BE49-F238E27FC236}">
                <a16:creationId xmlns:a16="http://schemas.microsoft.com/office/drawing/2014/main" id="{7EA85BE1-8483-099E-D110-186C41AA9B0B}"/>
              </a:ext>
            </a:extLst>
          </p:cNvPr>
          <p:cNvSpPr txBox="1"/>
          <p:nvPr/>
        </p:nvSpPr>
        <p:spPr>
          <a:xfrm>
            <a:off x="8815753" y="1167713"/>
            <a:ext cx="2672859" cy="492443"/>
          </a:xfrm>
          <a:prstGeom prst="rect">
            <a:avLst/>
          </a:prstGeom>
          <a:noFill/>
        </p:spPr>
        <p:txBody>
          <a:bodyPr wrap="square" rtlCol="0">
            <a:spAutoFit/>
          </a:bodyPr>
          <a:lstStyle/>
          <a:p>
            <a:pPr algn="ctr"/>
            <a:r>
              <a:rPr lang="vi-VN" sz="2600" dirty="0">
                <a:latin typeface="+mj-lt"/>
              </a:rPr>
              <a:t>Điểm</a:t>
            </a:r>
          </a:p>
        </p:txBody>
      </p:sp>
      <p:sp>
        <p:nvSpPr>
          <p:cNvPr id="18" name="TextBox 17">
            <a:extLst>
              <a:ext uri="{FF2B5EF4-FFF2-40B4-BE49-F238E27FC236}">
                <a16:creationId xmlns:a16="http://schemas.microsoft.com/office/drawing/2014/main" id="{C4A40357-B9FA-AA29-550F-2F345724D0CE}"/>
              </a:ext>
            </a:extLst>
          </p:cNvPr>
          <p:cNvSpPr txBox="1"/>
          <p:nvPr/>
        </p:nvSpPr>
        <p:spPr>
          <a:xfrm>
            <a:off x="3235568" y="1777774"/>
            <a:ext cx="5580185" cy="830997"/>
          </a:xfrm>
          <a:prstGeom prst="rect">
            <a:avLst/>
          </a:prstGeom>
          <a:noFill/>
        </p:spPr>
        <p:txBody>
          <a:bodyPr wrap="square" rtlCol="0">
            <a:spAutoFit/>
          </a:bodyPr>
          <a:lstStyle/>
          <a:p>
            <a:pPr algn="ctr"/>
            <a:r>
              <a:rPr lang="vi-VN" sz="2400" dirty="0">
                <a:latin typeface="+mj-lt"/>
              </a:rPr>
              <a:t>Nêu được đủ các nội dung </a:t>
            </a:r>
            <a:r>
              <a:rPr lang="en-US" sz="2400" dirty="0">
                <a:latin typeface="+mj-lt"/>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(PHT)</a:t>
            </a:r>
            <a:endParaRPr lang="vi-VN" sz="240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AC3D61FE-93C0-A3A3-21DF-184D935A5F83}"/>
              </a:ext>
            </a:extLst>
          </p:cNvPr>
          <p:cNvSpPr txBox="1"/>
          <p:nvPr/>
        </p:nvSpPr>
        <p:spPr>
          <a:xfrm>
            <a:off x="8815753" y="1864658"/>
            <a:ext cx="2672859" cy="769441"/>
          </a:xfrm>
          <a:prstGeom prst="rect">
            <a:avLst/>
          </a:prstGeom>
          <a:noFill/>
        </p:spPr>
        <p:txBody>
          <a:bodyPr wrap="square" rtlCol="0">
            <a:spAutoFit/>
          </a:bodyPr>
          <a:lstStyle/>
          <a:p>
            <a:pPr algn="ctr"/>
            <a:r>
              <a:rPr lang="vi-VN" sz="2200" dirty="0">
                <a:latin typeface="+mj-lt"/>
              </a:rPr>
              <a:t>4 điểm (thiếu 1ý trừ 0,5 điểm</a:t>
            </a:r>
            <a:r>
              <a:rPr lang="en-US" sz="2200" dirty="0">
                <a:latin typeface="+mj-lt"/>
              </a:rPr>
              <a:t>)</a:t>
            </a:r>
            <a:endParaRPr lang="vi-VN" sz="2200" dirty="0">
              <a:latin typeface="+mj-lt"/>
            </a:endParaRPr>
          </a:p>
        </p:txBody>
      </p:sp>
      <p:sp>
        <p:nvSpPr>
          <p:cNvPr id="20" name="TextBox 19">
            <a:extLst>
              <a:ext uri="{FF2B5EF4-FFF2-40B4-BE49-F238E27FC236}">
                <a16:creationId xmlns:a16="http://schemas.microsoft.com/office/drawing/2014/main" id="{0B156DE8-35CC-2B67-44E3-0DA9F4CD016C}"/>
              </a:ext>
            </a:extLst>
          </p:cNvPr>
          <p:cNvSpPr txBox="1"/>
          <p:nvPr/>
        </p:nvSpPr>
        <p:spPr>
          <a:xfrm>
            <a:off x="3235568" y="2699898"/>
            <a:ext cx="5580185" cy="461665"/>
          </a:xfrm>
          <a:prstGeom prst="rect">
            <a:avLst/>
          </a:prstGeom>
          <a:noFill/>
        </p:spPr>
        <p:txBody>
          <a:bodyPr wrap="square" rtlCol="0">
            <a:spAutoFit/>
          </a:bodyPr>
          <a:lstStyle/>
          <a:p>
            <a:pPr algn="ctr"/>
            <a:r>
              <a:rPr lang="vi-VN" sz="2400" dirty="0">
                <a:latin typeface="+mj-lt"/>
              </a:rPr>
              <a:t>Bố cục mạch lạc, lô gíc.</a:t>
            </a:r>
          </a:p>
        </p:txBody>
      </p:sp>
      <p:sp>
        <p:nvSpPr>
          <p:cNvPr id="21" name="TextBox 20">
            <a:extLst>
              <a:ext uri="{FF2B5EF4-FFF2-40B4-BE49-F238E27FC236}">
                <a16:creationId xmlns:a16="http://schemas.microsoft.com/office/drawing/2014/main" id="{B7223D94-4713-6154-0D36-B5AA4C4D8EAE}"/>
              </a:ext>
            </a:extLst>
          </p:cNvPr>
          <p:cNvSpPr txBox="1"/>
          <p:nvPr/>
        </p:nvSpPr>
        <p:spPr>
          <a:xfrm>
            <a:off x="3235568" y="3478786"/>
            <a:ext cx="5580185" cy="830997"/>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trình bày </a:t>
            </a:r>
            <a:r>
              <a:rPr lang="vi-VN" sz="2400" dirty="0">
                <a:latin typeface="+mj-lt"/>
                <a:cs typeface="Times New Roman" panose="02020603050405020304" pitchFamily="18" charset="0"/>
              </a:rPr>
              <a:t>đẹp, chữ viết rõ ràng, sạch sẽ.</a:t>
            </a:r>
          </a:p>
        </p:txBody>
      </p:sp>
      <p:sp>
        <p:nvSpPr>
          <p:cNvPr id="22" name="TextBox 21">
            <a:extLst>
              <a:ext uri="{FF2B5EF4-FFF2-40B4-BE49-F238E27FC236}">
                <a16:creationId xmlns:a16="http://schemas.microsoft.com/office/drawing/2014/main" id="{44C5A18B-717A-FE27-8EB0-FBAF03201A52}"/>
              </a:ext>
            </a:extLst>
          </p:cNvPr>
          <p:cNvSpPr txBox="1"/>
          <p:nvPr/>
        </p:nvSpPr>
        <p:spPr>
          <a:xfrm>
            <a:off x="3235568" y="4297776"/>
            <a:ext cx="5580185" cy="830997"/>
          </a:xfrm>
          <a:prstGeom prst="rect">
            <a:avLst/>
          </a:prstGeom>
          <a:noFill/>
        </p:spPr>
        <p:txBody>
          <a:bodyPr wrap="square" rtlCol="0">
            <a:spAutoFit/>
          </a:bodyPr>
          <a:lstStyle/>
          <a:p>
            <a:pPr algn="ctr"/>
            <a:r>
              <a:rPr lang="vi-VN" sz="2400" dirty="0">
                <a:latin typeface="+mj-lt"/>
              </a:rPr>
              <a:t>Có sử dụng hình ảnh minh hoạ.</a:t>
            </a:r>
          </a:p>
          <a:p>
            <a:pPr algn="ctr"/>
            <a:endParaRPr lang="vi-VN" sz="2400" dirty="0">
              <a:latin typeface="+mj-lt"/>
            </a:endParaRPr>
          </a:p>
        </p:txBody>
      </p:sp>
      <p:sp>
        <p:nvSpPr>
          <p:cNvPr id="23" name="TextBox 22">
            <a:extLst>
              <a:ext uri="{FF2B5EF4-FFF2-40B4-BE49-F238E27FC236}">
                <a16:creationId xmlns:a16="http://schemas.microsoft.com/office/drawing/2014/main" id="{A313FA5A-23AB-1AB5-591D-8DB5F3C941D9}"/>
              </a:ext>
            </a:extLst>
          </p:cNvPr>
          <p:cNvSpPr txBox="1"/>
          <p:nvPr/>
        </p:nvSpPr>
        <p:spPr>
          <a:xfrm>
            <a:off x="3235568" y="5086609"/>
            <a:ext cx="5580185" cy="461665"/>
          </a:xfrm>
          <a:prstGeom prst="rect">
            <a:avLst/>
          </a:prstGeom>
          <a:noFill/>
        </p:spPr>
        <p:txBody>
          <a:bodyPr wrap="square" rtlCol="0">
            <a:spAutoFit/>
          </a:bodyPr>
          <a:lstStyle/>
          <a:p>
            <a:pPr algn="ctr"/>
            <a:r>
              <a:rPr lang="vi-VN" sz="2400" dirty="0">
                <a:latin typeface="+mj-lt"/>
              </a:rPr>
              <a:t>Trình bày rõ ràng, tự tin.</a:t>
            </a:r>
          </a:p>
        </p:txBody>
      </p:sp>
      <p:sp>
        <p:nvSpPr>
          <p:cNvPr id="24" name="TextBox 23">
            <a:extLst>
              <a:ext uri="{FF2B5EF4-FFF2-40B4-BE49-F238E27FC236}">
                <a16:creationId xmlns:a16="http://schemas.microsoft.com/office/drawing/2014/main" id="{4B36C2FA-67EC-16DB-C9D1-842C93B64E45}"/>
              </a:ext>
            </a:extLst>
          </p:cNvPr>
          <p:cNvSpPr txBox="1"/>
          <p:nvPr/>
        </p:nvSpPr>
        <p:spPr>
          <a:xfrm>
            <a:off x="3235568" y="5903124"/>
            <a:ext cx="5580185" cy="830997"/>
          </a:xfrm>
          <a:prstGeom prst="rect">
            <a:avLst/>
          </a:prstGeom>
          <a:noFill/>
        </p:spPr>
        <p:txBody>
          <a:bodyPr wrap="square" rtlCol="0">
            <a:spAutoFit/>
          </a:bodyPr>
          <a:lstStyle/>
          <a:p>
            <a:pPr algn="ctr"/>
            <a:r>
              <a:rPr lang="vi-VN" sz="2400" dirty="0">
                <a:latin typeface="+mj-lt"/>
              </a:rPr>
              <a:t>Trả lời được câu hỏi thêm của GV hoặc bạn học (điểm cộng).</a:t>
            </a:r>
          </a:p>
        </p:txBody>
      </p:sp>
      <p:sp>
        <p:nvSpPr>
          <p:cNvPr id="25" name="TextBox 24">
            <a:extLst>
              <a:ext uri="{FF2B5EF4-FFF2-40B4-BE49-F238E27FC236}">
                <a16:creationId xmlns:a16="http://schemas.microsoft.com/office/drawing/2014/main" id="{D936437A-146B-4D46-AF1E-14AEFABBCD91}"/>
              </a:ext>
            </a:extLst>
          </p:cNvPr>
          <p:cNvSpPr txBox="1"/>
          <p:nvPr/>
        </p:nvSpPr>
        <p:spPr>
          <a:xfrm>
            <a:off x="8815752" y="3547198"/>
            <a:ext cx="267285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1</a:t>
            </a:r>
            <a:endParaRPr lang="vi-VN" sz="36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4FF1543-54EC-D9C5-D922-12E80AAEEA5C}"/>
              </a:ext>
            </a:extLst>
          </p:cNvPr>
          <p:cNvSpPr txBox="1"/>
          <p:nvPr/>
        </p:nvSpPr>
        <p:spPr>
          <a:xfrm>
            <a:off x="8815752" y="2689527"/>
            <a:ext cx="267285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1</a:t>
            </a:r>
            <a:endParaRPr lang="vi-VN" sz="36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85DCD7C3-CC21-0114-0EE8-0EAE22867724}"/>
              </a:ext>
            </a:extLst>
          </p:cNvPr>
          <p:cNvSpPr txBox="1"/>
          <p:nvPr/>
        </p:nvSpPr>
        <p:spPr>
          <a:xfrm>
            <a:off x="8815751" y="4420886"/>
            <a:ext cx="267285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1</a:t>
            </a:r>
            <a:endParaRPr lang="vi-VN" sz="36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DAC14D0-3E10-72C3-1331-B022E77023DB}"/>
              </a:ext>
            </a:extLst>
          </p:cNvPr>
          <p:cNvSpPr txBox="1"/>
          <p:nvPr/>
        </p:nvSpPr>
        <p:spPr>
          <a:xfrm>
            <a:off x="8815750" y="5111649"/>
            <a:ext cx="267285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1</a:t>
            </a:r>
            <a:endParaRPr lang="vi-VN" sz="36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DE8B831E-5BF2-29C4-A34D-C4244799FFCA}"/>
              </a:ext>
            </a:extLst>
          </p:cNvPr>
          <p:cNvSpPr txBox="1"/>
          <p:nvPr/>
        </p:nvSpPr>
        <p:spPr>
          <a:xfrm>
            <a:off x="8815750" y="5964678"/>
            <a:ext cx="2672859"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1</a:t>
            </a:r>
            <a:endParaRPr lang="vi-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77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651AB5E-8DAF-A7C4-BEEF-C3CFD725BAAA}"/>
              </a:ext>
            </a:extLst>
          </p:cNvPr>
          <p:cNvSpPr/>
          <p:nvPr/>
        </p:nvSpPr>
        <p:spPr>
          <a:xfrm>
            <a:off x="381000" y="607261"/>
            <a:ext cx="1051560" cy="881066"/>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3" name="Rectangle 2">
            <a:extLst>
              <a:ext uri="{FF2B5EF4-FFF2-40B4-BE49-F238E27FC236}">
                <a16:creationId xmlns:a16="http://schemas.microsoft.com/office/drawing/2014/main" id="{6B370254-D47A-3380-4FFD-ECC9C284DCD8}"/>
              </a:ext>
            </a:extLst>
          </p:cNvPr>
          <p:cNvSpPr/>
          <p:nvPr/>
        </p:nvSpPr>
        <p:spPr>
          <a:xfrm>
            <a:off x="1432561" y="607261"/>
            <a:ext cx="10607040" cy="888581"/>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7" name="TextBox 6">
            <a:extLst>
              <a:ext uri="{FF2B5EF4-FFF2-40B4-BE49-F238E27FC236}">
                <a16:creationId xmlns:a16="http://schemas.microsoft.com/office/drawing/2014/main" id="{CBDD6B2D-F25A-1942-144F-36CE334F9989}"/>
              </a:ext>
            </a:extLst>
          </p:cNvPr>
          <p:cNvSpPr txBox="1"/>
          <p:nvPr/>
        </p:nvSpPr>
        <p:spPr>
          <a:xfrm>
            <a:off x="438734" y="590690"/>
            <a:ext cx="105156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0D19C22-DD28-5DF5-62F9-069AAB0FB621}"/>
              </a:ext>
            </a:extLst>
          </p:cNvPr>
          <p:cNvSpPr txBox="1"/>
          <p:nvPr/>
        </p:nvSpPr>
        <p:spPr>
          <a:xfrm>
            <a:off x="6141085" y="607261"/>
            <a:ext cx="158813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
        <p:nvSpPr>
          <p:cNvPr id="19" name="Rectangle 18">
            <a:extLst>
              <a:ext uri="{FF2B5EF4-FFF2-40B4-BE49-F238E27FC236}">
                <a16:creationId xmlns:a16="http://schemas.microsoft.com/office/drawing/2014/main" id="{A121CE14-37FC-3212-CB11-4E220204E356}"/>
              </a:ext>
            </a:extLst>
          </p:cNvPr>
          <p:cNvSpPr/>
          <p:nvPr/>
        </p:nvSpPr>
        <p:spPr>
          <a:xfrm>
            <a:off x="381000" y="1495842"/>
            <a:ext cx="1051560" cy="4783364"/>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0" name="Rectangle 19">
            <a:extLst>
              <a:ext uri="{FF2B5EF4-FFF2-40B4-BE49-F238E27FC236}">
                <a16:creationId xmlns:a16="http://schemas.microsoft.com/office/drawing/2014/main" id="{C1762AFB-AA0E-4255-336F-90942AE92E9D}"/>
              </a:ext>
            </a:extLst>
          </p:cNvPr>
          <p:cNvSpPr/>
          <p:nvPr/>
        </p:nvSpPr>
        <p:spPr>
          <a:xfrm>
            <a:off x="1431099" y="1485924"/>
            <a:ext cx="10607040" cy="4800797"/>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1" name="TextBox 20">
            <a:extLst>
              <a:ext uri="{FF2B5EF4-FFF2-40B4-BE49-F238E27FC236}">
                <a16:creationId xmlns:a16="http://schemas.microsoft.com/office/drawing/2014/main" id="{6FD9C13D-CFE0-671E-7387-910AF0EF10AC}"/>
              </a:ext>
            </a:extLst>
          </p:cNvPr>
          <p:cNvSpPr txBox="1"/>
          <p:nvPr/>
        </p:nvSpPr>
        <p:spPr>
          <a:xfrm>
            <a:off x="381000" y="3069607"/>
            <a:ext cx="105156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endParaRPr lang="en-US"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50170E-95B7-1E22-7B5B-5DBB38E9D848}"/>
              </a:ext>
            </a:extLst>
          </p:cNvPr>
          <p:cNvSpPr txBox="1"/>
          <p:nvPr/>
        </p:nvSpPr>
        <p:spPr>
          <a:xfrm>
            <a:off x="1437873" y="1464101"/>
            <a:ext cx="10601727" cy="2677656"/>
          </a:xfrm>
          <a:prstGeom prst="rect">
            <a:avLst/>
          </a:prstGeom>
          <a:noFill/>
          <a:ln>
            <a:no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*1945-1952</a:t>
            </a: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BDD1764A-F1F0-6CF5-A47A-58F73D347693}"/>
              </a:ext>
            </a:extLst>
          </p:cNvPr>
          <p:cNvSpPr txBox="1"/>
          <p:nvPr/>
        </p:nvSpPr>
        <p:spPr>
          <a:xfrm>
            <a:off x="2153673" y="2326434"/>
            <a:ext cx="965732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Mĩ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Minh</a:t>
            </a:r>
          </a:p>
        </p:txBody>
      </p:sp>
      <p:sp>
        <p:nvSpPr>
          <p:cNvPr id="25" name="TextBox 24">
            <a:extLst>
              <a:ext uri="{FF2B5EF4-FFF2-40B4-BE49-F238E27FC236}">
                <a16:creationId xmlns:a16="http://schemas.microsoft.com/office/drawing/2014/main" id="{6BC37833-E4FC-9274-46AB-1FFDC82F0F2D}"/>
              </a:ext>
            </a:extLst>
          </p:cNvPr>
          <p:cNvSpPr txBox="1"/>
          <p:nvPr/>
        </p:nvSpPr>
        <p:spPr>
          <a:xfrm>
            <a:off x="4501556" y="2759255"/>
            <a:ext cx="753804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Minh (SCAP, do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a:t>
            </a:r>
          </a:p>
        </p:txBody>
      </p:sp>
      <p:sp>
        <p:nvSpPr>
          <p:cNvPr id="26" name="TextBox 25">
            <a:extLst>
              <a:ext uri="{FF2B5EF4-FFF2-40B4-BE49-F238E27FC236}">
                <a16:creationId xmlns:a16="http://schemas.microsoft.com/office/drawing/2014/main" id="{0C284C71-9F8A-7E5A-D46F-6AB89BD3FFB2}"/>
              </a:ext>
            </a:extLst>
          </p:cNvPr>
          <p:cNvSpPr txBox="1"/>
          <p:nvPr/>
        </p:nvSpPr>
        <p:spPr>
          <a:xfrm>
            <a:off x="2992871" y="3146371"/>
            <a:ext cx="7538044"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endParaRPr lang="en-US"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029D363-1C31-730F-7FD4-026CA8418695}"/>
              </a:ext>
            </a:extLst>
          </p:cNvPr>
          <p:cNvSpPr txBox="1"/>
          <p:nvPr/>
        </p:nvSpPr>
        <p:spPr>
          <a:xfrm>
            <a:off x="3320945" y="3618537"/>
            <a:ext cx="871719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Hoàn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ninh</a:t>
            </a:r>
            <a:endParaRPr lang="en-US"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7C45184-07CA-F606-4D34-F1E7D203225F}"/>
              </a:ext>
            </a:extLst>
          </p:cNvPr>
          <p:cNvSpPr txBox="1"/>
          <p:nvPr/>
        </p:nvSpPr>
        <p:spPr>
          <a:xfrm>
            <a:off x="1429638" y="4031352"/>
            <a:ext cx="10601727" cy="1384995"/>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*1955-1991</a:t>
            </a:r>
          </a:p>
          <a:p>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9C42B02D-A4A0-06C6-7A4C-1397E5C09DA8}"/>
              </a:ext>
            </a:extLst>
          </p:cNvPr>
          <p:cNvSpPr txBox="1"/>
          <p:nvPr/>
        </p:nvSpPr>
        <p:spPr>
          <a:xfrm>
            <a:off x="3320945" y="4462239"/>
            <a:ext cx="9657327"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quyền</a:t>
            </a:r>
            <a:r>
              <a:rPr lang="en-US" sz="2800" dirty="0">
                <a:latin typeface="Times New Roman" panose="02020603050405020304" pitchFamily="18" charset="0"/>
                <a:cs typeface="Times New Roman" panose="02020603050405020304" pitchFamily="18" charset="0"/>
              </a:rPr>
              <a:t> </a:t>
            </a:r>
          </a:p>
        </p:txBody>
      </p:sp>
      <p:sp>
        <p:nvSpPr>
          <p:cNvPr id="30" name="TextBox 29">
            <a:extLst>
              <a:ext uri="{FF2B5EF4-FFF2-40B4-BE49-F238E27FC236}">
                <a16:creationId xmlns:a16="http://schemas.microsoft.com/office/drawing/2014/main" id="{D60DD21C-4DE5-0ED2-0EDD-94B7BC6C2076}"/>
              </a:ext>
            </a:extLst>
          </p:cNvPr>
          <p:cNvSpPr txBox="1"/>
          <p:nvPr/>
        </p:nvSpPr>
        <p:spPr>
          <a:xfrm>
            <a:off x="3314171" y="4979820"/>
            <a:ext cx="871719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Tiếp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A7F29B8C-4367-CB8F-606E-F982EB2712D9}"/>
              </a:ext>
            </a:extLst>
          </p:cNvPr>
          <p:cNvSpPr txBox="1"/>
          <p:nvPr/>
        </p:nvSpPr>
        <p:spPr>
          <a:xfrm>
            <a:off x="964514" y="-43986"/>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a.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Nhật</a:t>
            </a: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Bản</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1026" name="Picture 2" descr="Gửi hàng đi California, Texas, New York, Pennsylvania, Washington, Oregon,  Oklahoma - Mỹ">
            <a:extLst>
              <a:ext uri="{FF2B5EF4-FFF2-40B4-BE49-F238E27FC236}">
                <a16:creationId xmlns:a16="http://schemas.microsoft.com/office/drawing/2014/main" id="{18004435-EB1F-6E95-69F8-424979DBB3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16" t="17630" r="11404" b="23092"/>
          <a:stretch/>
        </p:blipFill>
        <p:spPr bwMode="auto">
          <a:xfrm>
            <a:off x="1627251" y="64711"/>
            <a:ext cx="1219201" cy="1250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D705DF0-7458-33E0-9914-2CB4DCAECA58}"/>
              </a:ext>
            </a:extLst>
          </p:cNvPr>
          <p:cNvPicPr>
            <a:picLocks noChangeAspect="1"/>
          </p:cNvPicPr>
          <p:nvPr/>
        </p:nvPicPr>
        <p:blipFill>
          <a:blip r:embed="rId5"/>
          <a:stretch>
            <a:fillRect/>
          </a:stretch>
        </p:blipFill>
        <p:spPr>
          <a:xfrm>
            <a:off x="10238895" y="-1688"/>
            <a:ext cx="1936201" cy="2851342"/>
          </a:xfrm>
          <a:prstGeom prst="rect">
            <a:avLst/>
          </a:prstGeom>
        </p:spPr>
      </p:pic>
    </p:spTree>
    <p:extLst>
      <p:ext uri="{BB962C8B-B14F-4D97-AF65-F5344CB8AC3E}">
        <p14:creationId xmlns:p14="http://schemas.microsoft.com/office/powerpoint/2010/main" val="233836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651AB5E-8DAF-A7C4-BEEF-C3CFD725BAAA}"/>
              </a:ext>
            </a:extLst>
          </p:cNvPr>
          <p:cNvSpPr/>
          <p:nvPr/>
        </p:nvSpPr>
        <p:spPr>
          <a:xfrm>
            <a:off x="381000" y="607261"/>
            <a:ext cx="1051560" cy="881066"/>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3" name="Rectangle 2">
            <a:extLst>
              <a:ext uri="{FF2B5EF4-FFF2-40B4-BE49-F238E27FC236}">
                <a16:creationId xmlns:a16="http://schemas.microsoft.com/office/drawing/2014/main" id="{6B370254-D47A-3380-4FFD-ECC9C284DCD8}"/>
              </a:ext>
            </a:extLst>
          </p:cNvPr>
          <p:cNvSpPr/>
          <p:nvPr/>
        </p:nvSpPr>
        <p:spPr>
          <a:xfrm>
            <a:off x="1432561" y="607261"/>
            <a:ext cx="10607040" cy="888581"/>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7" name="TextBox 6">
            <a:extLst>
              <a:ext uri="{FF2B5EF4-FFF2-40B4-BE49-F238E27FC236}">
                <a16:creationId xmlns:a16="http://schemas.microsoft.com/office/drawing/2014/main" id="{CBDD6B2D-F25A-1942-144F-36CE334F9989}"/>
              </a:ext>
            </a:extLst>
          </p:cNvPr>
          <p:cNvSpPr txBox="1"/>
          <p:nvPr/>
        </p:nvSpPr>
        <p:spPr>
          <a:xfrm>
            <a:off x="438734" y="590690"/>
            <a:ext cx="105156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0D19C22-DD28-5DF5-62F9-069AAB0FB621}"/>
              </a:ext>
            </a:extLst>
          </p:cNvPr>
          <p:cNvSpPr txBox="1"/>
          <p:nvPr/>
        </p:nvSpPr>
        <p:spPr>
          <a:xfrm>
            <a:off x="6141085" y="607261"/>
            <a:ext cx="158813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
        <p:nvSpPr>
          <p:cNvPr id="19" name="Rectangle 18">
            <a:extLst>
              <a:ext uri="{FF2B5EF4-FFF2-40B4-BE49-F238E27FC236}">
                <a16:creationId xmlns:a16="http://schemas.microsoft.com/office/drawing/2014/main" id="{A121CE14-37FC-3212-CB11-4E220204E356}"/>
              </a:ext>
            </a:extLst>
          </p:cNvPr>
          <p:cNvSpPr/>
          <p:nvPr/>
        </p:nvSpPr>
        <p:spPr>
          <a:xfrm>
            <a:off x="381000" y="1495842"/>
            <a:ext cx="1051560" cy="1961531"/>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0" name="Rectangle 19">
            <a:extLst>
              <a:ext uri="{FF2B5EF4-FFF2-40B4-BE49-F238E27FC236}">
                <a16:creationId xmlns:a16="http://schemas.microsoft.com/office/drawing/2014/main" id="{C1762AFB-AA0E-4255-336F-90942AE92E9D}"/>
              </a:ext>
            </a:extLst>
          </p:cNvPr>
          <p:cNvSpPr/>
          <p:nvPr/>
        </p:nvSpPr>
        <p:spPr>
          <a:xfrm>
            <a:off x="1431099" y="1485925"/>
            <a:ext cx="10607040" cy="1968680"/>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1" name="TextBox 20">
            <a:extLst>
              <a:ext uri="{FF2B5EF4-FFF2-40B4-BE49-F238E27FC236}">
                <a16:creationId xmlns:a16="http://schemas.microsoft.com/office/drawing/2014/main" id="{6FD9C13D-CFE0-671E-7387-910AF0EF10AC}"/>
              </a:ext>
            </a:extLst>
          </p:cNvPr>
          <p:cNvSpPr txBox="1"/>
          <p:nvPr/>
        </p:nvSpPr>
        <p:spPr>
          <a:xfrm>
            <a:off x="381000" y="2178655"/>
            <a:ext cx="105156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endParaRPr lang="en-US" sz="2800"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450170E-95B7-1E22-7B5B-5DBB38E9D848}"/>
              </a:ext>
            </a:extLst>
          </p:cNvPr>
          <p:cNvSpPr txBox="1"/>
          <p:nvPr/>
        </p:nvSpPr>
        <p:spPr>
          <a:xfrm>
            <a:off x="1437052" y="1473001"/>
            <a:ext cx="10601727" cy="1384995"/>
          </a:xfrm>
          <a:prstGeom prst="rect">
            <a:avLst/>
          </a:prstGeom>
          <a:noFill/>
          <a:ln>
            <a:no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*1945-1952</a:t>
            </a:r>
          </a:p>
          <a:p>
            <a:r>
              <a:rPr lang="en-US" sz="2800" dirty="0">
                <a:latin typeface="Times New Roman" panose="02020603050405020304" pitchFamily="18" charset="0"/>
                <a:cs typeface="Times New Roman" panose="02020603050405020304" pitchFamily="18" charset="0"/>
              </a:rPr>
              <a:t>- Sau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p>
          <a:p>
            <a:endParaRPr lang="en-US" sz="28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BDD1764A-F1F0-6CF5-A47A-58F73D347693}"/>
              </a:ext>
            </a:extLst>
          </p:cNvPr>
          <p:cNvSpPr txBox="1"/>
          <p:nvPr/>
        </p:nvSpPr>
        <p:spPr>
          <a:xfrm>
            <a:off x="3631768" y="1915553"/>
            <a:ext cx="805077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endParaRPr lang="en-US" sz="2800" dirty="0">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A7C45184-07CA-F606-4D34-F1E7D203225F}"/>
              </a:ext>
            </a:extLst>
          </p:cNvPr>
          <p:cNvSpPr txBox="1"/>
          <p:nvPr/>
        </p:nvSpPr>
        <p:spPr>
          <a:xfrm>
            <a:off x="1243692" y="2468479"/>
            <a:ext cx="1060172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*1969 - 1973</a:t>
            </a:r>
          </a:p>
        </p:txBody>
      </p:sp>
      <p:sp>
        <p:nvSpPr>
          <p:cNvPr id="29" name="TextBox 28">
            <a:extLst>
              <a:ext uri="{FF2B5EF4-FFF2-40B4-BE49-F238E27FC236}">
                <a16:creationId xmlns:a16="http://schemas.microsoft.com/office/drawing/2014/main" id="{9C42B02D-A4A0-06C6-7A4C-1397E5C09DA8}"/>
              </a:ext>
            </a:extLst>
          </p:cNvPr>
          <p:cNvSpPr txBox="1"/>
          <p:nvPr/>
        </p:nvSpPr>
        <p:spPr>
          <a:xfrm>
            <a:off x="1507544" y="2931384"/>
            <a:ext cx="965732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Giai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kì</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7F29B8C-4367-CB8F-606E-F982EB2712D9}"/>
              </a:ext>
            </a:extLst>
          </p:cNvPr>
          <p:cNvSpPr txBox="1"/>
          <p:nvPr/>
        </p:nvSpPr>
        <p:spPr>
          <a:xfrm>
            <a:off x="964514" y="-43986"/>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a.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Nhật</a:t>
            </a: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Bản</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479C64F9-A31A-F9D7-B8AF-978C2F4CA8DA}"/>
              </a:ext>
            </a:extLst>
          </p:cNvPr>
          <p:cNvSpPr/>
          <p:nvPr/>
        </p:nvSpPr>
        <p:spPr>
          <a:xfrm>
            <a:off x="381000" y="3444168"/>
            <a:ext cx="1051560" cy="1961531"/>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5" name="Rectangle 4">
            <a:extLst>
              <a:ext uri="{FF2B5EF4-FFF2-40B4-BE49-F238E27FC236}">
                <a16:creationId xmlns:a16="http://schemas.microsoft.com/office/drawing/2014/main" id="{D966813B-DE7C-F102-E263-3D06E1411AD5}"/>
              </a:ext>
            </a:extLst>
          </p:cNvPr>
          <p:cNvSpPr/>
          <p:nvPr/>
        </p:nvSpPr>
        <p:spPr>
          <a:xfrm>
            <a:off x="1431099" y="3434251"/>
            <a:ext cx="10607040" cy="1968680"/>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6" name="TextBox 5">
            <a:extLst>
              <a:ext uri="{FF2B5EF4-FFF2-40B4-BE49-F238E27FC236}">
                <a16:creationId xmlns:a16="http://schemas.microsoft.com/office/drawing/2014/main" id="{6C3A4150-9D2E-3121-97E5-E4C9C86173EA}"/>
              </a:ext>
            </a:extLst>
          </p:cNvPr>
          <p:cNvSpPr txBox="1"/>
          <p:nvPr/>
        </p:nvSpPr>
        <p:spPr>
          <a:xfrm>
            <a:off x="381000" y="4126981"/>
            <a:ext cx="105156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endParaRPr lang="en-US" sz="28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FE1CD-847E-E876-824B-D13A5FC53236}"/>
              </a:ext>
            </a:extLst>
          </p:cNvPr>
          <p:cNvSpPr txBox="1"/>
          <p:nvPr/>
        </p:nvSpPr>
        <p:spPr>
          <a:xfrm>
            <a:off x="1437053" y="3421327"/>
            <a:ext cx="6181616" cy="523220"/>
          </a:xfrm>
          <a:prstGeom prst="rect">
            <a:avLst/>
          </a:prstGeom>
          <a:noFill/>
          <a:ln>
            <a:no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bẩy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3324953F-D4E2-74E0-EA1C-2E09F6499DDC}"/>
              </a:ext>
            </a:extLst>
          </p:cNvPr>
          <p:cNvSpPr txBox="1"/>
          <p:nvPr/>
        </p:nvSpPr>
        <p:spPr>
          <a:xfrm>
            <a:off x="7641026" y="3429000"/>
            <a:ext cx="805077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AF4977E-9703-5AE1-43DD-17F96DEEFCD4}"/>
              </a:ext>
            </a:extLst>
          </p:cNvPr>
          <p:cNvSpPr txBox="1"/>
          <p:nvPr/>
        </p:nvSpPr>
        <p:spPr>
          <a:xfrm>
            <a:off x="1437053" y="3926863"/>
            <a:ext cx="3123621" cy="523220"/>
          </a:xfrm>
          <a:prstGeom prst="rect">
            <a:avLst/>
          </a:prstGeom>
          <a:noFill/>
          <a:ln>
            <a:noFill/>
          </a:ln>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bật</a:t>
            </a:r>
            <a:r>
              <a:rPr lang="en-US" sz="2800" b="1" dirty="0">
                <a:latin typeface="Times New Roman" panose="02020603050405020304" pitchFamily="18" charset="0"/>
                <a:cs typeface="Times New Roman" panose="02020603050405020304" pitchFamily="18" charset="0"/>
              </a:rPr>
              <a:t>:</a:t>
            </a:r>
          </a:p>
        </p:txBody>
      </p:sp>
      <p:sp>
        <p:nvSpPr>
          <p:cNvPr id="16" name="TextBox 15">
            <a:extLst>
              <a:ext uri="{FF2B5EF4-FFF2-40B4-BE49-F238E27FC236}">
                <a16:creationId xmlns:a16="http://schemas.microsoft.com/office/drawing/2014/main" id="{230E5F6C-234F-C2EF-7234-8896142E8B64}"/>
              </a:ext>
            </a:extLst>
          </p:cNvPr>
          <p:cNvSpPr txBox="1"/>
          <p:nvPr/>
        </p:nvSpPr>
        <p:spPr>
          <a:xfrm>
            <a:off x="4527861" y="3935705"/>
            <a:ext cx="7124198"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Mua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pic>
        <p:nvPicPr>
          <p:cNvPr id="17" name="Picture 16" descr="Can I Buy a Patent that is Now Expired? - YouTube">
            <a:extLst>
              <a:ext uri="{FF2B5EF4-FFF2-40B4-BE49-F238E27FC236}">
                <a16:creationId xmlns:a16="http://schemas.microsoft.com/office/drawing/2014/main" id="{D5FC9E0A-EFE5-0DD5-3CE9-51EA5A15B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856" y="4822696"/>
            <a:ext cx="2857500" cy="1600200"/>
          </a:xfrm>
          <a:custGeom>
            <a:avLst/>
            <a:gdLst>
              <a:gd name="connsiteX0" fmla="*/ 2857500 w 2857500"/>
              <a:gd name="connsiteY0" fmla="*/ 272433 h 1600200"/>
              <a:gd name="connsiteX1" fmla="*/ 2857500 w 2857500"/>
              <a:gd name="connsiteY1" fmla="*/ 1600200 h 1600200"/>
              <a:gd name="connsiteX2" fmla="*/ 0 w 2857500"/>
              <a:gd name="connsiteY2" fmla="*/ 1600200 h 1600200"/>
              <a:gd name="connsiteX3" fmla="*/ 0 w 2857500"/>
              <a:gd name="connsiteY3" fmla="*/ 680416 h 1600200"/>
              <a:gd name="connsiteX4" fmla="*/ 2848094 w 2857500"/>
              <a:gd name="connsiteY4" fmla="*/ 0 h 1600200"/>
              <a:gd name="connsiteX5" fmla="*/ 2857500 w 2857500"/>
              <a:gd name="connsiteY5" fmla="*/ 0 h 1600200"/>
              <a:gd name="connsiteX6" fmla="*/ 2857500 w 2857500"/>
              <a:gd name="connsiteY6" fmla="*/ 65884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00" h="1600200">
                <a:moveTo>
                  <a:pt x="2857500" y="272433"/>
                </a:moveTo>
                <a:lnTo>
                  <a:pt x="2857500" y="1600200"/>
                </a:lnTo>
                <a:lnTo>
                  <a:pt x="0" y="1600200"/>
                </a:lnTo>
                <a:lnTo>
                  <a:pt x="0" y="680416"/>
                </a:lnTo>
                <a:close/>
                <a:moveTo>
                  <a:pt x="2848094" y="0"/>
                </a:moveTo>
                <a:lnTo>
                  <a:pt x="2857500" y="0"/>
                </a:lnTo>
                <a:lnTo>
                  <a:pt x="2857500" y="65884"/>
                </a:lnTo>
                <a:close/>
              </a:path>
            </a:pathLst>
          </a:custGeom>
          <a:noFill/>
          <a:ln>
            <a:noFill/>
          </a:ln>
          <a:extLst>
            <a:ext uri="{909E8E84-426E-40DD-AFC4-6F175D3DCCD1}">
              <a14:hiddenFill xmlns:a14="http://schemas.microsoft.com/office/drawing/2010/main">
                <a:solidFill>
                  <a:srgbClr val="FFFFFF"/>
                </a:solidFill>
              </a14:hiddenFill>
            </a:ext>
          </a:extLst>
        </p:spPr>
      </p:pic>
      <p:pic>
        <p:nvPicPr>
          <p:cNvPr id="2052" name="Picture 4" descr="Đồ điện gia dụng gồm những gì? - suadiennuoctaidanang.com">
            <a:extLst>
              <a:ext uri="{FF2B5EF4-FFF2-40B4-BE49-F238E27FC236}">
                <a16:creationId xmlns:a16="http://schemas.microsoft.com/office/drawing/2014/main" id="{6DF4C8FE-C395-C43B-E498-E482D0C1F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6455" y="4980032"/>
            <a:ext cx="4273602" cy="183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22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P spid="11"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grpSp>
        <p:nvGrpSpPr>
          <p:cNvPr id="2" name="Group 2"/>
          <p:cNvGrpSpPr/>
          <p:nvPr/>
        </p:nvGrpSpPr>
        <p:grpSpPr>
          <a:xfrm>
            <a:off x="366001" y="4692520"/>
            <a:ext cx="11367071" cy="2165481"/>
            <a:chOff x="0" y="0"/>
            <a:chExt cx="5339236" cy="1017150"/>
          </a:xfrm>
        </p:grpSpPr>
        <p:sp>
          <p:nvSpPr>
            <p:cNvPr id="3" name="Freeform 3"/>
            <p:cNvSpPr/>
            <p:nvPr/>
          </p:nvSpPr>
          <p:spPr>
            <a:xfrm>
              <a:off x="0" y="0"/>
              <a:ext cx="5339236" cy="1017150"/>
            </a:xfrm>
            <a:custGeom>
              <a:avLst/>
              <a:gdLst/>
              <a:ahLst/>
              <a:cxnLst/>
              <a:rect l="l" t="t" r="r" b="b"/>
              <a:pathLst>
                <a:path w="5339236" h="1017150">
                  <a:moveTo>
                    <a:pt x="0" y="0"/>
                  </a:moveTo>
                  <a:lnTo>
                    <a:pt x="5339236" y="0"/>
                  </a:lnTo>
                  <a:lnTo>
                    <a:pt x="5339236" y="1017150"/>
                  </a:lnTo>
                  <a:lnTo>
                    <a:pt x="0" y="1017150"/>
                  </a:lnTo>
                  <a:close/>
                </a:path>
              </a:pathLst>
            </a:custGeom>
            <a:solidFill>
              <a:srgbClr val="2F4339"/>
            </a:solidFill>
          </p:spPr>
          <p:txBody>
            <a:bodyPr/>
            <a:lstStyle/>
            <a:p>
              <a:endParaRPr lang="en-ID"/>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t="5241" b="5241"/>
          <a:stretch/>
        </p:blipFill>
        <p:spPr>
          <a:xfrm>
            <a:off x="366002" y="1250947"/>
            <a:ext cx="5683535" cy="3760555"/>
          </a:xfrm>
          <a:prstGeom prst="rect">
            <a:avLst/>
          </a:prstGeom>
          <a:blipFill>
            <a:blip r:embed="rId4"/>
            <a:stretch>
              <a:fillRect/>
            </a:stretch>
          </a:blipFill>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t="5031" b="5031"/>
          <a:stretch/>
        </p:blipFill>
        <p:spPr>
          <a:xfrm>
            <a:off x="6049537" y="1250947"/>
            <a:ext cx="5683535" cy="3751134"/>
          </a:xfrm>
          <a:prstGeom prst="rect">
            <a:avLst/>
          </a:prstGeom>
          <a:blipFill>
            <a:blip r:embed="rId6"/>
            <a:stretch>
              <a:fillRect/>
            </a:stretch>
          </a:blipFill>
        </p:spPr>
      </p:pic>
      <p:grpSp>
        <p:nvGrpSpPr>
          <p:cNvPr id="12" name="Group 12"/>
          <p:cNvGrpSpPr/>
          <p:nvPr/>
        </p:nvGrpSpPr>
        <p:grpSpPr>
          <a:xfrm>
            <a:off x="366002" y="5032880"/>
            <a:ext cx="5683535" cy="894907"/>
            <a:chOff x="0" y="0"/>
            <a:chExt cx="2669618" cy="420348"/>
          </a:xfrm>
        </p:grpSpPr>
        <p:sp>
          <p:nvSpPr>
            <p:cNvPr id="13" name="Freeform 13"/>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solidFill>
          </p:spPr>
          <p:txBody>
            <a:bodyPr/>
            <a:lstStyle/>
            <a:p>
              <a:endParaRPr lang="en-ID"/>
            </a:p>
          </p:txBody>
        </p:sp>
      </p:grpSp>
      <p:grpSp>
        <p:nvGrpSpPr>
          <p:cNvPr id="18" name="Group 18"/>
          <p:cNvGrpSpPr/>
          <p:nvPr/>
        </p:nvGrpSpPr>
        <p:grpSpPr>
          <a:xfrm>
            <a:off x="6049537" y="5017640"/>
            <a:ext cx="5683535" cy="894907"/>
            <a:chOff x="0" y="0"/>
            <a:chExt cx="2669618" cy="420348"/>
          </a:xfrm>
        </p:grpSpPr>
        <p:sp>
          <p:nvSpPr>
            <p:cNvPr id="19" name="Freeform 19"/>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alpha val="49804"/>
              </a:srgbClr>
            </a:solidFill>
          </p:spPr>
          <p:txBody>
            <a:bodyPr/>
            <a:lstStyle/>
            <a:p>
              <a:endParaRPr lang="en-ID"/>
            </a:p>
          </p:txBody>
        </p:sp>
      </p:grpSp>
      <p:pic>
        <p:nvPicPr>
          <p:cNvPr id="23" name="Picture 22">
            <a:extLst>
              <a:ext uri="{FF2B5EF4-FFF2-40B4-BE49-F238E27FC236}">
                <a16:creationId xmlns:a16="http://schemas.microsoft.com/office/drawing/2014/main" id="{32AE7D6A-A948-49E0-AEBC-859DA8074920}"/>
              </a:ext>
            </a:extLst>
          </p:cNvPr>
          <p:cNvPicPr>
            <a:picLocks noChangeAspect="1"/>
          </p:cNvPicPr>
          <p:nvPr/>
        </p:nvPicPr>
        <p:blipFill>
          <a:blip r:embed="rId7"/>
          <a:stretch>
            <a:fillRect/>
          </a:stretch>
        </p:blipFill>
        <p:spPr>
          <a:xfrm>
            <a:off x="11968183" y="282615"/>
            <a:ext cx="6848433" cy="1658256"/>
          </a:xfrm>
          <a:prstGeom prst="rect">
            <a:avLst/>
          </a:prstGeom>
        </p:spPr>
      </p:pic>
      <p:pic>
        <p:nvPicPr>
          <p:cNvPr id="16" name="Picture 15">
            <a:extLst>
              <a:ext uri="{FF2B5EF4-FFF2-40B4-BE49-F238E27FC236}">
                <a16:creationId xmlns:a16="http://schemas.microsoft.com/office/drawing/2014/main" id="{5199156B-2181-4E8B-BEA0-0B96B292AB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501901" y="4579120"/>
            <a:ext cx="4557760" cy="4557760"/>
          </a:xfrm>
          <a:prstGeom prst="rect">
            <a:avLst/>
          </a:prstGeom>
        </p:spPr>
      </p:pic>
      <p:sp>
        <p:nvSpPr>
          <p:cNvPr id="4" name="TextBox 3">
            <a:extLst>
              <a:ext uri="{FF2B5EF4-FFF2-40B4-BE49-F238E27FC236}">
                <a16:creationId xmlns:a16="http://schemas.microsoft.com/office/drawing/2014/main" id="{5191F4AF-A05A-9FDD-FB16-6DAAE595365E}"/>
              </a:ext>
            </a:extLst>
          </p:cNvPr>
          <p:cNvSpPr txBox="1"/>
          <p:nvPr/>
        </p:nvSpPr>
        <p:spPr>
          <a:xfrm>
            <a:off x="15392400" y="9662160"/>
            <a:ext cx="80467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0964082020</a:t>
            </a:r>
          </a:p>
        </p:txBody>
      </p:sp>
      <p:sp>
        <p:nvSpPr>
          <p:cNvPr id="9" name="TextBox 8">
            <a:extLst>
              <a:ext uri="{FF2B5EF4-FFF2-40B4-BE49-F238E27FC236}">
                <a16:creationId xmlns:a16="http://schemas.microsoft.com/office/drawing/2014/main" id="{5EC7C964-59AC-DE5C-8A45-09D118AB04CE}"/>
              </a:ext>
            </a:extLst>
          </p:cNvPr>
          <p:cNvSpPr txBox="1"/>
          <p:nvPr/>
        </p:nvSpPr>
        <p:spPr>
          <a:xfrm>
            <a:off x="929640" y="5883078"/>
            <a:ext cx="10332720" cy="954107"/>
          </a:xfrm>
          <a:prstGeom prst="rect">
            <a:avLst/>
          </a:prstGeom>
          <a:no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Điều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đó</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chứng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tỏ</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sự</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phát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triển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thần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kì</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Nhật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về</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kinh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tế</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xã</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hội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và</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văn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hóa</a:t>
            </a:r>
            <a:r>
              <a:rPr lang="en-US" sz="2800" b="1" dirty="0">
                <a:solidFill>
                  <a:schemeClr val="bg1"/>
                </a:solidFill>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3C7A3EEF-07AE-825C-42B0-E9D34DFC9D8A}"/>
              </a:ext>
            </a:extLst>
          </p:cNvPr>
          <p:cNvSpPr txBox="1"/>
          <p:nvPr/>
        </p:nvSpPr>
        <p:spPr>
          <a:xfrm>
            <a:off x="157133" y="5121453"/>
            <a:ext cx="6120792" cy="369332"/>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1945</a:t>
            </a:r>
          </a:p>
        </p:txBody>
      </p:sp>
      <p:sp>
        <p:nvSpPr>
          <p:cNvPr id="15" name="TextBox 14">
            <a:extLst>
              <a:ext uri="{FF2B5EF4-FFF2-40B4-BE49-F238E27FC236}">
                <a16:creationId xmlns:a16="http://schemas.microsoft.com/office/drawing/2014/main" id="{1DCB926E-BFDC-D9A2-083A-2F570D253A14}"/>
              </a:ext>
            </a:extLst>
          </p:cNvPr>
          <p:cNvSpPr txBox="1"/>
          <p:nvPr/>
        </p:nvSpPr>
        <p:spPr>
          <a:xfrm>
            <a:off x="5914075" y="5121453"/>
            <a:ext cx="5818997" cy="369332"/>
          </a:xfrm>
          <a:prstGeom prst="rect">
            <a:avLst/>
          </a:prstGeom>
          <a:noFill/>
        </p:spPr>
        <p:txBody>
          <a:bodyPr wrap="square" rtlCol="0">
            <a:spAutoFit/>
          </a:bodyPr>
          <a:lstStyle/>
          <a:p>
            <a:pPr algn="ctr"/>
            <a:r>
              <a:rPr lang="en-US" b="1" dirty="0" err="1">
                <a:solidFill>
                  <a:schemeClr val="bg1"/>
                </a:solidFill>
                <a:latin typeface="Times New Roman" panose="02020603050405020304" pitchFamily="18" charset="0"/>
                <a:cs typeface="Times New Roman" panose="02020603050405020304" pitchFamily="18" charset="0"/>
              </a:rPr>
              <a:t>Năm</a:t>
            </a:r>
            <a:r>
              <a:rPr lang="en-US" b="1" dirty="0">
                <a:solidFill>
                  <a:schemeClr val="bg1"/>
                </a:solidFill>
                <a:latin typeface="Times New Roman" panose="02020603050405020304" pitchFamily="18" charset="0"/>
                <a:cs typeface="Times New Roman" panose="02020603050405020304" pitchFamily="18" charset="0"/>
              </a:rPr>
              <a:t> 1969</a:t>
            </a:r>
          </a:p>
        </p:txBody>
      </p:sp>
      <p:sp>
        <p:nvSpPr>
          <p:cNvPr id="17" name="TextBox 16">
            <a:extLst>
              <a:ext uri="{FF2B5EF4-FFF2-40B4-BE49-F238E27FC236}">
                <a16:creationId xmlns:a16="http://schemas.microsoft.com/office/drawing/2014/main" id="{97FDDC78-A766-E501-C793-F60EB65F30C1}"/>
              </a:ext>
            </a:extLst>
          </p:cNvPr>
          <p:cNvSpPr txBox="1"/>
          <p:nvPr/>
        </p:nvSpPr>
        <p:spPr>
          <a:xfrm>
            <a:off x="0" y="-30656"/>
            <a:ext cx="12192000" cy="954107"/>
          </a:xfrm>
          <a:prstGeom prst="rect">
            <a:avLst/>
          </a:prstGeom>
          <a:solidFill>
            <a:srgbClr val="FF0000"/>
          </a:solidFill>
        </p:spPr>
        <p:txBody>
          <a:bodyPr wrap="square"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Cùng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vị</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trí</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nhà</a:t>
            </a:r>
            <a:r>
              <a:rPr lang="en-US" sz="2800" b="1" dirty="0">
                <a:solidFill>
                  <a:schemeClr val="bg1"/>
                </a:solidFill>
                <a:latin typeface="Times New Roman" panose="02020603050405020304" pitchFamily="18" charset="0"/>
                <a:cs typeface="Times New Roman" panose="02020603050405020304" pitchFamily="18" charset="0"/>
              </a:rPr>
              <a:t> ga </a:t>
            </a:r>
            <a:r>
              <a:rPr lang="en-US" sz="2800" b="1" dirty="0" err="1">
                <a:solidFill>
                  <a:schemeClr val="bg1"/>
                </a:solidFill>
                <a:latin typeface="Times New Roman" panose="02020603050405020304" pitchFamily="18" charset="0"/>
                <a:cs typeface="Times New Roman" panose="02020603050405020304" pitchFamily="18" charset="0"/>
              </a:rPr>
              <a:t>Cô</a:t>
            </a: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cai</a:t>
            </a:r>
            <a:r>
              <a:rPr lang="en-US" sz="2800" b="1" dirty="0">
                <a:solidFill>
                  <a:schemeClr val="bg1"/>
                </a:solidFill>
                <a:latin typeface="Times New Roman" panose="02020603050405020304" pitchFamily="18" charset="0"/>
                <a:cs typeface="Times New Roman" panose="02020603050405020304" pitchFamily="18" charset="0"/>
              </a:rPr>
              <a:t>-</a:t>
            </a:r>
            <a:r>
              <a:rPr lang="en-US" sz="2800" b="1" dirty="0" err="1">
                <a:solidFill>
                  <a:schemeClr val="bg1"/>
                </a:solidFill>
                <a:latin typeface="Times New Roman" panose="02020603050405020304" pitchFamily="18" charset="0"/>
                <a:cs typeface="Times New Roman" panose="02020603050405020304" pitchFamily="18" charset="0"/>
              </a:rPr>
              <a:t>i</a:t>
            </a:r>
            <a:r>
              <a:rPr lang="en-US" sz="2800" b="1" dirty="0">
                <a:solidFill>
                  <a:schemeClr val="bg1"/>
                </a:solidFill>
                <a:latin typeface="Times New Roman" panose="02020603050405020304" pitchFamily="18" charset="0"/>
                <a:cs typeface="Times New Roman" panose="02020603050405020304" pitchFamily="18" charset="0"/>
              </a:rPr>
              <a:t>-chi-</a:t>
            </a:r>
            <a:r>
              <a:rPr lang="en-US" sz="2800" b="1" dirty="0" err="1">
                <a:solidFill>
                  <a:schemeClr val="bg1"/>
                </a:solidFill>
                <a:latin typeface="Times New Roman" panose="02020603050405020304" pitchFamily="18" charset="0"/>
                <a:cs typeface="Times New Roman" panose="02020603050405020304" pitchFamily="18" charset="0"/>
              </a:rPr>
              <a:t>đô</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sau</a:t>
            </a:r>
            <a:r>
              <a:rPr lang="en-US" sz="2800" b="1" dirty="0">
                <a:solidFill>
                  <a:schemeClr val="bg1"/>
                </a:solidFill>
                <a:latin typeface="Times New Roman" panose="02020603050405020304" pitchFamily="18" charset="0"/>
                <a:cs typeface="Times New Roman" panose="02020603050405020304" pitchFamily="18" charset="0"/>
              </a:rPr>
              <a:t> 20 </a:t>
            </a:r>
            <a:r>
              <a:rPr lang="en-US" sz="2800" b="1" dirty="0" err="1">
                <a:solidFill>
                  <a:schemeClr val="bg1"/>
                </a:solidFill>
                <a:latin typeface="Times New Roman" panose="02020603050405020304" pitchFamily="18" charset="0"/>
                <a:cs typeface="Times New Roman" panose="02020603050405020304" pitchFamily="18" charset="0"/>
              </a:rPr>
              <a:t>năm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từ</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đống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điêu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tàn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đổ</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nát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trở</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thành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một</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khu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vực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đẹp</a:t>
            </a:r>
            <a:r>
              <a:rPr lang="en-US" sz="2800" b="1" dirty="0">
                <a:solidFill>
                  <a:schemeClr val="bg1"/>
                </a:solidFill>
                <a:latin typeface="Times New Roman" panose="02020603050405020304" pitchFamily="18" charset="0"/>
                <a:cs typeface="Times New Roman" panose="02020603050405020304" pitchFamily="18" charset="0"/>
              </a:rPr>
              <a:t>, sang </a:t>
            </a:r>
            <a:r>
              <a:rPr lang="en-US" sz="2800" b="1" dirty="0" err="1">
                <a:solidFill>
                  <a:schemeClr val="bg1"/>
                </a:solidFill>
                <a:latin typeface="Times New Roman" panose="02020603050405020304" pitchFamily="18" charset="0"/>
                <a:cs typeface="Times New Roman" panose="02020603050405020304" pitchFamily="18" charset="0"/>
              </a:rPr>
              <a:t>trọng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giàu</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có</a:t>
            </a:r>
            <a:r>
              <a:rPr lang="en-US" sz="2800" b="1"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C507A6A4-ACF8-B855-2850-00477B871C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5791" y="569796"/>
            <a:ext cx="4552381" cy="4552381"/>
          </a:xfrm>
          <a:prstGeom prst="rect">
            <a:avLst/>
          </a:prstGeom>
        </p:spPr>
      </p:pic>
    </p:spTree>
    <p:extLst>
      <p:ext uri="{BB962C8B-B14F-4D97-AF65-F5344CB8AC3E}">
        <p14:creationId xmlns:p14="http://schemas.microsoft.com/office/powerpoint/2010/main" val="1554059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s Train's A Bullet! (1964)">
            <a:hlinkClick r:id="" action="ppaction://media"/>
            <a:extLst>
              <a:ext uri="{FF2B5EF4-FFF2-40B4-BE49-F238E27FC236}">
                <a16:creationId xmlns:a16="http://schemas.microsoft.com/office/drawing/2014/main" id="{82F4DF05-380C-B3A9-6226-2172DC5727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9120851" cy="6840638"/>
          </a:xfrm>
          <a:prstGeom prst="rect">
            <a:avLst/>
          </a:prstGeom>
        </p:spPr>
      </p:pic>
      <p:sp>
        <p:nvSpPr>
          <p:cNvPr id="3" name="TextBox 2">
            <a:extLst>
              <a:ext uri="{FF2B5EF4-FFF2-40B4-BE49-F238E27FC236}">
                <a16:creationId xmlns:a16="http://schemas.microsoft.com/office/drawing/2014/main" id="{C0492615-1C1E-804E-E101-6403D88D6CB5}"/>
              </a:ext>
            </a:extLst>
          </p:cNvPr>
          <p:cNvSpPr txBox="1"/>
          <p:nvPr/>
        </p:nvSpPr>
        <p:spPr>
          <a:xfrm>
            <a:off x="9225023" y="64136"/>
            <a:ext cx="2966977" cy="6894195"/>
          </a:xfrm>
          <a:prstGeom prst="rect">
            <a:avLst/>
          </a:prstGeom>
          <a:noFill/>
        </p:spPr>
        <p:txBody>
          <a:bodyPr wrap="square" rtlCol="0">
            <a:spAutoFit/>
          </a:bodyPr>
          <a:lstStyle/>
          <a:p>
            <a:pPr algn="just"/>
            <a:r>
              <a:rPr lang="vi-VN" sz="2600" dirty="0">
                <a:latin typeface="+mj-lt"/>
              </a:rPr>
              <a:t>Tàu Siêu Tốc Nhật Bản Đạt Tốc Độ 190 km/h</a:t>
            </a:r>
          </a:p>
          <a:p>
            <a:pPr algn="just"/>
            <a:r>
              <a:rPr lang="vi-VN" sz="2600" dirty="0">
                <a:latin typeface="+mj-lt"/>
              </a:rPr>
              <a:t>Người Nhật đã tạo ra một cuộc cách mạng giao thông với tàu siêu tốc được gọi là "viên đạn," chạy với tốc độ không tưởng lên đến 190 km/h. Với khả năng rút ngắn thời gian hành trình giữa Tokyo và Osaka xuống còn bốn giờ, ngay cả với năm điểm dừng</a:t>
            </a:r>
            <a:endParaRPr lang="en-US" sz="2600" dirty="0">
              <a:latin typeface="+mj-lt"/>
            </a:endParaRPr>
          </a:p>
        </p:txBody>
      </p:sp>
    </p:spTree>
    <p:extLst>
      <p:ext uri="{BB962C8B-B14F-4D97-AF65-F5344CB8AC3E}">
        <p14:creationId xmlns:p14="http://schemas.microsoft.com/office/powerpoint/2010/main" val="373672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651AB5E-8DAF-A7C4-BEEF-C3CFD725BAAA}"/>
              </a:ext>
            </a:extLst>
          </p:cNvPr>
          <p:cNvSpPr/>
          <p:nvPr/>
        </p:nvSpPr>
        <p:spPr>
          <a:xfrm>
            <a:off x="381000" y="607260"/>
            <a:ext cx="1051560" cy="96500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7" name="TextBox 6">
            <a:extLst>
              <a:ext uri="{FF2B5EF4-FFF2-40B4-BE49-F238E27FC236}">
                <a16:creationId xmlns:a16="http://schemas.microsoft.com/office/drawing/2014/main" id="{CBDD6B2D-F25A-1942-144F-36CE334F9989}"/>
              </a:ext>
            </a:extLst>
          </p:cNvPr>
          <p:cNvSpPr txBox="1"/>
          <p:nvPr/>
        </p:nvSpPr>
        <p:spPr>
          <a:xfrm>
            <a:off x="438734" y="666026"/>
            <a:ext cx="105156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Giai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21CE14-37FC-3212-CB11-4E220204E356}"/>
              </a:ext>
            </a:extLst>
          </p:cNvPr>
          <p:cNvSpPr/>
          <p:nvPr/>
        </p:nvSpPr>
        <p:spPr>
          <a:xfrm>
            <a:off x="381000" y="1544797"/>
            <a:ext cx="1051560" cy="2072835"/>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0" name="Rectangle 19">
            <a:extLst>
              <a:ext uri="{FF2B5EF4-FFF2-40B4-BE49-F238E27FC236}">
                <a16:creationId xmlns:a16="http://schemas.microsoft.com/office/drawing/2014/main" id="{C1762AFB-AA0E-4255-336F-90942AE92E9D}"/>
              </a:ext>
            </a:extLst>
          </p:cNvPr>
          <p:cNvSpPr/>
          <p:nvPr/>
        </p:nvSpPr>
        <p:spPr>
          <a:xfrm>
            <a:off x="1431099" y="1545885"/>
            <a:ext cx="7277300" cy="2071747"/>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1" name="TextBox 20">
            <a:extLst>
              <a:ext uri="{FF2B5EF4-FFF2-40B4-BE49-F238E27FC236}">
                <a16:creationId xmlns:a16="http://schemas.microsoft.com/office/drawing/2014/main" id="{6FD9C13D-CFE0-671E-7387-910AF0EF10AC}"/>
              </a:ext>
            </a:extLst>
          </p:cNvPr>
          <p:cNvSpPr txBox="1"/>
          <p:nvPr/>
        </p:nvSpPr>
        <p:spPr>
          <a:xfrm>
            <a:off x="381000" y="1833884"/>
            <a:ext cx="1051560"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1945 - 1952</a:t>
            </a:r>
          </a:p>
        </p:txBody>
      </p:sp>
      <p:sp>
        <p:nvSpPr>
          <p:cNvPr id="33" name="TextBox 32">
            <a:extLst>
              <a:ext uri="{FF2B5EF4-FFF2-40B4-BE49-F238E27FC236}">
                <a16:creationId xmlns:a16="http://schemas.microsoft.com/office/drawing/2014/main" id="{A7F29B8C-4367-CB8F-606E-F982EB2712D9}"/>
              </a:ext>
            </a:extLst>
          </p:cNvPr>
          <p:cNvSpPr txBox="1"/>
          <p:nvPr/>
        </p:nvSpPr>
        <p:spPr>
          <a:xfrm>
            <a:off x="964514" y="-43986"/>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b. Trung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Quốc</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55E1DA7-6B30-C193-9870-29DC933A09FD}"/>
              </a:ext>
            </a:extLst>
          </p:cNvPr>
          <p:cNvSpPr/>
          <p:nvPr/>
        </p:nvSpPr>
        <p:spPr>
          <a:xfrm>
            <a:off x="8724275" y="1545885"/>
            <a:ext cx="3315325" cy="2071747"/>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17" name="Rectangle 16">
            <a:extLst>
              <a:ext uri="{FF2B5EF4-FFF2-40B4-BE49-F238E27FC236}">
                <a16:creationId xmlns:a16="http://schemas.microsoft.com/office/drawing/2014/main" id="{E32197F7-B296-AB37-5FE6-C60BE466D334}"/>
              </a:ext>
            </a:extLst>
          </p:cNvPr>
          <p:cNvSpPr/>
          <p:nvPr/>
        </p:nvSpPr>
        <p:spPr>
          <a:xfrm>
            <a:off x="1431099" y="635833"/>
            <a:ext cx="7293176" cy="920034"/>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3" name="Rectangle 22">
            <a:extLst>
              <a:ext uri="{FF2B5EF4-FFF2-40B4-BE49-F238E27FC236}">
                <a16:creationId xmlns:a16="http://schemas.microsoft.com/office/drawing/2014/main" id="{E642CC09-2AD6-9582-BF3C-686EC3771609}"/>
              </a:ext>
            </a:extLst>
          </p:cNvPr>
          <p:cNvSpPr/>
          <p:nvPr/>
        </p:nvSpPr>
        <p:spPr>
          <a:xfrm>
            <a:off x="8742354" y="635833"/>
            <a:ext cx="3297246" cy="920034"/>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5" name="TextBox 24">
            <a:extLst>
              <a:ext uri="{FF2B5EF4-FFF2-40B4-BE49-F238E27FC236}">
                <a16:creationId xmlns:a16="http://schemas.microsoft.com/office/drawing/2014/main" id="{1CC78DF9-6F06-A580-6219-86D558D09BB4}"/>
              </a:ext>
            </a:extLst>
          </p:cNvPr>
          <p:cNvSpPr txBox="1"/>
          <p:nvPr/>
        </p:nvSpPr>
        <p:spPr>
          <a:xfrm>
            <a:off x="9744578" y="657807"/>
            <a:ext cx="229502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endParaRPr lang="en-US"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5851B68-AF01-6665-9D6A-653A4C7F36A8}"/>
              </a:ext>
            </a:extLst>
          </p:cNvPr>
          <p:cNvSpPr txBox="1"/>
          <p:nvPr/>
        </p:nvSpPr>
        <p:spPr>
          <a:xfrm>
            <a:off x="3129123" y="657807"/>
            <a:ext cx="24128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BC64F5E-7DDB-56EF-8096-C018D6F3013E}"/>
              </a:ext>
            </a:extLst>
          </p:cNvPr>
          <p:cNvSpPr txBox="1"/>
          <p:nvPr/>
        </p:nvSpPr>
        <p:spPr>
          <a:xfrm>
            <a:off x="8742356" y="1572264"/>
            <a:ext cx="329724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đẩy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CMTG</a:t>
            </a:r>
          </a:p>
        </p:txBody>
      </p:sp>
      <p:sp>
        <p:nvSpPr>
          <p:cNvPr id="30" name="TextBox 29">
            <a:extLst>
              <a:ext uri="{FF2B5EF4-FFF2-40B4-BE49-F238E27FC236}">
                <a16:creationId xmlns:a16="http://schemas.microsoft.com/office/drawing/2014/main" id="{CEB01862-49BD-E655-53AB-6B97490D8DE7}"/>
              </a:ext>
            </a:extLst>
          </p:cNvPr>
          <p:cNvSpPr txBox="1"/>
          <p:nvPr/>
        </p:nvSpPr>
        <p:spPr>
          <a:xfrm>
            <a:off x="1621903" y="1632224"/>
            <a:ext cx="693110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1946-1949: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ĐCS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QDĐ</a:t>
            </a:r>
          </a:p>
        </p:txBody>
      </p:sp>
      <p:sp>
        <p:nvSpPr>
          <p:cNvPr id="31" name="TextBox 30">
            <a:extLst>
              <a:ext uri="{FF2B5EF4-FFF2-40B4-BE49-F238E27FC236}">
                <a16:creationId xmlns:a16="http://schemas.microsoft.com/office/drawing/2014/main" id="{F1D83A95-3D8D-8550-1268-74498207977A}"/>
              </a:ext>
            </a:extLst>
          </p:cNvPr>
          <p:cNvSpPr txBox="1"/>
          <p:nvPr/>
        </p:nvSpPr>
        <p:spPr>
          <a:xfrm>
            <a:off x="1621903" y="2141803"/>
            <a:ext cx="710237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-1949: ĐCS </a:t>
            </a:r>
            <a:r>
              <a:rPr lang="en-US" sz="2800" dirty="0" err="1">
                <a:latin typeface="Times New Roman" panose="02020603050405020304" pitchFamily="18" charset="0"/>
                <a:cs typeface="Times New Roman" panose="02020603050405020304" pitchFamily="18" charset="0"/>
              </a:rPr>
              <a:t>giành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CHND Trung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endParaRPr lang="en-US" sz="28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0B6D3D34-6BD7-B094-7CE2-956FD4B54B23}"/>
              </a:ext>
            </a:extLst>
          </p:cNvPr>
          <p:cNvSpPr txBox="1"/>
          <p:nvPr/>
        </p:nvSpPr>
        <p:spPr>
          <a:xfrm>
            <a:off x="1621903" y="3124392"/>
            <a:ext cx="693110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1950-1952: </a:t>
            </a:r>
            <a:r>
              <a:rPr lang="en-US" sz="2800" dirty="0" err="1">
                <a:latin typeface="Times New Roman" panose="02020603050405020304" pitchFamily="18" charset="0"/>
                <a:cs typeface="Times New Roman" panose="02020603050405020304" pitchFamily="18" charset="0"/>
              </a:rPr>
              <a:t>Tiến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id="{CCF5246F-E459-924E-E701-E1EF19743D53}"/>
              </a:ext>
            </a:extLst>
          </p:cNvPr>
          <p:cNvSpPr/>
          <p:nvPr/>
        </p:nvSpPr>
        <p:spPr>
          <a:xfrm>
            <a:off x="381000" y="3642359"/>
            <a:ext cx="1051560" cy="2941777"/>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43" name="Rectangle 42">
            <a:extLst>
              <a:ext uri="{FF2B5EF4-FFF2-40B4-BE49-F238E27FC236}">
                <a16:creationId xmlns:a16="http://schemas.microsoft.com/office/drawing/2014/main" id="{631FB5B8-B830-406D-B556-E90AE5A4891F}"/>
              </a:ext>
            </a:extLst>
          </p:cNvPr>
          <p:cNvSpPr/>
          <p:nvPr/>
        </p:nvSpPr>
        <p:spPr>
          <a:xfrm>
            <a:off x="1431099" y="3643447"/>
            <a:ext cx="7277300" cy="294023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44" name="TextBox 43">
            <a:extLst>
              <a:ext uri="{FF2B5EF4-FFF2-40B4-BE49-F238E27FC236}">
                <a16:creationId xmlns:a16="http://schemas.microsoft.com/office/drawing/2014/main" id="{A8B7F60F-A9DD-1BE1-3B17-24FFF7FDC50C}"/>
              </a:ext>
            </a:extLst>
          </p:cNvPr>
          <p:cNvSpPr txBox="1"/>
          <p:nvPr/>
        </p:nvSpPr>
        <p:spPr>
          <a:xfrm>
            <a:off x="381000" y="3931446"/>
            <a:ext cx="1051560"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1953 - 1978</a:t>
            </a:r>
          </a:p>
        </p:txBody>
      </p:sp>
      <p:sp>
        <p:nvSpPr>
          <p:cNvPr id="45" name="Rectangle 44">
            <a:extLst>
              <a:ext uri="{FF2B5EF4-FFF2-40B4-BE49-F238E27FC236}">
                <a16:creationId xmlns:a16="http://schemas.microsoft.com/office/drawing/2014/main" id="{11D31576-046A-7CA9-C38B-3FDF72D6CC69}"/>
              </a:ext>
            </a:extLst>
          </p:cNvPr>
          <p:cNvSpPr/>
          <p:nvPr/>
        </p:nvSpPr>
        <p:spPr>
          <a:xfrm>
            <a:off x="8724275" y="3643447"/>
            <a:ext cx="3315325" cy="294023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46" name="TextBox 45">
            <a:extLst>
              <a:ext uri="{FF2B5EF4-FFF2-40B4-BE49-F238E27FC236}">
                <a16:creationId xmlns:a16="http://schemas.microsoft.com/office/drawing/2014/main" id="{9CCC4F07-8C9E-F772-95AA-6AC588EEF15B}"/>
              </a:ext>
            </a:extLst>
          </p:cNvPr>
          <p:cNvSpPr txBox="1"/>
          <p:nvPr/>
        </p:nvSpPr>
        <p:spPr>
          <a:xfrm>
            <a:off x="8742356" y="3563146"/>
            <a:ext cx="3297246"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Ủng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GPDT,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(1962),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Liên </a:t>
            </a:r>
            <a:r>
              <a:rPr lang="en-US" sz="2800" dirty="0" err="1">
                <a:latin typeface="Times New Roman" panose="02020603050405020304" pitchFamily="18" charset="0"/>
                <a:cs typeface="Times New Roman" panose="02020603050405020304" pitchFamily="18" charset="0"/>
              </a:rPr>
              <a:t>Xô</a:t>
            </a:r>
            <a:r>
              <a:rPr lang="en-US" sz="2800" dirty="0">
                <a:latin typeface="Times New Roman" panose="02020603050405020304" pitchFamily="18" charset="0"/>
                <a:cs typeface="Times New Roman" panose="02020603050405020304" pitchFamily="18" charset="0"/>
              </a:rPr>
              <a:t> (1969),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Mỹ</a:t>
            </a:r>
            <a:endParaRPr lang="en-US" sz="2800" dirty="0">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5C2F466B-1728-2395-7A9F-8A3EC56D9068}"/>
              </a:ext>
            </a:extLst>
          </p:cNvPr>
          <p:cNvSpPr txBox="1"/>
          <p:nvPr/>
        </p:nvSpPr>
        <p:spPr>
          <a:xfrm>
            <a:off x="1621903" y="3729786"/>
            <a:ext cx="6931109"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-1953 - 1957: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1</a:t>
            </a:r>
          </a:p>
        </p:txBody>
      </p:sp>
      <p:sp>
        <p:nvSpPr>
          <p:cNvPr id="48" name="TextBox 47">
            <a:extLst>
              <a:ext uri="{FF2B5EF4-FFF2-40B4-BE49-F238E27FC236}">
                <a16:creationId xmlns:a16="http://schemas.microsoft.com/office/drawing/2014/main" id="{C523AC14-CEAB-3B37-6E43-6F543D4E8533}"/>
              </a:ext>
            </a:extLst>
          </p:cNvPr>
          <p:cNvSpPr txBox="1"/>
          <p:nvPr/>
        </p:nvSpPr>
        <p:spPr>
          <a:xfrm>
            <a:off x="1621903" y="4239365"/>
            <a:ext cx="710237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-1958: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Ba </a:t>
            </a:r>
            <a:r>
              <a:rPr lang="en-US" sz="2800" dirty="0" err="1">
                <a:latin typeface="Times New Roman" panose="02020603050405020304" pitchFamily="18" charset="0"/>
                <a:cs typeface="Times New Roman" panose="02020603050405020304" pitchFamily="18" charset="0"/>
              </a:rPr>
              <a:t>ngọn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endParaRPr lang="en-US" sz="2800" dirty="0">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AD2A720D-18C5-4EC0-C573-D95B0806529D}"/>
              </a:ext>
            </a:extLst>
          </p:cNvPr>
          <p:cNvSpPr txBox="1"/>
          <p:nvPr/>
        </p:nvSpPr>
        <p:spPr>
          <a:xfrm>
            <a:off x="1621903" y="4932394"/>
            <a:ext cx="693110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-1966-1976: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a:t>
            </a:r>
          </a:p>
        </p:txBody>
      </p:sp>
      <p:pic>
        <p:nvPicPr>
          <p:cNvPr id="3074" name="Picture 2" descr="Chinese Civil Wars | Sutori">
            <a:extLst>
              <a:ext uri="{FF2B5EF4-FFF2-40B4-BE49-F238E27FC236}">
                <a16:creationId xmlns:a16="http://schemas.microsoft.com/office/drawing/2014/main" id="{E3FCD6CA-92E4-E45E-D461-4930687C1D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8694" y="1491424"/>
            <a:ext cx="3006486" cy="2254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7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nodeType="clickEffect">
                                  <p:stCondLst>
                                    <p:cond delay="0"/>
                                  </p:stCondLst>
                                  <p:childTnLst>
                                    <p:animEffect transition="out" filter="blinds(horizontal)">
                                      <p:cBhvr>
                                        <p:cTn id="14" dur="500"/>
                                        <p:tgtEl>
                                          <p:spTgt spid="3074"/>
                                        </p:tgtEl>
                                      </p:cBhvr>
                                    </p:animEffect>
                                    <p:set>
                                      <p:cBhvr>
                                        <p:cTn id="15" dur="1" fill="hold">
                                          <p:stCondLst>
                                            <p:cond delay="499"/>
                                          </p:stCondLst>
                                        </p:cTn>
                                        <p:tgtEl>
                                          <p:spTgt spid="30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2" grpId="0"/>
      <p:bldP spid="46" grpId="0"/>
      <p:bldP spid="47" grpId="0"/>
      <p:bldP spid="48" grpId="0"/>
      <p:bldP spid="4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651AB5E-8DAF-A7C4-BEEF-C3CFD725BAAA}"/>
              </a:ext>
            </a:extLst>
          </p:cNvPr>
          <p:cNvSpPr/>
          <p:nvPr/>
        </p:nvSpPr>
        <p:spPr>
          <a:xfrm>
            <a:off x="381000" y="607260"/>
            <a:ext cx="1051560" cy="96500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7" name="TextBox 6">
            <a:extLst>
              <a:ext uri="{FF2B5EF4-FFF2-40B4-BE49-F238E27FC236}">
                <a16:creationId xmlns:a16="http://schemas.microsoft.com/office/drawing/2014/main" id="{CBDD6B2D-F25A-1942-144F-36CE334F9989}"/>
              </a:ext>
            </a:extLst>
          </p:cNvPr>
          <p:cNvSpPr txBox="1"/>
          <p:nvPr/>
        </p:nvSpPr>
        <p:spPr>
          <a:xfrm>
            <a:off x="438734" y="666026"/>
            <a:ext cx="105156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Giai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21CE14-37FC-3212-CB11-4E220204E356}"/>
              </a:ext>
            </a:extLst>
          </p:cNvPr>
          <p:cNvSpPr/>
          <p:nvPr/>
        </p:nvSpPr>
        <p:spPr>
          <a:xfrm>
            <a:off x="381000" y="1544797"/>
            <a:ext cx="1051560" cy="4406698"/>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0" name="Rectangle 19">
            <a:extLst>
              <a:ext uri="{FF2B5EF4-FFF2-40B4-BE49-F238E27FC236}">
                <a16:creationId xmlns:a16="http://schemas.microsoft.com/office/drawing/2014/main" id="{C1762AFB-AA0E-4255-336F-90942AE92E9D}"/>
              </a:ext>
            </a:extLst>
          </p:cNvPr>
          <p:cNvSpPr/>
          <p:nvPr/>
        </p:nvSpPr>
        <p:spPr>
          <a:xfrm>
            <a:off x="1431099" y="1545885"/>
            <a:ext cx="7277300" cy="4404385"/>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1" name="TextBox 20">
            <a:extLst>
              <a:ext uri="{FF2B5EF4-FFF2-40B4-BE49-F238E27FC236}">
                <a16:creationId xmlns:a16="http://schemas.microsoft.com/office/drawing/2014/main" id="{6FD9C13D-CFE0-671E-7387-910AF0EF10AC}"/>
              </a:ext>
            </a:extLst>
          </p:cNvPr>
          <p:cNvSpPr txBox="1"/>
          <p:nvPr/>
        </p:nvSpPr>
        <p:spPr>
          <a:xfrm>
            <a:off x="381000" y="1833884"/>
            <a:ext cx="1051560"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1978 </a:t>
            </a:r>
            <a:r>
              <a:rPr lang="en-US" sz="2800">
                <a:latin typeface="Times New Roman" panose="02020603050405020304" pitchFamily="18" charset="0"/>
                <a:cs typeface="Times New Roman" panose="02020603050405020304" pitchFamily="18" charset="0"/>
              </a:rPr>
              <a:t>- 1991</a:t>
            </a:r>
            <a:endParaRPr lang="en-US" sz="2800"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A7F29B8C-4367-CB8F-606E-F982EB2712D9}"/>
              </a:ext>
            </a:extLst>
          </p:cNvPr>
          <p:cNvSpPr txBox="1"/>
          <p:nvPr/>
        </p:nvSpPr>
        <p:spPr>
          <a:xfrm>
            <a:off x="964514" y="-43986"/>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b. Trung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Quốc</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55E1DA7-6B30-C193-9870-29DC933A09FD}"/>
              </a:ext>
            </a:extLst>
          </p:cNvPr>
          <p:cNvSpPr/>
          <p:nvPr/>
        </p:nvSpPr>
        <p:spPr>
          <a:xfrm>
            <a:off x="8724275" y="1545885"/>
            <a:ext cx="3315325" cy="4404385"/>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17" name="Rectangle 16">
            <a:extLst>
              <a:ext uri="{FF2B5EF4-FFF2-40B4-BE49-F238E27FC236}">
                <a16:creationId xmlns:a16="http://schemas.microsoft.com/office/drawing/2014/main" id="{E32197F7-B296-AB37-5FE6-C60BE466D334}"/>
              </a:ext>
            </a:extLst>
          </p:cNvPr>
          <p:cNvSpPr/>
          <p:nvPr/>
        </p:nvSpPr>
        <p:spPr>
          <a:xfrm>
            <a:off x="1431099" y="635833"/>
            <a:ext cx="7293176" cy="920034"/>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3" name="Rectangle 22">
            <a:extLst>
              <a:ext uri="{FF2B5EF4-FFF2-40B4-BE49-F238E27FC236}">
                <a16:creationId xmlns:a16="http://schemas.microsoft.com/office/drawing/2014/main" id="{E642CC09-2AD6-9582-BF3C-686EC3771609}"/>
              </a:ext>
            </a:extLst>
          </p:cNvPr>
          <p:cNvSpPr/>
          <p:nvPr/>
        </p:nvSpPr>
        <p:spPr>
          <a:xfrm>
            <a:off x="8742354" y="635833"/>
            <a:ext cx="3297246" cy="920034"/>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5" name="TextBox 24">
            <a:extLst>
              <a:ext uri="{FF2B5EF4-FFF2-40B4-BE49-F238E27FC236}">
                <a16:creationId xmlns:a16="http://schemas.microsoft.com/office/drawing/2014/main" id="{1CC78DF9-6F06-A580-6219-86D558D09BB4}"/>
              </a:ext>
            </a:extLst>
          </p:cNvPr>
          <p:cNvSpPr txBox="1"/>
          <p:nvPr/>
        </p:nvSpPr>
        <p:spPr>
          <a:xfrm>
            <a:off x="9744578" y="657807"/>
            <a:ext cx="2295022"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endParaRPr lang="en-US" sz="2800" dirty="0">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25851B68-AF01-6665-9D6A-653A4C7F36A8}"/>
              </a:ext>
            </a:extLst>
          </p:cNvPr>
          <p:cNvSpPr txBox="1"/>
          <p:nvPr/>
        </p:nvSpPr>
        <p:spPr>
          <a:xfrm>
            <a:off x="3129123" y="657807"/>
            <a:ext cx="2412889"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BC64F5E-7DDB-56EF-8096-C018D6F3013E}"/>
              </a:ext>
            </a:extLst>
          </p:cNvPr>
          <p:cNvSpPr txBox="1"/>
          <p:nvPr/>
        </p:nvSpPr>
        <p:spPr>
          <a:xfrm>
            <a:off x="8742356" y="1572264"/>
            <a:ext cx="3297246"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EB01862-49BD-E655-53AB-6B97490D8DE7}"/>
              </a:ext>
            </a:extLst>
          </p:cNvPr>
          <p:cNvSpPr txBox="1"/>
          <p:nvPr/>
        </p:nvSpPr>
        <p:spPr>
          <a:xfrm>
            <a:off x="1621903" y="1632224"/>
            <a:ext cx="6931109"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-12/1978: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F1D83A95-3D8D-8550-1268-74498207977A}"/>
              </a:ext>
            </a:extLst>
          </p:cNvPr>
          <p:cNvSpPr txBox="1"/>
          <p:nvPr/>
        </p:nvSpPr>
        <p:spPr>
          <a:xfrm>
            <a:off x="1621903" y="3326024"/>
            <a:ext cx="7102372"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TQ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id="{0B6D3D34-6BD7-B094-7CE2-956FD4B54B23}"/>
              </a:ext>
            </a:extLst>
          </p:cNvPr>
          <p:cNvSpPr txBox="1"/>
          <p:nvPr/>
        </p:nvSpPr>
        <p:spPr>
          <a:xfrm>
            <a:off x="1621903" y="4308613"/>
            <a:ext cx="6931109"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Đến</a:t>
            </a:r>
            <a:r>
              <a:rPr lang="en-US" sz="2800" dirty="0">
                <a:latin typeface="Times New Roman" panose="02020603050405020304" pitchFamily="18" charset="0"/>
                <a:cs typeface="Times New Roman" panose="02020603050405020304" pitchFamily="18" charset="0"/>
                <a:sym typeface="Wingdings" panose="05000000000000000000" pitchFamily="2" charset="2"/>
              </a:rPr>
              <a:t> 1991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đẩy</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lùi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khủng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hoảng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đạt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tựu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bước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đầu</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p:txBody>
      </p:sp>
      <p:pic>
        <p:nvPicPr>
          <p:cNvPr id="1026" name="Picture 2" descr="GDP Trung Quốc từ năm 1990 đến nay">
            <a:extLst>
              <a:ext uri="{FF2B5EF4-FFF2-40B4-BE49-F238E27FC236}">
                <a16:creationId xmlns:a16="http://schemas.microsoft.com/office/drawing/2014/main" id="{9974D9F6-1934-4721-B3CD-9F561BC62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7741" y="3904403"/>
            <a:ext cx="2936640" cy="207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9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1" grpId="0"/>
      <p:bldP spid="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irman_Mao_Zedong_declared_the_establishment_of_the_People_s_Republic_of_China__This_event_marked__9d9727">
            <a:hlinkClick r:id="" action="ppaction://media"/>
            <a:extLst>
              <a:ext uri="{FF2B5EF4-FFF2-40B4-BE49-F238E27FC236}">
                <a16:creationId xmlns:a16="http://schemas.microsoft.com/office/drawing/2014/main" id="{CF70DB80-F716-8C2A-CD15-A9A368C6BE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37318"/>
            <a:ext cx="8899525" cy="6583363"/>
          </a:xfrm>
          <a:prstGeom prst="roundRect">
            <a:avLst>
              <a:gd name="adj" fmla="val 5439"/>
            </a:avLst>
          </a:prstGeom>
          <a:ln>
            <a:noFill/>
          </a:ln>
          <a:effectLst>
            <a:innerShdw blurRad="114300" dist="50800">
              <a:srgbClr val="000000">
                <a:alpha val="0"/>
              </a:srgbClr>
            </a:innerShdw>
          </a:effectLst>
        </p:spPr>
      </p:pic>
      <p:sp>
        <p:nvSpPr>
          <p:cNvPr id="3" name="TextBox 2">
            <a:extLst>
              <a:ext uri="{FF2B5EF4-FFF2-40B4-BE49-F238E27FC236}">
                <a16:creationId xmlns:a16="http://schemas.microsoft.com/office/drawing/2014/main" id="{BE7B0888-DD73-DDA4-5124-3EC43574A1B7}"/>
              </a:ext>
            </a:extLst>
          </p:cNvPr>
          <p:cNvSpPr txBox="1"/>
          <p:nvPr/>
        </p:nvSpPr>
        <p:spPr>
          <a:xfrm>
            <a:off x="9250680" y="335280"/>
            <a:ext cx="2819400" cy="6494085"/>
          </a:xfrm>
          <a:prstGeom prst="rect">
            <a:avLst/>
          </a:prstGeom>
          <a:noFill/>
        </p:spPr>
        <p:txBody>
          <a:bodyPr wrap="square" rtlCol="0">
            <a:spAutoFit/>
          </a:bodyPr>
          <a:lstStyle/>
          <a:p>
            <a:r>
              <a:rPr lang="vi-VN" sz="2600" dirty="0">
                <a:latin typeface="+mj-lt"/>
              </a:rPr>
              <a:t>Hình 12.6 Chủ tịch Mao Trạch Đông tuyên bố thành lập nước Cộng hoà Nhân dân Trung Hoa (10- 1949): Sự kiện này đánh dấu sự thắng lợi của cuộc cách mạng dân tộc dân chủ và mở ra kỉ nguyên mới trong lịch sử Trung Quốc: kỉ nguyên độc lập, tự do và tiến lên chủ nghĩa xã hội.</a:t>
            </a:r>
            <a:endParaRPr lang="en-US" sz="2600" dirty="0">
              <a:latin typeface="+mj-lt"/>
            </a:endParaRPr>
          </a:p>
        </p:txBody>
      </p:sp>
    </p:spTree>
    <p:extLst>
      <p:ext uri="{BB962C8B-B14F-4D97-AF65-F5344CB8AC3E}">
        <p14:creationId xmlns:p14="http://schemas.microsoft.com/office/powerpoint/2010/main" val="352950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7B0888-DD73-DDA4-5124-3EC43574A1B7}"/>
              </a:ext>
            </a:extLst>
          </p:cNvPr>
          <p:cNvSpPr txBox="1"/>
          <p:nvPr/>
        </p:nvSpPr>
        <p:spPr>
          <a:xfrm>
            <a:off x="320040" y="578197"/>
            <a:ext cx="3550920" cy="5170646"/>
          </a:xfrm>
          <a:prstGeom prst="rect">
            <a:avLst/>
          </a:prstGeom>
          <a:noFill/>
        </p:spPr>
        <p:txBody>
          <a:bodyPr wrap="square" rtlCol="0">
            <a:spAutoFit/>
          </a:bodyPr>
          <a:lstStyle/>
          <a:p>
            <a:pPr algn="just"/>
            <a:r>
              <a:rPr lang="vi-VN" sz="2200" dirty="0">
                <a:latin typeface="+mj-lt"/>
              </a:rPr>
              <a:t>- Hình 12.7. Xe tải “Giải phóng” sản xuất năm 1956: Là thành tựu chế tạo máy móc của Trung Quốc trong thời gian thực hiện kế hoạch 5 năm lần thứ nhất. Xe “Giải phóng” là thương hiệu xe tải được Nhà máy ô tô Trường Xuân (thuộc tỉnh Cát Lâm) sản xuất. Chiếc xe đầu tiên xuất xưởng và lăn bánh vào năm 1956. Xe này cũng được Trung Quốc trợ giúp Việt Nam trong kháng chiến chống Mỹ, cứu nước. </a:t>
            </a:r>
            <a:endParaRPr lang="en-US" sz="2200" dirty="0">
              <a:latin typeface="+mj-lt"/>
            </a:endParaRPr>
          </a:p>
        </p:txBody>
      </p:sp>
      <p:pic>
        <p:nvPicPr>
          <p:cNvPr id="5" name="Picture 4">
            <a:extLst>
              <a:ext uri="{FF2B5EF4-FFF2-40B4-BE49-F238E27FC236}">
                <a16:creationId xmlns:a16="http://schemas.microsoft.com/office/drawing/2014/main" id="{A6066ED0-B96E-78B5-F4B9-AE9CBA8070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70960" y="928152"/>
            <a:ext cx="8845026" cy="4145278"/>
          </a:xfrm>
          <a:prstGeom prst="rect">
            <a:avLst/>
          </a:prstGeom>
        </p:spPr>
      </p:pic>
    </p:spTree>
    <p:extLst>
      <p:ext uri="{BB962C8B-B14F-4D97-AF65-F5344CB8AC3E}">
        <p14:creationId xmlns:p14="http://schemas.microsoft.com/office/powerpoint/2010/main" val="245557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9F7"/>
        </a:solidFill>
        <a:effectLst/>
      </p:bgPr>
    </p:bg>
    <p:spTree>
      <p:nvGrpSpPr>
        <p:cNvPr id="1" name=""/>
        <p:cNvGrpSpPr/>
        <p:nvPr/>
      </p:nvGrpSpPr>
      <p:grpSpPr>
        <a:xfrm>
          <a:off x="0" y="0"/>
          <a:ext cx="0" cy="0"/>
          <a:chOff x="0" y="0"/>
          <a:chExt cx="0" cy="0"/>
        </a:xfrm>
      </p:grpSpPr>
      <p:grpSp>
        <p:nvGrpSpPr>
          <p:cNvPr id="2" name="Group 2"/>
          <p:cNvGrpSpPr/>
          <p:nvPr/>
        </p:nvGrpSpPr>
        <p:grpSpPr>
          <a:xfrm>
            <a:off x="366001" y="4692520"/>
            <a:ext cx="11367071" cy="2165481"/>
            <a:chOff x="0" y="0"/>
            <a:chExt cx="5339236" cy="1017150"/>
          </a:xfrm>
        </p:grpSpPr>
        <p:sp>
          <p:nvSpPr>
            <p:cNvPr id="3" name="Freeform 3"/>
            <p:cNvSpPr/>
            <p:nvPr/>
          </p:nvSpPr>
          <p:spPr>
            <a:xfrm>
              <a:off x="0" y="0"/>
              <a:ext cx="5339236" cy="1017150"/>
            </a:xfrm>
            <a:custGeom>
              <a:avLst/>
              <a:gdLst/>
              <a:ahLst/>
              <a:cxnLst/>
              <a:rect l="l" t="t" r="r" b="b"/>
              <a:pathLst>
                <a:path w="5339236" h="1017150">
                  <a:moveTo>
                    <a:pt x="0" y="0"/>
                  </a:moveTo>
                  <a:lnTo>
                    <a:pt x="5339236" y="0"/>
                  </a:lnTo>
                  <a:lnTo>
                    <a:pt x="5339236" y="1017150"/>
                  </a:lnTo>
                  <a:lnTo>
                    <a:pt x="0" y="1017150"/>
                  </a:lnTo>
                  <a:close/>
                </a:path>
              </a:pathLst>
            </a:custGeom>
            <a:solidFill>
              <a:srgbClr val="2F4339"/>
            </a:solidFill>
          </p:spPr>
          <p:txBody>
            <a:bodyPr/>
            <a:lstStyle/>
            <a:p>
              <a:endParaRPr lang="en-ID"/>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Lst>
          </a:blip>
          <a:srcRect t="9495" b="9495"/>
          <a:stretch/>
        </p:blipFill>
        <p:spPr>
          <a:xfrm>
            <a:off x="366002" y="1250947"/>
            <a:ext cx="5683535" cy="3760555"/>
          </a:xfrm>
          <a:prstGeom prst="rect">
            <a:avLst/>
          </a:prstGeom>
          <a:blipFill>
            <a:blip r:embed="rId4"/>
            <a:stretch>
              <a:fillRect/>
            </a:stretch>
          </a:blipFill>
        </p:spPr>
      </p:pic>
      <p:pic>
        <p:nvPicPr>
          <p:cNvPr id="8" name="Picture 8"/>
          <p:cNvPicPr>
            <a:picLocks noChangeAspect="1"/>
          </p:cNvPicPr>
          <p:nvPr/>
        </p:nvPicPr>
        <p:blipFill>
          <a:blip r:embed="rId5">
            <a:extLst>
              <a:ext uri="{28A0092B-C50C-407E-A947-70E740481C1C}">
                <a14:useLocalDpi xmlns:a14="http://schemas.microsoft.com/office/drawing/2010/main" val="0"/>
              </a:ext>
            </a:extLst>
          </a:blip>
          <a:srcRect t="2032" b="2032"/>
          <a:stretch/>
        </p:blipFill>
        <p:spPr>
          <a:xfrm>
            <a:off x="6049537" y="1250947"/>
            <a:ext cx="5683535" cy="3751134"/>
          </a:xfrm>
          <a:prstGeom prst="rect">
            <a:avLst/>
          </a:prstGeom>
          <a:blipFill>
            <a:blip r:embed="rId6"/>
            <a:stretch>
              <a:fillRect/>
            </a:stretch>
          </a:blipFill>
        </p:spPr>
      </p:pic>
      <p:grpSp>
        <p:nvGrpSpPr>
          <p:cNvPr id="12" name="Group 12"/>
          <p:cNvGrpSpPr/>
          <p:nvPr/>
        </p:nvGrpSpPr>
        <p:grpSpPr>
          <a:xfrm>
            <a:off x="366002" y="5017640"/>
            <a:ext cx="5683535" cy="894907"/>
            <a:chOff x="0" y="0"/>
            <a:chExt cx="2669618" cy="420348"/>
          </a:xfrm>
        </p:grpSpPr>
        <p:sp>
          <p:nvSpPr>
            <p:cNvPr id="13" name="Freeform 13"/>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solidFill>
          </p:spPr>
          <p:txBody>
            <a:bodyPr/>
            <a:lstStyle/>
            <a:p>
              <a:endParaRPr lang="en-ID"/>
            </a:p>
          </p:txBody>
        </p:sp>
      </p:grpSp>
      <p:grpSp>
        <p:nvGrpSpPr>
          <p:cNvPr id="18" name="Group 18"/>
          <p:cNvGrpSpPr/>
          <p:nvPr/>
        </p:nvGrpSpPr>
        <p:grpSpPr>
          <a:xfrm>
            <a:off x="6049537" y="5017640"/>
            <a:ext cx="5683535" cy="894907"/>
            <a:chOff x="0" y="0"/>
            <a:chExt cx="2669618" cy="420348"/>
          </a:xfrm>
        </p:grpSpPr>
        <p:sp>
          <p:nvSpPr>
            <p:cNvPr id="19" name="Freeform 19"/>
            <p:cNvSpPr/>
            <p:nvPr/>
          </p:nvSpPr>
          <p:spPr>
            <a:xfrm>
              <a:off x="0" y="0"/>
              <a:ext cx="2669618" cy="420348"/>
            </a:xfrm>
            <a:custGeom>
              <a:avLst/>
              <a:gdLst/>
              <a:ahLst/>
              <a:cxnLst/>
              <a:rect l="l" t="t" r="r" b="b"/>
              <a:pathLst>
                <a:path w="2669618" h="420348">
                  <a:moveTo>
                    <a:pt x="0" y="0"/>
                  </a:moveTo>
                  <a:lnTo>
                    <a:pt x="2669618" y="0"/>
                  </a:lnTo>
                  <a:lnTo>
                    <a:pt x="2669618" y="420348"/>
                  </a:lnTo>
                  <a:lnTo>
                    <a:pt x="0" y="420348"/>
                  </a:lnTo>
                  <a:close/>
                </a:path>
              </a:pathLst>
            </a:custGeom>
            <a:solidFill>
              <a:srgbClr val="619481">
                <a:alpha val="49804"/>
              </a:srgbClr>
            </a:solidFill>
          </p:spPr>
          <p:txBody>
            <a:bodyPr/>
            <a:lstStyle/>
            <a:p>
              <a:endParaRPr lang="en-ID"/>
            </a:p>
          </p:txBody>
        </p:sp>
      </p:grpSp>
      <p:sp>
        <p:nvSpPr>
          <p:cNvPr id="4" name="TextBox 3">
            <a:extLst>
              <a:ext uri="{FF2B5EF4-FFF2-40B4-BE49-F238E27FC236}">
                <a16:creationId xmlns:a16="http://schemas.microsoft.com/office/drawing/2014/main" id="{5191F4AF-A05A-9FDD-FB16-6DAAE595365E}"/>
              </a:ext>
            </a:extLst>
          </p:cNvPr>
          <p:cNvSpPr txBox="1"/>
          <p:nvPr/>
        </p:nvSpPr>
        <p:spPr>
          <a:xfrm>
            <a:off x="15392400" y="9662160"/>
            <a:ext cx="804672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a:ea typeface="+mn-ea"/>
                <a:cs typeface="+mn-cs"/>
              </a:rPr>
              <a:t>0964082020</a:t>
            </a:r>
          </a:p>
        </p:txBody>
      </p:sp>
      <p:sp>
        <p:nvSpPr>
          <p:cNvPr id="9" name="TextBox 8">
            <a:extLst>
              <a:ext uri="{FF2B5EF4-FFF2-40B4-BE49-F238E27FC236}">
                <a16:creationId xmlns:a16="http://schemas.microsoft.com/office/drawing/2014/main" id="{5EC7C964-59AC-DE5C-8A45-09D118AB04CE}"/>
              </a:ext>
            </a:extLst>
          </p:cNvPr>
          <p:cNvSpPr txBox="1"/>
          <p:nvPr/>
        </p:nvSpPr>
        <p:spPr>
          <a:xfrm>
            <a:off x="3484728" y="5883078"/>
            <a:ext cx="5222544" cy="584775"/>
          </a:xfrm>
          <a:prstGeom prst="rect">
            <a:avLst/>
          </a:prstGeom>
          <a:noFill/>
        </p:spPr>
        <p:txBody>
          <a:bodyPr wrap="square" rtlCol="0">
            <a:spAutoFit/>
          </a:bodyPr>
          <a:lstStyle/>
          <a:p>
            <a:pPr algn="ctr"/>
            <a:r>
              <a:rPr lang="en-US" sz="3200" b="1" dirty="0" err="1">
                <a:solidFill>
                  <a:schemeClr val="bg1"/>
                </a:solidFill>
                <a:latin typeface="Times New Roman" panose="02020603050405020304" pitchFamily="18" charset="0"/>
                <a:cs typeface="Times New Roman" panose="02020603050405020304" pitchFamily="18" charset="0"/>
              </a:rPr>
              <a:t>Khu</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vực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Đông</a:t>
            </a:r>
            <a:r>
              <a:rPr lang="en-US" sz="3200" b="1" dirty="0">
                <a:solidFill>
                  <a:schemeClr val="bg1"/>
                </a:solidFill>
                <a:latin typeface="Times New Roman" panose="02020603050405020304" pitchFamily="18" charset="0"/>
                <a:cs typeface="Times New Roman" panose="02020603050405020304" pitchFamily="18" charset="0"/>
              </a:rPr>
              <a:t> Nam Á</a:t>
            </a:r>
          </a:p>
        </p:txBody>
      </p:sp>
      <p:sp>
        <p:nvSpPr>
          <p:cNvPr id="14" name="TextBox 13">
            <a:extLst>
              <a:ext uri="{FF2B5EF4-FFF2-40B4-BE49-F238E27FC236}">
                <a16:creationId xmlns:a16="http://schemas.microsoft.com/office/drawing/2014/main" id="{3C7A3EEF-07AE-825C-42B0-E9D34DFC9D8A}"/>
              </a:ext>
            </a:extLst>
          </p:cNvPr>
          <p:cNvSpPr txBox="1"/>
          <p:nvPr/>
        </p:nvSpPr>
        <p:spPr>
          <a:xfrm>
            <a:off x="553442" y="5025917"/>
            <a:ext cx="5455152" cy="800219"/>
          </a:xfrm>
          <a:prstGeom prst="rect">
            <a:avLst/>
          </a:prstGeom>
          <a:noFill/>
        </p:spPr>
        <p:txBody>
          <a:bodyPr wrap="square" rtlCol="0">
            <a:spAutoFit/>
          </a:bodyPr>
          <a:lstStyle/>
          <a:p>
            <a:pPr algn="ctr"/>
            <a:r>
              <a:rPr lang="vi-VN" sz="2300" i="0" dirty="0">
                <a:solidFill>
                  <a:schemeClr val="bg1"/>
                </a:solidFill>
                <a:latin typeface="+mj-lt"/>
              </a:rPr>
              <a:t>Lược đồ thuộc địa của các nước phương Tây ở khu vực Đông Nam Á cuối thế kỉ XIX</a:t>
            </a:r>
            <a:endParaRPr lang="en-US" sz="2300" b="1" i="0" dirty="0">
              <a:solidFill>
                <a:schemeClr val="bg1"/>
              </a:solidFill>
              <a:latin typeface="+mj-lt"/>
            </a:endParaRPr>
          </a:p>
        </p:txBody>
      </p:sp>
      <p:sp>
        <p:nvSpPr>
          <p:cNvPr id="15" name="TextBox 14">
            <a:extLst>
              <a:ext uri="{FF2B5EF4-FFF2-40B4-BE49-F238E27FC236}">
                <a16:creationId xmlns:a16="http://schemas.microsoft.com/office/drawing/2014/main" id="{1DCB926E-BFDC-D9A2-083A-2F570D253A14}"/>
              </a:ext>
            </a:extLst>
          </p:cNvPr>
          <p:cNvSpPr txBox="1"/>
          <p:nvPr/>
        </p:nvSpPr>
        <p:spPr>
          <a:xfrm>
            <a:off x="6096000" y="5121453"/>
            <a:ext cx="5637072" cy="830997"/>
          </a:xfrm>
          <a:prstGeom prst="rect">
            <a:avLst/>
          </a:prstGeom>
          <a:noFill/>
        </p:spPr>
        <p:txBody>
          <a:bodyPr wrap="square" rtlCol="0">
            <a:spAutoFit/>
          </a:bodyPr>
          <a:lstStyle/>
          <a:p>
            <a:pPr algn="ctr"/>
            <a:r>
              <a:rPr lang="vi-VN" sz="2300" i="0" dirty="0">
                <a:solidFill>
                  <a:schemeClr val="bg1"/>
                </a:solidFill>
                <a:latin typeface="+mj-lt"/>
              </a:rPr>
              <a:t>Lược đồ khu vực Đông Nam Á sau Chiến tranh thế giới thứ hai</a:t>
            </a:r>
            <a:endParaRPr lang="en-US" sz="2300" b="1" dirty="0">
              <a:solidFill>
                <a:schemeClr val="bg1"/>
              </a:solidFill>
              <a:latin typeface="+mj-lt"/>
              <a:cs typeface="Times New Roman" panose="02020603050405020304" pitchFamily="18" charset="0"/>
            </a:endParaRPr>
          </a:p>
        </p:txBody>
      </p:sp>
      <p:sp>
        <p:nvSpPr>
          <p:cNvPr id="17" name="TextBox 16">
            <a:extLst>
              <a:ext uri="{FF2B5EF4-FFF2-40B4-BE49-F238E27FC236}">
                <a16:creationId xmlns:a16="http://schemas.microsoft.com/office/drawing/2014/main" id="{97FDDC78-A766-E501-C793-F60EB65F30C1}"/>
              </a:ext>
            </a:extLst>
          </p:cNvPr>
          <p:cNvSpPr txBox="1"/>
          <p:nvPr/>
        </p:nvSpPr>
        <p:spPr>
          <a:xfrm>
            <a:off x="0" y="-30656"/>
            <a:ext cx="12192000" cy="1200329"/>
          </a:xfrm>
          <a:prstGeom prst="rect">
            <a:avLst/>
          </a:prstGeom>
          <a:solidFill>
            <a:srgbClr val="FF0000"/>
          </a:solidFill>
        </p:spPr>
        <p:txBody>
          <a:bodyPr wrap="square" rtlCol="0">
            <a:spAutoFit/>
          </a:bodyPr>
          <a:lstStyle/>
          <a:p>
            <a:pPr algn="ctr"/>
            <a:r>
              <a:rPr lang="en-US" sz="3600" b="1" dirty="0">
                <a:solidFill>
                  <a:schemeClr val="bg1"/>
                </a:solidFill>
                <a:latin typeface="Times New Roman" panose="02020603050405020304" pitchFamily="18" charset="0"/>
                <a:cs typeface="Times New Roman" panose="02020603050405020304" pitchFamily="18" charset="0"/>
              </a:rPr>
              <a:t>Quan </a:t>
            </a:r>
            <a:r>
              <a:rPr lang="en-US" sz="3600" b="1" dirty="0" err="1">
                <a:solidFill>
                  <a:schemeClr val="bg1"/>
                </a:solidFill>
                <a:latin typeface="Times New Roman" panose="02020603050405020304" pitchFamily="18" charset="0"/>
                <a:cs typeface="Times New Roman" panose="02020603050405020304" pitchFamily="18" charset="0"/>
              </a:rPr>
              <a:t>sát</a:t>
            </a:r>
            <a:r>
              <a:rPr lang="en-US" sz="3600" b="1" dirty="0">
                <a:solidFill>
                  <a:schemeClr val="bg1"/>
                </a:solidFill>
                <a:latin typeface="Times New Roman" panose="02020603050405020304" pitchFamily="18" charset="0"/>
                <a:cs typeface="Times New Roman" panose="02020603050405020304" pitchFamily="18" charset="0"/>
              </a:rPr>
              <a:t> 2 </a:t>
            </a:r>
            <a:r>
              <a:rPr lang="en-US" sz="3600" b="1" dirty="0" err="1">
                <a:solidFill>
                  <a:schemeClr val="bg1"/>
                </a:solidFill>
                <a:latin typeface="Times New Roman" panose="02020603050405020304" pitchFamily="18" charset="0"/>
                <a:cs typeface="Times New Roman" panose="02020603050405020304" pitchFamily="18" charset="0"/>
              </a:rPr>
              <a:t>hình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ảnh</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theo</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em</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sự</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thay</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đổi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lớn</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nhất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của</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các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nước</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Đông</a:t>
            </a:r>
            <a:r>
              <a:rPr lang="en-US" sz="3600" b="1" dirty="0">
                <a:solidFill>
                  <a:schemeClr val="bg1"/>
                </a:solidFill>
                <a:latin typeface="Times New Roman" panose="02020603050405020304" pitchFamily="18" charset="0"/>
                <a:cs typeface="Times New Roman" panose="02020603050405020304" pitchFamily="18" charset="0"/>
              </a:rPr>
              <a:t> Nam Á </a:t>
            </a:r>
            <a:r>
              <a:rPr lang="en-US" sz="3600" b="1" dirty="0" err="1">
                <a:solidFill>
                  <a:schemeClr val="bg1"/>
                </a:solidFill>
                <a:latin typeface="Times New Roman" panose="02020603050405020304" pitchFamily="18" charset="0"/>
                <a:cs typeface="Times New Roman" panose="02020603050405020304" pitchFamily="18" charset="0"/>
              </a:rPr>
              <a:t>sau</a:t>
            </a:r>
            <a:r>
              <a:rPr lang="en-US" sz="3600" b="1" dirty="0">
                <a:solidFill>
                  <a:schemeClr val="bg1"/>
                </a:solidFill>
                <a:latin typeface="Times New Roman" panose="02020603050405020304" pitchFamily="18" charset="0"/>
                <a:cs typeface="Times New Roman" panose="02020603050405020304" pitchFamily="18" charset="0"/>
              </a:rPr>
              <a:t> CTTG2 </a:t>
            </a:r>
            <a:r>
              <a:rPr lang="en-US" sz="3600" b="1" dirty="0" err="1">
                <a:solidFill>
                  <a:schemeClr val="bg1"/>
                </a:solidFill>
                <a:latin typeface="Times New Roman" panose="02020603050405020304" pitchFamily="18" charset="0"/>
                <a:cs typeface="Times New Roman" panose="02020603050405020304" pitchFamily="18" charset="0"/>
              </a:rPr>
              <a:t>với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cuối</a:t>
            </a:r>
            <a:r>
              <a:rPr lang="en-US" sz="3600" b="1" dirty="0">
                <a:solidFill>
                  <a:schemeClr val="bg1"/>
                </a:solidFill>
                <a:latin typeface="Times New Roman" panose="02020603050405020304" pitchFamily="18" charset="0"/>
                <a:cs typeface="Times New Roman" panose="02020603050405020304" pitchFamily="18" charset="0"/>
              </a:rPr>
              <a:t> TK XIX </a:t>
            </a:r>
            <a:r>
              <a:rPr lang="en-US" sz="3600" b="1" dirty="0" err="1">
                <a:solidFill>
                  <a:schemeClr val="bg1"/>
                </a:solidFill>
                <a:latin typeface="Times New Roman" panose="02020603050405020304" pitchFamily="18" charset="0"/>
                <a:cs typeface="Times New Roman" panose="02020603050405020304" pitchFamily="18" charset="0"/>
              </a:rPr>
              <a:t>là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gì</a:t>
            </a:r>
            <a:r>
              <a:rPr lang="en-US" sz="3600" b="1" dirty="0">
                <a:solidFill>
                  <a:schemeClr val="bg1"/>
                </a:solidFill>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9E4B2D7-A4F7-462C-71A3-F5A061C7AF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9583" y="5684498"/>
            <a:ext cx="1451156" cy="1451156"/>
          </a:xfrm>
          <a:prstGeom prst="rect">
            <a:avLst/>
          </a:prstGeom>
        </p:spPr>
      </p:pic>
    </p:spTree>
    <p:extLst>
      <p:ext uri="{BB962C8B-B14F-4D97-AF65-F5344CB8AC3E}">
        <p14:creationId xmlns:p14="http://schemas.microsoft.com/office/powerpoint/2010/main" val="3026546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7B0888-DD73-DDA4-5124-3EC43574A1B7}"/>
              </a:ext>
            </a:extLst>
          </p:cNvPr>
          <p:cNvSpPr txBox="1"/>
          <p:nvPr/>
        </p:nvSpPr>
        <p:spPr>
          <a:xfrm>
            <a:off x="320039" y="166568"/>
            <a:ext cx="4148473" cy="6186309"/>
          </a:xfrm>
          <a:prstGeom prst="rect">
            <a:avLst/>
          </a:prstGeom>
          <a:noFill/>
        </p:spPr>
        <p:txBody>
          <a:bodyPr wrap="square" rtlCol="0">
            <a:spAutoFit/>
          </a:bodyPr>
          <a:lstStyle/>
          <a:p>
            <a:pPr algn="just"/>
            <a:r>
              <a:rPr lang="vi-VN" sz="2200" dirty="0">
                <a:latin typeface="+mj-lt"/>
              </a:rPr>
              <a:t>Hình 12.8. Khu công nghiệp Xà Khẩu ở Thâm Quyến năm 1979 (bên trái) và năm 1991 (bên phải): Thông qua sự thay đổi lớn của một khu công nghiệp (Xà Khẩu, Thâm Quyến), từ một bãi đất trống, hoang vắng (1979) đã trở thành một khu vực sầm uất với các nhà máy, xí nghiệp được quy hoạch, xây dựng khang trang, hiện đại (1991). Sự “thay da, đổi thịt” này là nhờ tiến hành công cuộc cải cách, mở cửa và Thâm Quyến được xây dựng thành đặc khu kinh tế, thu hút vốn đầu tư nước ngoài. Hình ảnh giúp HS nhận biết được thành tựu của công cuộc cải cách, mở cửa ở Trung Quốc.</a:t>
            </a:r>
            <a:endParaRPr lang="en-US" sz="2200" dirty="0">
              <a:latin typeface="+mj-lt"/>
            </a:endParaRPr>
          </a:p>
        </p:txBody>
      </p:sp>
      <p:pic>
        <p:nvPicPr>
          <p:cNvPr id="4098" name="Picture 2">
            <a:extLst>
              <a:ext uri="{FF2B5EF4-FFF2-40B4-BE49-F238E27FC236}">
                <a16:creationId xmlns:a16="http://schemas.microsoft.com/office/drawing/2014/main" id="{75144596-B68E-EEC4-BCDC-CAF0E09F2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22539"/>
            <a:ext cx="4148474" cy="27711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AutoShape 4">
            <a:extLst>
              <a:ext uri="{FF2B5EF4-FFF2-40B4-BE49-F238E27FC236}">
                <a16:creationId xmlns:a16="http://schemas.microsoft.com/office/drawing/2014/main" id="{D3C5B58D-CA3A-B059-50A8-ACE152AB63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2" name="Picture 6">
            <a:extLst>
              <a:ext uri="{FF2B5EF4-FFF2-40B4-BE49-F238E27FC236}">
                <a16:creationId xmlns:a16="http://schemas.microsoft.com/office/drawing/2014/main" id="{28D334FE-45FF-0AD8-A68B-C9BA3180A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330" y="3581400"/>
            <a:ext cx="5322848" cy="27747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Arrow: Circular 3">
            <a:extLst>
              <a:ext uri="{FF2B5EF4-FFF2-40B4-BE49-F238E27FC236}">
                <a16:creationId xmlns:a16="http://schemas.microsoft.com/office/drawing/2014/main" id="{481C5EBE-B962-5BEF-7292-86E746668C0B}"/>
              </a:ext>
            </a:extLst>
          </p:cNvPr>
          <p:cNvSpPr/>
          <p:nvPr/>
        </p:nvSpPr>
        <p:spPr>
          <a:xfrm rot="4300898">
            <a:off x="8759355" y="1649892"/>
            <a:ext cx="1851950" cy="1851950"/>
          </a:xfrm>
          <a:prstGeom prst="circular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23405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C0AC85-DDB6-78C0-9CC5-B7898CA20AFD}"/>
              </a:ext>
            </a:extLst>
          </p:cNvPr>
          <p:cNvSpPr/>
          <p:nvPr/>
        </p:nvSpPr>
        <p:spPr>
          <a:xfrm>
            <a:off x="0" y="-1677140"/>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76276B3-8487-14C0-157F-F9F8125B0120}"/>
              </a:ext>
            </a:extLst>
          </p:cNvPr>
          <p:cNvSpPr txBox="1"/>
          <p:nvPr/>
        </p:nvSpPr>
        <p:spPr>
          <a:xfrm>
            <a:off x="728294" y="-1463005"/>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2.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nước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Nhật</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Bản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Trung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Quốc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và</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Ấn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Độ</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12" name="Freeform 34">
            <a:extLst>
              <a:ext uri="{FF2B5EF4-FFF2-40B4-BE49-F238E27FC236}">
                <a16:creationId xmlns:a16="http://schemas.microsoft.com/office/drawing/2014/main" id="{9B5652E8-F337-AA5A-C91E-404646C4EEF0}"/>
              </a:ext>
            </a:extLst>
          </p:cNvPr>
          <p:cNvSpPr/>
          <p:nvPr/>
        </p:nvSpPr>
        <p:spPr>
          <a:xfrm>
            <a:off x="-373873" y="-1599906"/>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2651AB5E-8DAF-A7C4-BEEF-C3CFD725BAAA}"/>
              </a:ext>
            </a:extLst>
          </p:cNvPr>
          <p:cNvSpPr/>
          <p:nvPr/>
        </p:nvSpPr>
        <p:spPr>
          <a:xfrm>
            <a:off x="380999" y="607261"/>
            <a:ext cx="1832027" cy="689772"/>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7" name="TextBox 6">
            <a:extLst>
              <a:ext uri="{FF2B5EF4-FFF2-40B4-BE49-F238E27FC236}">
                <a16:creationId xmlns:a16="http://schemas.microsoft.com/office/drawing/2014/main" id="{CBDD6B2D-F25A-1942-144F-36CE334F9989}"/>
              </a:ext>
            </a:extLst>
          </p:cNvPr>
          <p:cNvSpPr txBox="1"/>
          <p:nvPr/>
        </p:nvSpPr>
        <p:spPr>
          <a:xfrm>
            <a:off x="438733" y="666026"/>
            <a:ext cx="183202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Giai </a:t>
            </a:r>
            <a:r>
              <a:rPr lang="en-US" sz="2800" dirty="0" err="1">
                <a:latin typeface="Times New Roman" panose="02020603050405020304" pitchFamily="18" charset="0"/>
                <a:cs typeface="Times New Roman" panose="02020603050405020304" pitchFamily="18" charset="0"/>
              </a:rPr>
              <a:t>đoạn</a:t>
            </a:r>
            <a:endParaRPr lang="en-US" sz="2800"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21CE14-37FC-3212-CB11-4E220204E356}"/>
              </a:ext>
            </a:extLst>
          </p:cNvPr>
          <p:cNvSpPr/>
          <p:nvPr/>
        </p:nvSpPr>
        <p:spPr>
          <a:xfrm>
            <a:off x="380999" y="1287980"/>
            <a:ext cx="1832027" cy="2546810"/>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0" name="Rectangle 19">
            <a:extLst>
              <a:ext uri="{FF2B5EF4-FFF2-40B4-BE49-F238E27FC236}">
                <a16:creationId xmlns:a16="http://schemas.microsoft.com/office/drawing/2014/main" id="{C1762AFB-AA0E-4255-336F-90942AE92E9D}"/>
              </a:ext>
            </a:extLst>
          </p:cNvPr>
          <p:cNvSpPr/>
          <p:nvPr/>
        </p:nvSpPr>
        <p:spPr>
          <a:xfrm>
            <a:off x="2213301" y="1287980"/>
            <a:ext cx="9828672" cy="254547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1" name="TextBox 20">
            <a:extLst>
              <a:ext uri="{FF2B5EF4-FFF2-40B4-BE49-F238E27FC236}">
                <a16:creationId xmlns:a16="http://schemas.microsoft.com/office/drawing/2014/main" id="{6FD9C13D-CFE0-671E-7387-910AF0EF10AC}"/>
              </a:ext>
            </a:extLst>
          </p:cNvPr>
          <p:cNvSpPr txBox="1"/>
          <p:nvPr/>
        </p:nvSpPr>
        <p:spPr>
          <a:xfrm>
            <a:off x="380999" y="1362618"/>
            <a:ext cx="1832027"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1945 -1950</a:t>
            </a:r>
          </a:p>
        </p:txBody>
      </p:sp>
      <p:sp>
        <p:nvSpPr>
          <p:cNvPr id="33" name="TextBox 32">
            <a:extLst>
              <a:ext uri="{FF2B5EF4-FFF2-40B4-BE49-F238E27FC236}">
                <a16:creationId xmlns:a16="http://schemas.microsoft.com/office/drawing/2014/main" id="{A7F29B8C-4367-CB8F-606E-F982EB2712D9}"/>
              </a:ext>
            </a:extLst>
          </p:cNvPr>
          <p:cNvSpPr txBox="1"/>
          <p:nvPr/>
        </p:nvSpPr>
        <p:spPr>
          <a:xfrm>
            <a:off x="964514" y="-43986"/>
            <a:ext cx="1146370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c.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Ấn</a:t>
            </a:r>
            <a:r>
              <a:rPr lang="en-US" sz="4000" b="1" dirty="0">
                <a:solidFill>
                  <a:srgbClr val="254061"/>
                </a:solidFill>
                <a:latin typeface="Sitka Banner" pitchFamily="2" charset="0"/>
                <a:ea typeface="Times New Roman" panose="02020603050405020304" pitchFamily="18" charset="0"/>
                <a:cs typeface="Times New Roman" panose="02020603050405020304" pitchFamily="18" charset="0"/>
              </a:rPr>
              <a:t> </a:t>
            </a:r>
            <a:r>
              <a:rPr lang="en-US" sz="4000" b="1" dirty="0" err="1">
                <a:solidFill>
                  <a:srgbClr val="254061"/>
                </a:solidFill>
                <a:latin typeface="Sitka Banner" pitchFamily="2" charset="0"/>
                <a:ea typeface="Times New Roman" panose="02020603050405020304" pitchFamily="18" charset="0"/>
                <a:cs typeface="Times New Roman" panose="02020603050405020304" pitchFamily="18" charset="0"/>
              </a:rPr>
              <a:t>Độ</a:t>
            </a:r>
            <a:endParaRPr kumimoji="0" lang="en-US" sz="4000" b="1"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E32197F7-B296-AB37-5FE6-C60BE466D334}"/>
              </a:ext>
            </a:extLst>
          </p:cNvPr>
          <p:cNvSpPr/>
          <p:nvPr/>
        </p:nvSpPr>
        <p:spPr>
          <a:xfrm>
            <a:off x="2213026" y="635833"/>
            <a:ext cx="9831505" cy="657629"/>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26" name="TextBox 25">
            <a:extLst>
              <a:ext uri="{FF2B5EF4-FFF2-40B4-BE49-F238E27FC236}">
                <a16:creationId xmlns:a16="http://schemas.microsoft.com/office/drawing/2014/main" id="{25851B68-AF01-6665-9D6A-653A4C7F36A8}"/>
              </a:ext>
            </a:extLst>
          </p:cNvPr>
          <p:cNvSpPr txBox="1"/>
          <p:nvPr/>
        </p:nvSpPr>
        <p:spPr>
          <a:xfrm>
            <a:off x="5807748" y="703035"/>
            <a:ext cx="3231000"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a:t>
            </a:r>
          </a:p>
        </p:txBody>
      </p:sp>
      <p:sp>
        <p:nvSpPr>
          <p:cNvPr id="27" name="TextBox 26">
            <a:extLst>
              <a:ext uri="{FF2B5EF4-FFF2-40B4-BE49-F238E27FC236}">
                <a16:creationId xmlns:a16="http://schemas.microsoft.com/office/drawing/2014/main" id="{5BC64F5E-7DDB-56EF-8096-C018D6F3013E}"/>
              </a:ext>
            </a:extLst>
          </p:cNvPr>
          <p:cNvSpPr txBox="1"/>
          <p:nvPr/>
        </p:nvSpPr>
        <p:spPr>
          <a:xfrm>
            <a:off x="19160053" y="7597925"/>
            <a:ext cx="2427003" cy="3108543"/>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CEB01862-49BD-E655-53AB-6B97490D8DE7}"/>
              </a:ext>
            </a:extLst>
          </p:cNvPr>
          <p:cNvSpPr txBox="1"/>
          <p:nvPr/>
        </p:nvSpPr>
        <p:spPr>
          <a:xfrm>
            <a:off x="12039600" y="7657885"/>
            <a:ext cx="5101779"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-12/1978: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cửa</a:t>
            </a:r>
            <a:r>
              <a:rPr lang="en-US" sz="2800" dirty="0">
                <a:latin typeface="Times New Roman" panose="02020603050405020304" pitchFamily="18" charset="0"/>
                <a:cs typeface="Times New Roman" panose="02020603050405020304" pitchFamily="18" charset="0"/>
              </a:rPr>
              <a:t> </a:t>
            </a:r>
          </a:p>
        </p:txBody>
      </p:sp>
      <p:sp>
        <p:nvSpPr>
          <p:cNvPr id="3" name="TextBox 2">
            <a:extLst>
              <a:ext uri="{FF2B5EF4-FFF2-40B4-BE49-F238E27FC236}">
                <a16:creationId xmlns:a16="http://schemas.microsoft.com/office/drawing/2014/main" id="{7A182DAC-4D64-78DA-6755-FCBDC14CB8D0}"/>
              </a:ext>
            </a:extLst>
          </p:cNvPr>
          <p:cNvSpPr txBox="1"/>
          <p:nvPr/>
        </p:nvSpPr>
        <p:spPr>
          <a:xfrm>
            <a:off x="438733" y="1841393"/>
            <a:ext cx="1832027" cy="1384995"/>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Phong </a:t>
            </a:r>
            <a:r>
              <a:rPr lang="en-US" sz="2800" dirty="0" err="1">
                <a:latin typeface="Times New Roman" panose="02020603050405020304" pitchFamily="18" charset="0"/>
                <a:cs typeface="Times New Roman" panose="02020603050405020304" pitchFamily="18" charset="0"/>
              </a:rPr>
              <a:t>trào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27613C5-37B8-51EF-690C-9E5D2D243C85}"/>
              </a:ext>
            </a:extLst>
          </p:cNvPr>
          <p:cNvSpPr txBox="1"/>
          <p:nvPr/>
        </p:nvSpPr>
        <p:spPr>
          <a:xfrm>
            <a:off x="2377344" y="1346385"/>
            <a:ext cx="97199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Kẻ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Anh</a:t>
            </a:r>
          </a:p>
        </p:txBody>
      </p:sp>
      <p:sp>
        <p:nvSpPr>
          <p:cNvPr id="5" name="TextBox 4">
            <a:extLst>
              <a:ext uri="{FF2B5EF4-FFF2-40B4-BE49-F238E27FC236}">
                <a16:creationId xmlns:a16="http://schemas.microsoft.com/office/drawing/2014/main" id="{FB3CF427-12D7-8403-387C-45B82CA757B6}"/>
              </a:ext>
            </a:extLst>
          </p:cNvPr>
          <p:cNvSpPr txBox="1"/>
          <p:nvPr/>
        </p:nvSpPr>
        <p:spPr>
          <a:xfrm>
            <a:off x="2377344" y="1851425"/>
            <a:ext cx="97199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Lãnh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745A9AE-528E-3747-A37C-C36E3D82FEFA}"/>
              </a:ext>
            </a:extLst>
          </p:cNvPr>
          <p:cNvSpPr txBox="1"/>
          <p:nvPr/>
        </p:nvSpPr>
        <p:spPr>
          <a:xfrm>
            <a:off x="2377344" y="2356465"/>
            <a:ext cx="971999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-1947: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Pa-ki-</a:t>
            </a:r>
            <a:r>
              <a:rPr lang="en-US" sz="2800" dirty="0" err="1">
                <a:latin typeface="Times New Roman" panose="02020603050405020304" pitchFamily="18" charset="0"/>
                <a:cs typeface="Times New Roman" panose="02020603050405020304" pitchFamily="18" charset="0"/>
              </a:rPr>
              <a:t>xtan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C8251C31-AA6C-B6AD-B14D-849F34902910}"/>
              </a:ext>
            </a:extLst>
          </p:cNvPr>
          <p:cNvSpPr txBox="1"/>
          <p:nvPr/>
        </p:nvSpPr>
        <p:spPr>
          <a:xfrm>
            <a:off x="2319610" y="3296932"/>
            <a:ext cx="97199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-20/1/1950: </a:t>
            </a:r>
            <a:r>
              <a:rPr lang="en-US" sz="2800" dirty="0" err="1">
                <a:latin typeface="Times New Roman" panose="02020603050405020304" pitchFamily="18" charset="0"/>
                <a:cs typeface="Times New Roman" panose="02020603050405020304" pitchFamily="18" charset="0"/>
              </a:rPr>
              <a:t>tuyên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hòa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endParaRPr lang="en-US" sz="2800" dirty="0">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FD01B9F-A262-0B71-4745-CE8407A45F7E}"/>
              </a:ext>
            </a:extLst>
          </p:cNvPr>
          <p:cNvSpPr/>
          <p:nvPr/>
        </p:nvSpPr>
        <p:spPr>
          <a:xfrm>
            <a:off x="380999" y="3883551"/>
            <a:ext cx="1832027" cy="2714993"/>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14" name="Rectangle 13">
            <a:extLst>
              <a:ext uri="{FF2B5EF4-FFF2-40B4-BE49-F238E27FC236}">
                <a16:creationId xmlns:a16="http://schemas.microsoft.com/office/drawing/2014/main" id="{F7B0BF77-41D8-DCB4-7F1F-A6A1AFEFDE23}"/>
              </a:ext>
            </a:extLst>
          </p:cNvPr>
          <p:cNvSpPr/>
          <p:nvPr/>
        </p:nvSpPr>
        <p:spPr>
          <a:xfrm>
            <a:off x="2213301" y="3868312"/>
            <a:ext cx="9828672" cy="2713568"/>
          </a:xfrm>
          <a:prstGeom prst="rect">
            <a:avLst/>
          </a:prstGeom>
          <a:noFill/>
          <a:ln w="6350">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9933"/>
                </a:solidFill>
              </a:ln>
              <a:solidFill>
                <a:srgbClr val="FF4200"/>
              </a:solidFill>
            </a:endParaRPr>
          </a:p>
        </p:txBody>
      </p:sp>
      <p:sp>
        <p:nvSpPr>
          <p:cNvPr id="15" name="TextBox 14">
            <a:extLst>
              <a:ext uri="{FF2B5EF4-FFF2-40B4-BE49-F238E27FC236}">
                <a16:creationId xmlns:a16="http://schemas.microsoft.com/office/drawing/2014/main" id="{357B4B39-28C3-7DE1-09CF-187AB49085DD}"/>
              </a:ext>
            </a:extLst>
          </p:cNvPr>
          <p:cNvSpPr txBox="1"/>
          <p:nvPr/>
        </p:nvSpPr>
        <p:spPr>
          <a:xfrm>
            <a:off x="380999" y="3747176"/>
            <a:ext cx="1832027"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1950 -1991</a:t>
            </a:r>
          </a:p>
        </p:txBody>
      </p:sp>
      <p:sp>
        <p:nvSpPr>
          <p:cNvPr id="16" name="TextBox 15">
            <a:extLst>
              <a:ext uri="{FF2B5EF4-FFF2-40B4-BE49-F238E27FC236}">
                <a16:creationId xmlns:a16="http://schemas.microsoft.com/office/drawing/2014/main" id="{B4CF23EB-575D-EB02-E73A-65FA69FE5207}"/>
              </a:ext>
            </a:extLst>
          </p:cNvPr>
          <p:cNvSpPr txBox="1"/>
          <p:nvPr/>
        </p:nvSpPr>
        <p:spPr>
          <a:xfrm>
            <a:off x="438733" y="4275058"/>
            <a:ext cx="1832027"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endParaRPr lang="en-US" sz="28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8B9BFB48-2AE3-A5BF-104E-313569BF1659}"/>
              </a:ext>
            </a:extLst>
          </p:cNvPr>
          <p:cNvSpPr txBox="1"/>
          <p:nvPr/>
        </p:nvSpPr>
        <p:spPr>
          <a:xfrm>
            <a:off x="2319610" y="3802453"/>
            <a:ext cx="971999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sym typeface="Wingdings" panose="05000000000000000000" pitchFamily="2" charset="2"/>
              </a:rPr>
              <a:t></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năm</a:t>
            </a:r>
            <a:r>
              <a:rPr lang="en-US" sz="2800" dirty="0">
                <a:latin typeface="Times New Roman" panose="02020603050405020304" pitchFamily="18" charset="0"/>
                <a:cs typeface="Times New Roman" panose="02020603050405020304" pitchFamily="18" charset="0"/>
                <a:sym typeface="Wingdings" panose="05000000000000000000" pitchFamily="2" charset="2"/>
              </a:rPr>
              <a:t> 80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đứng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thứ</a:t>
            </a:r>
            <a:r>
              <a:rPr lang="en-US" sz="2800" dirty="0">
                <a:latin typeface="Times New Roman" panose="02020603050405020304" pitchFamily="18" charset="0"/>
                <a:cs typeface="Times New Roman" panose="02020603050405020304" pitchFamily="18" charset="0"/>
                <a:sym typeface="Wingdings" panose="05000000000000000000" pitchFamily="2" charset="2"/>
              </a:rPr>
              <a:t> 10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sản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nghiệp</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giới</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endParaRPr lang="en-US" sz="28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F8E45C7-A4BC-6E8E-4FDB-DDBEE03032EB}"/>
              </a:ext>
            </a:extLst>
          </p:cNvPr>
          <p:cNvSpPr txBox="1"/>
          <p:nvPr/>
        </p:nvSpPr>
        <p:spPr>
          <a:xfrm>
            <a:off x="2319610" y="5139995"/>
            <a:ext cx="97199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khẩu</a:t>
            </a:r>
            <a:endParaRPr lang="en-US" sz="2800" dirty="0">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D3799B1C-41F7-10D8-BB7B-55441B318E80}"/>
              </a:ext>
            </a:extLst>
          </p:cNvPr>
          <p:cNvSpPr txBox="1"/>
          <p:nvPr/>
        </p:nvSpPr>
        <p:spPr>
          <a:xfrm>
            <a:off x="2319610" y="5615761"/>
            <a:ext cx="9719990"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(1974), </a:t>
            </a:r>
            <a:r>
              <a:rPr lang="en-US" sz="2800" dirty="0" err="1">
                <a:latin typeface="Times New Roman" panose="02020603050405020304" pitchFamily="18" charset="0"/>
                <a:cs typeface="Times New Roman" panose="02020603050405020304" pitchFamily="18" charset="0"/>
              </a:rPr>
              <a:t>phóng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(1975)</a:t>
            </a:r>
          </a:p>
        </p:txBody>
      </p:sp>
      <p:pic>
        <p:nvPicPr>
          <p:cNvPr id="1026" name="Picture 2" descr="Vương Quốc Anh Nước Lá Cờ Làn - GIF miễn phí trên Pixabay - Pixabay">
            <a:extLst>
              <a:ext uri="{FF2B5EF4-FFF2-40B4-BE49-F238E27FC236}">
                <a16:creationId xmlns:a16="http://schemas.microsoft.com/office/drawing/2014/main" id="{4AC3E4EE-C237-574F-CC83-C26C1B3DD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61828"/>
            <a:ext cx="1500453" cy="103531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81A8141-C914-4561-6431-ABC715F96A0F}"/>
              </a:ext>
            </a:extLst>
          </p:cNvPr>
          <p:cNvPicPr>
            <a:picLocks noChangeAspect="1"/>
          </p:cNvPicPr>
          <p:nvPr/>
        </p:nvPicPr>
        <p:blipFill>
          <a:blip r:embed="rId5"/>
          <a:stretch>
            <a:fillRect/>
          </a:stretch>
        </p:blipFill>
        <p:spPr>
          <a:xfrm>
            <a:off x="4333840" y="77870"/>
            <a:ext cx="1531641" cy="1160622"/>
          </a:xfrm>
          <a:prstGeom prst="rect">
            <a:avLst/>
          </a:prstGeom>
        </p:spPr>
      </p:pic>
      <p:pic>
        <p:nvPicPr>
          <p:cNvPr id="1028" name="Picture 4">
            <a:extLst>
              <a:ext uri="{FF2B5EF4-FFF2-40B4-BE49-F238E27FC236}">
                <a16:creationId xmlns:a16="http://schemas.microsoft.com/office/drawing/2014/main" id="{04E44FE1-BC92-6F07-26EE-4C2C67019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121" y="39365"/>
            <a:ext cx="1675340" cy="17514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B7D2AA7-EB5B-25E5-3105-D446811FA8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8482" y="117309"/>
            <a:ext cx="1527987" cy="15532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cquittal, disengagement, emancipating, liberation, make free, release icon  - Download on Iconfinder">
            <a:extLst>
              <a:ext uri="{FF2B5EF4-FFF2-40B4-BE49-F238E27FC236}">
                <a16:creationId xmlns:a16="http://schemas.microsoft.com/office/drawing/2014/main" id="{0B9E1FB7-31E4-F451-0628-771364790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735" y="2784018"/>
            <a:ext cx="1088344" cy="10883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ild - Free electronics icons">
            <a:extLst>
              <a:ext uri="{FF2B5EF4-FFF2-40B4-BE49-F238E27FC236}">
                <a16:creationId xmlns:a16="http://schemas.microsoft.com/office/drawing/2014/main" id="{9411B72C-5B2C-B17E-AAA8-673B1D40755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945" y="5498795"/>
            <a:ext cx="1118134" cy="111813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uclear Bomb vector isolated on white background. 24448484 ...">
            <a:extLst>
              <a:ext uri="{FF2B5EF4-FFF2-40B4-BE49-F238E27FC236}">
                <a16:creationId xmlns:a16="http://schemas.microsoft.com/office/drawing/2014/main" id="{AF9099F4-9F5D-E4C8-993F-3F59FB22B88B}"/>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34727" t="14736" r="33889" b="14522"/>
          <a:stretch/>
        </p:blipFill>
        <p:spPr bwMode="auto">
          <a:xfrm flipH="1">
            <a:off x="11567514" y="5464678"/>
            <a:ext cx="578395" cy="130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03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8" grpId="0"/>
      <p:bldP spid="29" grpId="0"/>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7B0888-DD73-DDA4-5124-3EC43574A1B7}"/>
              </a:ext>
            </a:extLst>
          </p:cNvPr>
          <p:cNvSpPr txBox="1"/>
          <p:nvPr/>
        </p:nvSpPr>
        <p:spPr>
          <a:xfrm>
            <a:off x="320040" y="166568"/>
            <a:ext cx="5151120" cy="6186309"/>
          </a:xfrm>
          <a:prstGeom prst="rect">
            <a:avLst/>
          </a:prstGeom>
          <a:noFill/>
        </p:spPr>
        <p:txBody>
          <a:bodyPr wrap="square" rtlCol="0">
            <a:spAutoFit/>
          </a:bodyPr>
          <a:lstStyle/>
          <a:p>
            <a:pPr algn="just"/>
            <a:r>
              <a:rPr lang="vi-VN" sz="2200" dirty="0">
                <a:latin typeface="+mj-lt"/>
              </a:rPr>
              <a:t>– Hình 12.9. Diễu hành trong Lễ thành lập Cộng hoà Ấn Độ (26 – 1 – 1950) tại Niu Đê-li- Đây là sự kiện trọng đại, đánh dấu sự thắng lợi hoàn toàn của phong trào giải phóng dân tộc ở Ấn Độ. Mặc dù Ấn Độ đã giành được độc lập từ Anh ngày 15 – 8 – 1947 (ngày Độc lập) nhưng trong 3 năm đầu, việc quản lí đất nước vẫn chủ yếu dựa trên Đạo luật năm 1935 của chính quyền thuộc địa. Để đảm bảo quyền độc lập, tự chủ chính trị thực sự, Quốc hội lập hiến đã được bầu ra để tiến hành soạn thảo Hiến pháp quản lí đất nước trong thời kì mới</a:t>
            </a:r>
            <a:r>
              <a:rPr lang="en-US" sz="2200" dirty="0">
                <a:latin typeface="+mj-lt"/>
              </a:rPr>
              <a:t> </a:t>
            </a:r>
            <a:r>
              <a:rPr lang="vi-VN" sz="2200" dirty="0">
                <a:latin typeface="+mj-lt"/>
              </a:rPr>
              <a:t>độc lập, tự chủ. Sau hơn 2 năm soạn thảo, ngày 26 – 1 – 1950, Hiến pháp chính thức được ban hành, trong đó có quy định tên gọi của đất nước là Cộng hoà Ân Độ, còn được gọi là ngày Cộng hoà.</a:t>
            </a:r>
            <a:endParaRPr lang="en-US" sz="2200" dirty="0">
              <a:latin typeface="+mj-lt"/>
            </a:endParaRPr>
          </a:p>
        </p:txBody>
      </p:sp>
      <p:sp>
        <p:nvSpPr>
          <p:cNvPr id="2" name="AutoShape 4">
            <a:extLst>
              <a:ext uri="{FF2B5EF4-FFF2-40B4-BE49-F238E27FC236}">
                <a16:creationId xmlns:a16="http://schemas.microsoft.com/office/drawing/2014/main" id="{D3C5B58D-CA3A-B059-50A8-ACE152AB63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0611DDA-225C-9305-FB9D-0049BB6AAC88}"/>
              </a:ext>
            </a:extLst>
          </p:cNvPr>
          <p:cNvPicPr>
            <a:picLocks noChangeAspect="1"/>
          </p:cNvPicPr>
          <p:nvPr/>
        </p:nvPicPr>
        <p:blipFill>
          <a:blip r:embed="rId3"/>
          <a:stretch>
            <a:fillRect/>
          </a:stretch>
        </p:blipFill>
        <p:spPr>
          <a:xfrm>
            <a:off x="5608320" y="563880"/>
            <a:ext cx="6103913" cy="537972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6617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5E5F4C73-F458-7A1D-C7B4-7FBF2F195FD1}"/>
              </a:ext>
            </a:extLst>
          </p:cNvPr>
          <p:cNvPicPr>
            <a:picLocks noChangeAspect="1"/>
          </p:cNvPicPr>
          <p:nvPr/>
        </p:nvPicPr>
        <p:blipFill>
          <a:blip r:embed="rId2">
            <a:extLst>
              <a:ext uri="{28A0092B-C50C-407E-A947-70E740481C1C}">
                <a14:useLocalDpi xmlns:a14="http://schemas.microsoft.com/office/drawing/2010/main" val="0"/>
              </a:ext>
            </a:extLst>
          </a:blip>
          <a:srcRect l="291" r="291"/>
          <a:stretch/>
        </p:blipFill>
        <p:spPr>
          <a:xfrm>
            <a:off x="974617" y="793747"/>
            <a:ext cx="5683535" cy="3751134"/>
          </a:xfrm>
          <a:prstGeom prst="rect">
            <a:avLst/>
          </a:prstGeom>
          <a:blipFill>
            <a:blip r:embed="rId3"/>
            <a:stretch>
              <a:fillRect/>
            </a:stretch>
          </a:blipFill>
        </p:spPr>
      </p:pic>
      <p:sp>
        <p:nvSpPr>
          <p:cNvPr id="3" name="TextBox 2">
            <a:extLst>
              <a:ext uri="{FF2B5EF4-FFF2-40B4-BE49-F238E27FC236}">
                <a16:creationId xmlns:a16="http://schemas.microsoft.com/office/drawing/2014/main" id="{B3679122-14B3-DA6F-8635-3D2D0EF1CB1A}"/>
              </a:ext>
            </a:extLst>
          </p:cNvPr>
          <p:cNvSpPr txBox="1"/>
          <p:nvPr/>
        </p:nvSpPr>
        <p:spPr>
          <a:xfrm>
            <a:off x="1021080" y="4664253"/>
            <a:ext cx="5637072" cy="646331"/>
          </a:xfrm>
          <a:prstGeom prst="rect">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lệnh</a:t>
            </a:r>
            <a:r>
              <a:rPr lang="en-US" b="1" dirty="0">
                <a:latin typeface="Times New Roman" panose="02020603050405020304" pitchFamily="18" charset="0"/>
                <a:cs typeface="Times New Roman" panose="02020603050405020304" pitchFamily="18" charset="0"/>
              </a:rPr>
              <a:t> Phi-</a:t>
            </a:r>
            <a:r>
              <a:rPr lang="en-US" b="1" dirty="0" err="1">
                <a:latin typeface="Times New Roman" panose="02020603050405020304" pitchFamily="18" charset="0"/>
                <a:cs typeface="Times New Roman" panose="02020603050405020304" pitchFamily="18" charset="0"/>
              </a:rPr>
              <a:t>đen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Cát-xtơ</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rô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tuyên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chế</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bị</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đổ</a:t>
            </a:r>
            <a:r>
              <a:rPr lang="en-US" b="1" dirty="0">
                <a:latin typeface="Times New Roman" panose="02020603050405020304" pitchFamily="18" charset="0"/>
                <a:cs typeface="Times New Roman" panose="02020603050405020304" pitchFamily="18" charset="0"/>
              </a:rPr>
              <a:t> ở Cu-</a:t>
            </a:r>
            <a:r>
              <a:rPr lang="en-US" b="1" dirty="0" err="1">
                <a:latin typeface="Times New Roman" panose="02020603050405020304" pitchFamily="18" charset="0"/>
                <a:cs typeface="Times New Roman" panose="02020603050405020304" pitchFamily="18" charset="0"/>
              </a:rPr>
              <a:t>ba</a:t>
            </a:r>
            <a:r>
              <a:rPr lang="en-US" b="1" dirty="0">
                <a:latin typeface="Times New Roman" panose="02020603050405020304" pitchFamily="18" charset="0"/>
                <a:cs typeface="Times New Roman" panose="02020603050405020304" pitchFamily="18" charset="0"/>
              </a:rPr>
              <a:t> (1/1959)</a:t>
            </a:r>
          </a:p>
        </p:txBody>
      </p:sp>
    </p:spTree>
    <p:extLst>
      <p:ext uri="{BB962C8B-B14F-4D97-AF65-F5344CB8AC3E}">
        <p14:creationId xmlns:p14="http://schemas.microsoft.com/office/powerpoint/2010/main" val="77666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F6A973-C61A-0EA9-9866-33AB3818AC2C}"/>
              </a:ext>
            </a:extLst>
          </p:cNvPr>
          <p:cNvSpPr/>
          <p:nvPr/>
        </p:nvSpPr>
        <p:spPr>
          <a:xfrm>
            <a:off x="331518" y="10686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E69DAD-2A28-3971-C4FB-A1510CC960A1}"/>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6D9595B-3DE8-038A-5BFE-9E1167E5253A}"/>
              </a:ext>
            </a:extLst>
          </p:cNvPr>
          <p:cNvSpPr txBox="1"/>
          <p:nvPr/>
        </p:nvSpPr>
        <p:spPr>
          <a:xfrm>
            <a:off x="728294" y="201671"/>
            <a:ext cx="11463706" cy="615553"/>
          </a:xfrm>
          <a:prstGeom prst="rect">
            <a:avLst/>
          </a:prstGeom>
          <a:noFill/>
        </p:spPr>
        <p:txBody>
          <a:bodyPr wrap="square" lIns="0" tIns="0" rIns="0" bIns="0" rtlCol="0">
            <a:spAutoFit/>
          </a:bodyPr>
          <a:lstStyle/>
          <a:p>
            <a:r>
              <a:rPr lang="vi-VN" sz="4000" dirty="0">
                <a:solidFill>
                  <a:schemeClr val="bg1"/>
                </a:solidFill>
                <a:latin typeface="Times New Roman" panose="02020603050405020304" pitchFamily="18" charset="0"/>
                <a:cs typeface="Times New Roman" panose="02020603050405020304" pitchFamily="18" charset="0"/>
              </a:rPr>
              <a:t>3. Các nước Đông Nam Á từ năm 1945 đến năm 1991</a:t>
            </a:r>
          </a:p>
        </p:txBody>
      </p:sp>
      <p:sp>
        <p:nvSpPr>
          <p:cNvPr id="4" name="Freeform 34">
            <a:extLst>
              <a:ext uri="{FF2B5EF4-FFF2-40B4-BE49-F238E27FC236}">
                <a16:creationId xmlns:a16="http://schemas.microsoft.com/office/drawing/2014/main" id="{DF85D466-AAA5-60F8-194F-10F798633DCD}"/>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C4805DF-ABAF-7006-BE26-6FE9B7AAAC98}"/>
              </a:ext>
            </a:extLst>
          </p:cNvPr>
          <p:cNvSpPr txBox="1"/>
          <p:nvPr/>
        </p:nvSpPr>
        <p:spPr>
          <a:xfrm>
            <a:off x="488875" y="1121713"/>
            <a:ext cx="11463706" cy="584775"/>
          </a:xfrm>
          <a:prstGeom prst="rect">
            <a:avLst/>
          </a:prstGeom>
          <a:noFill/>
        </p:spPr>
        <p:txBody>
          <a:bodyPr wrap="square" lIns="0" tIns="0" rIns="0" bIns="0" rtlCol="0">
            <a:spAutoFit/>
          </a:bodyPr>
          <a:lstStyle/>
          <a:p>
            <a:r>
              <a:rPr lang="vi-VN" sz="3800" dirty="0">
                <a:latin typeface="Times New Roman" panose="02020603050405020304" pitchFamily="18" charset="0"/>
                <a:cs typeface="Times New Roman" panose="02020603050405020304" pitchFamily="18" charset="0"/>
              </a:rPr>
              <a:t>a) Phong trào đấu tranh giành độc lập dân tộc</a:t>
            </a:r>
            <a:endParaRPr lang="en-US" sz="3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7C36DD9-3718-76B6-F624-9B3B361A055D}"/>
              </a:ext>
            </a:extLst>
          </p:cNvPr>
          <p:cNvPicPr>
            <a:picLocks noChangeAspect="1"/>
          </p:cNvPicPr>
          <p:nvPr/>
        </p:nvPicPr>
        <p:blipFill rotWithShape="1">
          <a:blip r:embed="rId4"/>
          <a:srcRect l="14810" t="11916" r="24146" b="6498"/>
          <a:stretch/>
        </p:blipFill>
        <p:spPr>
          <a:xfrm>
            <a:off x="7266324" y="1734614"/>
            <a:ext cx="4741984" cy="3564936"/>
          </a:xfrm>
          <a:prstGeom prst="rect">
            <a:avLst/>
          </a:prstGeom>
        </p:spPr>
      </p:pic>
      <p:cxnSp>
        <p:nvCxnSpPr>
          <p:cNvPr id="9" name="Straight Arrow Connector 8">
            <a:extLst>
              <a:ext uri="{FF2B5EF4-FFF2-40B4-BE49-F238E27FC236}">
                <a16:creationId xmlns:a16="http://schemas.microsoft.com/office/drawing/2014/main" id="{B76101E2-2370-A156-6AD6-5BFCDF437F83}"/>
              </a:ext>
            </a:extLst>
          </p:cNvPr>
          <p:cNvCxnSpPr/>
          <p:nvPr/>
        </p:nvCxnSpPr>
        <p:spPr>
          <a:xfrm>
            <a:off x="331518" y="5657412"/>
            <a:ext cx="112776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BDEE824C-41C7-B66A-286B-51B4C4339BA5}"/>
              </a:ext>
            </a:extLst>
          </p:cNvPr>
          <p:cNvGrpSpPr/>
          <p:nvPr/>
        </p:nvGrpSpPr>
        <p:grpSpPr>
          <a:xfrm>
            <a:off x="419441" y="5352612"/>
            <a:ext cx="1051560" cy="492368"/>
            <a:chOff x="607408" y="313594"/>
            <a:chExt cx="1051560" cy="492368"/>
          </a:xfrm>
        </p:grpSpPr>
        <p:sp>
          <p:nvSpPr>
            <p:cNvPr id="11" name="Rectangle 10">
              <a:extLst>
                <a:ext uri="{FF2B5EF4-FFF2-40B4-BE49-F238E27FC236}">
                  <a16:creationId xmlns:a16="http://schemas.microsoft.com/office/drawing/2014/main" id="{F55E09CF-A965-7985-6E63-80EA56B3196C}"/>
                </a:ext>
              </a:extLst>
            </p:cNvPr>
            <p:cNvSpPr/>
            <p:nvPr/>
          </p:nvSpPr>
          <p:spPr>
            <a:xfrm>
              <a:off x="62733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E9E066-685F-5AF1-AA6A-68558C21B3B5}"/>
                </a:ext>
              </a:extLst>
            </p:cNvPr>
            <p:cNvSpPr txBox="1"/>
            <p:nvPr/>
          </p:nvSpPr>
          <p:spPr>
            <a:xfrm>
              <a:off x="607408" y="313594"/>
              <a:ext cx="1051560"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8/1945</a:t>
              </a:r>
            </a:p>
          </p:txBody>
        </p:sp>
      </p:grpSp>
      <p:grpSp>
        <p:nvGrpSpPr>
          <p:cNvPr id="13" name="Group 12">
            <a:extLst>
              <a:ext uri="{FF2B5EF4-FFF2-40B4-BE49-F238E27FC236}">
                <a16:creationId xmlns:a16="http://schemas.microsoft.com/office/drawing/2014/main" id="{35B7F507-2F76-C089-1D55-E54C14B43A2E}"/>
              </a:ext>
            </a:extLst>
          </p:cNvPr>
          <p:cNvGrpSpPr/>
          <p:nvPr/>
        </p:nvGrpSpPr>
        <p:grpSpPr>
          <a:xfrm>
            <a:off x="1563702" y="5352612"/>
            <a:ext cx="1231552" cy="492368"/>
            <a:chOff x="1867248" y="313594"/>
            <a:chExt cx="1231552" cy="492368"/>
          </a:xfrm>
        </p:grpSpPr>
        <p:sp>
          <p:nvSpPr>
            <p:cNvPr id="16" name="Rectangle 15">
              <a:extLst>
                <a:ext uri="{FF2B5EF4-FFF2-40B4-BE49-F238E27FC236}">
                  <a16:creationId xmlns:a16="http://schemas.microsoft.com/office/drawing/2014/main" id="{33F50EE4-45FD-8D98-EAE5-0904F8C23E90}"/>
                </a:ext>
              </a:extLst>
            </p:cNvPr>
            <p:cNvSpPr/>
            <p:nvPr/>
          </p:nvSpPr>
          <p:spPr>
            <a:xfrm>
              <a:off x="188717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A786632-F72D-924A-6910-1BC42DA9CA41}"/>
                </a:ext>
              </a:extLst>
            </p:cNvPr>
            <p:cNvSpPr txBox="1"/>
            <p:nvPr/>
          </p:nvSpPr>
          <p:spPr>
            <a:xfrm>
              <a:off x="186724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10/1945</a:t>
              </a:r>
            </a:p>
          </p:txBody>
        </p:sp>
      </p:grpSp>
      <p:grpSp>
        <p:nvGrpSpPr>
          <p:cNvPr id="18" name="Group 17">
            <a:extLst>
              <a:ext uri="{FF2B5EF4-FFF2-40B4-BE49-F238E27FC236}">
                <a16:creationId xmlns:a16="http://schemas.microsoft.com/office/drawing/2014/main" id="{575E3B92-2F0A-0964-F682-5AFCBCD0E8A8}"/>
              </a:ext>
            </a:extLst>
          </p:cNvPr>
          <p:cNvGrpSpPr/>
          <p:nvPr/>
        </p:nvGrpSpPr>
        <p:grpSpPr>
          <a:xfrm>
            <a:off x="2806675" y="5352612"/>
            <a:ext cx="1231552" cy="492368"/>
            <a:chOff x="3147017" y="313594"/>
            <a:chExt cx="1231552" cy="492368"/>
          </a:xfrm>
        </p:grpSpPr>
        <p:sp>
          <p:nvSpPr>
            <p:cNvPr id="19" name="Rectangle 18">
              <a:extLst>
                <a:ext uri="{FF2B5EF4-FFF2-40B4-BE49-F238E27FC236}">
                  <a16:creationId xmlns:a16="http://schemas.microsoft.com/office/drawing/2014/main" id="{AB8BE1C8-9327-8ED5-37C7-85FD4E081BB5}"/>
                </a:ext>
              </a:extLst>
            </p:cNvPr>
            <p:cNvSpPr/>
            <p:nvPr/>
          </p:nvSpPr>
          <p:spPr>
            <a:xfrm>
              <a:off x="3166946"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4E15E80-6CFA-2334-31D8-296AF1DCA93F}"/>
                </a:ext>
              </a:extLst>
            </p:cNvPr>
            <p:cNvSpPr txBox="1"/>
            <p:nvPr/>
          </p:nvSpPr>
          <p:spPr>
            <a:xfrm>
              <a:off x="3147017"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7/1946</a:t>
              </a:r>
            </a:p>
          </p:txBody>
        </p:sp>
      </p:grpSp>
      <p:grpSp>
        <p:nvGrpSpPr>
          <p:cNvPr id="21" name="Group 20">
            <a:extLst>
              <a:ext uri="{FF2B5EF4-FFF2-40B4-BE49-F238E27FC236}">
                <a16:creationId xmlns:a16="http://schemas.microsoft.com/office/drawing/2014/main" id="{F8E35C39-3359-1314-0B7D-A8559E495B63}"/>
              </a:ext>
            </a:extLst>
          </p:cNvPr>
          <p:cNvGrpSpPr/>
          <p:nvPr/>
        </p:nvGrpSpPr>
        <p:grpSpPr>
          <a:xfrm>
            <a:off x="4049648" y="5352612"/>
            <a:ext cx="1231552" cy="492368"/>
            <a:chOff x="4332458" y="313594"/>
            <a:chExt cx="1231552" cy="492368"/>
          </a:xfrm>
        </p:grpSpPr>
        <p:sp>
          <p:nvSpPr>
            <p:cNvPr id="22" name="Rectangle 21">
              <a:extLst>
                <a:ext uri="{FF2B5EF4-FFF2-40B4-BE49-F238E27FC236}">
                  <a16:creationId xmlns:a16="http://schemas.microsoft.com/office/drawing/2014/main" id="{11E7D11C-C34E-5502-2D23-DA908CDCA8FB}"/>
                </a:ext>
              </a:extLst>
            </p:cNvPr>
            <p:cNvSpPr/>
            <p:nvPr/>
          </p:nvSpPr>
          <p:spPr>
            <a:xfrm>
              <a:off x="43523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86E90C3-0CE4-A2A8-A670-D86B789B420D}"/>
                </a:ext>
              </a:extLst>
            </p:cNvPr>
            <p:cNvSpPr txBox="1"/>
            <p:nvPr/>
          </p:nvSpPr>
          <p:spPr>
            <a:xfrm>
              <a:off x="433245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1/1948</a:t>
              </a:r>
            </a:p>
          </p:txBody>
        </p:sp>
      </p:grpSp>
      <p:grpSp>
        <p:nvGrpSpPr>
          <p:cNvPr id="24" name="Group 23">
            <a:extLst>
              <a:ext uri="{FF2B5EF4-FFF2-40B4-BE49-F238E27FC236}">
                <a16:creationId xmlns:a16="http://schemas.microsoft.com/office/drawing/2014/main" id="{10DF8A12-EBC4-2D3F-E36D-3A2DA836D734}"/>
              </a:ext>
            </a:extLst>
          </p:cNvPr>
          <p:cNvGrpSpPr/>
          <p:nvPr/>
        </p:nvGrpSpPr>
        <p:grpSpPr>
          <a:xfrm>
            <a:off x="5292621" y="5352612"/>
            <a:ext cx="1231552" cy="492368"/>
            <a:chOff x="5525858" y="313594"/>
            <a:chExt cx="1231552" cy="492368"/>
          </a:xfrm>
        </p:grpSpPr>
        <p:sp>
          <p:nvSpPr>
            <p:cNvPr id="25" name="Rectangle 24">
              <a:extLst>
                <a:ext uri="{FF2B5EF4-FFF2-40B4-BE49-F238E27FC236}">
                  <a16:creationId xmlns:a16="http://schemas.microsoft.com/office/drawing/2014/main" id="{7B1F640C-794B-D599-2F12-1F39DB7DA05D}"/>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FE1F1DE-0E22-30B0-AC10-6A25003F877C}"/>
                </a:ext>
              </a:extLst>
            </p:cNvPr>
            <p:cNvSpPr txBox="1"/>
            <p:nvPr/>
          </p:nvSpPr>
          <p:spPr>
            <a:xfrm>
              <a:off x="552585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1949</a:t>
              </a:r>
            </a:p>
          </p:txBody>
        </p:sp>
      </p:grpSp>
      <p:grpSp>
        <p:nvGrpSpPr>
          <p:cNvPr id="27" name="Group 26">
            <a:extLst>
              <a:ext uri="{FF2B5EF4-FFF2-40B4-BE49-F238E27FC236}">
                <a16:creationId xmlns:a16="http://schemas.microsoft.com/office/drawing/2014/main" id="{7A2104CD-13C2-6998-1F3D-2022BCE1583F}"/>
              </a:ext>
            </a:extLst>
          </p:cNvPr>
          <p:cNvGrpSpPr/>
          <p:nvPr/>
        </p:nvGrpSpPr>
        <p:grpSpPr>
          <a:xfrm>
            <a:off x="6535594" y="5352612"/>
            <a:ext cx="1231552" cy="492368"/>
            <a:chOff x="5525858" y="313594"/>
            <a:chExt cx="1231552" cy="492368"/>
          </a:xfrm>
        </p:grpSpPr>
        <p:sp>
          <p:nvSpPr>
            <p:cNvPr id="28" name="Rectangle 27">
              <a:extLst>
                <a:ext uri="{FF2B5EF4-FFF2-40B4-BE49-F238E27FC236}">
                  <a16:creationId xmlns:a16="http://schemas.microsoft.com/office/drawing/2014/main" id="{40218A49-99D1-A608-34CE-4A9473E9FB79}"/>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595E8F5-8876-06BB-37CE-4F31D5BDB761}"/>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1953</a:t>
              </a:r>
            </a:p>
          </p:txBody>
        </p:sp>
      </p:grpSp>
      <p:grpSp>
        <p:nvGrpSpPr>
          <p:cNvPr id="30" name="Group 29">
            <a:extLst>
              <a:ext uri="{FF2B5EF4-FFF2-40B4-BE49-F238E27FC236}">
                <a16:creationId xmlns:a16="http://schemas.microsoft.com/office/drawing/2014/main" id="{89527706-CDB3-B344-F5F0-527B13A264CB}"/>
              </a:ext>
            </a:extLst>
          </p:cNvPr>
          <p:cNvGrpSpPr/>
          <p:nvPr/>
        </p:nvGrpSpPr>
        <p:grpSpPr>
          <a:xfrm>
            <a:off x="7778567" y="5352612"/>
            <a:ext cx="1231552" cy="492368"/>
            <a:chOff x="5525858" y="313594"/>
            <a:chExt cx="1231552" cy="492368"/>
          </a:xfrm>
        </p:grpSpPr>
        <p:sp>
          <p:nvSpPr>
            <p:cNvPr id="31" name="Rectangle 30">
              <a:extLst>
                <a:ext uri="{FF2B5EF4-FFF2-40B4-BE49-F238E27FC236}">
                  <a16:creationId xmlns:a16="http://schemas.microsoft.com/office/drawing/2014/main" id="{E9900FCE-CE5F-D4DB-A9D4-FD458D706F9F}"/>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4ED5F6C-41FB-9848-B3AD-68E920C87E6E}"/>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8/1957</a:t>
              </a:r>
            </a:p>
          </p:txBody>
        </p:sp>
      </p:grpSp>
      <p:grpSp>
        <p:nvGrpSpPr>
          <p:cNvPr id="33" name="Group 32">
            <a:extLst>
              <a:ext uri="{FF2B5EF4-FFF2-40B4-BE49-F238E27FC236}">
                <a16:creationId xmlns:a16="http://schemas.microsoft.com/office/drawing/2014/main" id="{00FC9236-BA4D-2A1B-1047-4440353EBBD0}"/>
              </a:ext>
            </a:extLst>
          </p:cNvPr>
          <p:cNvGrpSpPr/>
          <p:nvPr/>
        </p:nvGrpSpPr>
        <p:grpSpPr>
          <a:xfrm>
            <a:off x="9021540" y="5352612"/>
            <a:ext cx="1231552" cy="492368"/>
            <a:chOff x="5525858" y="313594"/>
            <a:chExt cx="1231552" cy="492368"/>
          </a:xfrm>
        </p:grpSpPr>
        <p:sp>
          <p:nvSpPr>
            <p:cNvPr id="34" name="Rectangle 33">
              <a:extLst>
                <a:ext uri="{FF2B5EF4-FFF2-40B4-BE49-F238E27FC236}">
                  <a16:creationId xmlns:a16="http://schemas.microsoft.com/office/drawing/2014/main" id="{6DDD2709-2AC9-822D-0B1F-FE51329A15B1}"/>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8592372-676A-5969-DBCF-440515C83C7C}"/>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6/1959</a:t>
              </a:r>
            </a:p>
          </p:txBody>
        </p:sp>
      </p:grpSp>
      <p:grpSp>
        <p:nvGrpSpPr>
          <p:cNvPr id="36" name="Group 35">
            <a:extLst>
              <a:ext uri="{FF2B5EF4-FFF2-40B4-BE49-F238E27FC236}">
                <a16:creationId xmlns:a16="http://schemas.microsoft.com/office/drawing/2014/main" id="{3B70225B-4C51-4DF6-7138-EB1FAED9BE35}"/>
              </a:ext>
            </a:extLst>
          </p:cNvPr>
          <p:cNvGrpSpPr/>
          <p:nvPr/>
        </p:nvGrpSpPr>
        <p:grpSpPr>
          <a:xfrm>
            <a:off x="10264515" y="5352612"/>
            <a:ext cx="1231552" cy="492368"/>
            <a:chOff x="5525858" y="313594"/>
            <a:chExt cx="1231552" cy="492368"/>
          </a:xfrm>
        </p:grpSpPr>
        <p:sp>
          <p:nvSpPr>
            <p:cNvPr id="37" name="Rectangle 36">
              <a:extLst>
                <a:ext uri="{FF2B5EF4-FFF2-40B4-BE49-F238E27FC236}">
                  <a16:creationId xmlns:a16="http://schemas.microsoft.com/office/drawing/2014/main" id="{F69705C1-D1CD-D9FE-B106-C1CDA3630F9A}"/>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D624BB2-1EF8-3DD7-28EC-5AD6E935A836}"/>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1984</a:t>
              </a:r>
            </a:p>
          </p:txBody>
        </p:sp>
      </p:grpSp>
      <p:sp>
        <p:nvSpPr>
          <p:cNvPr id="39" name="Rectangle 38">
            <a:extLst>
              <a:ext uri="{FF2B5EF4-FFF2-40B4-BE49-F238E27FC236}">
                <a16:creationId xmlns:a16="http://schemas.microsoft.com/office/drawing/2014/main" id="{7482F945-12E4-91A5-4783-4065C84C009C}"/>
              </a:ext>
            </a:extLst>
          </p:cNvPr>
          <p:cNvSpPr/>
          <p:nvPr/>
        </p:nvSpPr>
        <p:spPr>
          <a:xfrm>
            <a:off x="455385"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grpSp>
        <p:nvGrpSpPr>
          <p:cNvPr id="48" name="Group 7">
            <a:extLst>
              <a:ext uri="{FF2B5EF4-FFF2-40B4-BE49-F238E27FC236}">
                <a16:creationId xmlns:a16="http://schemas.microsoft.com/office/drawing/2014/main" id="{4FFF0E4A-50A9-4D57-34AB-98C922503EC6}"/>
              </a:ext>
            </a:extLst>
          </p:cNvPr>
          <p:cNvGrpSpPr/>
          <p:nvPr/>
        </p:nvGrpSpPr>
        <p:grpSpPr>
          <a:xfrm>
            <a:off x="489080" y="2184666"/>
            <a:ext cx="6066443" cy="2689221"/>
            <a:chOff x="0" y="0"/>
            <a:chExt cx="2149791" cy="406400"/>
          </a:xfrm>
        </p:grpSpPr>
        <p:sp>
          <p:nvSpPr>
            <p:cNvPr id="49" name="Freeform 8">
              <a:extLst>
                <a:ext uri="{FF2B5EF4-FFF2-40B4-BE49-F238E27FC236}">
                  <a16:creationId xmlns:a16="http://schemas.microsoft.com/office/drawing/2014/main" id="{52E7419C-93D9-14C1-3F35-D2EC752208EE}"/>
                </a:ext>
              </a:extLst>
            </p:cNvPr>
            <p:cNvSpPr/>
            <p:nvPr/>
          </p:nvSpPr>
          <p:spPr>
            <a:xfrm>
              <a:off x="0" y="0"/>
              <a:ext cx="2149790" cy="406400"/>
            </a:xfrm>
            <a:custGeom>
              <a:avLst/>
              <a:gdLst/>
              <a:ahLst/>
              <a:cxnLst/>
              <a:rect l="l" t="t" r="r" b="b"/>
              <a:pathLst>
                <a:path w="2149790" h="406400">
                  <a:moveTo>
                    <a:pt x="42681" y="0"/>
                  </a:moveTo>
                  <a:lnTo>
                    <a:pt x="2107109" y="0"/>
                  </a:lnTo>
                  <a:cubicBezTo>
                    <a:pt x="2130681" y="0"/>
                    <a:pt x="2149790" y="19109"/>
                    <a:pt x="2149790" y="42681"/>
                  </a:cubicBezTo>
                  <a:lnTo>
                    <a:pt x="2149790" y="363719"/>
                  </a:lnTo>
                  <a:cubicBezTo>
                    <a:pt x="2149790" y="387291"/>
                    <a:pt x="2130681" y="406400"/>
                    <a:pt x="2107109" y="406400"/>
                  </a:cubicBezTo>
                  <a:lnTo>
                    <a:pt x="42681" y="406400"/>
                  </a:lnTo>
                  <a:cubicBezTo>
                    <a:pt x="19109" y="406400"/>
                    <a:pt x="0" y="387291"/>
                    <a:pt x="0" y="363719"/>
                  </a:cubicBezTo>
                  <a:lnTo>
                    <a:pt x="0" y="42681"/>
                  </a:lnTo>
                  <a:cubicBezTo>
                    <a:pt x="0" y="19109"/>
                    <a:pt x="19109" y="0"/>
                    <a:pt x="42681" y="0"/>
                  </a:cubicBezTo>
                  <a:close/>
                </a:path>
              </a:pathLst>
            </a:custGeom>
            <a:solidFill>
              <a:srgbClr val="FFFFFF"/>
            </a:solidFill>
            <a:ln w="57150" cap="rnd">
              <a:solidFill>
                <a:srgbClr val="3E82A3"/>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9">
              <a:extLst>
                <a:ext uri="{FF2B5EF4-FFF2-40B4-BE49-F238E27FC236}">
                  <a16:creationId xmlns:a16="http://schemas.microsoft.com/office/drawing/2014/main" id="{C79951AF-C296-0C1A-6860-2B2DC47873FD}"/>
                </a:ext>
              </a:extLst>
            </p:cNvPr>
            <p:cNvSpPr txBox="1"/>
            <p:nvPr/>
          </p:nvSpPr>
          <p:spPr>
            <a:xfrm>
              <a:off x="0" y="-38100"/>
              <a:ext cx="2149791" cy="44450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 name="TextBox 7">
            <a:extLst>
              <a:ext uri="{FF2B5EF4-FFF2-40B4-BE49-F238E27FC236}">
                <a16:creationId xmlns:a16="http://schemas.microsoft.com/office/drawing/2014/main" id="{80278226-E84F-0839-FBCF-AE5CC78B2801}"/>
              </a:ext>
            </a:extLst>
          </p:cNvPr>
          <p:cNvSpPr txBox="1"/>
          <p:nvPr/>
        </p:nvSpPr>
        <p:spPr>
          <a:xfrm>
            <a:off x="572493" y="2315204"/>
            <a:ext cx="5659120" cy="2154436"/>
          </a:xfrm>
          <a:prstGeom prst="rect">
            <a:avLst/>
          </a:prstGeom>
        </p:spPr>
        <p:txBody>
          <a:bodyPr wrap="square" lIns="0" tIns="0" rIns="0" bIns="0" rtlCol="0" anchor="t">
            <a:spAutoFit/>
          </a:bodyPr>
          <a:lstStyle/>
          <a:p>
            <a:pPr algn="ctr"/>
            <a:r>
              <a:rPr lang="en-US" sz="2800" dirty="0" err="1">
                <a:latin typeface="Sitka Banner" pitchFamily="2" charset="0"/>
                <a:cs typeface="Times New Roman" panose="02020603050405020304" pitchFamily="18" charset="0"/>
              </a:rPr>
              <a:t>Hoạt</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động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theo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bàn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Em</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hãy</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đọc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sgk</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và</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quan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sát</a:t>
            </a:r>
            <a:r>
              <a:rPr lang="en-US" sz="2800" dirty="0">
                <a:latin typeface="Sitka Banner" pitchFamily="2" charset="0"/>
                <a:cs typeface="Times New Roman" panose="02020603050405020304" pitchFamily="18" charset="0"/>
              </a:rPr>
              <a:t> H12 </a:t>
            </a:r>
            <a:r>
              <a:rPr lang="en-US" sz="2800" dirty="0" err="1">
                <a:latin typeface="Sitka Banner" pitchFamily="2" charset="0"/>
                <a:cs typeface="Times New Roman" panose="02020603050405020304" pitchFamily="18" charset="0"/>
              </a:rPr>
              <a:t>sau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đó</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thiết</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thiết</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kế</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trục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thời</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gian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thể</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hiện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phong</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trào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đấu</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tranh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giành</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độc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lập</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dân</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tộc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của</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các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nước</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Đông</a:t>
            </a:r>
            <a:r>
              <a:rPr lang="en-US" sz="2800" dirty="0">
                <a:latin typeface="Sitka Banner" pitchFamily="2" charset="0"/>
                <a:cs typeface="Times New Roman" panose="02020603050405020304" pitchFamily="18" charset="0"/>
              </a:rPr>
              <a:t> Nam Á </a:t>
            </a:r>
            <a:r>
              <a:rPr lang="en-US" sz="2800" dirty="0" err="1">
                <a:latin typeface="Sitka Banner" pitchFamily="2" charset="0"/>
                <a:cs typeface="Times New Roman" panose="02020603050405020304" pitchFamily="18" charset="0"/>
              </a:rPr>
              <a:t>theo</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gợi</a:t>
            </a:r>
            <a:r>
              <a:rPr lang="en-US" sz="2800" dirty="0">
                <a:latin typeface="Sitka Banner" pitchFamily="2" charset="0"/>
                <a:cs typeface="Times New Roman" panose="02020603050405020304" pitchFamily="18" charset="0"/>
              </a:rPr>
              <a:t> ý. </a:t>
            </a:r>
            <a:r>
              <a:rPr lang="en-US" sz="2800" dirty="0" err="1">
                <a:latin typeface="Sitka Banner" pitchFamily="2" charset="0"/>
                <a:cs typeface="Times New Roman" panose="02020603050405020304" pitchFamily="18" charset="0"/>
              </a:rPr>
              <a:t>Thời</a:t>
            </a:r>
            <a:r>
              <a:rPr lang="en-US" sz="2800" dirty="0">
                <a:latin typeface="Sitka Banner" pitchFamily="2" charset="0"/>
                <a:cs typeface="Times New Roman" panose="02020603050405020304" pitchFamily="18" charset="0"/>
              </a:rPr>
              <a:t> </a:t>
            </a:r>
            <a:r>
              <a:rPr lang="en-US" sz="2800" dirty="0" err="1">
                <a:latin typeface="Sitka Banner" pitchFamily="2" charset="0"/>
                <a:cs typeface="Times New Roman" panose="02020603050405020304" pitchFamily="18" charset="0"/>
              </a:rPr>
              <a:t>gian</a:t>
            </a:r>
            <a:r>
              <a:rPr lang="en-US" sz="2800" dirty="0">
                <a:latin typeface="Sitka Banner" pitchFamily="2" charset="0"/>
                <a:cs typeface="Times New Roman" panose="02020603050405020304" pitchFamily="18" charset="0"/>
              </a:rPr>
              <a:t> 3 </a:t>
            </a:r>
            <a:r>
              <a:rPr lang="en-US" sz="2800" dirty="0" err="1">
                <a:latin typeface="Sitka Banner" pitchFamily="2" charset="0"/>
                <a:cs typeface="Times New Roman" panose="02020603050405020304" pitchFamily="18" charset="0"/>
              </a:rPr>
              <a:t>phút</a:t>
            </a:r>
            <a:endParaRPr lang="en-US" sz="2800" dirty="0">
              <a:latin typeface="Sitka Banner" pitchFamily="2" charset="0"/>
              <a:cs typeface="Times New Roman" panose="02020603050405020304" pitchFamily="18" charset="0"/>
            </a:endParaRPr>
          </a:p>
        </p:txBody>
      </p:sp>
      <p:sp>
        <p:nvSpPr>
          <p:cNvPr id="7" name="Rectangle 6">
            <a:extLst>
              <a:ext uri="{FF2B5EF4-FFF2-40B4-BE49-F238E27FC236}">
                <a16:creationId xmlns:a16="http://schemas.microsoft.com/office/drawing/2014/main" id="{E860479D-9C1E-23D6-635A-1A6CF11690EE}"/>
              </a:ext>
            </a:extLst>
          </p:cNvPr>
          <p:cNvSpPr/>
          <p:nvPr/>
        </p:nvSpPr>
        <p:spPr>
          <a:xfrm>
            <a:off x="1606418"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DA03A995-BACC-0011-0BA4-205A515EDAEA}"/>
              </a:ext>
            </a:extLst>
          </p:cNvPr>
          <p:cNvSpPr/>
          <p:nvPr/>
        </p:nvSpPr>
        <p:spPr>
          <a:xfrm>
            <a:off x="2838727"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AEC5573-42F6-FD64-F017-5312E81F0E9B}"/>
              </a:ext>
            </a:extLst>
          </p:cNvPr>
          <p:cNvSpPr/>
          <p:nvPr/>
        </p:nvSpPr>
        <p:spPr>
          <a:xfrm>
            <a:off x="4081700"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2" name="Rectangle 51">
            <a:extLst>
              <a:ext uri="{FF2B5EF4-FFF2-40B4-BE49-F238E27FC236}">
                <a16:creationId xmlns:a16="http://schemas.microsoft.com/office/drawing/2014/main" id="{E0E3F8EC-3062-C306-A23E-B02F6A54F190}"/>
              </a:ext>
            </a:extLst>
          </p:cNvPr>
          <p:cNvSpPr/>
          <p:nvPr/>
        </p:nvSpPr>
        <p:spPr>
          <a:xfrm>
            <a:off x="5312550"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2468842C-EFC4-0D63-FE93-8969679EF97B}"/>
              </a:ext>
            </a:extLst>
          </p:cNvPr>
          <p:cNvSpPr/>
          <p:nvPr/>
        </p:nvSpPr>
        <p:spPr>
          <a:xfrm>
            <a:off x="6567646"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4" name="Rectangle 53">
            <a:extLst>
              <a:ext uri="{FF2B5EF4-FFF2-40B4-BE49-F238E27FC236}">
                <a16:creationId xmlns:a16="http://schemas.microsoft.com/office/drawing/2014/main" id="{B53EA472-9BA0-175A-3494-D9297D0ECE03}"/>
              </a:ext>
            </a:extLst>
          </p:cNvPr>
          <p:cNvSpPr/>
          <p:nvPr/>
        </p:nvSpPr>
        <p:spPr>
          <a:xfrm>
            <a:off x="7822742"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5" name="Rectangle 54">
            <a:extLst>
              <a:ext uri="{FF2B5EF4-FFF2-40B4-BE49-F238E27FC236}">
                <a16:creationId xmlns:a16="http://schemas.microsoft.com/office/drawing/2014/main" id="{83B3CA2A-2D0C-B310-6880-507C476C8A2E}"/>
              </a:ext>
            </a:extLst>
          </p:cNvPr>
          <p:cNvSpPr/>
          <p:nvPr/>
        </p:nvSpPr>
        <p:spPr>
          <a:xfrm>
            <a:off x="9041469"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56" name="Rectangle 55">
            <a:extLst>
              <a:ext uri="{FF2B5EF4-FFF2-40B4-BE49-F238E27FC236}">
                <a16:creationId xmlns:a16="http://schemas.microsoft.com/office/drawing/2014/main" id="{8EDDB35B-DD0B-CA2D-0CD7-EFBB25E37201}"/>
              </a:ext>
            </a:extLst>
          </p:cNvPr>
          <p:cNvSpPr/>
          <p:nvPr/>
        </p:nvSpPr>
        <p:spPr>
          <a:xfrm>
            <a:off x="10296567" y="5994247"/>
            <a:ext cx="1019508" cy="6810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367A65-8139-1B3C-77F2-899C49589451}"/>
              </a:ext>
            </a:extLst>
          </p:cNvPr>
          <p:cNvPicPr>
            <a:picLocks noChangeAspect="1"/>
          </p:cNvPicPr>
          <p:nvPr/>
        </p:nvPicPr>
        <p:blipFill>
          <a:blip r:embed="rId3"/>
          <a:stretch>
            <a:fillRect/>
          </a:stretch>
        </p:blipFill>
        <p:spPr>
          <a:xfrm>
            <a:off x="-11925990" y="-2340979"/>
            <a:ext cx="9155693" cy="6858000"/>
          </a:xfrm>
          <a:prstGeom prst="rect">
            <a:avLst/>
          </a:prstGeom>
        </p:spPr>
      </p:pic>
      <p:pic>
        <p:nvPicPr>
          <p:cNvPr id="22" name="Picture 21">
            <a:extLst>
              <a:ext uri="{FF2B5EF4-FFF2-40B4-BE49-F238E27FC236}">
                <a16:creationId xmlns:a16="http://schemas.microsoft.com/office/drawing/2014/main" id="{985D8251-2685-17FF-7A72-40302A614046}"/>
              </a:ext>
            </a:extLst>
          </p:cNvPr>
          <p:cNvPicPr>
            <a:picLocks noChangeAspect="1"/>
          </p:cNvPicPr>
          <p:nvPr/>
        </p:nvPicPr>
        <p:blipFill>
          <a:blip r:embed="rId4"/>
          <a:stretch>
            <a:fillRect/>
          </a:stretch>
        </p:blipFill>
        <p:spPr>
          <a:xfrm>
            <a:off x="66520" y="3607224"/>
            <a:ext cx="5345722" cy="3250776"/>
          </a:xfrm>
          <a:prstGeom prst="rect">
            <a:avLst/>
          </a:prstGeom>
        </p:spPr>
      </p:pic>
      <p:pic>
        <p:nvPicPr>
          <p:cNvPr id="61" name="Picture 60">
            <a:extLst>
              <a:ext uri="{FF2B5EF4-FFF2-40B4-BE49-F238E27FC236}">
                <a16:creationId xmlns:a16="http://schemas.microsoft.com/office/drawing/2014/main" id="{53507EA0-B950-F7E7-43B8-281309E64818}"/>
              </a:ext>
            </a:extLst>
          </p:cNvPr>
          <p:cNvPicPr>
            <a:picLocks noChangeAspect="1"/>
          </p:cNvPicPr>
          <p:nvPr/>
        </p:nvPicPr>
        <p:blipFill>
          <a:blip r:embed="rId5"/>
          <a:stretch>
            <a:fillRect/>
          </a:stretch>
        </p:blipFill>
        <p:spPr>
          <a:xfrm>
            <a:off x="-7062684" y="1221076"/>
            <a:ext cx="5311895" cy="2987941"/>
          </a:xfrm>
          <a:prstGeom prst="rect">
            <a:avLst/>
          </a:prstGeom>
        </p:spPr>
      </p:pic>
      <p:grpSp>
        <p:nvGrpSpPr>
          <p:cNvPr id="1051" name="Group 1050">
            <a:extLst>
              <a:ext uri="{FF2B5EF4-FFF2-40B4-BE49-F238E27FC236}">
                <a16:creationId xmlns:a16="http://schemas.microsoft.com/office/drawing/2014/main" id="{2FA2E036-B0FC-B900-4584-7C4E8D535E9C}"/>
              </a:ext>
            </a:extLst>
          </p:cNvPr>
          <p:cNvGrpSpPr/>
          <p:nvPr/>
        </p:nvGrpSpPr>
        <p:grpSpPr>
          <a:xfrm>
            <a:off x="56560" y="1185466"/>
            <a:ext cx="1598702" cy="2357834"/>
            <a:chOff x="56560" y="1185466"/>
            <a:chExt cx="1598702" cy="2357834"/>
          </a:xfrm>
        </p:grpSpPr>
        <p:grpSp>
          <p:nvGrpSpPr>
            <p:cNvPr id="4" name="Group 3">
              <a:extLst>
                <a:ext uri="{FF2B5EF4-FFF2-40B4-BE49-F238E27FC236}">
                  <a16:creationId xmlns:a16="http://schemas.microsoft.com/office/drawing/2014/main" id="{0CE358F5-A998-DBCC-AF67-BE3F8E971CFA}"/>
                </a:ext>
              </a:extLst>
            </p:cNvPr>
            <p:cNvGrpSpPr/>
            <p:nvPr/>
          </p:nvGrpSpPr>
          <p:grpSpPr>
            <a:xfrm>
              <a:off x="56560" y="1185466"/>
              <a:ext cx="1588742" cy="1061419"/>
              <a:chOff x="8812211" y="2303349"/>
              <a:chExt cx="1588742" cy="1061419"/>
            </a:xfrm>
          </p:grpSpPr>
          <p:sp>
            <p:nvSpPr>
              <p:cNvPr id="23" name="Freeform 2">
                <a:extLst>
                  <a:ext uri="{FF2B5EF4-FFF2-40B4-BE49-F238E27FC236}">
                    <a16:creationId xmlns:a16="http://schemas.microsoft.com/office/drawing/2014/main" id="{9AD9DCDF-62EF-5908-55DC-9F7C93D93822}"/>
                  </a:ext>
                </a:extLst>
              </p:cNvPr>
              <p:cNvSpPr/>
              <p:nvPr/>
            </p:nvSpPr>
            <p:spPr>
              <a:xfrm>
                <a:off x="9542401" y="2303349"/>
                <a:ext cx="435048" cy="69986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62" name="TextBox 61">
                <a:extLst>
                  <a:ext uri="{FF2B5EF4-FFF2-40B4-BE49-F238E27FC236}">
                    <a16:creationId xmlns:a16="http://schemas.microsoft.com/office/drawing/2014/main" id="{D14255A3-1E87-ED50-F518-CC85398A201B}"/>
                  </a:ext>
                </a:extLst>
              </p:cNvPr>
              <p:cNvSpPr txBox="1"/>
              <p:nvPr/>
            </p:nvSpPr>
            <p:spPr>
              <a:xfrm>
                <a:off x="8812211" y="2995436"/>
                <a:ext cx="1588742" cy="369332"/>
              </a:xfrm>
              <a:prstGeom prst="rect">
                <a:avLst/>
              </a:prstGeom>
              <a:noFill/>
            </p:spPr>
            <p:txBody>
              <a:bodyPr wrap="square" rtlCol="0">
                <a:spAutoFit/>
              </a:bodyPr>
              <a:lstStyle/>
              <a:p>
                <a:pPr algn="ctr"/>
                <a:r>
                  <a:rPr lang="vi-VN" dirty="0">
                    <a:latin typeface="+mj-lt"/>
                  </a:rPr>
                  <a:t>In-đô-nê-xi-a</a:t>
                </a:r>
                <a:endParaRPr lang="en-US" dirty="0">
                  <a:latin typeface="+mj-lt"/>
                </a:endParaRPr>
              </a:p>
            </p:txBody>
          </p:sp>
        </p:grpSp>
        <p:grpSp>
          <p:nvGrpSpPr>
            <p:cNvPr id="9" name="Group 8">
              <a:extLst>
                <a:ext uri="{FF2B5EF4-FFF2-40B4-BE49-F238E27FC236}">
                  <a16:creationId xmlns:a16="http://schemas.microsoft.com/office/drawing/2014/main" id="{9905C5F1-DAD3-0206-948C-B28687CE27F2}"/>
                </a:ext>
              </a:extLst>
            </p:cNvPr>
            <p:cNvGrpSpPr/>
            <p:nvPr/>
          </p:nvGrpSpPr>
          <p:grpSpPr>
            <a:xfrm>
              <a:off x="66520" y="2401765"/>
              <a:ext cx="1588742" cy="1141535"/>
              <a:chOff x="7194674" y="5465507"/>
              <a:chExt cx="1588742" cy="1141535"/>
            </a:xfrm>
          </p:grpSpPr>
          <p:sp>
            <p:nvSpPr>
              <p:cNvPr id="24" name="Freeform 3">
                <a:extLst>
                  <a:ext uri="{FF2B5EF4-FFF2-40B4-BE49-F238E27FC236}">
                    <a16:creationId xmlns:a16="http://schemas.microsoft.com/office/drawing/2014/main" id="{F9E2FDA5-3A14-E2DD-4509-946FD7C229D2}"/>
                  </a:ext>
                </a:extLst>
              </p:cNvPr>
              <p:cNvSpPr/>
              <p:nvPr/>
            </p:nvSpPr>
            <p:spPr>
              <a:xfrm>
                <a:off x="7823648" y="5465507"/>
                <a:ext cx="438912" cy="704088"/>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63" name="TextBox 62">
                <a:extLst>
                  <a:ext uri="{FF2B5EF4-FFF2-40B4-BE49-F238E27FC236}">
                    <a16:creationId xmlns:a16="http://schemas.microsoft.com/office/drawing/2014/main" id="{B46FC553-41D9-6C62-5081-794C74EFF609}"/>
                  </a:ext>
                </a:extLst>
              </p:cNvPr>
              <p:cNvSpPr txBox="1"/>
              <p:nvPr/>
            </p:nvSpPr>
            <p:spPr>
              <a:xfrm>
                <a:off x="7194674" y="6237710"/>
                <a:ext cx="1588742" cy="369332"/>
              </a:xfrm>
              <a:prstGeom prst="rect">
                <a:avLst/>
              </a:prstGeom>
              <a:noFill/>
            </p:spPr>
            <p:txBody>
              <a:bodyPr wrap="square" rtlCol="0">
                <a:spAutoFit/>
              </a:bodyPr>
              <a:lstStyle/>
              <a:p>
                <a:pPr algn="ctr"/>
                <a:r>
                  <a:rPr lang="vi-VN" dirty="0">
                    <a:latin typeface="+mj-lt"/>
                  </a:rPr>
                  <a:t>Việt Nam </a:t>
                </a:r>
                <a:endParaRPr lang="en-US" dirty="0">
                  <a:latin typeface="+mj-lt"/>
                </a:endParaRPr>
              </a:p>
            </p:txBody>
          </p:sp>
        </p:grpSp>
      </p:grpSp>
      <p:grpSp>
        <p:nvGrpSpPr>
          <p:cNvPr id="6" name="Group 5">
            <a:extLst>
              <a:ext uri="{FF2B5EF4-FFF2-40B4-BE49-F238E27FC236}">
                <a16:creationId xmlns:a16="http://schemas.microsoft.com/office/drawing/2014/main" id="{7D9FE0F4-94EA-76D9-5464-CDE89D127D0C}"/>
              </a:ext>
            </a:extLst>
          </p:cNvPr>
          <p:cNvGrpSpPr/>
          <p:nvPr/>
        </p:nvGrpSpPr>
        <p:grpSpPr>
          <a:xfrm>
            <a:off x="1297100" y="1080059"/>
            <a:ext cx="1588742" cy="1166826"/>
            <a:chOff x="7194674" y="3880200"/>
            <a:chExt cx="1588742" cy="1166826"/>
          </a:xfrm>
        </p:grpSpPr>
        <p:sp>
          <p:nvSpPr>
            <p:cNvPr id="25" name="Freeform 4">
              <a:extLst>
                <a:ext uri="{FF2B5EF4-FFF2-40B4-BE49-F238E27FC236}">
                  <a16:creationId xmlns:a16="http://schemas.microsoft.com/office/drawing/2014/main" id="{2443F11C-415E-AA7C-4BF4-DB72C2C3AD57}"/>
                </a:ext>
              </a:extLst>
            </p:cNvPr>
            <p:cNvSpPr/>
            <p:nvPr/>
          </p:nvSpPr>
          <p:spPr>
            <a:xfrm>
              <a:off x="7877947" y="3880200"/>
              <a:ext cx="438912" cy="704088"/>
            </a:xfrm>
            <a:custGeom>
              <a:avLst/>
              <a:gdLst/>
              <a:ahLst/>
              <a:cxnLst/>
              <a:rect l="l" t="t" r="r" b="b"/>
              <a:pathLst>
                <a:path w="2420014" h="3680629">
                  <a:moveTo>
                    <a:pt x="0" y="0"/>
                  </a:moveTo>
                  <a:lnTo>
                    <a:pt x="2420013" y="0"/>
                  </a:lnTo>
                  <a:lnTo>
                    <a:pt x="2420013" y="3680629"/>
                  </a:lnTo>
                  <a:lnTo>
                    <a:pt x="0" y="3680629"/>
                  </a:lnTo>
                  <a:lnTo>
                    <a:pt x="0" y="0"/>
                  </a:lnTo>
                  <a:close/>
                </a:path>
              </a:pathLst>
            </a:custGeom>
            <a:blipFill>
              <a:blip r:embed="rId10"/>
              <a:stretch>
                <a:fillRect/>
              </a:stretch>
            </a:blipFill>
          </p:spPr>
          <p:txBody>
            <a:bodyPr/>
            <a:lstStyle/>
            <a:p>
              <a:endParaRPr lang="en-ID"/>
            </a:p>
          </p:txBody>
        </p:sp>
        <p:sp>
          <p:nvSpPr>
            <p:cNvPr id="1024" name="TextBox 1023">
              <a:extLst>
                <a:ext uri="{FF2B5EF4-FFF2-40B4-BE49-F238E27FC236}">
                  <a16:creationId xmlns:a16="http://schemas.microsoft.com/office/drawing/2014/main" id="{E9CD3E57-23DE-3B5D-3DEC-F0F42C0819A9}"/>
                </a:ext>
              </a:extLst>
            </p:cNvPr>
            <p:cNvSpPr txBox="1"/>
            <p:nvPr/>
          </p:nvSpPr>
          <p:spPr>
            <a:xfrm>
              <a:off x="7194674" y="4677694"/>
              <a:ext cx="1588742" cy="369332"/>
            </a:xfrm>
            <a:prstGeom prst="rect">
              <a:avLst/>
            </a:prstGeom>
            <a:noFill/>
          </p:spPr>
          <p:txBody>
            <a:bodyPr wrap="square" rtlCol="0">
              <a:spAutoFit/>
            </a:bodyPr>
            <a:lstStyle/>
            <a:p>
              <a:pPr algn="ctr"/>
              <a:r>
                <a:rPr lang="vi-VN" dirty="0">
                  <a:latin typeface="+mj-lt"/>
                </a:rPr>
                <a:t>Lào</a:t>
              </a:r>
              <a:endParaRPr lang="en-US" dirty="0">
                <a:latin typeface="+mj-lt"/>
              </a:endParaRPr>
            </a:p>
          </p:txBody>
        </p:sp>
      </p:grpSp>
      <p:grpSp>
        <p:nvGrpSpPr>
          <p:cNvPr id="8" name="Group 7">
            <a:extLst>
              <a:ext uri="{FF2B5EF4-FFF2-40B4-BE49-F238E27FC236}">
                <a16:creationId xmlns:a16="http://schemas.microsoft.com/office/drawing/2014/main" id="{A5774841-873B-0FB8-5CB5-E97CC2ADC962}"/>
              </a:ext>
            </a:extLst>
          </p:cNvPr>
          <p:cNvGrpSpPr/>
          <p:nvPr/>
        </p:nvGrpSpPr>
        <p:grpSpPr>
          <a:xfrm>
            <a:off x="2537640" y="1080059"/>
            <a:ext cx="1588742" cy="1166826"/>
            <a:chOff x="10465831" y="3880200"/>
            <a:chExt cx="1588742" cy="1166826"/>
          </a:xfrm>
        </p:grpSpPr>
        <p:sp>
          <p:nvSpPr>
            <p:cNvPr id="26" name="Freeform 5">
              <a:extLst>
                <a:ext uri="{FF2B5EF4-FFF2-40B4-BE49-F238E27FC236}">
                  <a16:creationId xmlns:a16="http://schemas.microsoft.com/office/drawing/2014/main" id="{AE636336-2F71-FAB9-7296-8C9CAC5C089E}"/>
                </a:ext>
              </a:extLst>
            </p:cNvPr>
            <p:cNvSpPr/>
            <p:nvPr/>
          </p:nvSpPr>
          <p:spPr>
            <a:xfrm>
              <a:off x="11199127" y="3880200"/>
              <a:ext cx="438912" cy="704088"/>
            </a:xfrm>
            <a:custGeom>
              <a:avLst/>
              <a:gdLst/>
              <a:ahLst/>
              <a:cxnLst/>
              <a:rect l="l" t="t" r="r" b="b"/>
              <a:pathLst>
                <a:path w="2267816" h="3795507">
                  <a:moveTo>
                    <a:pt x="0" y="0"/>
                  </a:moveTo>
                  <a:lnTo>
                    <a:pt x="2267816" y="0"/>
                  </a:lnTo>
                  <a:lnTo>
                    <a:pt x="2267816" y="3795507"/>
                  </a:lnTo>
                  <a:lnTo>
                    <a:pt x="0" y="37955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025" name="TextBox 1024">
              <a:extLst>
                <a:ext uri="{FF2B5EF4-FFF2-40B4-BE49-F238E27FC236}">
                  <a16:creationId xmlns:a16="http://schemas.microsoft.com/office/drawing/2014/main" id="{9D79DEAF-1A82-B17D-B095-BCD2444B0CF6}"/>
                </a:ext>
              </a:extLst>
            </p:cNvPr>
            <p:cNvSpPr txBox="1"/>
            <p:nvPr/>
          </p:nvSpPr>
          <p:spPr>
            <a:xfrm>
              <a:off x="10465831" y="4677694"/>
              <a:ext cx="1588742" cy="369332"/>
            </a:xfrm>
            <a:prstGeom prst="rect">
              <a:avLst/>
            </a:prstGeom>
            <a:noFill/>
          </p:spPr>
          <p:txBody>
            <a:bodyPr wrap="square" rtlCol="0">
              <a:spAutoFit/>
            </a:bodyPr>
            <a:lstStyle/>
            <a:p>
              <a:pPr algn="ctr"/>
              <a:r>
                <a:rPr lang="vi-VN" dirty="0">
                  <a:latin typeface="+mj-lt"/>
                </a:rPr>
                <a:t>Phi-líp-pin</a:t>
              </a:r>
              <a:endParaRPr lang="en-US" dirty="0">
                <a:latin typeface="+mj-lt"/>
              </a:endParaRPr>
            </a:p>
          </p:txBody>
        </p:sp>
      </p:grpSp>
      <p:grpSp>
        <p:nvGrpSpPr>
          <p:cNvPr id="5" name="Group 4">
            <a:extLst>
              <a:ext uri="{FF2B5EF4-FFF2-40B4-BE49-F238E27FC236}">
                <a16:creationId xmlns:a16="http://schemas.microsoft.com/office/drawing/2014/main" id="{1EF548D8-2378-6977-BB07-41C52980620D}"/>
              </a:ext>
            </a:extLst>
          </p:cNvPr>
          <p:cNvGrpSpPr/>
          <p:nvPr/>
        </p:nvGrpSpPr>
        <p:grpSpPr>
          <a:xfrm>
            <a:off x="3778180" y="1177693"/>
            <a:ext cx="1588742" cy="1069192"/>
            <a:chOff x="10465831" y="2303349"/>
            <a:chExt cx="1588742" cy="1069192"/>
          </a:xfrm>
        </p:grpSpPr>
        <p:sp>
          <p:nvSpPr>
            <p:cNvPr id="27" name="Freeform 6">
              <a:extLst>
                <a:ext uri="{FF2B5EF4-FFF2-40B4-BE49-F238E27FC236}">
                  <a16:creationId xmlns:a16="http://schemas.microsoft.com/office/drawing/2014/main" id="{39B26F05-AFFE-15A9-1310-87FC11F2ED10}"/>
                </a:ext>
              </a:extLst>
            </p:cNvPr>
            <p:cNvSpPr/>
            <p:nvPr/>
          </p:nvSpPr>
          <p:spPr>
            <a:xfrm>
              <a:off x="11261412" y="2303349"/>
              <a:ext cx="438912" cy="704088"/>
            </a:xfrm>
            <a:custGeom>
              <a:avLst/>
              <a:gdLst/>
              <a:ahLst/>
              <a:cxnLst/>
              <a:rect l="l" t="t" r="r" b="b"/>
              <a:pathLst>
                <a:path w="2501730" h="3346795">
                  <a:moveTo>
                    <a:pt x="0" y="0"/>
                  </a:moveTo>
                  <a:lnTo>
                    <a:pt x="2501730" y="0"/>
                  </a:lnTo>
                  <a:lnTo>
                    <a:pt x="2501730" y="3346796"/>
                  </a:lnTo>
                  <a:lnTo>
                    <a:pt x="0" y="3346796"/>
                  </a:lnTo>
                  <a:lnTo>
                    <a:pt x="0" y="0"/>
                  </a:lnTo>
                  <a:close/>
                </a:path>
              </a:pathLst>
            </a:custGeom>
            <a:blipFill>
              <a:blip r:embed="rId13"/>
              <a:stretch>
                <a:fillRect/>
              </a:stretch>
            </a:blipFill>
          </p:spPr>
          <p:txBody>
            <a:bodyPr/>
            <a:lstStyle/>
            <a:p>
              <a:endParaRPr lang="en-ID"/>
            </a:p>
          </p:txBody>
        </p:sp>
        <p:sp>
          <p:nvSpPr>
            <p:cNvPr id="1027" name="TextBox 1026">
              <a:extLst>
                <a:ext uri="{FF2B5EF4-FFF2-40B4-BE49-F238E27FC236}">
                  <a16:creationId xmlns:a16="http://schemas.microsoft.com/office/drawing/2014/main" id="{2BBC01F8-C9B3-C83F-51A1-8D6008DAC139}"/>
                </a:ext>
              </a:extLst>
            </p:cNvPr>
            <p:cNvSpPr txBox="1"/>
            <p:nvPr/>
          </p:nvSpPr>
          <p:spPr>
            <a:xfrm>
              <a:off x="10465831" y="3003209"/>
              <a:ext cx="1588742" cy="369332"/>
            </a:xfrm>
            <a:prstGeom prst="rect">
              <a:avLst/>
            </a:prstGeom>
            <a:noFill/>
          </p:spPr>
          <p:txBody>
            <a:bodyPr wrap="square" rtlCol="0">
              <a:spAutoFit/>
            </a:bodyPr>
            <a:lstStyle/>
            <a:p>
              <a:pPr algn="ctr"/>
              <a:r>
                <a:rPr lang="vi-VN" dirty="0">
                  <a:latin typeface="+mj-lt"/>
                </a:rPr>
                <a:t>Miến Điện </a:t>
              </a:r>
              <a:endParaRPr lang="en-US" dirty="0">
                <a:latin typeface="+mj-lt"/>
              </a:endParaRPr>
            </a:p>
          </p:txBody>
        </p:sp>
      </p:grpSp>
      <p:grpSp>
        <p:nvGrpSpPr>
          <p:cNvPr id="10" name="Group 9">
            <a:extLst>
              <a:ext uri="{FF2B5EF4-FFF2-40B4-BE49-F238E27FC236}">
                <a16:creationId xmlns:a16="http://schemas.microsoft.com/office/drawing/2014/main" id="{15E06862-9955-2F3E-04F1-B2AF7C898FF3}"/>
              </a:ext>
            </a:extLst>
          </p:cNvPr>
          <p:cNvGrpSpPr/>
          <p:nvPr/>
        </p:nvGrpSpPr>
        <p:grpSpPr>
          <a:xfrm>
            <a:off x="6320218" y="1104762"/>
            <a:ext cx="1588742" cy="1142123"/>
            <a:chOff x="8877089" y="5464919"/>
            <a:chExt cx="1588742" cy="1142123"/>
          </a:xfrm>
        </p:grpSpPr>
        <p:pic>
          <p:nvPicPr>
            <p:cNvPr id="31" name="Picture 30">
              <a:extLst>
                <a:ext uri="{FF2B5EF4-FFF2-40B4-BE49-F238E27FC236}">
                  <a16:creationId xmlns:a16="http://schemas.microsoft.com/office/drawing/2014/main" id="{E415C1D0-BA9A-96B8-FD80-D054AFC5AA9E}"/>
                </a:ext>
              </a:extLst>
            </p:cNvPr>
            <p:cNvPicPr>
              <a:picLocks noChangeAspect="1"/>
            </p:cNvPicPr>
            <p:nvPr/>
          </p:nvPicPr>
          <p:blipFill>
            <a:blip r:embed="rId14"/>
            <a:stretch>
              <a:fillRect/>
            </a:stretch>
          </p:blipFill>
          <p:spPr>
            <a:xfrm>
              <a:off x="9432197" y="5464919"/>
              <a:ext cx="438912" cy="704676"/>
            </a:xfrm>
            <a:prstGeom prst="rect">
              <a:avLst/>
            </a:prstGeom>
          </p:spPr>
        </p:pic>
        <p:sp>
          <p:nvSpPr>
            <p:cNvPr id="1028" name="TextBox 1027">
              <a:extLst>
                <a:ext uri="{FF2B5EF4-FFF2-40B4-BE49-F238E27FC236}">
                  <a16:creationId xmlns:a16="http://schemas.microsoft.com/office/drawing/2014/main" id="{187BCD05-BE9F-7E20-66B4-17D45B2B4AFF}"/>
                </a:ext>
              </a:extLst>
            </p:cNvPr>
            <p:cNvSpPr txBox="1"/>
            <p:nvPr/>
          </p:nvSpPr>
          <p:spPr>
            <a:xfrm>
              <a:off x="8877089" y="6237710"/>
              <a:ext cx="1588742" cy="369332"/>
            </a:xfrm>
            <a:prstGeom prst="rect">
              <a:avLst/>
            </a:prstGeom>
            <a:noFill/>
          </p:spPr>
          <p:txBody>
            <a:bodyPr wrap="square" rtlCol="0">
              <a:spAutoFit/>
            </a:bodyPr>
            <a:lstStyle/>
            <a:p>
              <a:pPr algn="ctr"/>
              <a:r>
                <a:rPr lang="vi-VN" dirty="0">
                  <a:latin typeface="+mj-lt"/>
                </a:rPr>
                <a:t>Cam-pu-chia</a:t>
              </a:r>
              <a:endParaRPr lang="en-US" dirty="0">
                <a:latin typeface="+mj-lt"/>
              </a:endParaRPr>
            </a:p>
          </p:txBody>
        </p:sp>
      </p:grpSp>
      <p:grpSp>
        <p:nvGrpSpPr>
          <p:cNvPr id="7" name="Group 6">
            <a:extLst>
              <a:ext uri="{FF2B5EF4-FFF2-40B4-BE49-F238E27FC236}">
                <a16:creationId xmlns:a16="http://schemas.microsoft.com/office/drawing/2014/main" id="{481E4A8C-8A85-C8ED-A384-DB1090879647}"/>
              </a:ext>
            </a:extLst>
          </p:cNvPr>
          <p:cNvGrpSpPr/>
          <p:nvPr/>
        </p:nvGrpSpPr>
        <p:grpSpPr>
          <a:xfrm>
            <a:off x="8740336" y="1080059"/>
            <a:ext cx="1588742" cy="1166826"/>
            <a:chOff x="8877089" y="3880200"/>
            <a:chExt cx="1588742" cy="1166826"/>
          </a:xfrm>
        </p:grpSpPr>
        <p:sp>
          <p:nvSpPr>
            <p:cNvPr id="29" name="Freeform 10">
              <a:extLst>
                <a:ext uri="{FF2B5EF4-FFF2-40B4-BE49-F238E27FC236}">
                  <a16:creationId xmlns:a16="http://schemas.microsoft.com/office/drawing/2014/main" id="{308C1E4E-210A-6707-AC32-A1960F1E5838}"/>
                </a:ext>
              </a:extLst>
            </p:cNvPr>
            <p:cNvSpPr/>
            <p:nvPr/>
          </p:nvSpPr>
          <p:spPr>
            <a:xfrm>
              <a:off x="9538537" y="3880200"/>
              <a:ext cx="438912" cy="704088"/>
            </a:xfrm>
            <a:custGeom>
              <a:avLst/>
              <a:gdLst/>
              <a:ahLst/>
              <a:cxnLst/>
              <a:rect l="l" t="t" r="r" b="b"/>
              <a:pathLst>
                <a:path w="3317557" h="4114800">
                  <a:moveTo>
                    <a:pt x="0" y="0"/>
                  </a:moveTo>
                  <a:lnTo>
                    <a:pt x="3317557" y="0"/>
                  </a:lnTo>
                  <a:lnTo>
                    <a:pt x="331755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1029" name="TextBox 1028">
              <a:extLst>
                <a:ext uri="{FF2B5EF4-FFF2-40B4-BE49-F238E27FC236}">
                  <a16:creationId xmlns:a16="http://schemas.microsoft.com/office/drawing/2014/main" id="{6C2ABA69-08E0-2AAC-1BDB-DEE0EEEA2F45}"/>
                </a:ext>
              </a:extLst>
            </p:cNvPr>
            <p:cNvSpPr txBox="1"/>
            <p:nvPr/>
          </p:nvSpPr>
          <p:spPr>
            <a:xfrm>
              <a:off x="8877089" y="4677694"/>
              <a:ext cx="1588742" cy="369332"/>
            </a:xfrm>
            <a:prstGeom prst="rect">
              <a:avLst/>
            </a:prstGeom>
            <a:noFill/>
          </p:spPr>
          <p:txBody>
            <a:bodyPr wrap="square" rtlCol="0">
              <a:spAutoFit/>
            </a:bodyPr>
            <a:lstStyle/>
            <a:p>
              <a:pPr algn="ctr"/>
              <a:r>
                <a:rPr lang="vi-VN" dirty="0">
                  <a:latin typeface="+mj-lt"/>
                </a:rPr>
                <a:t>Xin-ga-po</a:t>
              </a:r>
              <a:endParaRPr lang="en-US" dirty="0">
                <a:latin typeface="+mj-lt"/>
              </a:endParaRPr>
            </a:p>
          </p:txBody>
        </p:sp>
      </p:grpSp>
      <p:grpSp>
        <p:nvGrpSpPr>
          <p:cNvPr id="11" name="Group 10">
            <a:extLst>
              <a:ext uri="{FF2B5EF4-FFF2-40B4-BE49-F238E27FC236}">
                <a16:creationId xmlns:a16="http://schemas.microsoft.com/office/drawing/2014/main" id="{437E6D70-1E87-0901-99EF-CD2EEA984FE9}"/>
              </a:ext>
            </a:extLst>
          </p:cNvPr>
          <p:cNvGrpSpPr/>
          <p:nvPr/>
        </p:nvGrpSpPr>
        <p:grpSpPr>
          <a:xfrm>
            <a:off x="7499797" y="1105350"/>
            <a:ext cx="1588742" cy="1141535"/>
            <a:chOff x="10400953" y="5465507"/>
            <a:chExt cx="1588742" cy="1141535"/>
          </a:xfrm>
        </p:grpSpPr>
        <p:sp>
          <p:nvSpPr>
            <p:cNvPr id="28" name="Freeform 9">
              <a:extLst>
                <a:ext uri="{FF2B5EF4-FFF2-40B4-BE49-F238E27FC236}">
                  <a16:creationId xmlns:a16="http://schemas.microsoft.com/office/drawing/2014/main" id="{7166A4F9-F720-A7B0-5F1B-52B924DB38F4}"/>
                </a:ext>
              </a:extLst>
            </p:cNvPr>
            <p:cNvSpPr/>
            <p:nvPr/>
          </p:nvSpPr>
          <p:spPr>
            <a:xfrm>
              <a:off x="11040746" y="5465507"/>
              <a:ext cx="438912" cy="704088"/>
            </a:xfrm>
            <a:custGeom>
              <a:avLst/>
              <a:gdLst/>
              <a:ahLst/>
              <a:cxnLst/>
              <a:rect l="l" t="t" r="r" b="b"/>
              <a:pathLst>
                <a:path w="2810669" h="4753774">
                  <a:moveTo>
                    <a:pt x="0" y="0"/>
                  </a:moveTo>
                  <a:lnTo>
                    <a:pt x="2810669" y="0"/>
                  </a:lnTo>
                  <a:lnTo>
                    <a:pt x="2810669" y="4753774"/>
                  </a:lnTo>
                  <a:lnTo>
                    <a:pt x="0" y="4753774"/>
                  </a:lnTo>
                  <a:lnTo>
                    <a:pt x="0" y="0"/>
                  </a:lnTo>
                  <a:close/>
                </a:path>
              </a:pathLst>
            </a:custGeom>
            <a:blipFill>
              <a:blip r:embed="rId17"/>
              <a:stretch>
                <a:fillRect/>
              </a:stretch>
            </a:blipFill>
          </p:spPr>
          <p:txBody>
            <a:bodyPr/>
            <a:lstStyle/>
            <a:p>
              <a:endParaRPr lang="en-ID"/>
            </a:p>
          </p:txBody>
        </p:sp>
        <p:sp>
          <p:nvSpPr>
            <p:cNvPr id="1030" name="TextBox 1029">
              <a:extLst>
                <a:ext uri="{FF2B5EF4-FFF2-40B4-BE49-F238E27FC236}">
                  <a16:creationId xmlns:a16="http://schemas.microsoft.com/office/drawing/2014/main" id="{F0069310-1D9D-15FA-CDBE-9CE172F5BCC0}"/>
                </a:ext>
              </a:extLst>
            </p:cNvPr>
            <p:cNvSpPr txBox="1"/>
            <p:nvPr/>
          </p:nvSpPr>
          <p:spPr>
            <a:xfrm>
              <a:off x="10400953" y="6237710"/>
              <a:ext cx="1588742" cy="369332"/>
            </a:xfrm>
            <a:prstGeom prst="rect">
              <a:avLst/>
            </a:prstGeom>
            <a:noFill/>
          </p:spPr>
          <p:txBody>
            <a:bodyPr wrap="square" rtlCol="0">
              <a:spAutoFit/>
            </a:bodyPr>
            <a:lstStyle/>
            <a:p>
              <a:pPr algn="ctr"/>
              <a:r>
                <a:rPr lang="vi-VN" dirty="0">
                  <a:latin typeface="+mj-lt"/>
                </a:rPr>
                <a:t>Mã Lai </a:t>
              </a:r>
              <a:endParaRPr lang="en-US" dirty="0">
                <a:latin typeface="+mj-lt"/>
              </a:endParaRPr>
            </a:p>
          </p:txBody>
        </p:sp>
      </p:grpSp>
      <p:grpSp>
        <p:nvGrpSpPr>
          <p:cNvPr id="2" name="Group 1">
            <a:extLst>
              <a:ext uri="{FF2B5EF4-FFF2-40B4-BE49-F238E27FC236}">
                <a16:creationId xmlns:a16="http://schemas.microsoft.com/office/drawing/2014/main" id="{7237AEAF-EC23-4810-6306-B4CA97AFD560}"/>
              </a:ext>
            </a:extLst>
          </p:cNvPr>
          <p:cNvGrpSpPr/>
          <p:nvPr/>
        </p:nvGrpSpPr>
        <p:grpSpPr>
          <a:xfrm>
            <a:off x="9980876" y="1185466"/>
            <a:ext cx="1588742" cy="1061419"/>
            <a:chOff x="7168878" y="2303349"/>
            <a:chExt cx="1588742" cy="1061419"/>
          </a:xfrm>
        </p:grpSpPr>
        <p:sp>
          <p:nvSpPr>
            <p:cNvPr id="30" name="Freeform 11">
              <a:extLst>
                <a:ext uri="{FF2B5EF4-FFF2-40B4-BE49-F238E27FC236}">
                  <a16:creationId xmlns:a16="http://schemas.microsoft.com/office/drawing/2014/main" id="{EF439134-19DB-45A5-E08F-28E04282C5E8}"/>
                </a:ext>
              </a:extLst>
            </p:cNvPr>
            <p:cNvSpPr/>
            <p:nvPr/>
          </p:nvSpPr>
          <p:spPr>
            <a:xfrm>
              <a:off x="7819526" y="2303349"/>
              <a:ext cx="438912" cy="704088"/>
            </a:xfrm>
            <a:custGeom>
              <a:avLst/>
              <a:gdLst/>
              <a:ahLst/>
              <a:cxnLst/>
              <a:rect l="l" t="t" r="r" b="b"/>
              <a:pathLst>
                <a:path w="2610440" h="4185075">
                  <a:moveTo>
                    <a:pt x="0" y="0"/>
                  </a:moveTo>
                  <a:lnTo>
                    <a:pt x="2610440" y="0"/>
                  </a:lnTo>
                  <a:lnTo>
                    <a:pt x="2610440" y="4185075"/>
                  </a:lnTo>
                  <a:lnTo>
                    <a:pt x="0" y="4185075"/>
                  </a:lnTo>
                  <a:lnTo>
                    <a:pt x="0" y="0"/>
                  </a:lnTo>
                  <a:close/>
                </a:path>
              </a:pathLst>
            </a:custGeom>
            <a:blipFill>
              <a:blip r:embed="rId18"/>
              <a:stretch>
                <a:fillRect/>
              </a:stretch>
            </a:blipFill>
          </p:spPr>
          <p:txBody>
            <a:bodyPr/>
            <a:lstStyle/>
            <a:p>
              <a:endParaRPr lang="en-ID"/>
            </a:p>
          </p:txBody>
        </p:sp>
        <p:sp>
          <p:nvSpPr>
            <p:cNvPr id="1031" name="TextBox 1030">
              <a:extLst>
                <a:ext uri="{FF2B5EF4-FFF2-40B4-BE49-F238E27FC236}">
                  <a16:creationId xmlns:a16="http://schemas.microsoft.com/office/drawing/2014/main" id="{8711195A-B213-071E-AA47-1A636F5409E6}"/>
                </a:ext>
              </a:extLst>
            </p:cNvPr>
            <p:cNvSpPr txBox="1"/>
            <p:nvPr/>
          </p:nvSpPr>
          <p:spPr>
            <a:xfrm>
              <a:off x="7168878" y="2995436"/>
              <a:ext cx="1588742" cy="369332"/>
            </a:xfrm>
            <a:prstGeom prst="rect">
              <a:avLst/>
            </a:prstGeom>
            <a:noFill/>
          </p:spPr>
          <p:txBody>
            <a:bodyPr wrap="square" rtlCol="0">
              <a:spAutoFit/>
            </a:bodyPr>
            <a:lstStyle/>
            <a:p>
              <a:pPr algn="ctr"/>
              <a:r>
                <a:rPr lang="vi-VN" dirty="0">
                  <a:latin typeface="+mj-lt"/>
                </a:rPr>
                <a:t>Bru-nây</a:t>
              </a:r>
              <a:endParaRPr lang="en-US" dirty="0">
                <a:latin typeface="+mj-lt"/>
              </a:endParaRPr>
            </a:p>
          </p:txBody>
        </p:sp>
      </p:grpSp>
      <p:grpSp>
        <p:nvGrpSpPr>
          <p:cNvPr id="12" name="Group 11">
            <a:extLst>
              <a:ext uri="{FF2B5EF4-FFF2-40B4-BE49-F238E27FC236}">
                <a16:creationId xmlns:a16="http://schemas.microsoft.com/office/drawing/2014/main" id="{DF462B8E-25B6-63F2-C400-8CB706170D37}"/>
              </a:ext>
            </a:extLst>
          </p:cNvPr>
          <p:cNvGrpSpPr/>
          <p:nvPr/>
        </p:nvGrpSpPr>
        <p:grpSpPr>
          <a:xfrm>
            <a:off x="5018719" y="1185466"/>
            <a:ext cx="1588742" cy="1061419"/>
            <a:chOff x="8812211" y="2303349"/>
            <a:chExt cx="1588742" cy="1061419"/>
          </a:xfrm>
        </p:grpSpPr>
        <p:sp>
          <p:nvSpPr>
            <p:cNvPr id="13" name="Freeform 2">
              <a:extLst>
                <a:ext uri="{FF2B5EF4-FFF2-40B4-BE49-F238E27FC236}">
                  <a16:creationId xmlns:a16="http://schemas.microsoft.com/office/drawing/2014/main" id="{A691FC97-4385-F7D6-CB61-603352FAF594}"/>
                </a:ext>
              </a:extLst>
            </p:cNvPr>
            <p:cNvSpPr/>
            <p:nvPr/>
          </p:nvSpPr>
          <p:spPr>
            <a:xfrm>
              <a:off x="9542401" y="2303349"/>
              <a:ext cx="435048" cy="69986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4" name="TextBox 13">
              <a:extLst>
                <a:ext uri="{FF2B5EF4-FFF2-40B4-BE49-F238E27FC236}">
                  <a16:creationId xmlns:a16="http://schemas.microsoft.com/office/drawing/2014/main" id="{B23AE6AA-8CAC-0223-04AB-7A5F8D7F9D29}"/>
                </a:ext>
              </a:extLst>
            </p:cNvPr>
            <p:cNvSpPr txBox="1"/>
            <p:nvPr/>
          </p:nvSpPr>
          <p:spPr>
            <a:xfrm>
              <a:off x="8812211" y="2995436"/>
              <a:ext cx="1588742" cy="369332"/>
            </a:xfrm>
            <a:prstGeom prst="rect">
              <a:avLst/>
            </a:prstGeom>
            <a:noFill/>
          </p:spPr>
          <p:txBody>
            <a:bodyPr wrap="square" rtlCol="0">
              <a:spAutoFit/>
            </a:bodyPr>
            <a:lstStyle/>
            <a:p>
              <a:pPr algn="ctr"/>
              <a:r>
                <a:rPr lang="vi-VN" dirty="0">
                  <a:latin typeface="+mj-lt"/>
                </a:rPr>
                <a:t>In-đô-nê-xi-a</a:t>
              </a:r>
              <a:endParaRPr lang="en-US" dirty="0">
                <a:latin typeface="+mj-lt"/>
              </a:endParaRPr>
            </a:p>
          </p:txBody>
        </p:sp>
      </p:grpSp>
      <p:cxnSp>
        <p:nvCxnSpPr>
          <p:cNvPr id="15" name="Straight Arrow Connector 14">
            <a:extLst>
              <a:ext uri="{FF2B5EF4-FFF2-40B4-BE49-F238E27FC236}">
                <a16:creationId xmlns:a16="http://schemas.microsoft.com/office/drawing/2014/main" id="{E0124169-F3E2-4787-3B9A-1EB5B7ADEFC7}"/>
              </a:ext>
            </a:extLst>
          </p:cNvPr>
          <p:cNvCxnSpPr/>
          <p:nvPr/>
        </p:nvCxnSpPr>
        <p:spPr>
          <a:xfrm>
            <a:off x="275645" y="618394"/>
            <a:ext cx="112776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nvGrpSpPr>
          <p:cNvPr id="16" name="1">
            <a:extLst>
              <a:ext uri="{FF2B5EF4-FFF2-40B4-BE49-F238E27FC236}">
                <a16:creationId xmlns:a16="http://schemas.microsoft.com/office/drawing/2014/main" id="{02D219C5-05E6-E330-CD6D-31EEA026F618}"/>
              </a:ext>
            </a:extLst>
          </p:cNvPr>
          <p:cNvGrpSpPr/>
          <p:nvPr/>
        </p:nvGrpSpPr>
        <p:grpSpPr>
          <a:xfrm>
            <a:off x="363568" y="313594"/>
            <a:ext cx="1051560" cy="492368"/>
            <a:chOff x="607408" y="313594"/>
            <a:chExt cx="1051560" cy="492368"/>
          </a:xfrm>
        </p:grpSpPr>
        <p:sp>
          <p:nvSpPr>
            <p:cNvPr id="17" name="Rectangle 16">
              <a:extLst>
                <a:ext uri="{FF2B5EF4-FFF2-40B4-BE49-F238E27FC236}">
                  <a16:creationId xmlns:a16="http://schemas.microsoft.com/office/drawing/2014/main" id="{F238FE64-1299-BE41-BF12-B202137F399C}"/>
                </a:ext>
              </a:extLst>
            </p:cNvPr>
            <p:cNvSpPr/>
            <p:nvPr/>
          </p:nvSpPr>
          <p:spPr>
            <a:xfrm>
              <a:off x="62733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B59C753-5A33-0B66-0BFE-2E79DD7C5982}"/>
                </a:ext>
              </a:extLst>
            </p:cNvPr>
            <p:cNvSpPr txBox="1"/>
            <p:nvPr/>
          </p:nvSpPr>
          <p:spPr>
            <a:xfrm>
              <a:off x="607408" y="313594"/>
              <a:ext cx="1051560"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8/1945</a:t>
              </a:r>
            </a:p>
          </p:txBody>
        </p:sp>
      </p:grpSp>
      <p:grpSp>
        <p:nvGrpSpPr>
          <p:cNvPr id="19" name="2">
            <a:extLst>
              <a:ext uri="{FF2B5EF4-FFF2-40B4-BE49-F238E27FC236}">
                <a16:creationId xmlns:a16="http://schemas.microsoft.com/office/drawing/2014/main" id="{B363C30A-6109-845C-CAB4-F911AE4FD052}"/>
              </a:ext>
            </a:extLst>
          </p:cNvPr>
          <p:cNvGrpSpPr/>
          <p:nvPr/>
        </p:nvGrpSpPr>
        <p:grpSpPr>
          <a:xfrm>
            <a:off x="1507829" y="313594"/>
            <a:ext cx="1231552" cy="492368"/>
            <a:chOff x="1867248" y="313594"/>
            <a:chExt cx="1231552" cy="492368"/>
          </a:xfrm>
        </p:grpSpPr>
        <p:sp>
          <p:nvSpPr>
            <p:cNvPr id="20" name="Rectangle 19">
              <a:extLst>
                <a:ext uri="{FF2B5EF4-FFF2-40B4-BE49-F238E27FC236}">
                  <a16:creationId xmlns:a16="http://schemas.microsoft.com/office/drawing/2014/main" id="{B2E65B1E-1149-0926-83D0-80B9321EF9CF}"/>
                </a:ext>
              </a:extLst>
            </p:cNvPr>
            <p:cNvSpPr/>
            <p:nvPr/>
          </p:nvSpPr>
          <p:spPr>
            <a:xfrm>
              <a:off x="188717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35F3A8A-F9ED-1EBA-9A69-823331896E7E}"/>
                </a:ext>
              </a:extLst>
            </p:cNvPr>
            <p:cNvSpPr txBox="1"/>
            <p:nvPr/>
          </p:nvSpPr>
          <p:spPr>
            <a:xfrm>
              <a:off x="186724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10/1945</a:t>
              </a:r>
            </a:p>
          </p:txBody>
        </p:sp>
      </p:grpSp>
      <p:grpSp>
        <p:nvGrpSpPr>
          <p:cNvPr id="32" name="3">
            <a:extLst>
              <a:ext uri="{FF2B5EF4-FFF2-40B4-BE49-F238E27FC236}">
                <a16:creationId xmlns:a16="http://schemas.microsoft.com/office/drawing/2014/main" id="{8BF055A1-2D01-8E5F-B500-003C6C37B687}"/>
              </a:ext>
            </a:extLst>
          </p:cNvPr>
          <p:cNvGrpSpPr/>
          <p:nvPr/>
        </p:nvGrpSpPr>
        <p:grpSpPr>
          <a:xfrm>
            <a:off x="2750802" y="313594"/>
            <a:ext cx="1231552" cy="492368"/>
            <a:chOff x="3147017" y="313594"/>
            <a:chExt cx="1231552" cy="492368"/>
          </a:xfrm>
        </p:grpSpPr>
        <p:sp>
          <p:nvSpPr>
            <p:cNvPr id="1026" name="Rectangle 1025">
              <a:extLst>
                <a:ext uri="{FF2B5EF4-FFF2-40B4-BE49-F238E27FC236}">
                  <a16:creationId xmlns:a16="http://schemas.microsoft.com/office/drawing/2014/main" id="{F47D0A74-1245-1969-FAA0-A9DFF06171D5}"/>
                </a:ext>
              </a:extLst>
            </p:cNvPr>
            <p:cNvSpPr/>
            <p:nvPr/>
          </p:nvSpPr>
          <p:spPr>
            <a:xfrm>
              <a:off x="3166946"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32" name="TextBox 1031">
              <a:extLst>
                <a:ext uri="{FF2B5EF4-FFF2-40B4-BE49-F238E27FC236}">
                  <a16:creationId xmlns:a16="http://schemas.microsoft.com/office/drawing/2014/main" id="{7D487425-8F3C-878C-470A-D84B5F1A17EF}"/>
                </a:ext>
              </a:extLst>
            </p:cNvPr>
            <p:cNvSpPr txBox="1"/>
            <p:nvPr/>
          </p:nvSpPr>
          <p:spPr>
            <a:xfrm>
              <a:off x="3147017"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7/1946</a:t>
              </a:r>
            </a:p>
          </p:txBody>
        </p:sp>
      </p:grpSp>
      <p:grpSp>
        <p:nvGrpSpPr>
          <p:cNvPr id="1033" name="4">
            <a:extLst>
              <a:ext uri="{FF2B5EF4-FFF2-40B4-BE49-F238E27FC236}">
                <a16:creationId xmlns:a16="http://schemas.microsoft.com/office/drawing/2014/main" id="{456E1632-0BD7-5728-B84A-26D8480DE68F}"/>
              </a:ext>
            </a:extLst>
          </p:cNvPr>
          <p:cNvGrpSpPr/>
          <p:nvPr/>
        </p:nvGrpSpPr>
        <p:grpSpPr>
          <a:xfrm>
            <a:off x="3993775" y="313594"/>
            <a:ext cx="1231552" cy="492368"/>
            <a:chOff x="4332458" y="313594"/>
            <a:chExt cx="1231552" cy="492368"/>
          </a:xfrm>
        </p:grpSpPr>
        <p:sp>
          <p:nvSpPr>
            <p:cNvPr id="1034" name="Rectangle 1033">
              <a:extLst>
                <a:ext uri="{FF2B5EF4-FFF2-40B4-BE49-F238E27FC236}">
                  <a16:creationId xmlns:a16="http://schemas.microsoft.com/office/drawing/2014/main" id="{DD69A671-1E4C-52CC-20CA-C0EF8EBCC01B}"/>
                </a:ext>
              </a:extLst>
            </p:cNvPr>
            <p:cNvSpPr/>
            <p:nvPr/>
          </p:nvSpPr>
          <p:spPr>
            <a:xfrm>
              <a:off x="43523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35" name="TextBox 1034">
              <a:extLst>
                <a:ext uri="{FF2B5EF4-FFF2-40B4-BE49-F238E27FC236}">
                  <a16:creationId xmlns:a16="http://schemas.microsoft.com/office/drawing/2014/main" id="{615E1F25-5672-0ABF-5E5C-3A40A870A63E}"/>
                </a:ext>
              </a:extLst>
            </p:cNvPr>
            <p:cNvSpPr txBox="1"/>
            <p:nvPr/>
          </p:nvSpPr>
          <p:spPr>
            <a:xfrm>
              <a:off x="433245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1/1948</a:t>
              </a:r>
            </a:p>
          </p:txBody>
        </p:sp>
      </p:grpSp>
      <p:grpSp>
        <p:nvGrpSpPr>
          <p:cNvPr id="1036" name="5">
            <a:extLst>
              <a:ext uri="{FF2B5EF4-FFF2-40B4-BE49-F238E27FC236}">
                <a16:creationId xmlns:a16="http://schemas.microsoft.com/office/drawing/2014/main" id="{B60762EA-ED05-95C8-10F4-A41EF4376EF2}"/>
              </a:ext>
            </a:extLst>
          </p:cNvPr>
          <p:cNvGrpSpPr/>
          <p:nvPr/>
        </p:nvGrpSpPr>
        <p:grpSpPr>
          <a:xfrm>
            <a:off x="5236748" y="313594"/>
            <a:ext cx="1231552" cy="492368"/>
            <a:chOff x="5525858" y="313594"/>
            <a:chExt cx="1231552" cy="492368"/>
          </a:xfrm>
        </p:grpSpPr>
        <p:sp>
          <p:nvSpPr>
            <p:cNvPr id="1037" name="Rectangle 1036">
              <a:extLst>
                <a:ext uri="{FF2B5EF4-FFF2-40B4-BE49-F238E27FC236}">
                  <a16:creationId xmlns:a16="http://schemas.microsoft.com/office/drawing/2014/main" id="{CF43B3A5-9169-FE6F-3A60-01A2B299669E}"/>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38" name="TextBox 1037">
              <a:extLst>
                <a:ext uri="{FF2B5EF4-FFF2-40B4-BE49-F238E27FC236}">
                  <a16:creationId xmlns:a16="http://schemas.microsoft.com/office/drawing/2014/main" id="{3014F47B-B7E0-1736-633A-91FAEF1C27BA}"/>
                </a:ext>
              </a:extLst>
            </p:cNvPr>
            <p:cNvSpPr txBox="1"/>
            <p:nvPr/>
          </p:nvSpPr>
          <p:spPr>
            <a:xfrm>
              <a:off x="5525858" y="313594"/>
              <a:ext cx="1231552" cy="461665"/>
            </a:xfrm>
            <a:prstGeom prst="rect">
              <a:avLst/>
            </a:prstGeom>
            <a:noFill/>
          </p:spPr>
          <p:txBody>
            <a:bodyPr wrap="square" rtlCol="0">
              <a:spAutoFit/>
            </a:bodyPr>
            <a:lstStyle/>
            <a:p>
              <a:r>
                <a:rPr lang="en-US" sz="2400" dirty="0">
                  <a:solidFill>
                    <a:schemeClr val="bg1"/>
                  </a:solidFill>
                  <a:latin typeface="Sitka Banner" pitchFamily="2" charset="0"/>
                  <a:cs typeface="Times New Roman" panose="02020603050405020304" pitchFamily="18" charset="0"/>
                </a:rPr>
                <a:t>1949</a:t>
              </a:r>
            </a:p>
          </p:txBody>
        </p:sp>
      </p:grpSp>
      <p:grpSp>
        <p:nvGrpSpPr>
          <p:cNvPr id="1039" name="6">
            <a:extLst>
              <a:ext uri="{FF2B5EF4-FFF2-40B4-BE49-F238E27FC236}">
                <a16:creationId xmlns:a16="http://schemas.microsoft.com/office/drawing/2014/main" id="{18731015-3EA3-F5B2-741D-619B6206E612}"/>
              </a:ext>
            </a:extLst>
          </p:cNvPr>
          <p:cNvGrpSpPr/>
          <p:nvPr/>
        </p:nvGrpSpPr>
        <p:grpSpPr>
          <a:xfrm>
            <a:off x="6479721" y="313594"/>
            <a:ext cx="1231552" cy="492368"/>
            <a:chOff x="5525858" y="313594"/>
            <a:chExt cx="1231552" cy="492368"/>
          </a:xfrm>
        </p:grpSpPr>
        <p:sp>
          <p:nvSpPr>
            <p:cNvPr id="1040" name="Rectangle 1039">
              <a:extLst>
                <a:ext uri="{FF2B5EF4-FFF2-40B4-BE49-F238E27FC236}">
                  <a16:creationId xmlns:a16="http://schemas.microsoft.com/office/drawing/2014/main" id="{3A5F077D-6D4F-DC33-C950-789B5A3D3767}"/>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41" name="TextBox 1040">
              <a:extLst>
                <a:ext uri="{FF2B5EF4-FFF2-40B4-BE49-F238E27FC236}">
                  <a16:creationId xmlns:a16="http://schemas.microsoft.com/office/drawing/2014/main" id="{60FFCA28-41AD-53A6-0576-996EE819BB82}"/>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1953</a:t>
              </a:r>
            </a:p>
          </p:txBody>
        </p:sp>
      </p:grpSp>
      <p:grpSp>
        <p:nvGrpSpPr>
          <p:cNvPr id="1042" name="7">
            <a:extLst>
              <a:ext uri="{FF2B5EF4-FFF2-40B4-BE49-F238E27FC236}">
                <a16:creationId xmlns:a16="http://schemas.microsoft.com/office/drawing/2014/main" id="{DDF5D20A-37E0-E8FC-851F-0396043587D0}"/>
              </a:ext>
            </a:extLst>
          </p:cNvPr>
          <p:cNvGrpSpPr/>
          <p:nvPr/>
        </p:nvGrpSpPr>
        <p:grpSpPr>
          <a:xfrm>
            <a:off x="7722694" y="313594"/>
            <a:ext cx="1231552" cy="492368"/>
            <a:chOff x="5525858" y="313594"/>
            <a:chExt cx="1231552" cy="492368"/>
          </a:xfrm>
        </p:grpSpPr>
        <p:sp>
          <p:nvSpPr>
            <p:cNvPr id="1043" name="Rectangle 1042">
              <a:extLst>
                <a:ext uri="{FF2B5EF4-FFF2-40B4-BE49-F238E27FC236}">
                  <a16:creationId xmlns:a16="http://schemas.microsoft.com/office/drawing/2014/main" id="{F3916121-08F7-9A1C-B8BB-DDBE092FE298}"/>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44" name="TextBox 1043">
              <a:extLst>
                <a:ext uri="{FF2B5EF4-FFF2-40B4-BE49-F238E27FC236}">
                  <a16:creationId xmlns:a16="http://schemas.microsoft.com/office/drawing/2014/main" id="{C5C8D312-02D5-4442-0797-813C5DC89B64}"/>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8/1957</a:t>
              </a:r>
            </a:p>
          </p:txBody>
        </p:sp>
      </p:grpSp>
      <p:grpSp>
        <p:nvGrpSpPr>
          <p:cNvPr id="1045" name="8">
            <a:extLst>
              <a:ext uri="{FF2B5EF4-FFF2-40B4-BE49-F238E27FC236}">
                <a16:creationId xmlns:a16="http://schemas.microsoft.com/office/drawing/2014/main" id="{2886B5D4-2034-161A-921A-42C84D030432}"/>
              </a:ext>
            </a:extLst>
          </p:cNvPr>
          <p:cNvGrpSpPr/>
          <p:nvPr/>
        </p:nvGrpSpPr>
        <p:grpSpPr>
          <a:xfrm>
            <a:off x="8965667" y="313594"/>
            <a:ext cx="1231552" cy="492368"/>
            <a:chOff x="5525858" y="313594"/>
            <a:chExt cx="1231552" cy="492368"/>
          </a:xfrm>
        </p:grpSpPr>
        <p:sp>
          <p:nvSpPr>
            <p:cNvPr id="1046" name="Rectangle 1045">
              <a:extLst>
                <a:ext uri="{FF2B5EF4-FFF2-40B4-BE49-F238E27FC236}">
                  <a16:creationId xmlns:a16="http://schemas.microsoft.com/office/drawing/2014/main" id="{BC7D5AB2-0E08-DDE6-C345-9DCB6A302700}"/>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47" name="TextBox 1046">
              <a:extLst>
                <a:ext uri="{FF2B5EF4-FFF2-40B4-BE49-F238E27FC236}">
                  <a16:creationId xmlns:a16="http://schemas.microsoft.com/office/drawing/2014/main" id="{E7445FF8-E219-2670-7ADB-736E82FCFABC}"/>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6/1959</a:t>
              </a:r>
            </a:p>
          </p:txBody>
        </p:sp>
      </p:grpSp>
      <p:grpSp>
        <p:nvGrpSpPr>
          <p:cNvPr id="1048" name="9">
            <a:extLst>
              <a:ext uri="{FF2B5EF4-FFF2-40B4-BE49-F238E27FC236}">
                <a16:creationId xmlns:a16="http://schemas.microsoft.com/office/drawing/2014/main" id="{0A342342-E2D4-C622-9061-84E606533167}"/>
              </a:ext>
            </a:extLst>
          </p:cNvPr>
          <p:cNvGrpSpPr/>
          <p:nvPr/>
        </p:nvGrpSpPr>
        <p:grpSpPr>
          <a:xfrm>
            <a:off x="10208642" y="313594"/>
            <a:ext cx="1231552" cy="492368"/>
            <a:chOff x="5525858" y="313594"/>
            <a:chExt cx="1231552" cy="492368"/>
          </a:xfrm>
        </p:grpSpPr>
        <p:sp>
          <p:nvSpPr>
            <p:cNvPr id="1049" name="Rectangle 1048">
              <a:extLst>
                <a:ext uri="{FF2B5EF4-FFF2-40B4-BE49-F238E27FC236}">
                  <a16:creationId xmlns:a16="http://schemas.microsoft.com/office/drawing/2014/main" id="{283A8A55-471A-271D-E95D-DAC953EB42DE}"/>
                </a:ext>
              </a:extLst>
            </p:cNvPr>
            <p:cNvSpPr/>
            <p:nvPr/>
          </p:nvSpPr>
          <p:spPr>
            <a:xfrm>
              <a:off x="5545787" y="313594"/>
              <a:ext cx="1031631" cy="492368"/>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50" name="TextBox 1049">
              <a:extLst>
                <a:ext uri="{FF2B5EF4-FFF2-40B4-BE49-F238E27FC236}">
                  <a16:creationId xmlns:a16="http://schemas.microsoft.com/office/drawing/2014/main" id="{7B1A82D8-1B24-0664-FA60-BFF09A477F23}"/>
                </a:ext>
              </a:extLst>
            </p:cNvPr>
            <p:cNvSpPr txBox="1"/>
            <p:nvPr/>
          </p:nvSpPr>
          <p:spPr>
            <a:xfrm>
              <a:off x="5525858" y="313594"/>
              <a:ext cx="1231552" cy="461665"/>
            </a:xfrm>
            <a:prstGeom prst="rect">
              <a:avLst/>
            </a:prstGeom>
            <a:noFill/>
          </p:spPr>
          <p:txBody>
            <a:bodyPr wrap="square" rtlCol="0">
              <a:spAutoFit/>
            </a:bodyPr>
            <a:lstStyle/>
            <a:p>
              <a:pPr algn="ctr"/>
              <a:r>
                <a:rPr lang="en-US" sz="2400" dirty="0">
                  <a:solidFill>
                    <a:schemeClr val="bg1"/>
                  </a:solidFill>
                  <a:latin typeface="Sitka Banner" pitchFamily="2" charset="0"/>
                  <a:cs typeface="Times New Roman" panose="02020603050405020304" pitchFamily="18" charset="0"/>
                </a:rPr>
                <a:t>1984</a:t>
              </a:r>
            </a:p>
          </p:txBody>
        </p:sp>
      </p:grpSp>
      <p:grpSp>
        <p:nvGrpSpPr>
          <p:cNvPr id="1052" name="Group 1051">
            <a:extLst>
              <a:ext uri="{FF2B5EF4-FFF2-40B4-BE49-F238E27FC236}">
                <a16:creationId xmlns:a16="http://schemas.microsoft.com/office/drawing/2014/main" id="{88D30FCE-38D2-115A-F9EF-F2941E6A6783}"/>
              </a:ext>
            </a:extLst>
          </p:cNvPr>
          <p:cNvGrpSpPr/>
          <p:nvPr/>
        </p:nvGrpSpPr>
        <p:grpSpPr>
          <a:xfrm>
            <a:off x="8812211" y="2303349"/>
            <a:ext cx="1588742" cy="1061419"/>
            <a:chOff x="8812211" y="2303349"/>
            <a:chExt cx="1588742" cy="1061419"/>
          </a:xfrm>
        </p:grpSpPr>
        <p:sp>
          <p:nvSpPr>
            <p:cNvPr id="1053" name="Freeform 2">
              <a:extLst>
                <a:ext uri="{FF2B5EF4-FFF2-40B4-BE49-F238E27FC236}">
                  <a16:creationId xmlns:a16="http://schemas.microsoft.com/office/drawing/2014/main" id="{F53D5B30-8494-70AA-7D89-02E4A21FFB72}"/>
                </a:ext>
              </a:extLst>
            </p:cNvPr>
            <p:cNvSpPr/>
            <p:nvPr/>
          </p:nvSpPr>
          <p:spPr>
            <a:xfrm>
              <a:off x="9542401" y="2303349"/>
              <a:ext cx="435048" cy="699860"/>
            </a:xfrm>
            <a:custGeom>
              <a:avLst/>
              <a:gdLst/>
              <a:ahLst/>
              <a:cxnLst/>
              <a:rect l="l" t="t" r="r" b="b"/>
              <a:pathLst>
                <a:path w="2423991" h="4114800">
                  <a:moveTo>
                    <a:pt x="0" y="0"/>
                  </a:moveTo>
                  <a:lnTo>
                    <a:pt x="2423991" y="0"/>
                  </a:lnTo>
                  <a:lnTo>
                    <a:pt x="242399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1054" name="TextBox 1053">
              <a:extLst>
                <a:ext uri="{FF2B5EF4-FFF2-40B4-BE49-F238E27FC236}">
                  <a16:creationId xmlns:a16="http://schemas.microsoft.com/office/drawing/2014/main" id="{FD5D1933-77E0-59A7-AC72-DC65E724C8B6}"/>
                </a:ext>
              </a:extLst>
            </p:cNvPr>
            <p:cNvSpPr txBox="1"/>
            <p:nvPr/>
          </p:nvSpPr>
          <p:spPr>
            <a:xfrm>
              <a:off x="8812211" y="2995436"/>
              <a:ext cx="1588742" cy="369332"/>
            </a:xfrm>
            <a:prstGeom prst="rect">
              <a:avLst/>
            </a:prstGeom>
            <a:noFill/>
          </p:spPr>
          <p:txBody>
            <a:bodyPr wrap="square" rtlCol="0">
              <a:spAutoFit/>
            </a:bodyPr>
            <a:lstStyle/>
            <a:p>
              <a:pPr algn="ctr"/>
              <a:r>
                <a:rPr lang="vi-VN" dirty="0">
                  <a:latin typeface="+mj-lt"/>
                </a:rPr>
                <a:t>In-đô-nê-xi-a</a:t>
              </a:r>
              <a:endParaRPr lang="en-US" dirty="0">
                <a:latin typeface="+mj-lt"/>
              </a:endParaRPr>
            </a:p>
          </p:txBody>
        </p:sp>
      </p:grpSp>
      <p:grpSp>
        <p:nvGrpSpPr>
          <p:cNvPr id="1055" name="Group 1054">
            <a:extLst>
              <a:ext uri="{FF2B5EF4-FFF2-40B4-BE49-F238E27FC236}">
                <a16:creationId xmlns:a16="http://schemas.microsoft.com/office/drawing/2014/main" id="{2821DA16-61C2-B359-C812-6D1C7335BDC6}"/>
              </a:ext>
            </a:extLst>
          </p:cNvPr>
          <p:cNvGrpSpPr/>
          <p:nvPr/>
        </p:nvGrpSpPr>
        <p:grpSpPr>
          <a:xfrm>
            <a:off x="7194674" y="5465507"/>
            <a:ext cx="1588742" cy="1141535"/>
            <a:chOff x="7194674" y="5465507"/>
            <a:chExt cx="1588742" cy="1141535"/>
          </a:xfrm>
        </p:grpSpPr>
        <p:sp>
          <p:nvSpPr>
            <p:cNvPr id="1056" name="Freeform 3">
              <a:extLst>
                <a:ext uri="{FF2B5EF4-FFF2-40B4-BE49-F238E27FC236}">
                  <a16:creationId xmlns:a16="http://schemas.microsoft.com/office/drawing/2014/main" id="{6E4AE85C-0F94-B49A-E222-E3D7FA202E9E}"/>
                </a:ext>
              </a:extLst>
            </p:cNvPr>
            <p:cNvSpPr/>
            <p:nvPr/>
          </p:nvSpPr>
          <p:spPr>
            <a:xfrm>
              <a:off x="7823648" y="5465507"/>
              <a:ext cx="438912" cy="704088"/>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sp>
          <p:nvSpPr>
            <p:cNvPr id="1057" name="TextBox 1056">
              <a:extLst>
                <a:ext uri="{FF2B5EF4-FFF2-40B4-BE49-F238E27FC236}">
                  <a16:creationId xmlns:a16="http://schemas.microsoft.com/office/drawing/2014/main" id="{BFB7C9FE-B812-E65E-3D82-422A92FDA24D}"/>
                </a:ext>
              </a:extLst>
            </p:cNvPr>
            <p:cNvSpPr txBox="1"/>
            <p:nvPr/>
          </p:nvSpPr>
          <p:spPr>
            <a:xfrm>
              <a:off x="7194674" y="6237710"/>
              <a:ext cx="1588742" cy="369332"/>
            </a:xfrm>
            <a:prstGeom prst="rect">
              <a:avLst/>
            </a:prstGeom>
            <a:noFill/>
          </p:spPr>
          <p:txBody>
            <a:bodyPr wrap="square" rtlCol="0">
              <a:spAutoFit/>
            </a:bodyPr>
            <a:lstStyle/>
            <a:p>
              <a:pPr algn="ctr"/>
              <a:r>
                <a:rPr lang="vi-VN" dirty="0">
                  <a:latin typeface="+mj-lt"/>
                </a:rPr>
                <a:t>Việt Nam </a:t>
              </a:r>
              <a:endParaRPr lang="en-US" dirty="0">
                <a:latin typeface="+mj-lt"/>
              </a:endParaRPr>
            </a:p>
          </p:txBody>
        </p:sp>
      </p:grpSp>
      <p:grpSp>
        <p:nvGrpSpPr>
          <p:cNvPr id="1058" name="Group 1057">
            <a:extLst>
              <a:ext uri="{FF2B5EF4-FFF2-40B4-BE49-F238E27FC236}">
                <a16:creationId xmlns:a16="http://schemas.microsoft.com/office/drawing/2014/main" id="{21C73B97-2295-B0ED-9B36-B877B7E478F1}"/>
              </a:ext>
            </a:extLst>
          </p:cNvPr>
          <p:cNvGrpSpPr/>
          <p:nvPr/>
        </p:nvGrpSpPr>
        <p:grpSpPr>
          <a:xfrm>
            <a:off x="7194674" y="3880200"/>
            <a:ext cx="1588742" cy="1166826"/>
            <a:chOff x="7194674" y="3880200"/>
            <a:chExt cx="1588742" cy="1166826"/>
          </a:xfrm>
        </p:grpSpPr>
        <p:sp>
          <p:nvSpPr>
            <p:cNvPr id="1059" name="Freeform 4">
              <a:extLst>
                <a:ext uri="{FF2B5EF4-FFF2-40B4-BE49-F238E27FC236}">
                  <a16:creationId xmlns:a16="http://schemas.microsoft.com/office/drawing/2014/main" id="{429DC780-4811-0A9C-293D-822160F2601B}"/>
                </a:ext>
              </a:extLst>
            </p:cNvPr>
            <p:cNvSpPr/>
            <p:nvPr/>
          </p:nvSpPr>
          <p:spPr>
            <a:xfrm>
              <a:off x="7877947" y="3880200"/>
              <a:ext cx="438912" cy="704088"/>
            </a:xfrm>
            <a:custGeom>
              <a:avLst/>
              <a:gdLst/>
              <a:ahLst/>
              <a:cxnLst/>
              <a:rect l="l" t="t" r="r" b="b"/>
              <a:pathLst>
                <a:path w="2420014" h="3680629">
                  <a:moveTo>
                    <a:pt x="0" y="0"/>
                  </a:moveTo>
                  <a:lnTo>
                    <a:pt x="2420013" y="0"/>
                  </a:lnTo>
                  <a:lnTo>
                    <a:pt x="2420013" y="3680629"/>
                  </a:lnTo>
                  <a:lnTo>
                    <a:pt x="0" y="3680629"/>
                  </a:lnTo>
                  <a:lnTo>
                    <a:pt x="0" y="0"/>
                  </a:lnTo>
                  <a:close/>
                </a:path>
              </a:pathLst>
            </a:custGeom>
            <a:blipFill>
              <a:blip r:embed="rId10"/>
              <a:stretch>
                <a:fillRect/>
              </a:stretch>
            </a:blipFill>
          </p:spPr>
          <p:txBody>
            <a:bodyPr/>
            <a:lstStyle/>
            <a:p>
              <a:endParaRPr lang="en-ID"/>
            </a:p>
          </p:txBody>
        </p:sp>
        <p:sp>
          <p:nvSpPr>
            <p:cNvPr id="1060" name="TextBox 1059">
              <a:extLst>
                <a:ext uri="{FF2B5EF4-FFF2-40B4-BE49-F238E27FC236}">
                  <a16:creationId xmlns:a16="http://schemas.microsoft.com/office/drawing/2014/main" id="{2EFED0B9-80CA-853F-8C24-C03236BF1D9F}"/>
                </a:ext>
              </a:extLst>
            </p:cNvPr>
            <p:cNvSpPr txBox="1"/>
            <p:nvPr/>
          </p:nvSpPr>
          <p:spPr>
            <a:xfrm>
              <a:off x="7194674" y="4677694"/>
              <a:ext cx="1588742" cy="369332"/>
            </a:xfrm>
            <a:prstGeom prst="rect">
              <a:avLst/>
            </a:prstGeom>
            <a:noFill/>
          </p:spPr>
          <p:txBody>
            <a:bodyPr wrap="square" rtlCol="0">
              <a:spAutoFit/>
            </a:bodyPr>
            <a:lstStyle/>
            <a:p>
              <a:pPr algn="ctr"/>
              <a:r>
                <a:rPr lang="vi-VN" dirty="0">
                  <a:latin typeface="+mj-lt"/>
                </a:rPr>
                <a:t>Lào</a:t>
              </a:r>
              <a:endParaRPr lang="en-US" dirty="0">
                <a:latin typeface="+mj-lt"/>
              </a:endParaRPr>
            </a:p>
          </p:txBody>
        </p:sp>
      </p:grpSp>
      <p:grpSp>
        <p:nvGrpSpPr>
          <p:cNvPr id="1061" name="Group 1060">
            <a:extLst>
              <a:ext uri="{FF2B5EF4-FFF2-40B4-BE49-F238E27FC236}">
                <a16:creationId xmlns:a16="http://schemas.microsoft.com/office/drawing/2014/main" id="{E53A28DA-2EB4-FF95-E1CF-1759ABA6101A}"/>
              </a:ext>
            </a:extLst>
          </p:cNvPr>
          <p:cNvGrpSpPr/>
          <p:nvPr/>
        </p:nvGrpSpPr>
        <p:grpSpPr>
          <a:xfrm>
            <a:off x="10465831" y="3880200"/>
            <a:ext cx="1588742" cy="1166826"/>
            <a:chOff x="10465831" y="3880200"/>
            <a:chExt cx="1588742" cy="1166826"/>
          </a:xfrm>
        </p:grpSpPr>
        <p:sp>
          <p:nvSpPr>
            <p:cNvPr id="1062" name="Freeform 5">
              <a:extLst>
                <a:ext uri="{FF2B5EF4-FFF2-40B4-BE49-F238E27FC236}">
                  <a16:creationId xmlns:a16="http://schemas.microsoft.com/office/drawing/2014/main" id="{A3F559F1-91BA-4DC5-A951-D3017D674EA3}"/>
                </a:ext>
              </a:extLst>
            </p:cNvPr>
            <p:cNvSpPr/>
            <p:nvPr/>
          </p:nvSpPr>
          <p:spPr>
            <a:xfrm>
              <a:off x="11199127" y="3880200"/>
              <a:ext cx="438912" cy="704088"/>
            </a:xfrm>
            <a:custGeom>
              <a:avLst/>
              <a:gdLst/>
              <a:ahLst/>
              <a:cxnLst/>
              <a:rect l="l" t="t" r="r" b="b"/>
              <a:pathLst>
                <a:path w="2267816" h="3795507">
                  <a:moveTo>
                    <a:pt x="0" y="0"/>
                  </a:moveTo>
                  <a:lnTo>
                    <a:pt x="2267816" y="0"/>
                  </a:lnTo>
                  <a:lnTo>
                    <a:pt x="2267816" y="3795507"/>
                  </a:lnTo>
                  <a:lnTo>
                    <a:pt x="0" y="37955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063" name="TextBox 1062">
              <a:extLst>
                <a:ext uri="{FF2B5EF4-FFF2-40B4-BE49-F238E27FC236}">
                  <a16:creationId xmlns:a16="http://schemas.microsoft.com/office/drawing/2014/main" id="{02D42241-DAC9-5C7D-3969-F0503D1EF0CC}"/>
                </a:ext>
              </a:extLst>
            </p:cNvPr>
            <p:cNvSpPr txBox="1"/>
            <p:nvPr/>
          </p:nvSpPr>
          <p:spPr>
            <a:xfrm>
              <a:off x="10465831" y="4677694"/>
              <a:ext cx="1588742" cy="369332"/>
            </a:xfrm>
            <a:prstGeom prst="rect">
              <a:avLst/>
            </a:prstGeom>
            <a:noFill/>
          </p:spPr>
          <p:txBody>
            <a:bodyPr wrap="square" rtlCol="0">
              <a:spAutoFit/>
            </a:bodyPr>
            <a:lstStyle/>
            <a:p>
              <a:pPr algn="ctr"/>
              <a:r>
                <a:rPr lang="vi-VN" dirty="0">
                  <a:latin typeface="+mj-lt"/>
                </a:rPr>
                <a:t>Phi-líp-pin</a:t>
              </a:r>
              <a:endParaRPr lang="en-US" dirty="0">
                <a:latin typeface="+mj-lt"/>
              </a:endParaRPr>
            </a:p>
          </p:txBody>
        </p:sp>
      </p:grpSp>
      <p:grpSp>
        <p:nvGrpSpPr>
          <p:cNvPr id="1064" name="Group 1063">
            <a:extLst>
              <a:ext uri="{FF2B5EF4-FFF2-40B4-BE49-F238E27FC236}">
                <a16:creationId xmlns:a16="http://schemas.microsoft.com/office/drawing/2014/main" id="{8C13B824-3531-498A-FDA9-40633766C0A0}"/>
              </a:ext>
            </a:extLst>
          </p:cNvPr>
          <p:cNvGrpSpPr/>
          <p:nvPr/>
        </p:nvGrpSpPr>
        <p:grpSpPr>
          <a:xfrm>
            <a:off x="10465831" y="2303349"/>
            <a:ext cx="1588742" cy="1069192"/>
            <a:chOff x="10465831" y="2303349"/>
            <a:chExt cx="1588742" cy="1069192"/>
          </a:xfrm>
        </p:grpSpPr>
        <p:sp>
          <p:nvSpPr>
            <p:cNvPr id="1065" name="Freeform 6">
              <a:extLst>
                <a:ext uri="{FF2B5EF4-FFF2-40B4-BE49-F238E27FC236}">
                  <a16:creationId xmlns:a16="http://schemas.microsoft.com/office/drawing/2014/main" id="{CDBCDE5A-E9E1-229C-8CFA-5195E1AAB329}"/>
                </a:ext>
              </a:extLst>
            </p:cNvPr>
            <p:cNvSpPr/>
            <p:nvPr/>
          </p:nvSpPr>
          <p:spPr>
            <a:xfrm>
              <a:off x="11261412" y="2303349"/>
              <a:ext cx="438912" cy="704088"/>
            </a:xfrm>
            <a:custGeom>
              <a:avLst/>
              <a:gdLst/>
              <a:ahLst/>
              <a:cxnLst/>
              <a:rect l="l" t="t" r="r" b="b"/>
              <a:pathLst>
                <a:path w="2501730" h="3346795">
                  <a:moveTo>
                    <a:pt x="0" y="0"/>
                  </a:moveTo>
                  <a:lnTo>
                    <a:pt x="2501730" y="0"/>
                  </a:lnTo>
                  <a:lnTo>
                    <a:pt x="2501730" y="3346796"/>
                  </a:lnTo>
                  <a:lnTo>
                    <a:pt x="0" y="3346796"/>
                  </a:lnTo>
                  <a:lnTo>
                    <a:pt x="0" y="0"/>
                  </a:lnTo>
                  <a:close/>
                </a:path>
              </a:pathLst>
            </a:custGeom>
            <a:blipFill>
              <a:blip r:embed="rId13"/>
              <a:stretch>
                <a:fillRect/>
              </a:stretch>
            </a:blipFill>
          </p:spPr>
          <p:txBody>
            <a:bodyPr/>
            <a:lstStyle/>
            <a:p>
              <a:endParaRPr lang="en-ID"/>
            </a:p>
          </p:txBody>
        </p:sp>
        <p:sp>
          <p:nvSpPr>
            <p:cNvPr id="1066" name="TextBox 1065">
              <a:extLst>
                <a:ext uri="{FF2B5EF4-FFF2-40B4-BE49-F238E27FC236}">
                  <a16:creationId xmlns:a16="http://schemas.microsoft.com/office/drawing/2014/main" id="{E22C64AA-7356-63C3-54F7-2A8A69B9CA16}"/>
                </a:ext>
              </a:extLst>
            </p:cNvPr>
            <p:cNvSpPr txBox="1"/>
            <p:nvPr/>
          </p:nvSpPr>
          <p:spPr>
            <a:xfrm>
              <a:off x="10465831" y="3003209"/>
              <a:ext cx="1588742" cy="369332"/>
            </a:xfrm>
            <a:prstGeom prst="rect">
              <a:avLst/>
            </a:prstGeom>
            <a:noFill/>
          </p:spPr>
          <p:txBody>
            <a:bodyPr wrap="square" rtlCol="0">
              <a:spAutoFit/>
            </a:bodyPr>
            <a:lstStyle/>
            <a:p>
              <a:pPr algn="ctr"/>
              <a:r>
                <a:rPr lang="vi-VN" dirty="0">
                  <a:latin typeface="+mj-lt"/>
                </a:rPr>
                <a:t>Miến Điện </a:t>
              </a:r>
              <a:endParaRPr lang="en-US" dirty="0">
                <a:latin typeface="+mj-lt"/>
              </a:endParaRPr>
            </a:p>
          </p:txBody>
        </p:sp>
      </p:grpSp>
      <p:grpSp>
        <p:nvGrpSpPr>
          <p:cNvPr id="1067" name="Group 1066">
            <a:extLst>
              <a:ext uri="{FF2B5EF4-FFF2-40B4-BE49-F238E27FC236}">
                <a16:creationId xmlns:a16="http://schemas.microsoft.com/office/drawing/2014/main" id="{D807C5C6-47CF-9ABF-0235-F6E8CBD1EF77}"/>
              </a:ext>
            </a:extLst>
          </p:cNvPr>
          <p:cNvGrpSpPr/>
          <p:nvPr/>
        </p:nvGrpSpPr>
        <p:grpSpPr>
          <a:xfrm>
            <a:off x="8877089" y="5464919"/>
            <a:ext cx="1588742" cy="1142123"/>
            <a:chOff x="8877089" y="5464919"/>
            <a:chExt cx="1588742" cy="1142123"/>
          </a:xfrm>
        </p:grpSpPr>
        <p:pic>
          <p:nvPicPr>
            <p:cNvPr id="1068" name="Picture 1067">
              <a:extLst>
                <a:ext uri="{FF2B5EF4-FFF2-40B4-BE49-F238E27FC236}">
                  <a16:creationId xmlns:a16="http://schemas.microsoft.com/office/drawing/2014/main" id="{F529EBCC-9A46-296F-DE3C-6E5BB46664CB}"/>
                </a:ext>
              </a:extLst>
            </p:cNvPr>
            <p:cNvPicPr>
              <a:picLocks noChangeAspect="1"/>
            </p:cNvPicPr>
            <p:nvPr/>
          </p:nvPicPr>
          <p:blipFill>
            <a:blip r:embed="rId14"/>
            <a:stretch>
              <a:fillRect/>
            </a:stretch>
          </p:blipFill>
          <p:spPr>
            <a:xfrm>
              <a:off x="9432197" y="5464919"/>
              <a:ext cx="438912" cy="704676"/>
            </a:xfrm>
            <a:prstGeom prst="rect">
              <a:avLst/>
            </a:prstGeom>
          </p:spPr>
        </p:pic>
        <p:sp>
          <p:nvSpPr>
            <p:cNvPr id="1069" name="TextBox 1068">
              <a:extLst>
                <a:ext uri="{FF2B5EF4-FFF2-40B4-BE49-F238E27FC236}">
                  <a16:creationId xmlns:a16="http://schemas.microsoft.com/office/drawing/2014/main" id="{43CC58DF-E986-70BD-C728-41B5122CF17D}"/>
                </a:ext>
              </a:extLst>
            </p:cNvPr>
            <p:cNvSpPr txBox="1"/>
            <p:nvPr/>
          </p:nvSpPr>
          <p:spPr>
            <a:xfrm>
              <a:off x="8877089" y="6237710"/>
              <a:ext cx="1588742" cy="369332"/>
            </a:xfrm>
            <a:prstGeom prst="rect">
              <a:avLst/>
            </a:prstGeom>
            <a:noFill/>
          </p:spPr>
          <p:txBody>
            <a:bodyPr wrap="square" rtlCol="0">
              <a:spAutoFit/>
            </a:bodyPr>
            <a:lstStyle/>
            <a:p>
              <a:pPr algn="ctr"/>
              <a:r>
                <a:rPr lang="vi-VN" dirty="0">
                  <a:latin typeface="+mj-lt"/>
                </a:rPr>
                <a:t>Cam-pu-chia</a:t>
              </a:r>
              <a:endParaRPr lang="en-US" dirty="0">
                <a:latin typeface="+mj-lt"/>
              </a:endParaRPr>
            </a:p>
          </p:txBody>
        </p:sp>
      </p:grpSp>
      <p:grpSp>
        <p:nvGrpSpPr>
          <p:cNvPr id="1070" name="Group 1069">
            <a:extLst>
              <a:ext uri="{FF2B5EF4-FFF2-40B4-BE49-F238E27FC236}">
                <a16:creationId xmlns:a16="http://schemas.microsoft.com/office/drawing/2014/main" id="{11A8F046-811F-FD08-1418-90D05732AC03}"/>
              </a:ext>
            </a:extLst>
          </p:cNvPr>
          <p:cNvGrpSpPr/>
          <p:nvPr/>
        </p:nvGrpSpPr>
        <p:grpSpPr>
          <a:xfrm>
            <a:off x="8877089" y="3880200"/>
            <a:ext cx="1588742" cy="1166826"/>
            <a:chOff x="8877089" y="3880200"/>
            <a:chExt cx="1588742" cy="1166826"/>
          </a:xfrm>
        </p:grpSpPr>
        <p:sp>
          <p:nvSpPr>
            <p:cNvPr id="1071" name="Freeform 10">
              <a:extLst>
                <a:ext uri="{FF2B5EF4-FFF2-40B4-BE49-F238E27FC236}">
                  <a16:creationId xmlns:a16="http://schemas.microsoft.com/office/drawing/2014/main" id="{C1AB1F1B-7E40-C553-E416-17D00DC39626}"/>
                </a:ext>
              </a:extLst>
            </p:cNvPr>
            <p:cNvSpPr/>
            <p:nvPr/>
          </p:nvSpPr>
          <p:spPr>
            <a:xfrm>
              <a:off x="9538537" y="3880200"/>
              <a:ext cx="438912" cy="704088"/>
            </a:xfrm>
            <a:custGeom>
              <a:avLst/>
              <a:gdLst/>
              <a:ahLst/>
              <a:cxnLst/>
              <a:rect l="l" t="t" r="r" b="b"/>
              <a:pathLst>
                <a:path w="3317557" h="4114800">
                  <a:moveTo>
                    <a:pt x="0" y="0"/>
                  </a:moveTo>
                  <a:lnTo>
                    <a:pt x="3317557" y="0"/>
                  </a:lnTo>
                  <a:lnTo>
                    <a:pt x="3317557"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ID"/>
            </a:p>
          </p:txBody>
        </p:sp>
        <p:sp>
          <p:nvSpPr>
            <p:cNvPr id="1072" name="TextBox 1071">
              <a:extLst>
                <a:ext uri="{FF2B5EF4-FFF2-40B4-BE49-F238E27FC236}">
                  <a16:creationId xmlns:a16="http://schemas.microsoft.com/office/drawing/2014/main" id="{0505BC85-42A2-CC1E-C868-C89B03AB20C5}"/>
                </a:ext>
              </a:extLst>
            </p:cNvPr>
            <p:cNvSpPr txBox="1"/>
            <p:nvPr/>
          </p:nvSpPr>
          <p:spPr>
            <a:xfrm>
              <a:off x="8877089" y="4677694"/>
              <a:ext cx="1588742" cy="369332"/>
            </a:xfrm>
            <a:prstGeom prst="rect">
              <a:avLst/>
            </a:prstGeom>
            <a:noFill/>
          </p:spPr>
          <p:txBody>
            <a:bodyPr wrap="square" rtlCol="0">
              <a:spAutoFit/>
            </a:bodyPr>
            <a:lstStyle/>
            <a:p>
              <a:pPr algn="ctr"/>
              <a:r>
                <a:rPr lang="vi-VN" dirty="0">
                  <a:latin typeface="+mj-lt"/>
                </a:rPr>
                <a:t>Xin-ga-po</a:t>
              </a:r>
              <a:endParaRPr lang="en-US" dirty="0">
                <a:latin typeface="+mj-lt"/>
              </a:endParaRPr>
            </a:p>
          </p:txBody>
        </p:sp>
      </p:grpSp>
      <p:grpSp>
        <p:nvGrpSpPr>
          <p:cNvPr id="1073" name="Group 1072">
            <a:extLst>
              <a:ext uri="{FF2B5EF4-FFF2-40B4-BE49-F238E27FC236}">
                <a16:creationId xmlns:a16="http://schemas.microsoft.com/office/drawing/2014/main" id="{72747405-6C18-4261-703E-44F00AD698C0}"/>
              </a:ext>
            </a:extLst>
          </p:cNvPr>
          <p:cNvGrpSpPr/>
          <p:nvPr/>
        </p:nvGrpSpPr>
        <p:grpSpPr>
          <a:xfrm>
            <a:off x="10400953" y="5465507"/>
            <a:ext cx="1588742" cy="1141535"/>
            <a:chOff x="10400953" y="5465507"/>
            <a:chExt cx="1588742" cy="1141535"/>
          </a:xfrm>
        </p:grpSpPr>
        <p:sp>
          <p:nvSpPr>
            <p:cNvPr id="1074" name="Freeform 9">
              <a:extLst>
                <a:ext uri="{FF2B5EF4-FFF2-40B4-BE49-F238E27FC236}">
                  <a16:creationId xmlns:a16="http://schemas.microsoft.com/office/drawing/2014/main" id="{FF3AAEC0-744F-3C51-1ECD-C99A354EC2BD}"/>
                </a:ext>
              </a:extLst>
            </p:cNvPr>
            <p:cNvSpPr/>
            <p:nvPr/>
          </p:nvSpPr>
          <p:spPr>
            <a:xfrm>
              <a:off x="11040746" y="5465507"/>
              <a:ext cx="438912" cy="704088"/>
            </a:xfrm>
            <a:custGeom>
              <a:avLst/>
              <a:gdLst/>
              <a:ahLst/>
              <a:cxnLst/>
              <a:rect l="l" t="t" r="r" b="b"/>
              <a:pathLst>
                <a:path w="2810669" h="4753774">
                  <a:moveTo>
                    <a:pt x="0" y="0"/>
                  </a:moveTo>
                  <a:lnTo>
                    <a:pt x="2810669" y="0"/>
                  </a:lnTo>
                  <a:lnTo>
                    <a:pt x="2810669" y="4753774"/>
                  </a:lnTo>
                  <a:lnTo>
                    <a:pt x="0" y="4753774"/>
                  </a:lnTo>
                  <a:lnTo>
                    <a:pt x="0" y="0"/>
                  </a:lnTo>
                  <a:close/>
                </a:path>
              </a:pathLst>
            </a:custGeom>
            <a:blipFill>
              <a:blip r:embed="rId17"/>
              <a:stretch>
                <a:fillRect/>
              </a:stretch>
            </a:blipFill>
          </p:spPr>
          <p:txBody>
            <a:bodyPr/>
            <a:lstStyle/>
            <a:p>
              <a:endParaRPr lang="en-ID"/>
            </a:p>
          </p:txBody>
        </p:sp>
        <p:sp>
          <p:nvSpPr>
            <p:cNvPr id="1075" name="TextBox 1074">
              <a:extLst>
                <a:ext uri="{FF2B5EF4-FFF2-40B4-BE49-F238E27FC236}">
                  <a16:creationId xmlns:a16="http://schemas.microsoft.com/office/drawing/2014/main" id="{7EA18042-2663-443B-3776-EC09DB750DC1}"/>
                </a:ext>
              </a:extLst>
            </p:cNvPr>
            <p:cNvSpPr txBox="1"/>
            <p:nvPr/>
          </p:nvSpPr>
          <p:spPr>
            <a:xfrm>
              <a:off x="10400953" y="6237710"/>
              <a:ext cx="1588742" cy="369332"/>
            </a:xfrm>
            <a:prstGeom prst="rect">
              <a:avLst/>
            </a:prstGeom>
            <a:noFill/>
          </p:spPr>
          <p:txBody>
            <a:bodyPr wrap="square" rtlCol="0">
              <a:spAutoFit/>
            </a:bodyPr>
            <a:lstStyle/>
            <a:p>
              <a:pPr algn="ctr"/>
              <a:r>
                <a:rPr lang="vi-VN" dirty="0">
                  <a:latin typeface="+mj-lt"/>
                </a:rPr>
                <a:t>Mã Lai </a:t>
              </a:r>
              <a:endParaRPr lang="en-US" dirty="0">
                <a:latin typeface="+mj-lt"/>
              </a:endParaRPr>
            </a:p>
          </p:txBody>
        </p:sp>
      </p:grpSp>
      <p:grpSp>
        <p:nvGrpSpPr>
          <p:cNvPr id="1076" name="Group 1075">
            <a:extLst>
              <a:ext uri="{FF2B5EF4-FFF2-40B4-BE49-F238E27FC236}">
                <a16:creationId xmlns:a16="http://schemas.microsoft.com/office/drawing/2014/main" id="{C330E804-5F95-4CF4-A93B-AA412A93C3C5}"/>
              </a:ext>
            </a:extLst>
          </p:cNvPr>
          <p:cNvGrpSpPr/>
          <p:nvPr/>
        </p:nvGrpSpPr>
        <p:grpSpPr>
          <a:xfrm>
            <a:off x="7168878" y="2303349"/>
            <a:ext cx="1588742" cy="1061419"/>
            <a:chOff x="7168878" y="2303349"/>
            <a:chExt cx="1588742" cy="1061419"/>
          </a:xfrm>
        </p:grpSpPr>
        <p:sp>
          <p:nvSpPr>
            <p:cNvPr id="1077" name="Freeform 11">
              <a:extLst>
                <a:ext uri="{FF2B5EF4-FFF2-40B4-BE49-F238E27FC236}">
                  <a16:creationId xmlns:a16="http://schemas.microsoft.com/office/drawing/2014/main" id="{9BABE584-B7B3-5233-108C-3D8CA43139AA}"/>
                </a:ext>
              </a:extLst>
            </p:cNvPr>
            <p:cNvSpPr/>
            <p:nvPr/>
          </p:nvSpPr>
          <p:spPr>
            <a:xfrm>
              <a:off x="7819526" y="2303349"/>
              <a:ext cx="438912" cy="704088"/>
            </a:xfrm>
            <a:custGeom>
              <a:avLst/>
              <a:gdLst/>
              <a:ahLst/>
              <a:cxnLst/>
              <a:rect l="l" t="t" r="r" b="b"/>
              <a:pathLst>
                <a:path w="2610440" h="4185075">
                  <a:moveTo>
                    <a:pt x="0" y="0"/>
                  </a:moveTo>
                  <a:lnTo>
                    <a:pt x="2610440" y="0"/>
                  </a:lnTo>
                  <a:lnTo>
                    <a:pt x="2610440" y="4185075"/>
                  </a:lnTo>
                  <a:lnTo>
                    <a:pt x="0" y="4185075"/>
                  </a:lnTo>
                  <a:lnTo>
                    <a:pt x="0" y="0"/>
                  </a:lnTo>
                  <a:close/>
                </a:path>
              </a:pathLst>
            </a:custGeom>
            <a:blipFill>
              <a:blip r:embed="rId18"/>
              <a:stretch>
                <a:fillRect/>
              </a:stretch>
            </a:blipFill>
          </p:spPr>
          <p:txBody>
            <a:bodyPr/>
            <a:lstStyle/>
            <a:p>
              <a:endParaRPr lang="en-ID"/>
            </a:p>
          </p:txBody>
        </p:sp>
        <p:sp>
          <p:nvSpPr>
            <p:cNvPr id="1078" name="TextBox 1077">
              <a:extLst>
                <a:ext uri="{FF2B5EF4-FFF2-40B4-BE49-F238E27FC236}">
                  <a16:creationId xmlns:a16="http://schemas.microsoft.com/office/drawing/2014/main" id="{07E90636-CBB2-6C77-AF9A-A2FFD5F60F82}"/>
                </a:ext>
              </a:extLst>
            </p:cNvPr>
            <p:cNvSpPr txBox="1"/>
            <p:nvPr/>
          </p:nvSpPr>
          <p:spPr>
            <a:xfrm>
              <a:off x="7168878" y="2995436"/>
              <a:ext cx="1588742" cy="369332"/>
            </a:xfrm>
            <a:prstGeom prst="rect">
              <a:avLst/>
            </a:prstGeom>
            <a:noFill/>
          </p:spPr>
          <p:txBody>
            <a:bodyPr wrap="square" rtlCol="0">
              <a:spAutoFit/>
            </a:bodyPr>
            <a:lstStyle/>
            <a:p>
              <a:pPr algn="ctr"/>
              <a:r>
                <a:rPr lang="vi-VN" dirty="0">
                  <a:latin typeface="+mj-lt"/>
                </a:rPr>
                <a:t>Bru-nây</a:t>
              </a:r>
              <a:endParaRPr lang="en-US" dirty="0">
                <a:latin typeface="+mj-lt"/>
              </a:endParaRPr>
            </a:p>
          </p:txBody>
        </p:sp>
      </p:grpSp>
      <p:sp>
        <p:nvSpPr>
          <p:cNvPr id="33" name="TextBox 32">
            <a:extLst>
              <a:ext uri="{FF2B5EF4-FFF2-40B4-BE49-F238E27FC236}">
                <a16:creationId xmlns:a16="http://schemas.microsoft.com/office/drawing/2014/main" id="{31F5C8A0-BD66-FB52-01E6-F5C4EC6B8460}"/>
              </a:ext>
            </a:extLst>
          </p:cNvPr>
          <p:cNvSpPr txBox="1"/>
          <p:nvPr/>
        </p:nvSpPr>
        <p:spPr>
          <a:xfrm>
            <a:off x="2939225" y="2731168"/>
            <a:ext cx="3831945" cy="646331"/>
          </a:xfrm>
          <a:prstGeom prst="rect">
            <a:avLst/>
          </a:prstGeom>
          <a:noFill/>
        </p:spPr>
        <p:txBody>
          <a:bodyPr wrap="square" rtlCol="0">
            <a:spAutoFit/>
          </a:bodyPr>
          <a:lstStyle/>
          <a:p>
            <a:r>
              <a:rPr lang="en-US" b="1" dirty="0" err="1">
                <a:solidFill>
                  <a:srgbClr val="FF0000"/>
                </a:solidFill>
              </a:rPr>
              <a:t>Thầy</a:t>
            </a:r>
            <a:r>
              <a:rPr lang="en-US" b="1" dirty="0">
                <a:solidFill>
                  <a:srgbClr val="FF0000"/>
                </a:solidFill>
              </a:rPr>
              <a:t> </a:t>
            </a:r>
            <a:r>
              <a:rPr lang="en-US" b="1" dirty="0" err="1">
                <a:solidFill>
                  <a:srgbClr val="FF0000"/>
                </a:solidFill>
              </a:rPr>
              <a:t>cô</a:t>
            </a:r>
            <a:r>
              <a:rPr lang="en-US" b="1" dirty="0">
                <a:solidFill>
                  <a:srgbClr val="FF0000"/>
                </a:solidFill>
              </a:rPr>
              <a:t> click </a:t>
            </a:r>
            <a:r>
              <a:rPr lang="en-US" b="1" dirty="0" err="1">
                <a:solidFill>
                  <a:srgbClr val="FF0000"/>
                </a:solidFill>
              </a:rPr>
              <a:t>vào</a:t>
            </a:r>
            <a:r>
              <a:rPr lang="en-US" b="1" dirty="0">
                <a:solidFill>
                  <a:srgbClr val="FF0000"/>
                </a:solidFill>
              </a:rPr>
              <a:t> </a:t>
            </a:r>
            <a:r>
              <a:rPr lang="en-US" b="1" dirty="0" err="1">
                <a:solidFill>
                  <a:srgbClr val="FF0000"/>
                </a:solidFill>
              </a:rPr>
              <a:t>thời</a:t>
            </a:r>
            <a:r>
              <a:rPr lang="en-US" b="1" dirty="0">
                <a:solidFill>
                  <a:srgbClr val="FF0000"/>
                </a:solidFill>
              </a:rPr>
              <a:t> </a:t>
            </a:r>
            <a:r>
              <a:rPr lang="en-US" b="1" dirty="0" err="1">
                <a:solidFill>
                  <a:srgbClr val="FF0000"/>
                </a:solidFill>
              </a:rPr>
              <a:t>gian</a:t>
            </a:r>
            <a:r>
              <a:rPr lang="en-US" b="1" dirty="0">
                <a:solidFill>
                  <a:srgbClr val="FF0000"/>
                </a:solidFill>
              </a:rPr>
              <a:t> </a:t>
            </a:r>
            <a:r>
              <a:rPr lang="en-US" b="1" dirty="0" err="1">
                <a:solidFill>
                  <a:srgbClr val="FF0000"/>
                </a:solidFill>
              </a:rPr>
              <a:t>sẽ</a:t>
            </a:r>
            <a:r>
              <a:rPr lang="en-US" b="1" dirty="0">
                <a:solidFill>
                  <a:srgbClr val="FF0000"/>
                </a:solidFill>
              </a:rPr>
              <a:t> </a:t>
            </a:r>
            <a:r>
              <a:rPr lang="en-US" b="1" dirty="0" err="1">
                <a:solidFill>
                  <a:srgbClr val="FF0000"/>
                </a:solidFill>
              </a:rPr>
              <a:t>xuất</a:t>
            </a:r>
            <a:r>
              <a:rPr lang="en-US" b="1" dirty="0">
                <a:solidFill>
                  <a:srgbClr val="FF0000"/>
                </a:solidFill>
              </a:rPr>
              <a:t> </a:t>
            </a:r>
            <a:r>
              <a:rPr lang="en-US" b="1" dirty="0" err="1">
                <a:solidFill>
                  <a:srgbClr val="FF0000"/>
                </a:solidFill>
              </a:rPr>
              <a:t>hiện</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quốc</a:t>
            </a:r>
            <a:r>
              <a:rPr lang="en-US" b="1" dirty="0">
                <a:solidFill>
                  <a:srgbClr val="FF0000"/>
                </a:solidFill>
              </a:rPr>
              <a:t> </a:t>
            </a:r>
            <a:r>
              <a:rPr lang="en-US" b="1" dirty="0" err="1">
                <a:solidFill>
                  <a:srgbClr val="FF0000"/>
                </a:solidFill>
              </a:rPr>
              <a:t>gia</a:t>
            </a:r>
            <a:r>
              <a:rPr lang="en-US" b="1" dirty="0">
                <a:solidFill>
                  <a:srgbClr val="FF0000"/>
                </a:solidFill>
              </a:rPr>
              <a:t> </a:t>
            </a:r>
            <a:r>
              <a:rPr lang="en-US" b="1" dirty="0" err="1">
                <a:solidFill>
                  <a:srgbClr val="FF0000"/>
                </a:solidFill>
              </a:rPr>
              <a:t>giành</a:t>
            </a:r>
            <a:r>
              <a:rPr lang="en-US" b="1" dirty="0">
                <a:solidFill>
                  <a:srgbClr val="FF0000"/>
                </a:solidFill>
              </a:rPr>
              <a:t> </a:t>
            </a:r>
            <a:r>
              <a:rPr lang="en-US" b="1" dirty="0" err="1">
                <a:solidFill>
                  <a:srgbClr val="FF0000"/>
                </a:solidFill>
              </a:rPr>
              <a:t>độc</a:t>
            </a:r>
            <a:r>
              <a:rPr lang="en-US" b="1" dirty="0">
                <a:solidFill>
                  <a:srgbClr val="FF0000"/>
                </a:solidFill>
              </a:rPr>
              <a:t> </a:t>
            </a:r>
            <a:r>
              <a:rPr lang="en-US" b="1" dirty="0" err="1">
                <a:solidFill>
                  <a:srgbClr val="FF0000"/>
                </a:solidFill>
              </a:rPr>
              <a:t>lập</a:t>
            </a:r>
            <a:endParaRPr lang="en-US" b="1" dirty="0">
              <a:solidFill>
                <a:srgbClr val="FF0000"/>
              </a:solidFill>
            </a:endParaRPr>
          </a:p>
        </p:txBody>
      </p:sp>
    </p:spTree>
    <p:extLst>
      <p:ext uri="{BB962C8B-B14F-4D97-AF65-F5344CB8AC3E}">
        <p14:creationId xmlns:p14="http://schemas.microsoft.com/office/powerpoint/2010/main" val="36460087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3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17" restart="whenNotActive" fill="hold" evtFilter="cancelBubble" nodeType="interactiveSeq">
                <p:stCondLst>
                  <p:cond evt="onClick" delay="0">
                    <p:tgtEl>
                      <p:spTgt spid="103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1033"/>
                  </p:tgtEl>
                </p:cond>
              </p:nextCondLst>
            </p:seq>
            <p:seq concurrent="1" nextAc="seek">
              <p:cTn id="22" restart="whenNotActive" fill="hold" evtFilter="cancelBubble" nodeType="interactiveSeq">
                <p:stCondLst>
                  <p:cond evt="onClick" delay="0">
                    <p:tgtEl>
                      <p:spTgt spid="1036"/>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27" restart="whenNotActive" fill="hold" evtFilter="cancelBubble" nodeType="interactiveSeq">
                <p:stCondLst>
                  <p:cond evt="onClick" delay="0">
                    <p:tgtEl>
                      <p:spTgt spid="103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1039"/>
                  </p:tgtEl>
                </p:cond>
              </p:nextCondLst>
            </p:seq>
            <p:seq concurrent="1" nextAc="seek">
              <p:cTn id="32" restart="whenNotActive" fill="hold" evtFilter="cancelBubble" nodeType="interactiveSeq">
                <p:stCondLst>
                  <p:cond evt="onClick" delay="0">
                    <p:tgtEl>
                      <p:spTgt spid="1042"/>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042"/>
                  </p:tgtEl>
                </p:cond>
              </p:nextCondLst>
            </p:seq>
            <p:seq concurrent="1" nextAc="seek">
              <p:cTn id="37" restart="whenNotActive" fill="hold" evtFilter="cancelBubble" nodeType="interactiveSeq">
                <p:stCondLst>
                  <p:cond evt="onClick" delay="0">
                    <p:tgtEl>
                      <p:spTgt spid="104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1045"/>
                  </p:tgtEl>
                </p:cond>
              </p:nextCondLst>
            </p:seq>
            <p:seq concurrent="1" nextAc="seek">
              <p:cTn id="42" restart="whenNotActive" fill="hold" evtFilter="cancelBubble" nodeType="interactiveSeq">
                <p:stCondLst>
                  <p:cond evt="onClick" delay="0">
                    <p:tgtEl>
                      <p:spTgt spid="1048"/>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1048"/>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F6A973-C61A-0EA9-9866-33AB3818AC2C}"/>
              </a:ext>
            </a:extLst>
          </p:cNvPr>
          <p:cNvSpPr/>
          <p:nvPr/>
        </p:nvSpPr>
        <p:spPr>
          <a:xfrm>
            <a:off x="331518" y="10686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E69DAD-2A28-3971-C4FB-A1510CC960A1}"/>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6D9595B-3DE8-038A-5BFE-9E1167E5253A}"/>
              </a:ext>
            </a:extLst>
          </p:cNvPr>
          <p:cNvSpPr txBox="1"/>
          <p:nvPr/>
        </p:nvSpPr>
        <p:spPr>
          <a:xfrm>
            <a:off x="728294" y="201671"/>
            <a:ext cx="11463706" cy="615553"/>
          </a:xfrm>
          <a:prstGeom prst="rect">
            <a:avLst/>
          </a:prstGeom>
          <a:noFill/>
        </p:spPr>
        <p:txBody>
          <a:bodyPr wrap="square" lIns="0" tIns="0" rIns="0" bIns="0" rtlCol="0">
            <a:spAutoFit/>
          </a:bodyPr>
          <a:lstStyle/>
          <a:p>
            <a:r>
              <a:rPr lang="vi-VN" sz="4000" dirty="0">
                <a:solidFill>
                  <a:schemeClr val="bg1"/>
                </a:solidFill>
                <a:latin typeface="Times New Roman" panose="02020603050405020304" pitchFamily="18" charset="0"/>
                <a:cs typeface="Times New Roman" panose="02020603050405020304" pitchFamily="18" charset="0"/>
              </a:rPr>
              <a:t>3. Các nước Đông Nam Á từ năm 1945 đến năm 1991</a:t>
            </a:r>
          </a:p>
        </p:txBody>
      </p:sp>
      <p:sp>
        <p:nvSpPr>
          <p:cNvPr id="4" name="Freeform 34">
            <a:extLst>
              <a:ext uri="{FF2B5EF4-FFF2-40B4-BE49-F238E27FC236}">
                <a16:creationId xmlns:a16="http://schemas.microsoft.com/office/drawing/2014/main" id="{DF85D466-AAA5-60F8-194F-10F798633DCD}"/>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DC4805DF-ABAF-7006-BE26-6FE9B7AAAC98}"/>
              </a:ext>
            </a:extLst>
          </p:cNvPr>
          <p:cNvSpPr txBox="1"/>
          <p:nvPr/>
        </p:nvSpPr>
        <p:spPr>
          <a:xfrm>
            <a:off x="488875" y="1121713"/>
            <a:ext cx="11463706" cy="584775"/>
          </a:xfrm>
          <a:prstGeom prst="rect">
            <a:avLst/>
          </a:prstGeom>
          <a:noFill/>
        </p:spPr>
        <p:txBody>
          <a:bodyPr wrap="square" lIns="0" tIns="0" rIns="0" bIns="0" rtlCol="0">
            <a:spAutoFit/>
          </a:bodyPr>
          <a:lstStyle/>
          <a:p>
            <a:r>
              <a:rPr lang="vi-VN" sz="3800" dirty="0">
                <a:latin typeface="Times New Roman" panose="02020603050405020304" pitchFamily="18" charset="0"/>
                <a:cs typeface="Times New Roman" panose="02020603050405020304" pitchFamily="18" charset="0"/>
              </a:rPr>
              <a:t>a) Phong trào đấu tranh giành độc lập dân tộc</a:t>
            </a:r>
            <a:endParaRPr lang="en-US" sz="38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7C36DD9-3718-76B6-F624-9B3B361A055D}"/>
              </a:ext>
            </a:extLst>
          </p:cNvPr>
          <p:cNvPicPr>
            <a:picLocks noChangeAspect="1"/>
          </p:cNvPicPr>
          <p:nvPr/>
        </p:nvPicPr>
        <p:blipFill rotWithShape="1">
          <a:blip r:embed="rId4"/>
          <a:srcRect l="14810" t="11916" r="24146" b="6498"/>
          <a:stretch/>
        </p:blipFill>
        <p:spPr>
          <a:xfrm>
            <a:off x="7266324" y="1734614"/>
            <a:ext cx="4741984" cy="3564936"/>
          </a:xfrm>
          <a:prstGeom prst="rect">
            <a:avLst/>
          </a:prstGeom>
        </p:spPr>
      </p:pic>
      <p:sp>
        <p:nvSpPr>
          <p:cNvPr id="42" name="Freeform: Shape 41">
            <a:extLst>
              <a:ext uri="{FF2B5EF4-FFF2-40B4-BE49-F238E27FC236}">
                <a16:creationId xmlns:a16="http://schemas.microsoft.com/office/drawing/2014/main" id="{EA63B9B2-2FA9-0329-F612-3FE7AC1599B6}"/>
              </a:ext>
            </a:extLst>
          </p:cNvPr>
          <p:cNvSpPr/>
          <p:nvPr/>
        </p:nvSpPr>
        <p:spPr>
          <a:xfrm>
            <a:off x="969361" y="2193665"/>
            <a:ext cx="5659120" cy="1932967"/>
          </a:xfrm>
          <a:custGeom>
            <a:avLst/>
            <a:gdLst>
              <a:gd name="connsiteX0" fmla="*/ 0 w 5659120"/>
              <a:gd name="connsiteY0" fmla="*/ 322168 h 1932967"/>
              <a:gd name="connsiteX1" fmla="*/ 322168 w 5659120"/>
              <a:gd name="connsiteY1" fmla="*/ 0 h 1932967"/>
              <a:gd name="connsiteX2" fmla="*/ 5336952 w 5659120"/>
              <a:gd name="connsiteY2" fmla="*/ 0 h 1932967"/>
              <a:gd name="connsiteX3" fmla="*/ 5659120 w 5659120"/>
              <a:gd name="connsiteY3" fmla="*/ 322168 h 1932967"/>
              <a:gd name="connsiteX4" fmla="*/ 5659120 w 5659120"/>
              <a:gd name="connsiteY4" fmla="*/ 1610799 h 1932967"/>
              <a:gd name="connsiteX5" fmla="*/ 5336952 w 5659120"/>
              <a:gd name="connsiteY5" fmla="*/ 1932967 h 1932967"/>
              <a:gd name="connsiteX6" fmla="*/ 322168 w 5659120"/>
              <a:gd name="connsiteY6" fmla="*/ 1932967 h 1932967"/>
              <a:gd name="connsiteX7" fmla="*/ 0 w 5659120"/>
              <a:gd name="connsiteY7" fmla="*/ 1610799 h 1932967"/>
              <a:gd name="connsiteX8" fmla="*/ 0 w 5659120"/>
              <a:gd name="connsiteY8" fmla="*/ 322168 h 193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120" h="1932967">
                <a:moveTo>
                  <a:pt x="0" y="322168"/>
                </a:moveTo>
                <a:cubicBezTo>
                  <a:pt x="0" y="144240"/>
                  <a:pt x="144240" y="0"/>
                  <a:pt x="322168" y="0"/>
                </a:cubicBezTo>
                <a:lnTo>
                  <a:pt x="5336952" y="0"/>
                </a:lnTo>
                <a:cubicBezTo>
                  <a:pt x="5514880" y="0"/>
                  <a:pt x="5659120" y="144240"/>
                  <a:pt x="5659120" y="322168"/>
                </a:cubicBezTo>
                <a:lnTo>
                  <a:pt x="5659120" y="1610799"/>
                </a:lnTo>
                <a:cubicBezTo>
                  <a:pt x="5659120" y="1788727"/>
                  <a:pt x="5514880" y="1932967"/>
                  <a:pt x="5336952" y="1932967"/>
                </a:cubicBezTo>
                <a:lnTo>
                  <a:pt x="322168" y="1932967"/>
                </a:lnTo>
                <a:cubicBezTo>
                  <a:pt x="144240" y="1932967"/>
                  <a:pt x="0" y="1788727"/>
                  <a:pt x="0" y="1610799"/>
                </a:cubicBezTo>
                <a:lnTo>
                  <a:pt x="0" y="322168"/>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01040" tIns="201040" rIns="201040" bIns="20104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itka Banner" pitchFamily="2" charset="0"/>
              </a:rPr>
              <a:t>- </a:t>
            </a:r>
            <a:r>
              <a:rPr lang="vi-VN" sz="2800" kern="1200" dirty="0">
                <a:latin typeface="Sitka Banner" pitchFamily="2" charset="0"/>
              </a:rPr>
              <a:t>Chớp thời cơ Nhật đầu hàng Đồng minh, nhiều nước Đông Nam Á nổi dậy và đã giành được độc lập như: In-đô-nê-xi-a, Việt Nam (8 – 1945), Lào (10 – 1945).</a:t>
            </a:r>
            <a:endParaRPr lang="en-US" sz="2800" kern="1200" dirty="0">
              <a:latin typeface="Sitka Banner" pitchFamily="2" charset="0"/>
            </a:endParaRPr>
          </a:p>
        </p:txBody>
      </p:sp>
      <p:sp>
        <p:nvSpPr>
          <p:cNvPr id="43" name="Freeform: Shape 42">
            <a:extLst>
              <a:ext uri="{FF2B5EF4-FFF2-40B4-BE49-F238E27FC236}">
                <a16:creationId xmlns:a16="http://schemas.microsoft.com/office/drawing/2014/main" id="{64D22797-5E50-F949-4907-9A62E2AEA10E}"/>
              </a:ext>
            </a:extLst>
          </p:cNvPr>
          <p:cNvSpPr/>
          <p:nvPr/>
        </p:nvSpPr>
        <p:spPr>
          <a:xfrm>
            <a:off x="969361" y="4503615"/>
            <a:ext cx="5659120" cy="1932967"/>
          </a:xfrm>
          <a:custGeom>
            <a:avLst/>
            <a:gdLst>
              <a:gd name="connsiteX0" fmla="*/ 0 w 5659120"/>
              <a:gd name="connsiteY0" fmla="*/ 322168 h 1932967"/>
              <a:gd name="connsiteX1" fmla="*/ 322168 w 5659120"/>
              <a:gd name="connsiteY1" fmla="*/ 0 h 1932967"/>
              <a:gd name="connsiteX2" fmla="*/ 5336952 w 5659120"/>
              <a:gd name="connsiteY2" fmla="*/ 0 h 1932967"/>
              <a:gd name="connsiteX3" fmla="*/ 5659120 w 5659120"/>
              <a:gd name="connsiteY3" fmla="*/ 322168 h 1932967"/>
              <a:gd name="connsiteX4" fmla="*/ 5659120 w 5659120"/>
              <a:gd name="connsiteY4" fmla="*/ 1610799 h 1932967"/>
              <a:gd name="connsiteX5" fmla="*/ 5336952 w 5659120"/>
              <a:gd name="connsiteY5" fmla="*/ 1932967 h 1932967"/>
              <a:gd name="connsiteX6" fmla="*/ 322168 w 5659120"/>
              <a:gd name="connsiteY6" fmla="*/ 1932967 h 1932967"/>
              <a:gd name="connsiteX7" fmla="*/ 0 w 5659120"/>
              <a:gd name="connsiteY7" fmla="*/ 1610799 h 1932967"/>
              <a:gd name="connsiteX8" fmla="*/ 0 w 5659120"/>
              <a:gd name="connsiteY8" fmla="*/ 322168 h 1932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9120" h="1932967">
                <a:moveTo>
                  <a:pt x="0" y="322168"/>
                </a:moveTo>
                <a:cubicBezTo>
                  <a:pt x="0" y="144240"/>
                  <a:pt x="144240" y="0"/>
                  <a:pt x="322168" y="0"/>
                </a:cubicBezTo>
                <a:lnTo>
                  <a:pt x="5336952" y="0"/>
                </a:lnTo>
                <a:cubicBezTo>
                  <a:pt x="5514880" y="0"/>
                  <a:pt x="5659120" y="144240"/>
                  <a:pt x="5659120" y="322168"/>
                </a:cubicBezTo>
                <a:lnTo>
                  <a:pt x="5659120" y="1610799"/>
                </a:lnTo>
                <a:cubicBezTo>
                  <a:pt x="5659120" y="1788727"/>
                  <a:pt x="5514880" y="1932967"/>
                  <a:pt x="5336952" y="1932967"/>
                </a:cubicBezTo>
                <a:lnTo>
                  <a:pt x="322168" y="1932967"/>
                </a:lnTo>
                <a:cubicBezTo>
                  <a:pt x="144240" y="1932967"/>
                  <a:pt x="0" y="1788727"/>
                  <a:pt x="0" y="1610799"/>
                </a:cubicBezTo>
                <a:lnTo>
                  <a:pt x="0" y="322168"/>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201040" tIns="201040" rIns="201040" bIns="20104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Sitka Banner" pitchFamily="2" charset="0"/>
              </a:rPr>
              <a:t>- </a:t>
            </a:r>
            <a:r>
              <a:rPr lang="vi-VN" sz="2800" kern="1200" dirty="0">
                <a:latin typeface="Sitka Banner" pitchFamily="2" charset="0"/>
              </a:rPr>
              <a:t>Khi các nước thực dân quay trở lại tái chiếm Đông Nam Á, phong trào đấu tranh chống xâm lược lại bùng lên mạnh mẽ và giành được thắng lợi vào những thời điểm khác nhau.</a:t>
            </a:r>
            <a:endParaRPr lang="en-US" sz="2800" kern="1200" dirty="0">
              <a:latin typeface="Sitka Banner" pitchFamily="2" charset="0"/>
            </a:endParaRPr>
          </a:p>
        </p:txBody>
      </p:sp>
    </p:spTree>
    <p:extLst>
      <p:ext uri="{BB962C8B-B14F-4D97-AF65-F5344CB8AC3E}">
        <p14:creationId xmlns:p14="http://schemas.microsoft.com/office/powerpoint/2010/main" val="10529339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DEDB"/>
        </a:solidFill>
        <a:effectLst/>
      </p:bgPr>
    </p:bg>
    <p:spTree>
      <p:nvGrpSpPr>
        <p:cNvPr id="1" name=""/>
        <p:cNvGrpSpPr/>
        <p:nvPr/>
      </p:nvGrpSpPr>
      <p:grpSpPr>
        <a:xfrm>
          <a:off x="0" y="0"/>
          <a:ext cx="0" cy="0"/>
          <a:chOff x="0" y="0"/>
          <a:chExt cx="0" cy="0"/>
        </a:xfrm>
      </p:grpSpPr>
      <p:sp>
        <p:nvSpPr>
          <p:cNvPr id="3" name="Freeform 3"/>
          <p:cNvSpPr/>
          <p:nvPr/>
        </p:nvSpPr>
        <p:spPr>
          <a:xfrm>
            <a:off x="-1183850" y="3097420"/>
            <a:ext cx="7648203" cy="3690528"/>
          </a:xfrm>
          <a:custGeom>
            <a:avLst/>
            <a:gdLst/>
            <a:ahLst/>
            <a:cxnLst/>
            <a:rect l="l" t="t" r="r" b="b"/>
            <a:pathLst>
              <a:path w="11472304" h="5535792">
                <a:moveTo>
                  <a:pt x="0" y="0"/>
                </a:moveTo>
                <a:lnTo>
                  <a:pt x="11472304" y="0"/>
                </a:lnTo>
                <a:lnTo>
                  <a:pt x="11472304" y="5535791"/>
                </a:lnTo>
                <a:lnTo>
                  <a:pt x="0" y="5535791"/>
                </a:lnTo>
                <a:lnTo>
                  <a:pt x="0" y="0"/>
                </a:lnTo>
                <a:close/>
              </a:path>
            </a:pathLst>
          </a:custGeom>
          <a:blipFill>
            <a:blip r:embed="rId3">
              <a:extLst>
                <a:ext uri="{96DAC541-7B7A-43D3-8B79-37D633B846F1}">
                  <asvg:svgBlip xmlns:asvg="http://schemas.microsoft.com/office/drawing/2016/SVG/main" r:embed="rId4"/>
                </a:ext>
              </a:extLst>
            </a:blip>
            <a:stretch>
              <a:fillRect t="-47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727647" y="3097420"/>
            <a:ext cx="7648203" cy="3690528"/>
          </a:xfrm>
          <a:custGeom>
            <a:avLst/>
            <a:gdLst/>
            <a:ahLst/>
            <a:cxnLst/>
            <a:rect l="l" t="t" r="r" b="b"/>
            <a:pathLst>
              <a:path w="11472304" h="5535792">
                <a:moveTo>
                  <a:pt x="11472304" y="0"/>
                </a:moveTo>
                <a:lnTo>
                  <a:pt x="0" y="0"/>
                </a:lnTo>
                <a:lnTo>
                  <a:pt x="0" y="5535791"/>
                </a:lnTo>
                <a:lnTo>
                  <a:pt x="11472304" y="5535791"/>
                </a:lnTo>
                <a:lnTo>
                  <a:pt x="11472304" y="0"/>
                </a:lnTo>
                <a:close/>
              </a:path>
            </a:pathLst>
          </a:custGeom>
          <a:blipFill>
            <a:blip r:embed="rId3">
              <a:extLst>
                <a:ext uri="{96DAC541-7B7A-43D3-8B79-37D633B846F1}">
                  <asvg:svgBlip xmlns:asvg="http://schemas.microsoft.com/office/drawing/2016/SVG/main" r:embed="rId4"/>
                </a:ext>
              </a:extLst>
            </a:blip>
            <a:stretch>
              <a:fillRect t="-47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1608841" y="1729908"/>
            <a:ext cx="8974319" cy="4206460"/>
            <a:chOff x="0" y="0"/>
            <a:chExt cx="3545410" cy="1661811"/>
          </a:xfrm>
        </p:grpSpPr>
        <p:sp>
          <p:nvSpPr>
            <p:cNvPr id="6" name="Freeform 6"/>
            <p:cNvSpPr/>
            <p:nvPr/>
          </p:nvSpPr>
          <p:spPr>
            <a:xfrm>
              <a:off x="0" y="0"/>
              <a:ext cx="3545410" cy="1661811"/>
            </a:xfrm>
            <a:custGeom>
              <a:avLst/>
              <a:gdLst/>
              <a:ahLst/>
              <a:cxnLst/>
              <a:rect l="l" t="t" r="r" b="b"/>
              <a:pathLst>
                <a:path w="3545410" h="1661811">
                  <a:moveTo>
                    <a:pt x="29331" y="0"/>
                  </a:moveTo>
                  <a:lnTo>
                    <a:pt x="3516079" y="0"/>
                  </a:lnTo>
                  <a:cubicBezTo>
                    <a:pt x="3523858" y="0"/>
                    <a:pt x="3531319" y="3090"/>
                    <a:pt x="3536819" y="8591"/>
                  </a:cubicBezTo>
                  <a:cubicBezTo>
                    <a:pt x="3542320" y="14091"/>
                    <a:pt x="3545410" y="21552"/>
                    <a:pt x="3545410" y="29331"/>
                  </a:cubicBezTo>
                  <a:lnTo>
                    <a:pt x="3545410" y="1632480"/>
                  </a:lnTo>
                  <a:cubicBezTo>
                    <a:pt x="3545410" y="1640259"/>
                    <a:pt x="3542320" y="1647720"/>
                    <a:pt x="3536819" y="1653221"/>
                  </a:cubicBezTo>
                  <a:cubicBezTo>
                    <a:pt x="3531319" y="1658721"/>
                    <a:pt x="3523858" y="1661811"/>
                    <a:pt x="3516079" y="1661811"/>
                  </a:cubicBezTo>
                  <a:lnTo>
                    <a:pt x="29331" y="1661811"/>
                  </a:lnTo>
                  <a:cubicBezTo>
                    <a:pt x="21552" y="1661811"/>
                    <a:pt x="14091" y="1658721"/>
                    <a:pt x="8591" y="1653221"/>
                  </a:cubicBezTo>
                  <a:cubicBezTo>
                    <a:pt x="3090" y="1647720"/>
                    <a:pt x="0" y="1640259"/>
                    <a:pt x="0" y="1632480"/>
                  </a:cubicBezTo>
                  <a:lnTo>
                    <a:pt x="0" y="29331"/>
                  </a:lnTo>
                  <a:cubicBezTo>
                    <a:pt x="0" y="21552"/>
                    <a:pt x="3090" y="14091"/>
                    <a:pt x="8591" y="8591"/>
                  </a:cubicBezTo>
                  <a:cubicBezTo>
                    <a:pt x="14091" y="3090"/>
                    <a:pt x="21552" y="0"/>
                    <a:pt x="29331" y="0"/>
                  </a:cubicBezTo>
                  <a:close/>
                </a:path>
              </a:pathLst>
            </a:custGeom>
            <a:solidFill>
              <a:srgbClr val="FFFFFF">
                <a:alpha val="8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545410" cy="169991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54289" y="4508903"/>
            <a:ext cx="13900578" cy="2135802"/>
            <a:chOff x="0" y="0"/>
            <a:chExt cx="5491586" cy="431486"/>
          </a:xfrm>
        </p:grpSpPr>
        <p:sp>
          <p:nvSpPr>
            <p:cNvPr id="10" name="Freeform 10"/>
            <p:cNvSpPr/>
            <p:nvPr/>
          </p:nvSpPr>
          <p:spPr>
            <a:xfrm>
              <a:off x="0" y="0"/>
              <a:ext cx="5491587" cy="431486"/>
            </a:xfrm>
            <a:custGeom>
              <a:avLst/>
              <a:gdLst/>
              <a:ahLst/>
              <a:cxnLst/>
              <a:rect l="l" t="t" r="r" b="b"/>
              <a:pathLst>
                <a:path w="5491587" h="431486">
                  <a:moveTo>
                    <a:pt x="18936" y="0"/>
                  </a:moveTo>
                  <a:lnTo>
                    <a:pt x="5472650" y="0"/>
                  </a:lnTo>
                  <a:cubicBezTo>
                    <a:pt x="5483108" y="0"/>
                    <a:pt x="5491587" y="8478"/>
                    <a:pt x="5491587" y="18936"/>
                  </a:cubicBezTo>
                  <a:lnTo>
                    <a:pt x="5491587" y="412550"/>
                  </a:lnTo>
                  <a:cubicBezTo>
                    <a:pt x="5491587" y="423008"/>
                    <a:pt x="5483108" y="431486"/>
                    <a:pt x="5472650" y="431486"/>
                  </a:cubicBezTo>
                  <a:lnTo>
                    <a:pt x="18936" y="431486"/>
                  </a:lnTo>
                  <a:cubicBezTo>
                    <a:pt x="13914" y="431486"/>
                    <a:pt x="9098" y="429491"/>
                    <a:pt x="5546" y="425940"/>
                  </a:cubicBezTo>
                  <a:cubicBezTo>
                    <a:pt x="1995" y="422389"/>
                    <a:pt x="0" y="417572"/>
                    <a:pt x="0" y="412550"/>
                  </a:cubicBezTo>
                  <a:lnTo>
                    <a:pt x="0" y="18936"/>
                  </a:lnTo>
                  <a:cubicBezTo>
                    <a:pt x="0" y="13914"/>
                    <a:pt x="1995" y="9098"/>
                    <a:pt x="5546" y="5546"/>
                  </a:cubicBezTo>
                  <a:cubicBezTo>
                    <a:pt x="9098" y="1995"/>
                    <a:pt x="13914" y="0"/>
                    <a:pt x="18936" y="0"/>
                  </a:cubicBezTo>
                  <a:close/>
                </a:path>
              </a:pathLst>
            </a:custGeom>
            <a:solidFill>
              <a:srgbClr val="2E5C7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5491586" cy="469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2"/>
          <p:cNvSpPr txBox="1"/>
          <p:nvPr/>
        </p:nvSpPr>
        <p:spPr>
          <a:xfrm>
            <a:off x="1078523" y="4697492"/>
            <a:ext cx="11031415" cy="1558953"/>
          </a:xfrm>
          <a:prstGeom prst="rect">
            <a:avLst/>
          </a:prstGeom>
        </p:spPr>
        <p:txBody>
          <a:bodyPr wrap="square" lIns="0" tIns="0" rIns="0" bIns="0" rtlCol="0" anchor="t">
            <a:spAutoFit/>
          </a:bodyPr>
          <a:lstStyle/>
          <a:p>
            <a:pPr marL="0" marR="0" lvl="0" indent="0" algn="just" defTabSz="609630" rtl="0" eaLnBrk="1" fontAlgn="auto" latinLnBrk="0" hangingPunct="1">
              <a:lnSpc>
                <a:spcPts val="4200"/>
              </a:lnSpc>
              <a:spcBef>
                <a:spcPts val="0"/>
              </a:spcBef>
              <a:spcAft>
                <a:spcPts val="0"/>
              </a:spcAft>
              <a:buClrTx/>
              <a:buSzTx/>
              <a:buFontTx/>
              <a:buNone/>
              <a:tabLst/>
              <a:defRPr/>
            </a:pPr>
            <a:r>
              <a:rPr lang="en-US" sz="2600" dirty="0" err="1">
                <a:solidFill>
                  <a:srgbClr val="FFFFFF"/>
                </a:solidFill>
                <a:latin typeface="Sitka Banner" pitchFamily="2" charset="0"/>
                <a:ea typeface="Quicksand Bold"/>
                <a:cs typeface="Quicksand Bold"/>
                <a:sym typeface="Quicksand Bold"/>
              </a:rPr>
              <a:t>Đọc</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sgk</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trang</a:t>
            </a:r>
            <a:r>
              <a:rPr lang="en-US" sz="2600" dirty="0">
                <a:solidFill>
                  <a:srgbClr val="FFFFFF"/>
                </a:solidFill>
                <a:latin typeface="Sitka Banner" pitchFamily="2" charset="0"/>
                <a:ea typeface="Quicksand Bold"/>
                <a:cs typeface="Quicksand Bold"/>
                <a:sym typeface="Quicksand Bold"/>
              </a:rPr>
              <a:t> 58-59 </a:t>
            </a:r>
            <a:r>
              <a:rPr lang="en-US" sz="2600" dirty="0" err="1">
                <a:solidFill>
                  <a:srgbClr val="FFFFFF"/>
                </a:solidFill>
                <a:latin typeface="Sitka Banner" pitchFamily="2" charset="0"/>
                <a:ea typeface="Quicksand Bold"/>
                <a:cs typeface="Quicksand Bold"/>
                <a:sym typeface="Quicksand Bold"/>
              </a:rPr>
              <a:t>để</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tham</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gia</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trò</a:t>
            </a:r>
            <a:r>
              <a:rPr lang="en-US" sz="2600" dirty="0">
                <a:solidFill>
                  <a:srgbClr val="FFFFFF"/>
                </a:solidFill>
                <a:latin typeface="Sitka Banner" pitchFamily="2" charset="0"/>
                <a:ea typeface="Quicksand Bold"/>
                <a:cs typeface="Quicksand Bold"/>
                <a:sym typeface="Quicksand Bold"/>
              </a:rPr>
              <a:t> </a:t>
            </a:r>
            <a:r>
              <a:rPr lang="en-US" sz="2600" dirty="0" err="1">
                <a:solidFill>
                  <a:srgbClr val="FFFFFF"/>
                </a:solidFill>
                <a:latin typeface="Sitka Banner" pitchFamily="2" charset="0"/>
                <a:ea typeface="Quicksand Bold"/>
                <a:cs typeface="Quicksand Bold"/>
                <a:sym typeface="Quicksand Bold"/>
              </a:rPr>
              <a:t>chơi</a:t>
            </a:r>
            <a:r>
              <a:rPr lang="en-US" sz="2600" dirty="0">
                <a:solidFill>
                  <a:srgbClr val="FFFFFF"/>
                </a:solidFill>
                <a:latin typeface="Sitka Banner" pitchFamily="2" charset="0"/>
                <a:ea typeface="Quicksand Bold"/>
                <a:cs typeface="Quicksand Bold"/>
                <a:sym typeface="Quicksand Bold"/>
              </a:rPr>
              <a:t> bingo</a:t>
            </a:r>
            <a:endParaRPr kumimoji="0" lang="en-US" sz="2600" b="0" i="0" u="none" strike="noStrike" kern="1200" cap="none" spc="0" normalizeH="0" baseline="0" noProof="0" dirty="0">
              <a:ln>
                <a:noFill/>
              </a:ln>
              <a:solidFill>
                <a:srgbClr val="FFFFFF"/>
              </a:solidFill>
              <a:effectLst/>
              <a:uLnTx/>
              <a:uFillTx/>
              <a:latin typeface="Sitka Banner" pitchFamily="2" charset="0"/>
              <a:ea typeface="Quicksand Bold"/>
              <a:cs typeface="Quicksand Bold"/>
              <a:sym typeface="Quicksand Bold"/>
            </a:endParaRPr>
          </a:p>
          <a:p>
            <a:pPr marL="0" marR="0" lvl="0" indent="0" algn="just" defTabSz="609630" rtl="0" eaLnBrk="1" fontAlgn="auto" latinLnBrk="0" hangingPunct="1">
              <a:lnSpc>
                <a:spcPts val="42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FFFF"/>
                </a:solidFill>
                <a:effectLst/>
                <a:uLnTx/>
                <a:uFillTx/>
                <a:latin typeface="Sitka Banner" pitchFamily="2" charset="0"/>
                <a:ea typeface="Quicksand Bold"/>
                <a:cs typeface="Quicksand Bold"/>
                <a:sym typeface="Quicksand Bold"/>
              </a:rPr>
              <a:t>Nếu bạn trả lời được 3 câu theo hàng ngang, hàng dọc hoặc hàng chéo – hãy hô </a:t>
            </a:r>
            <a:r>
              <a:rPr kumimoji="0" lang="vi-VN" sz="2600" b="1" i="0" u="none" strike="noStrike" kern="1200" cap="none" spc="0" normalizeH="0" baseline="0" noProof="0" dirty="0">
                <a:ln>
                  <a:noFill/>
                </a:ln>
                <a:solidFill>
                  <a:srgbClr val="FFFFFF"/>
                </a:solidFill>
                <a:effectLst/>
                <a:uLnTx/>
                <a:uFillTx/>
                <a:latin typeface="Sitka Banner" pitchFamily="2" charset="0"/>
                <a:ea typeface="Quicksand Bold"/>
                <a:cs typeface="Quicksand Bold"/>
                <a:sym typeface="Quicksand Bold"/>
              </a:rPr>
              <a:t>BINGO</a:t>
            </a:r>
          </a:p>
          <a:p>
            <a:pPr marL="0" marR="0" lvl="0" indent="0" algn="just" defTabSz="609630" rtl="0" eaLnBrk="1" fontAlgn="auto" latinLnBrk="0" hangingPunct="1">
              <a:lnSpc>
                <a:spcPts val="42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FFFF"/>
                </a:solidFill>
                <a:effectLst/>
                <a:uLnTx/>
                <a:uFillTx/>
                <a:latin typeface="Sitka Banner" pitchFamily="2" charset="0"/>
                <a:ea typeface="Quicksand Bold"/>
                <a:cs typeface="Quicksand Bold"/>
                <a:sym typeface="Quicksand Bold"/>
              </a:rPr>
              <a:t>Người đầu tiên hô BINGO và có các đáp án đúng là người chiến thắng</a:t>
            </a:r>
            <a:endParaRPr kumimoji="0" lang="en-US" sz="2600" b="0" i="0" u="none" strike="noStrike" kern="1200" cap="none" spc="0" normalizeH="0" baseline="0" noProof="0" dirty="0">
              <a:ln>
                <a:noFill/>
              </a:ln>
              <a:solidFill>
                <a:srgbClr val="FFFFFF"/>
              </a:solidFill>
              <a:effectLst/>
              <a:uLnTx/>
              <a:uFillTx/>
              <a:latin typeface="Sitka Banner" pitchFamily="2" charset="0"/>
              <a:ea typeface="Quicksand Bold"/>
              <a:cs typeface="Quicksand Bold"/>
              <a:sym typeface="Quicksand Bold"/>
            </a:endParaRPr>
          </a:p>
        </p:txBody>
      </p:sp>
      <p:pic>
        <p:nvPicPr>
          <p:cNvPr id="1026" name="Picture 2" descr="New Horizons Bingo! - Pattern Niche">
            <a:extLst>
              <a:ext uri="{FF2B5EF4-FFF2-40B4-BE49-F238E27FC236}">
                <a16:creationId xmlns:a16="http://schemas.microsoft.com/office/drawing/2014/main" id="{604180D2-7661-9179-E560-E81362C5E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3175" y="2127652"/>
            <a:ext cx="7105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a:extLst>
              <a:ext uri="{FF2B5EF4-FFF2-40B4-BE49-F238E27FC236}">
                <a16:creationId xmlns:a16="http://schemas.microsoft.com/office/drawing/2014/main" id="{90A4FE45-3483-FF16-D702-1845B466E2D1}"/>
              </a:ext>
            </a:extLst>
          </p:cNvPr>
          <p:cNvSpPr txBox="1"/>
          <p:nvPr/>
        </p:nvSpPr>
        <p:spPr>
          <a:xfrm>
            <a:off x="-354051" y="5069176"/>
            <a:ext cx="1798112"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arlow Condensed"/>
                <a:ea typeface="Barlow Condensed"/>
                <a:cs typeface="Barlow Condensed"/>
                <a:sym typeface="Barlow Condensed"/>
              </a:rPr>
              <a:t>THỂ LỆ:</a:t>
            </a:r>
          </a:p>
        </p:txBody>
      </p:sp>
      <p:sp>
        <p:nvSpPr>
          <p:cNvPr id="2" name="TextBox 2"/>
          <p:cNvSpPr txBox="1"/>
          <p:nvPr/>
        </p:nvSpPr>
        <p:spPr>
          <a:xfrm>
            <a:off x="2529283" y="1781539"/>
            <a:ext cx="7651733" cy="830997"/>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4BACC6">
                    <a:lumMod val="50000"/>
                  </a:srgbClr>
                </a:solidFill>
                <a:effectLst/>
                <a:uLnTx/>
                <a:uFillTx/>
                <a:latin typeface="Barlow Condensed"/>
                <a:ea typeface="Barlow Condensed"/>
                <a:cs typeface="Barlow Condensed"/>
                <a:sym typeface="Barlow Condensed"/>
              </a:rPr>
              <a:t>PHẦN 1: TRÒ CHƠI</a:t>
            </a:r>
          </a:p>
        </p:txBody>
      </p:sp>
      <p:sp>
        <p:nvSpPr>
          <p:cNvPr id="18" name="Rectangle 17">
            <a:extLst>
              <a:ext uri="{FF2B5EF4-FFF2-40B4-BE49-F238E27FC236}">
                <a16:creationId xmlns:a16="http://schemas.microsoft.com/office/drawing/2014/main" id="{70788706-F629-95C0-18A0-43C651779597}"/>
              </a:ext>
            </a:extLst>
          </p:cNvPr>
          <p:cNvSpPr/>
          <p:nvPr/>
        </p:nvSpPr>
        <p:spPr>
          <a:xfrm>
            <a:off x="331518" y="10686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2B86C04-DDCF-6BFE-50C4-6F98E70B73F7}"/>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9E6D63DA-6DF3-EF3E-C7A4-FD2E8960F1C3}"/>
              </a:ext>
            </a:extLst>
          </p:cNvPr>
          <p:cNvSpPr txBox="1"/>
          <p:nvPr/>
        </p:nvSpPr>
        <p:spPr>
          <a:xfrm>
            <a:off x="728294" y="201671"/>
            <a:ext cx="11463706" cy="615553"/>
          </a:xfrm>
          <a:prstGeom prst="rect">
            <a:avLst/>
          </a:prstGeom>
          <a:noFill/>
        </p:spPr>
        <p:txBody>
          <a:bodyPr wrap="square" lIns="0" tIns="0" rIns="0" bIns="0" rtlCol="0">
            <a:spAutoFit/>
          </a:bodyPr>
          <a:lstStyle/>
          <a:p>
            <a:r>
              <a:rPr lang="vi-VN" sz="4000" dirty="0">
                <a:solidFill>
                  <a:schemeClr val="bg1"/>
                </a:solidFill>
                <a:latin typeface="Times New Roman" panose="02020603050405020304" pitchFamily="18" charset="0"/>
                <a:cs typeface="Times New Roman" panose="02020603050405020304" pitchFamily="18" charset="0"/>
              </a:rPr>
              <a:t>3. Các nước Đông Nam Á từ năm 1945 đến năm 1991</a:t>
            </a:r>
          </a:p>
        </p:txBody>
      </p:sp>
      <p:sp>
        <p:nvSpPr>
          <p:cNvPr id="21" name="Freeform 34">
            <a:extLst>
              <a:ext uri="{FF2B5EF4-FFF2-40B4-BE49-F238E27FC236}">
                <a16:creationId xmlns:a16="http://schemas.microsoft.com/office/drawing/2014/main" id="{59A43B6A-59DF-EA6A-BDF9-038A53741A85}"/>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CD147C6-4817-F404-FEF9-80455F32D457}"/>
              </a:ext>
            </a:extLst>
          </p:cNvPr>
          <p:cNvSpPr txBox="1"/>
          <p:nvPr/>
        </p:nvSpPr>
        <p:spPr>
          <a:xfrm>
            <a:off x="398340" y="1083891"/>
            <a:ext cx="11778420" cy="492443"/>
          </a:xfrm>
          <a:prstGeom prst="rect">
            <a:avLst/>
          </a:prstGeom>
          <a:noFill/>
        </p:spPr>
        <p:txBody>
          <a:bodyPr wrap="square" lIns="0" tIns="0" rIns="0" bIns="0" rtlCol="0">
            <a:spAutoFit/>
          </a:bodyPr>
          <a:lstStyle/>
          <a:p>
            <a:r>
              <a:rPr lang="en-US" sz="3200" dirty="0">
                <a:latin typeface="Sitka Banner" pitchFamily="2" charset="0"/>
                <a:cs typeface="Times New Roman" panose="02020603050405020304" pitchFamily="18" charset="0"/>
              </a:rPr>
              <a:t>b</a:t>
            </a:r>
            <a:r>
              <a:rPr lang="vi-VN"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Công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cuộc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bảo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vệ</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và</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xây</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dựng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phát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triển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đất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nước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sau</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khi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giành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lập</a:t>
            </a:r>
            <a:endParaRPr lang="en-US" sz="3200" dirty="0">
              <a:latin typeface="Sitka Banner" pitchFamily="2"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183850" y="3097420"/>
            <a:ext cx="7648203" cy="3690528"/>
          </a:xfrm>
          <a:custGeom>
            <a:avLst/>
            <a:gdLst/>
            <a:ahLst/>
            <a:cxnLst/>
            <a:rect l="l" t="t" r="r" b="b"/>
            <a:pathLst>
              <a:path w="11472304" h="5535792">
                <a:moveTo>
                  <a:pt x="0" y="0"/>
                </a:moveTo>
                <a:lnTo>
                  <a:pt x="11472304" y="0"/>
                </a:lnTo>
                <a:lnTo>
                  <a:pt x="11472304" y="5535791"/>
                </a:lnTo>
                <a:lnTo>
                  <a:pt x="0" y="5535791"/>
                </a:lnTo>
                <a:lnTo>
                  <a:pt x="0" y="0"/>
                </a:lnTo>
                <a:close/>
              </a:path>
            </a:pathLst>
          </a:custGeom>
          <a:blipFill>
            <a:blip r:embed="rId3">
              <a:extLst>
                <a:ext uri="{96DAC541-7B7A-43D3-8B79-37D633B846F1}">
                  <asvg:svgBlip xmlns:asvg="http://schemas.microsoft.com/office/drawing/2016/SVG/main" r:embed="rId4"/>
                </a:ext>
              </a:extLst>
            </a:blip>
            <a:stretch>
              <a:fillRect t="-47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5727647" y="3097420"/>
            <a:ext cx="7648203" cy="3690528"/>
          </a:xfrm>
          <a:custGeom>
            <a:avLst/>
            <a:gdLst/>
            <a:ahLst/>
            <a:cxnLst/>
            <a:rect l="l" t="t" r="r" b="b"/>
            <a:pathLst>
              <a:path w="11472304" h="5535792">
                <a:moveTo>
                  <a:pt x="11472304" y="0"/>
                </a:moveTo>
                <a:lnTo>
                  <a:pt x="0" y="0"/>
                </a:lnTo>
                <a:lnTo>
                  <a:pt x="0" y="5535791"/>
                </a:lnTo>
                <a:lnTo>
                  <a:pt x="11472304" y="5535791"/>
                </a:lnTo>
                <a:lnTo>
                  <a:pt x="11472304" y="0"/>
                </a:lnTo>
                <a:close/>
              </a:path>
            </a:pathLst>
          </a:custGeom>
          <a:blipFill>
            <a:blip r:embed="rId3">
              <a:extLst>
                <a:ext uri="{96DAC541-7B7A-43D3-8B79-37D633B846F1}">
                  <asvg:svgBlip xmlns:asvg="http://schemas.microsoft.com/office/drawing/2016/SVG/main" r:embed="rId4"/>
                </a:ext>
              </a:extLst>
            </a:blip>
            <a:stretch>
              <a:fillRect t="-4791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903514" y="213296"/>
            <a:ext cx="10918372" cy="5723072"/>
            <a:chOff x="0" y="0"/>
            <a:chExt cx="3545410" cy="1661811"/>
          </a:xfrm>
        </p:grpSpPr>
        <p:sp>
          <p:nvSpPr>
            <p:cNvPr id="6" name="Freeform 6"/>
            <p:cNvSpPr/>
            <p:nvPr/>
          </p:nvSpPr>
          <p:spPr>
            <a:xfrm>
              <a:off x="0" y="0"/>
              <a:ext cx="3545410" cy="1661811"/>
            </a:xfrm>
            <a:custGeom>
              <a:avLst/>
              <a:gdLst/>
              <a:ahLst/>
              <a:cxnLst/>
              <a:rect l="l" t="t" r="r" b="b"/>
              <a:pathLst>
                <a:path w="3545410" h="1661811">
                  <a:moveTo>
                    <a:pt x="29331" y="0"/>
                  </a:moveTo>
                  <a:lnTo>
                    <a:pt x="3516079" y="0"/>
                  </a:lnTo>
                  <a:cubicBezTo>
                    <a:pt x="3523858" y="0"/>
                    <a:pt x="3531319" y="3090"/>
                    <a:pt x="3536819" y="8591"/>
                  </a:cubicBezTo>
                  <a:cubicBezTo>
                    <a:pt x="3542320" y="14091"/>
                    <a:pt x="3545410" y="21552"/>
                    <a:pt x="3545410" y="29331"/>
                  </a:cubicBezTo>
                  <a:lnTo>
                    <a:pt x="3545410" y="1632480"/>
                  </a:lnTo>
                  <a:cubicBezTo>
                    <a:pt x="3545410" y="1640259"/>
                    <a:pt x="3542320" y="1647720"/>
                    <a:pt x="3536819" y="1653221"/>
                  </a:cubicBezTo>
                  <a:cubicBezTo>
                    <a:pt x="3531319" y="1658721"/>
                    <a:pt x="3523858" y="1661811"/>
                    <a:pt x="3516079" y="1661811"/>
                  </a:cubicBezTo>
                  <a:lnTo>
                    <a:pt x="29331" y="1661811"/>
                  </a:lnTo>
                  <a:cubicBezTo>
                    <a:pt x="21552" y="1661811"/>
                    <a:pt x="14091" y="1658721"/>
                    <a:pt x="8591" y="1653221"/>
                  </a:cubicBezTo>
                  <a:cubicBezTo>
                    <a:pt x="3090" y="1647720"/>
                    <a:pt x="0" y="1640259"/>
                    <a:pt x="0" y="1632480"/>
                  </a:cubicBezTo>
                  <a:lnTo>
                    <a:pt x="0" y="29331"/>
                  </a:lnTo>
                  <a:cubicBezTo>
                    <a:pt x="0" y="21552"/>
                    <a:pt x="3090" y="14091"/>
                    <a:pt x="8591" y="8591"/>
                  </a:cubicBezTo>
                  <a:cubicBezTo>
                    <a:pt x="14091" y="3090"/>
                    <a:pt x="21552" y="0"/>
                    <a:pt x="29331" y="0"/>
                  </a:cubicBezTo>
                  <a:close/>
                </a:path>
              </a:pathLst>
            </a:custGeom>
            <a:solidFill>
              <a:srgbClr val="FFFFFF">
                <a:alpha val="8000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3545410" cy="169991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854289" y="5850831"/>
            <a:ext cx="13900578" cy="907414"/>
            <a:chOff x="0" y="0"/>
            <a:chExt cx="5491586" cy="431486"/>
          </a:xfrm>
        </p:grpSpPr>
        <p:sp>
          <p:nvSpPr>
            <p:cNvPr id="10" name="Freeform 10"/>
            <p:cNvSpPr/>
            <p:nvPr/>
          </p:nvSpPr>
          <p:spPr>
            <a:xfrm>
              <a:off x="0" y="0"/>
              <a:ext cx="5491587" cy="431486"/>
            </a:xfrm>
            <a:custGeom>
              <a:avLst/>
              <a:gdLst/>
              <a:ahLst/>
              <a:cxnLst/>
              <a:rect l="l" t="t" r="r" b="b"/>
              <a:pathLst>
                <a:path w="5491587" h="431486">
                  <a:moveTo>
                    <a:pt x="18936" y="0"/>
                  </a:moveTo>
                  <a:lnTo>
                    <a:pt x="5472650" y="0"/>
                  </a:lnTo>
                  <a:cubicBezTo>
                    <a:pt x="5483108" y="0"/>
                    <a:pt x="5491587" y="8478"/>
                    <a:pt x="5491587" y="18936"/>
                  </a:cubicBezTo>
                  <a:lnTo>
                    <a:pt x="5491587" y="412550"/>
                  </a:lnTo>
                  <a:cubicBezTo>
                    <a:pt x="5491587" y="423008"/>
                    <a:pt x="5483108" y="431486"/>
                    <a:pt x="5472650" y="431486"/>
                  </a:cubicBezTo>
                  <a:lnTo>
                    <a:pt x="18936" y="431486"/>
                  </a:lnTo>
                  <a:cubicBezTo>
                    <a:pt x="13914" y="431486"/>
                    <a:pt x="9098" y="429491"/>
                    <a:pt x="5546" y="425940"/>
                  </a:cubicBezTo>
                  <a:cubicBezTo>
                    <a:pt x="1995" y="422389"/>
                    <a:pt x="0" y="417572"/>
                    <a:pt x="0" y="412550"/>
                  </a:cubicBezTo>
                  <a:lnTo>
                    <a:pt x="0" y="18936"/>
                  </a:lnTo>
                  <a:cubicBezTo>
                    <a:pt x="0" y="13914"/>
                    <a:pt x="1995" y="9098"/>
                    <a:pt x="5546" y="5546"/>
                  </a:cubicBezTo>
                  <a:cubicBezTo>
                    <a:pt x="9098" y="1995"/>
                    <a:pt x="13914" y="0"/>
                    <a:pt x="18936" y="0"/>
                  </a:cubicBezTo>
                  <a:close/>
                </a:path>
              </a:pathLst>
            </a:custGeom>
            <a:solidFill>
              <a:srgbClr val="2E5C7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38100"/>
              <a:ext cx="5491586" cy="46958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New Horizons Bingo! - Pattern Niche">
            <a:extLst>
              <a:ext uri="{FF2B5EF4-FFF2-40B4-BE49-F238E27FC236}">
                <a16:creationId xmlns:a16="http://schemas.microsoft.com/office/drawing/2014/main" id="{604180D2-7661-9179-E560-E81362C5EC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6418" y="5771246"/>
            <a:ext cx="3642524" cy="10716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1253AE7A-F1B6-2C9C-0D11-A42A1C32CD13}"/>
              </a:ext>
            </a:extLst>
          </p:cNvPr>
          <p:cNvGraphicFramePr>
            <a:graphicFrameLocks noGrp="1"/>
          </p:cNvGraphicFramePr>
          <p:nvPr/>
        </p:nvGraphicFramePr>
        <p:xfrm>
          <a:off x="95291" y="31921"/>
          <a:ext cx="11878791" cy="5757451"/>
        </p:xfrm>
        <a:graphic>
          <a:graphicData uri="http://schemas.openxmlformats.org/drawingml/2006/table">
            <a:tbl>
              <a:tblPr firstRow="1" bandRow="1">
                <a:tableStyleId>{5C22544A-7EE6-4342-B048-85BDC9FD1C3A}</a:tableStyleId>
              </a:tblPr>
              <a:tblGrid>
                <a:gridCol w="4077452">
                  <a:extLst>
                    <a:ext uri="{9D8B030D-6E8A-4147-A177-3AD203B41FA5}">
                      <a16:colId xmlns:a16="http://schemas.microsoft.com/office/drawing/2014/main" val="3539171397"/>
                    </a:ext>
                  </a:extLst>
                </a:gridCol>
                <a:gridCol w="4085864">
                  <a:extLst>
                    <a:ext uri="{9D8B030D-6E8A-4147-A177-3AD203B41FA5}">
                      <a16:colId xmlns:a16="http://schemas.microsoft.com/office/drawing/2014/main" val="3340671200"/>
                    </a:ext>
                  </a:extLst>
                </a:gridCol>
                <a:gridCol w="3715475">
                  <a:extLst>
                    <a:ext uri="{9D8B030D-6E8A-4147-A177-3AD203B41FA5}">
                      <a16:colId xmlns:a16="http://schemas.microsoft.com/office/drawing/2014/main" val="2912100164"/>
                    </a:ext>
                  </a:extLst>
                </a:gridCol>
              </a:tblGrid>
              <a:tr h="2057037">
                <a:tc>
                  <a:txBody>
                    <a:bodyPr/>
                    <a:lstStyle/>
                    <a:p>
                      <a:endParaRPr lang="en-US" dirty="0"/>
                    </a:p>
                  </a:txBody>
                  <a:tcPr>
                    <a:solidFill>
                      <a:srgbClr val="339966"/>
                    </a:solidFill>
                  </a:tcPr>
                </a:tc>
                <a:tc>
                  <a:txBody>
                    <a:bodyPr/>
                    <a:lstStyle/>
                    <a:p>
                      <a:endParaRPr lang="en-US" dirty="0"/>
                    </a:p>
                  </a:txBody>
                  <a:tcPr>
                    <a:solidFill>
                      <a:srgbClr val="339966"/>
                    </a:solidFill>
                  </a:tcPr>
                </a:tc>
                <a:tc>
                  <a:txBody>
                    <a:bodyPr/>
                    <a:lstStyle/>
                    <a:p>
                      <a:endParaRPr lang="en-US"/>
                    </a:p>
                  </a:txBody>
                  <a:tcPr>
                    <a:solidFill>
                      <a:srgbClr val="339966"/>
                    </a:solidFill>
                  </a:tcPr>
                </a:tc>
                <a:extLst>
                  <a:ext uri="{0D108BD9-81ED-4DB2-BD59-A6C34878D82A}">
                    <a16:rowId xmlns:a16="http://schemas.microsoft.com/office/drawing/2014/main" val="947803211"/>
                  </a:ext>
                </a:extLst>
              </a:tr>
              <a:tr h="1449433">
                <a:tc>
                  <a:txBody>
                    <a:bodyPr/>
                    <a:lstStyle/>
                    <a:p>
                      <a:endParaRPr lang="en-US" dirty="0"/>
                    </a:p>
                  </a:txBody>
                  <a:tcPr>
                    <a:solidFill>
                      <a:srgbClr val="339966"/>
                    </a:solidFill>
                  </a:tcPr>
                </a:tc>
                <a:tc>
                  <a:txBody>
                    <a:bodyPr/>
                    <a:lstStyle/>
                    <a:p>
                      <a:endParaRPr lang="en-US" dirty="0"/>
                    </a:p>
                  </a:txBody>
                  <a:tcPr>
                    <a:solidFill>
                      <a:srgbClr val="339966"/>
                    </a:solidFill>
                  </a:tcPr>
                </a:tc>
                <a:tc>
                  <a:txBody>
                    <a:bodyPr/>
                    <a:lstStyle/>
                    <a:p>
                      <a:endParaRPr lang="en-US" dirty="0"/>
                    </a:p>
                  </a:txBody>
                  <a:tcPr>
                    <a:solidFill>
                      <a:srgbClr val="339966"/>
                    </a:solidFill>
                  </a:tcPr>
                </a:tc>
                <a:extLst>
                  <a:ext uri="{0D108BD9-81ED-4DB2-BD59-A6C34878D82A}">
                    <a16:rowId xmlns:a16="http://schemas.microsoft.com/office/drawing/2014/main" val="1157235918"/>
                  </a:ext>
                </a:extLst>
              </a:tr>
              <a:tr h="2250981">
                <a:tc>
                  <a:txBody>
                    <a:bodyPr/>
                    <a:lstStyle/>
                    <a:p>
                      <a:endParaRPr lang="en-US"/>
                    </a:p>
                  </a:txBody>
                  <a:tcPr>
                    <a:solidFill>
                      <a:srgbClr val="339966"/>
                    </a:solidFill>
                  </a:tcPr>
                </a:tc>
                <a:tc>
                  <a:txBody>
                    <a:bodyPr/>
                    <a:lstStyle/>
                    <a:p>
                      <a:endParaRPr lang="en-US" dirty="0"/>
                    </a:p>
                  </a:txBody>
                  <a:tcPr>
                    <a:solidFill>
                      <a:srgbClr val="339966"/>
                    </a:solidFill>
                  </a:tcPr>
                </a:tc>
                <a:tc>
                  <a:txBody>
                    <a:bodyPr/>
                    <a:lstStyle/>
                    <a:p>
                      <a:endParaRPr lang="en-US" dirty="0"/>
                    </a:p>
                  </a:txBody>
                  <a:tcPr>
                    <a:solidFill>
                      <a:srgbClr val="339966"/>
                    </a:solidFill>
                  </a:tcPr>
                </a:tc>
                <a:extLst>
                  <a:ext uri="{0D108BD9-81ED-4DB2-BD59-A6C34878D82A}">
                    <a16:rowId xmlns:a16="http://schemas.microsoft.com/office/drawing/2014/main" val="411335932"/>
                  </a:ext>
                </a:extLst>
              </a:tr>
            </a:tbl>
          </a:graphicData>
        </a:graphic>
      </p:graphicFrame>
      <p:sp>
        <p:nvSpPr>
          <p:cNvPr id="14" name="TextBox 2"/>
          <p:cNvSpPr txBox="1"/>
          <p:nvPr/>
        </p:nvSpPr>
        <p:spPr>
          <a:xfrm>
            <a:off x="1125579" y="5869237"/>
            <a:ext cx="4446371" cy="830997"/>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Barlow Condensed"/>
                <a:ea typeface="Barlow Condensed"/>
                <a:cs typeface="Barlow Condensed"/>
                <a:sym typeface="Barlow Condensed"/>
              </a:rPr>
              <a:t>PHẦN 1: TRÒ CHƠI</a:t>
            </a:r>
            <a:endParaRPr kumimoji="0" lang="en-US" sz="5400" b="1" i="0" u="none" strike="noStrike" kern="1200" cap="none" spc="0" normalizeH="0" baseline="0" noProof="0" dirty="0">
              <a:ln>
                <a:noFill/>
              </a:ln>
              <a:solidFill>
                <a:srgbClr val="4BACC6">
                  <a:lumMod val="50000"/>
                </a:srgbClr>
              </a:solidFill>
              <a:effectLst/>
              <a:uLnTx/>
              <a:uFillTx/>
              <a:latin typeface="Barlow Condensed"/>
              <a:ea typeface="Barlow Condensed"/>
              <a:cs typeface="Barlow Condensed"/>
              <a:sym typeface="Barlow Condensed"/>
            </a:endParaRPr>
          </a:p>
        </p:txBody>
      </p:sp>
      <p:sp>
        <p:nvSpPr>
          <p:cNvPr id="16" name="TextBox 10">
            <a:extLst>
              <a:ext uri="{FF2B5EF4-FFF2-40B4-BE49-F238E27FC236}">
                <a16:creationId xmlns:a16="http://schemas.microsoft.com/office/drawing/2014/main" id="{82AFF14D-485D-4D89-88EC-9AB74678A36B}"/>
              </a:ext>
            </a:extLst>
          </p:cNvPr>
          <p:cNvSpPr txBox="1"/>
          <p:nvPr/>
        </p:nvSpPr>
        <p:spPr>
          <a:xfrm>
            <a:off x="4262552" y="113615"/>
            <a:ext cx="3920457" cy="110799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Quốc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gia</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trong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khu</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vực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đã</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trở</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thành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"con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rồng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kinh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tế</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châu</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Á"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vào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những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70-80?</a:t>
            </a:r>
          </a:p>
        </p:txBody>
      </p:sp>
      <p:sp>
        <p:nvSpPr>
          <p:cNvPr id="17" name="TextBox 10">
            <a:extLst>
              <a:ext uri="{FF2B5EF4-FFF2-40B4-BE49-F238E27FC236}">
                <a16:creationId xmlns:a16="http://schemas.microsoft.com/office/drawing/2014/main" id="{9A5FE55C-D63D-78B7-EF8C-287DC071DA6F}"/>
              </a:ext>
            </a:extLst>
          </p:cNvPr>
          <p:cNvSpPr txBox="1"/>
          <p:nvPr/>
        </p:nvSpPr>
        <p:spPr>
          <a:xfrm>
            <a:off x="4645595" y="2194072"/>
            <a:ext cx="3327328"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Việt</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Nam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tiến</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hành</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công</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cuộc</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đổi</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mới</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từ</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18" name="TextBox 10">
            <a:extLst>
              <a:ext uri="{FF2B5EF4-FFF2-40B4-BE49-F238E27FC236}">
                <a16:creationId xmlns:a16="http://schemas.microsoft.com/office/drawing/2014/main" id="{4DA92D57-4711-72AB-E0DB-996C3B783C20}"/>
              </a:ext>
            </a:extLst>
          </p:cNvPr>
          <p:cNvSpPr txBox="1"/>
          <p:nvPr/>
        </p:nvSpPr>
        <p:spPr>
          <a:xfrm>
            <a:off x="8348584" y="3626701"/>
            <a:ext cx="3575816"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Miến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Điện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(Myanmar)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thực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hiện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chính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sách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từ</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1948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đến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1988?</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19" name="TextBox 10">
            <a:extLst>
              <a:ext uri="{FF2B5EF4-FFF2-40B4-BE49-F238E27FC236}">
                <a16:creationId xmlns:a16="http://schemas.microsoft.com/office/drawing/2014/main" id="{1CD1EFA8-BBAB-0528-BD8D-154C77119852}"/>
              </a:ext>
            </a:extLst>
          </p:cNvPr>
          <p:cNvSpPr txBox="1"/>
          <p:nvPr/>
        </p:nvSpPr>
        <p:spPr>
          <a:xfrm>
            <a:off x="77858" y="2176050"/>
            <a:ext cx="4072152"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Sitka Banner" pitchFamily="2" charset="0"/>
                <a:ea typeface="+mn-ea"/>
                <a:cs typeface="+mn-cs"/>
              </a:rPr>
              <a:t>Giai đoạn 1975-1986, </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VN </a:t>
            </a:r>
            <a:r>
              <a:rPr kumimoji="0" lang="vi-VN" sz="2400" b="0" i="0" u="none" strike="noStrike" kern="1200" cap="none" spc="0" normalizeH="0" baseline="0" noProof="0" dirty="0">
                <a:ln>
                  <a:noFill/>
                </a:ln>
                <a:solidFill>
                  <a:prstClr val="white"/>
                </a:solidFill>
                <a:effectLst/>
                <a:uLnTx/>
                <a:uFillTx/>
                <a:latin typeface="Sitka Banner" pitchFamily="2" charset="0"/>
                <a:ea typeface="+mn-ea"/>
                <a:cs typeface="+mn-cs"/>
              </a:rPr>
              <a:t>xây dựng chế độ gì trên phạm vi cả nước?</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20" name="TextBox 10">
            <a:extLst>
              <a:ext uri="{FF2B5EF4-FFF2-40B4-BE49-F238E27FC236}">
                <a16:creationId xmlns:a16="http://schemas.microsoft.com/office/drawing/2014/main" id="{097E7808-46AD-A931-BFF6-1645D0F106A8}"/>
              </a:ext>
            </a:extLst>
          </p:cNvPr>
          <p:cNvSpPr txBox="1"/>
          <p:nvPr/>
        </p:nvSpPr>
        <p:spPr>
          <a:xfrm>
            <a:off x="8305463" y="158341"/>
            <a:ext cx="3624338"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cuộc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kháng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chiến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chống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Pháp</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ở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Việt</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Nam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và</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Lào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đã</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kết</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thúc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thắng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lợi</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21" name="TextBox 10">
            <a:extLst>
              <a:ext uri="{FF2B5EF4-FFF2-40B4-BE49-F238E27FC236}">
                <a16:creationId xmlns:a16="http://schemas.microsoft.com/office/drawing/2014/main" id="{7245E8ED-426F-757A-E424-E1F9FA653523}"/>
              </a:ext>
            </a:extLst>
          </p:cNvPr>
          <p:cNvSpPr txBox="1"/>
          <p:nvPr/>
        </p:nvSpPr>
        <p:spPr>
          <a:xfrm>
            <a:off x="8241702" y="2064092"/>
            <a:ext cx="3624338"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Quốc</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gia</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tiến</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thi</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hành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chính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sách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hòa</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bình</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trung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lập</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trong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những</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mn-ea"/>
                <a:cs typeface="+mn-cs"/>
              </a:rPr>
              <a:t>năm</a:t>
            </a:r>
            <a:r>
              <a:rPr kumimoji="0" lang="en-US" sz="2400" b="0" i="0" u="none" strike="noStrike" kern="1200" cap="none" spc="0" normalizeH="0" baseline="0" noProof="0" dirty="0">
                <a:ln>
                  <a:noFill/>
                </a:ln>
                <a:solidFill>
                  <a:prstClr val="white"/>
                </a:solidFill>
                <a:effectLst/>
                <a:uLnTx/>
                <a:uFillTx/>
                <a:latin typeface="Sitka Banner" pitchFamily="2" charset="0"/>
                <a:ea typeface="+mn-ea"/>
                <a:cs typeface="+mn-cs"/>
              </a:rPr>
              <a:t> 1953– 1970? </a:t>
            </a:r>
          </a:p>
        </p:txBody>
      </p:sp>
      <p:sp>
        <p:nvSpPr>
          <p:cNvPr id="22" name="TextBox 10">
            <a:extLst>
              <a:ext uri="{FF2B5EF4-FFF2-40B4-BE49-F238E27FC236}">
                <a16:creationId xmlns:a16="http://schemas.microsoft.com/office/drawing/2014/main" id="{CE5CBE66-0F24-3A77-C88C-B449D8997801}"/>
              </a:ext>
            </a:extLst>
          </p:cNvPr>
          <p:cNvSpPr txBox="1"/>
          <p:nvPr/>
        </p:nvSpPr>
        <p:spPr>
          <a:xfrm>
            <a:off x="4128133" y="3618981"/>
            <a:ext cx="4144550" cy="1477328"/>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Sitka Banner" pitchFamily="2" charset="0"/>
                <a:ea typeface="+mn-ea"/>
                <a:cs typeface="+mn-cs"/>
              </a:rPr>
              <a:t>Nước nào trong ASEAN bắt đầu chuyển sang nền kinh tế đa dạng hóa từ năm 1984 sau khi dựa hoàn toàn vào dầu mỏ?</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23" name="TextBox 10">
            <a:extLst>
              <a:ext uri="{FF2B5EF4-FFF2-40B4-BE49-F238E27FC236}">
                <a16:creationId xmlns:a16="http://schemas.microsoft.com/office/drawing/2014/main" id="{267FCDBF-ABB5-278A-996F-924499874C79}"/>
              </a:ext>
            </a:extLst>
          </p:cNvPr>
          <p:cNvSpPr txBox="1"/>
          <p:nvPr/>
        </p:nvSpPr>
        <p:spPr>
          <a:xfrm>
            <a:off x="95291" y="3612784"/>
            <a:ext cx="4112857"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Sitka Banner" pitchFamily="2" charset="0"/>
                <a:ea typeface="+mn-ea"/>
                <a:cs typeface="+mn-cs"/>
              </a:rPr>
              <a:t>Từ năm 1979, lực lượng tình nguyện của quốc gia nào đã giúp Campuchia lật đổ chế độ Pôn Pốt</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13" name="Rectangle 12">
            <a:extLst>
              <a:ext uri="{FF2B5EF4-FFF2-40B4-BE49-F238E27FC236}">
                <a16:creationId xmlns:a16="http://schemas.microsoft.com/office/drawing/2014/main" id="{B5A2A4E0-E9C4-F3F4-4D7B-501FB9EBBF05}"/>
              </a:ext>
            </a:extLst>
          </p:cNvPr>
          <p:cNvSpPr/>
          <p:nvPr/>
        </p:nvSpPr>
        <p:spPr>
          <a:xfrm>
            <a:off x="4928531" y="1229632"/>
            <a:ext cx="2862591" cy="490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5BFB118-0729-A501-13BC-6DB0D71EA7B5}"/>
              </a:ext>
            </a:extLst>
          </p:cNvPr>
          <p:cNvSpPr/>
          <p:nvPr/>
        </p:nvSpPr>
        <p:spPr>
          <a:xfrm>
            <a:off x="8881373" y="1249952"/>
            <a:ext cx="2497920" cy="4571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92CB7931-7555-23F2-7E14-2D399D12BBD3}"/>
              </a:ext>
            </a:extLst>
          </p:cNvPr>
          <p:cNvSpPr/>
          <p:nvPr/>
        </p:nvSpPr>
        <p:spPr>
          <a:xfrm>
            <a:off x="1470779" y="3021428"/>
            <a:ext cx="2020880" cy="490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1FCE994-2361-0330-4CB4-45A492E61DF8}"/>
              </a:ext>
            </a:extLst>
          </p:cNvPr>
          <p:cNvSpPr/>
          <p:nvPr/>
        </p:nvSpPr>
        <p:spPr>
          <a:xfrm flipV="1">
            <a:off x="4844530" y="2891972"/>
            <a:ext cx="2946591" cy="4571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BE6CA43D-BA0B-3231-03E5-B518371EFE2D}"/>
              </a:ext>
            </a:extLst>
          </p:cNvPr>
          <p:cNvSpPr/>
          <p:nvPr/>
        </p:nvSpPr>
        <p:spPr>
          <a:xfrm>
            <a:off x="8775874" y="3184048"/>
            <a:ext cx="2721233" cy="4571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985BB943-9179-0B82-5A26-0D5740A4D20F}"/>
              </a:ext>
            </a:extLst>
          </p:cNvPr>
          <p:cNvSpPr/>
          <p:nvPr/>
        </p:nvSpPr>
        <p:spPr>
          <a:xfrm>
            <a:off x="1160019" y="5082948"/>
            <a:ext cx="2759298" cy="4571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1FE418A2-8D3A-FF10-73F7-9C786F76F690}"/>
              </a:ext>
            </a:extLst>
          </p:cNvPr>
          <p:cNvSpPr/>
          <p:nvPr/>
        </p:nvSpPr>
        <p:spPr>
          <a:xfrm>
            <a:off x="5341852" y="5134243"/>
            <a:ext cx="2020880" cy="490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052D4CD-C3BA-BA4C-272E-623D5A442EF6}"/>
              </a:ext>
            </a:extLst>
          </p:cNvPr>
          <p:cNvSpPr/>
          <p:nvPr/>
        </p:nvSpPr>
        <p:spPr>
          <a:xfrm>
            <a:off x="9089909" y="5109330"/>
            <a:ext cx="2020880" cy="490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10">
            <a:extLst>
              <a:ext uri="{FF2B5EF4-FFF2-40B4-BE49-F238E27FC236}">
                <a16:creationId xmlns:a16="http://schemas.microsoft.com/office/drawing/2014/main" id="{3A86C8CD-70C9-8ABD-4512-A118D784D2E6}"/>
              </a:ext>
            </a:extLst>
          </p:cNvPr>
          <p:cNvSpPr txBox="1"/>
          <p:nvPr/>
        </p:nvSpPr>
        <p:spPr>
          <a:xfrm>
            <a:off x="4455023" y="1358006"/>
            <a:ext cx="3712278"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itka Banner" pitchFamily="2" charset="0"/>
                <a:ea typeface="+mn-ea"/>
                <a:cs typeface="+mn-cs"/>
              </a:rPr>
              <a:t>Singapore</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3" name="TextBox 10">
            <a:extLst>
              <a:ext uri="{FF2B5EF4-FFF2-40B4-BE49-F238E27FC236}">
                <a16:creationId xmlns:a16="http://schemas.microsoft.com/office/drawing/2014/main" id="{811FD093-1AF5-FF6D-5606-D23A17DB513E}"/>
              </a:ext>
            </a:extLst>
          </p:cNvPr>
          <p:cNvSpPr txBox="1"/>
          <p:nvPr/>
        </p:nvSpPr>
        <p:spPr>
          <a:xfrm>
            <a:off x="8706976" y="1451878"/>
            <a:ext cx="262287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1954</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4" name="TextBox 10">
            <a:extLst>
              <a:ext uri="{FF2B5EF4-FFF2-40B4-BE49-F238E27FC236}">
                <a16:creationId xmlns:a16="http://schemas.microsoft.com/office/drawing/2014/main" id="{FB56DED7-6501-32D6-4935-E914B313E359}"/>
              </a:ext>
            </a:extLst>
          </p:cNvPr>
          <p:cNvSpPr txBox="1"/>
          <p:nvPr/>
        </p:nvSpPr>
        <p:spPr>
          <a:xfrm>
            <a:off x="1228231" y="3047639"/>
            <a:ext cx="262287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Chủ</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nghĩa</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xã</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hội</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5" name="TextBox 10">
            <a:extLst>
              <a:ext uri="{FF2B5EF4-FFF2-40B4-BE49-F238E27FC236}">
                <a16:creationId xmlns:a16="http://schemas.microsoft.com/office/drawing/2014/main" id="{3C539842-A8A0-66FA-5D1D-5156A129785B}"/>
              </a:ext>
            </a:extLst>
          </p:cNvPr>
          <p:cNvSpPr txBox="1"/>
          <p:nvPr/>
        </p:nvSpPr>
        <p:spPr>
          <a:xfrm>
            <a:off x="5048389" y="2960146"/>
            <a:ext cx="262287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1986</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6" name="TextBox 10">
            <a:extLst>
              <a:ext uri="{FF2B5EF4-FFF2-40B4-BE49-F238E27FC236}">
                <a16:creationId xmlns:a16="http://schemas.microsoft.com/office/drawing/2014/main" id="{D4DDF4CD-1736-B13A-FBD9-52D2E0B347F6}"/>
              </a:ext>
            </a:extLst>
          </p:cNvPr>
          <p:cNvSpPr txBox="1"/>
          <p:nvPr/>
        </p:nvSpPr>
        <p:spPr>
          <a:xfrm>
            <a:off x="8668900" y="3157502"/>
            <a:ext cx="262287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Cam-</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pu</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-chia</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7" name="TextBox 10">
            <a:extLst>
              <a:ext uri="{FF2B5EF4-FFF2-40B4-BE49-F238E27FC236}">
                <a16:creationId xmlns:a16="http://schemas.microsoft.com/office/drawing/2014/main" id="{32B1A69F-DF16-5119-E9EF-51B3F212EAA2}"/>
              </a:ext>
            </a:extLst>
          </p:cNvPr>
          <p:cNvSpPr txBox="1"/>
          <p:nvPr/>
        </p:nvSpPr>
        <p:spPr>
          <a:xfrm>
            <a:off x="1006027" y="5163048"/>
            <a:ext cx="3055453"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Việt</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Nam</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8" name="TextBox 10">
            <a:extLst>
              <a:ext uri="{FF2B5EF4-FFF2-40B4-BE49-F238E27FC236}">
                <a16:creationId xmlns:a16="http://schemas.microsoft.com/office/drawing/2014/main" id="{D282B2E7-61C7-8FC8-F01B-7AD1FC8FC39D}"/>
              </a:ext>
            </a:extLst>
          </p:cNvPr>
          <p:cNvSpPr txBox="1"/>
          <p:nvPr/>
        </p:nvSpPr>
        <p:spPr>
          <a:xfrm>
            <a:off x="5006388" y="5352767"/>
            <a:ext cx="2622874"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Sitka Banner" pitchFamily="2" charset="0"/>
                <a:ea typeface="+mn-ea"/>
                <a:cs typeface="+mn-cs"/>
              </a:rPr>
              <a:t>Brunây</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39" name="TextBox 10">
            <a:extLst>
              <a:ext uri="{FF2B5EF4-FFF2-40B4-BE49-F238E27FC236}">
                <a16:creationId xmlns:a16="http://schemas.microsoft.com/office/drawing/2014/main" id="{CB0E63CD-3E0B-3B6E-057B-CCDCC36F1188}"/>
              </a:ext>
            </a:extLst>
          </p:cNvPr>
          <p:cNvSpPr txBox="1"/>
          <p:nvPr/>
        </p:nvSpPr>
        <p:spPr>
          <a:xfrm>
            <a:off x="8545476" y="5222953"/>
            <a:ext cx="3096395" cy="369332"/>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Tự</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lực</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Hướng</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nội</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
        <p:nvSpPr>
          <p:cNvPr id="12" name="TextBox 10">
            <a:extLst>
              <a:ext uri="{FF2B5EF4-FFF2-40B4-BE49-F238E27FC236}">
                <a16:creationId xmlns:a16="http://schemas.microsoft.com/office/drawing/2014/main" id="{4B0F3C37-62A8-5A50-8C24-30750318B3ED}"/>
              </a:ext>
            </a:extLst>
          </p:cNvPr>
          <p:cNvSpPr txBox="1"/>
          <p:nvPr/>
        </p:nvSpPr>
        <p:spPr>
          <a:xfrm>
            <a:off x="305863" y="113615"/>
            <a:ext cx="3640041" cy="1107996"/>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Nhóm</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5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nước</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sáng</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lập</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ASEAN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đã</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lần</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lượt</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thực</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hiện</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các</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chiến</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lược</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kinh</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tế</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prstClr val="white"/>
                </a:solidFill>
                <a:effectLst/>
                <a:uLnTx/>
                <a:uFillTx/>
                <a:latin typeface="Sitka Banner" pitchFamily="2" charset="0"/>
                <a:ea typeface="Barlow Condensed"/>
                <a:cs typeface="Barlow Condensed"/>
                <a:sym typeface="Barlow Condensed"/>
              </a:rPr>
              <a:t>nào</a:t>
            </a:r>
            <a:r>
              <a:rPr kumimoji="0" lang="en-US" sz="2400" b="0"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rPr>
              <a:t>?</a:t>
            </a:r>
            <a:endParaRPr kumimoji="0" lang="en-US" sz="2400" b="1" i="0" u="none" strike="noStrike" kern="1200" cap="none" spc="0" normalizeH="0" baseline="0" noProof="0" dirty="0">
              <a:ln>
                <a:noFill/>
              </a:ln>
              <a:solidFill>
                <a:prstClr val="white"/>
              </a:solidFill>
              <a:effectLst/>
              <a:uLnTx/>
              <a:uFillTx/>
              <a:latin typeface="Sitka Banner" pitchFamily="2" charset="0"/>
              <a:ea typeface="Barlow Condensed"/>
              <a:cs typeface="Barlow Condensed"/>
              <a:sym typeface="Barlow Condensed"/>
            </a:endParaRPr>
          </a:p>
        </p:txBody>
      </p:sp>
      <p:sp>
        <p:nvSpPr>
          <p:cNvPr id="40" name="Rectangle 39">
            <a:extLst>
              <a:ext uri="{FF2B5EF4-FFF2-40B4-BE49-F238E27FC236}">
                <a16:creationId xmlns:a16="http://schemas.microsoft.com/office/drawing/2014/main" id="{743BFACC-C091-2D09-A792-528C82EE6B9A}"/>
              </a:ext>
            </a:extLst>
          </p:cNvPr>
          <p:cNvSpPr/>
          <p:nvPr/>
        </p:nvSpPr>
        <p:spPr>
          <a:xfrm>
            <a:off x="795599" y="1229632"/>
            <a:ext cx="2862591" cy="49022"/>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10">
            <a:extLst>
              <a:ext uri="{FF2B5EF4-FFF2-40B4-BE49-F238E27FC236}">
                <a16:creationId xmlns:a16="http://schemas.microsoft.com/office/drawing/2014/main" id="{5E3042B1-CF76-87EE-B5F4-E5C003EF2555}"/>
              </a:ext>
            </a:extLst>
          </p:cNvPr>
          <p:cNvSpPr txBox="1"/>
          <p:nvPr/>
        </p:nvSpPr>
        <p:spPr>
          <a:xfrm>
            <a:off x="217918" y="1261276"/>
            <a:ext cx="3712278" cy="738664"/>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Côn</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g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nghiệp</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hóa</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hướng</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nội</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và</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công</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nghiệp</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hóa</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hướng</a:t>
            </a:r>
            <a:r>
              <a:rPr kumimoji="0" lang="en-US" sz="2400" b="0"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rPr>
              <a:t> </a:t>
            </a:r>
            <a:r>
              <a:rPr kumimoji="0" lang="en-US" sz="2400" b="0" i="0" u="none" strike="noStrike" kern="1200" cap="none" spc="0" normalizeH="0" baseline="0" noProof="0" dirty="0" err="1">
                <a:ln>
                  <a:noFill/>
                </a:ln>
                <a:solidFill>
                  <a:srgbClr val="FFFF00"/>
                </a:solidFill>
                <a:effectLst/>
                <a:uLnTx/>
                <a:uFillTx/>
                <a:latin typeface="Sitka Banner" pitchFamily="2" charset="0"/>
                <a:ea typeface="Barlow Condensed"/>
                <a:cs typeface="Barlow Condensed"/>
                <a:sym typeface="Barlow Condensed"/>
              </a:rPr>
              <a:t>ngoại</a:t>
            </a:r>
            <a:endParaRPr kumimoji="0" lang="en-US" sz="2400" b="1" i="0" u="none" strike="noStrike" kern="1200" cap="none" spc="0" normalizeH="0" baseline="0" noProof="0" dirty="0">
              <a:ln>
                <a:noFill/>
              </a:ln>
              <a:solidFill>
                <a:srgbClr val="FFFF00"/>
              </a:solidFill>
              <a:effectLst/>
              <a:uLnTx/>
              <a:uFillTx/>
              <a:latin typeface="Sitka Banner" pitchFamily="2" charset="0"/>
              <a:ea typeface="Barlow Condensed"/>
              <a:cs typeface="Barlow Condensed"/>
              <a:sym typeface="Barlow Condensed"/>
            </a:endParaRPr>
          </a:p>
        </p:txBody>
      </p:sp>
    </p:spTree>
    <p:extLst>
      <p:ext uri="{BB962C8B-B14F-4D97-AF65-F5344CB8AC3E}">
        <p14:creationId xmlns:p14="http://schemas.microsoft.com/office/powerpoint/2010/main" val="3560095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childTnLst>
              </p:cTn>
              <p:nextCondLst>
                <p:cond evt="onClick" delay="0">
                  <p:tgtEl>
                    <p:spTgt spid="18"/>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down)">
                                      <p:cBhvr>
                                        <p:cTn id="55" dur="500"/>
                                        <p:tgtEl>
                                          <p:spTgt spid="41"/>
                                        </p:tgtEl>
                                      </p:cBhvr>
                                    </p:animEffect>
                                  </p:childTnLst>
                                </p:cTn>
                              </p:par>
                            </p:childTnLst>
                          </p:cTn>
                        </p:par>
                      </p:childTnLst>
                    </p:cTn>
                  </p:par>
                </p:childTnLst>
              </p:cTn>
              <p:nextCondLst>
                <p:cond evt="onClick" delay="0">
                  <p:tgtEl>
                    <p:spTgt spid="12"/>
                  </p:tgtEl>
                </p:cond>
              </p:nextCondLst>
            </p:seq>
          </p:childTnLst>
        </p:cTn>
      </p:par>
    </p:tnLst>
    <p:bldLst>
      <p:bldP spid="32" grpId="0"/>
      <p:bldP spid="33" grpId="0"/>
      <p:bldP spid="34" grpId="0"/>
      <p:bldP spid="35" grpId="0"/>
      <p:bldP spid="36" grpId="0"/>
      <p:bldP spid="37" grpId="0"/>
      <p:bldP spid="38" grpId="0"/>
      <p:bldP spid="39" grpId="0"/>
      <p:bldP spid="4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DEDB"/>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0788706-F629-95C0-18A0-43C651779597}"/>
              </a:ext>
            </a:extLst>
          </p:cNvPr>
          <p:cNvSpPr/>
          <p:nvPr/>
        </p:nvSpPr>
        <p:spPr>
          <a:xfrm>
            <a:off x="331518" y="780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CD147C6-4817-F404-FEF9-80455F32D457}"/>
              </a:ext>
            </a:extLst>
          </p:cNvPr>
          <p:cNvSpPr txBox="1"/>
          <p:nvPr/>
        </p:nvSpPr>
        <p:spPr>
          <a:xfrm>
            <a:off x="398340" y="93291"/>
            <a:ext cx="11778420" cy="492443"/>
          </a:xfrm>
          <a:prstGeom prst="rect">
            <a:avLst/>
          </a:prstGeom>
          <a:noFill/>
        </p:spPr>
        <p:txBody>
          <a:bodyPr wrap="square" lIns="0" tIns="0" rIns="0" bIns="0" rtlCol="0">
            <a:spAutoFit/>
          </a:bodyPr>
          <a:lstStyle/>
          <a:p>
            <a:r>
              <a:rPr lang="en-US" sz="3200" dirty="0">
                <a:latin typeface="Sitka Banner" pitchFamily="2" charset="0"/>
                <a:cs typeface="Times New Roman" panose="02020603050405020304" pitchFamily="18" charset="0"/>
              </a:rPr>
              <a:t>b</a:t>
            </a:r>
            <a:r>
              <a:rPr lang="vi-VN"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Công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cuộc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bảo</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vệ</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và</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xây</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dựng</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phát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triển</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đất</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nước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sau</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khi</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giành</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độc</a:t>
            </a:r>
            <a:r>
              <a:rPr lang="en-US" sz="3200" dirty="0">
                <a:latin typeface="Sitka Banner" pitchFamily="2" charset="0"/>
                <a:cs typeface="Times New Roman" panose="02020603050405020304" pitchFamily="18" charset="0"/>
              </a:rPr>
              <a:t> </a:t>
            </a:r>
            <a:r>
              <a:rPr lang="en-US" sz="3200" dirty="0" err="1">
                <a:latin typeface="Sitka Banner" pitchFamily="2" charset="0"/>
                <a:cs typeface="Times New Roman" panose="02020603050405020304" pitchFamily="18" charset="0"/>
              </a:rPr>
              <a:t>lập</a:t>
            </a:r>
            <a:endParaRPr lang="en-US" sz="3200" dirty="0">
              <a:latin typeface="Sitka Banner" pitchFamily="2" charset="0"/>
              <a:cs typeface="Times New Roman" panose="02020603050405020304" pitchFamily="18" charset="0"/>
            </a:endParaRPr>
          </a:p>
        </p:txBody>
      </p:sp>
      <p:sp>
        <p:nvSpPr>
          <p:cNvPr id="8" name="Rectangle 7">
            <a:extLst>
              <a:ext uri="{FF2B5EF4-FFF2-40B4-BE49-F238E27FC236}">
                <a16:creationId xmlns:a16="http://schemas.microsoft.com/office/drawing/2014/main" id="{32CE13DD-ABCB-7D1C-5CEE-2DD41F77B9B7}"/>
              </a:ext>
            </a:extLst>
          </p:cNvPr>
          <p:cNvSpPr/>
          <p:nvPr/>
        </p:nvSpPr>
        <p:spPr>
          <a:xfrm>
            <a:off x="331518" y="868680"/>
            <a:ext cx="11778420" cy="143256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59ECBA-9C2C-05E7-F235-7967192E223A}"/>
              </a:ext>
            </a:extLst>
          </p:cNvPr>
          <p:cNvSpPr/>
          <p:nvPr/>
        </p:nvSpPr>
        <p:spPr>
          <a:xfrm>
            <a:off x="331518" y="2323638"/>
            <a:ext cx="11778420" cy="132663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9D601D-042C-F03F-B1FC-FFD267CB8ACA}"/>
              </a:ext>
            </a:extLst>
          </p:cNvPr>
          <p:cNvSpPr/>
          <p:nvPr/>
        </p:nvSpPr>
        <p:spPr>
          <a:xfrm>
            <a:off x="331518" y="3701226"/>
            <a:ext cx="11778420" cy="923654"/>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E8B47BD-8E4C-51D3-B28B-CA81D7A2ECEF}"/>
              </a:ext>
            </a:extLst>
          </p:cNvPr>
          <p:cNvSpPr/>
          <p:nvPr/>
        </p:nvSpPr>
        <p:spPr>
          <a:xfrm>
            <a:off x="331518" y="4647396"/>
            <a:ext cx="11778420" cy="78816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solidFill>
                <a:schemeClr val="bg1"/>
              </a:solidFill>
              <a:latin typeface="Sitka Banner" pitchFamily="2" charset="0"/>
            </a:endParaRPr>
          </a:p>
        </p:txBody>
      </p:sp>
      <p:sp>
        <p:nvSpPr>
          <p:cNvPr id="17" name="Rectangle 16">
            <a:extLst>
              <a:ext uri="{FF2B5EF4-FFF2-40B4-BE49-F238E27FC236}">
                <a16:creationId xmlns:a16="http://schemas.microsoft.com/office/drawing/2014/main" id="{EC41EC7D-DEDC-ACB2-10B3-B32091009BB0}"/>
              </a:ext>
            </a:extLst>
          </p:cNvPr>
          <p:cNvSpPr/>
          <p:nvPr/>
        </p:nvSpPr>
        <p:spPr>
          <a:xfrm>
            <a:off x="331518" y="5492754"/>
            <a:ext cx="11778420" cy="1066799"/>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D570DF5-7403-77BB-C90D-59BB1A554D49}"/>
              </a:ext>
            </a:extLst>
          </p:cNvPr>
          <p:cNvSpPr txBox="1"/>
          <p:nvPr/>
        </p:nvSpPr>
        <p:spPr>
          <a:xfrm>
            <a:off x="398339" y="815925"/>
            <a:ext cx="2098675" cy="1569660"/>
          </a:xfrm>
          <a:prstGeom prst="rect">
            <a:avLst/>
          </a:prstGeom>
          <a:noFill/>
        </p:spPr>
        <p:txBody>
          <a:bodyPr wrap="square" rtlCol="0">
            <a:spAutoFit/>
          </a:bodyPr>
          <a:lstStyle/>
          <a:p>
            <a:pPr algn="ctr"/>
            <a:r>
              <a:rPr lang="vi-VN" sz="3200" dirty="0">
                <a:solidFill>
                  <a:schemeClr val="bg1"/>
                </a:solidFill>
                <a:latin typeface="Sitka Banner" pitchFamily="2" charset="0"/>
              </a:rPr>
              <a:t>Nhóm 5 nước sáng lập ASEAN </a:t>
            </a:r>
            <a:endParaRPr lang="en-US" sz="3200" dirty="0">
              <a:solidFill>
                <a:schemeClr val="bg1"/>
              </a:solidFill>
              <a:latin typeface="Sitka Banner" pitchFamily="2" charset="0"/>
            </a:endParaRPr>
          </a:p>
        </p:txBody>
      </p:sp>
      <p:sp>
        <p:nvSpPr>
          <p:cNvPr id="3" name="TextBox 2">
            <a:extLst>
              <a:ext uri="{FF2B5EF4-FFF2-40B4-BE49-F238E27FC236}">
                <a16:creationId xmlns:a16="http://schemas.microsoft.com/office/drawing/2014/main" id="{5C6FCA03-EA8F-FF9F-9BBF-CE49E8E34DB5}"/>
              </a:ext>
            </a:extLst>
          </p:cNvPr>
          <p:cNvSpPr txBox="1"/>
          <p:nvPr/>
        </p:nvSpPr>
        <p:spPr>
          <a:xfrm>
            <a:off x="2584939" y="1001122"/>
            <a:ext cx="9612924" cy="1200329"/>
          </a:xfrm>
          <a:prstGeom prst="rect">
            <a:avLst/>
          </a:prstGeom>
          <a:noFill/>
        </p:spPr>
        <p:txBody>
          <a:bodyPr wrap="square" rtlCol="0">
            <a:spAutoFit/>
          </a:bodyPr>
          <a:lstStyle/>
          <a:p>
            <a:r>
              <a:rPr lang="en-US" sz="2400" dirty="0">
                <a:solidFill>
                  <a:schemeClr val="bg1"/>
                </a:solidFill>
                <a:latin typeface="Sitka Banner" pitchFamily="2" charset="0"/>
              </a:rPr>
              <a:t>- N</a:t>
            </a:r>
            <a:r>
              <a:rPr lang="vi-VN" sz="2400" dirty="0">
                <a:solidFill>
                  <a:schemeClr val="bg1"/>
                </a:solidFill>
                <a:latin typeface="Sitka Banner" pitchFamily="2" charset="0"/>
              </a:rPr>
              <a:t>hững năm 50-60</a:t>
            </a:r>
            <a:r>
              <a:rPr lang="en-US" sz="2400" dirty="0">
                <a:solidFill>
                  <a:schemeClr val="bg1"/>
                </a:solidFill>
                <a:latin typeface="Sitka Banner" pitchFamily="2" charset="0"/>
              </a:rPr>
              <a:t> t</a:t>
            </a:r>
            <a:r>
              <a:rPr lang="vi-VN" sz="2400" dirty="0">
                <a:solidFill>
                  <a:schemeClr val="bg1"/>
                </a:solidFill>
                <a:latin typeface="Sitka Banner" pitchFamily="2" charset="0"/>
              </a:rPr>
              <a:t>hực hiện công nghiệp hóa hướng nội</a:t>
            </a:r>
            <a:endParaRPr lang="en-US" sz="2400" dirty="0">
              <a:solidFill>
                <a:schemeClr val="bg1"/>
              </a:solidFill>
              <a:latin typeface="Sitka Banner" pitchFamily="2" charset="0"/>
            </a:endParaRPr>
          </a:p>
          <a:p>
            <a:r>
              <a:rPr lang="en-US" sz="2400" dirty="0">
                <a:solidFill>
                  <a:schemeClr val="bg1"/>
                </a:solidFill>
                <a:latin typeface="Sitka Banner" pitchFamily="2" charset="0"/>
              </a:rPr>
              <a:t>- N</a:t>
            </a:r>
            <a:r>
              <a:rPr lang="vi-VN" sz="2400" dirty="0">
                <a:solidFill>
                  <a:schemeClr val="bg1"/>
                </a:solidFill>
                <a:latin typeface="Sitka Banner" pitchFamily="2" charset="0"/>
              </a:rPr>
              <a:t>hững năm 70-80, chuyển sang hướng ngoại, Singapore thành “con rồng” châu Á.</a:t>
            </a:r>
            <a:endParaRPr lang="en-US" sz="2400" dirty="0">
              <a:solidFill>
                <a:schemeClr val="bg1"/>
              </a:solidFill>
              <a:latin typeface="Sitka Banner" pitchFamily="2" charset="0"/>
            </a:endParaRPr>
          </a:p>
        </p:txBody>
      </p:sp>
      <p:sp>
        <p:nvSpPr>
          <p:cNvPr id="7" name="TextBox 6">
            <a:extLst>
              <a:ext uri="{FF2B5EF4-FFF2-40B4-BE49-F238E27FC236}">
                <a16:creationId xmlns:a16="http://schemas.microsoft.com/office/drawing/2014/main" id="{6F8A8A5B-F85B-5829-B6D7-B180EC26CAEB}"/>
              </a:ext>
            </a:extLst>
          </p:cNvPr>
          <p:cNvSpPr txBox="1"/>
          <p:nvPr/>
        </p:nvSpPr>
        <p:spPr>
          <a:xfrm>
            <a:off x="398339" y="2391528"/>
            <a:ext cx="2098675" cy="1077218"/>
          </a:xfrm>
          <a:prstGeom prst="rect">
            <a:avLst/>
          </a:prstGeom>
          <a:noFill/>
        </p:spPr>
        <p:txBody>
          <a:bodyPr wrap="square" rtlCol="0">
            <a:spAutoFit/>
          </a:bodyPr>
          <a:lstStyle/>
          <a:p>
            <a:pPr algn="ctr"/>
            <a:r>
              <a:rPr lang="en-US" sz="3200" dirty="0" err="1">
                <a:solidFill>
                  <a:schemeClr val="bg1"/>
                </a:solidFill>
                <a:latin typeface="Sitka Banner" pitchFamily="2" charset="0"/>
              </a:rPr>
              <a:t>Việt</a:t>
            </a:r>
            <a:r>
              <a:rPr lang="en-US" sz="3200" dirty="0">
                <a:solidFill>
                  <a:schemeClr val="bg1"/>
                </a:solidFill>
                <a:latin typeface="Sitka Banner" pitchFamily="2" charset="0"/>
              </a:rPr>
              <a:t> Nam </a:t>
            </a:r>
            <a:r>
              <a:rPr lang="en-US" sz="3200" dirty="0" err="1">
                <a:solidFill>
                  <a:schemeClr val="bg1"/>
                </a:solidFill>
                <a:latin typeface="Sitka Banner" pitchFamily="2" charset="0"/>
              </a:rPr>
              <a:t>và</a:t>
            </a:r>
            <a:r>
              <a:rPr lang="en-US" sz="3200" dirty="0">
                <a:solidFill>
                  <a:schemeClr val="bg1"/>
                </a:solidFill>
                <a:latin typeface="Sitka Banner" pitchFamily="2" charset="0"/>
              </a:rPr>
              <a:t> </a:t>
            </a:r>
            <a:r>
              <a:rPr lang="en-US" sz="3200" dirty="0" err="1">
                <a:solidFill>
                  <a:schemeClr val="bg1"/>
                </a:solidFill>
                <a:latin typeface="Sitka Banner" pitchFamily="2" charset="0"/>
              </a:rPr>
              <a:t>Lào</a:t>
            </a:r>
            <a:endParaRPr lang="en-US" sz="3200" dirty="0">
              <a:solidFill>
                <a:schemeClr val="bg1"/>
              </a:solidFill>
              <a:latin typeface="Sitka Banner" pitchFamily="2" charset="0"/>
            </a:endParaRPr>
          </a:p>
        </p:txBody>
      </p:sp>
      <p:sp>
        <p:nvSpPr>
          <p:cNvPr id="9" name="TextBox 8">
            <a:extLst>
              <a:ext uri="{FF2B5EF4-FFF2-40B4-BE49-F238E27FC236}">
                <a16:creationId xmlns:a16="http://schemas.microsoft.com/office/drawing/2014/main" id="{F2125F79-333C-3A50-2367-0DF0315FDBAB}"/>
              </a:ext>
            </a:extLst>
          </p:cNvPr>
          <p:cNvSpPr txBox="1"/>
          <p:nvPr/>
        </p:nvSpPr>
        <p:spPr>
          <a:xfrm>
            <a:off x="2584939" y="2391528"/>
            <a:ext cx="9612924" cy="1200329"/>
          </a:xfrm>
          <a:prstGeom prst="rect">
            <a:avLst/>
          </a:prstGeom>
          <a:noFill/>
        </p:spPr>
        <p:txBody>
          <a:bodyPr wrap="square" rtlCol="0">
            <a:spAutoFit/>
          </a:bodyPr>
          <a:lstStyle/>
          <a:p>
            <a:r>
              <a:rPr lang="en-US" sz="2400" dirty="0">
                <a:solidFill>
                  <a:schemeClr val="bg1"/>
                </a:solidFill>
                <a:latin typeface="Sitka Banner" pitchFamily="2" charset="0"/>
              </a:rPr>
              <a:t>-    T</a:t>
            </a:r>
            <a:r>
              <a:rPr lang="vi-VN" sz="2400" dirty="0">
                <a:solidFill>
                  <a:schemeClr val="bg1"/>
                </a:solidFill>
                <a:latin typeface="Sitka Banner" pitchFamily="2" charset="0"/>
              </a:rPr>
              <a:t>ừ 1945-1975 vừa kháng chiến vừa kiến quốc,</a:t>
            </a:r>
            <a:endParaRPr lang="en-US" sz="2400" dirty="0">
              <a:solidFill>
                <a:schemeClr val="bg1"/>
              </a:solidFill>
              <a:latin typeface="Sitka Banner" pitchFamily="2" charset="0"/>
            </a:endParaRPr>
          </a:p>
          <a:p>
            <a:pPr marL="342900" indent="-342900">
              <a:buFontTx/>
              <a:buChar char="-"/>
            </a:pPr>
            <a:r>
              <a:rPr lang="en-US" sz="2400" dirty="0">
                <a:solidFill>
                  <a:schemeClr val="bg1"/>
                </a:solidFill>
                <a:latin typeface="Sitka Banner" pitchFamily="2" charset="0"/>
              </a:rPr>
              <a:t>T</a:t>
            </a:r>
            <a:r>
              <a:rPr lang="vi-VN" sz="2400" dirty="0">
                <a:solidFill>
                  <a:schemeClr val="bg1"/>
                </a:solidFill>
                <a:latin typeface="Sitka Banner" pitchFamily="2" charset="0"/>
              </a:rPr>
              <a:t>ừ 1975-1986 xây dựng chủ nghĩa xã hội nhưng gặp khó khăn kinh tế. </a:t>
            </a:r>
            <a:endParaRPr lang="en-US" sz="2400" dirty="0">
              <a:solidFill>
                <a:schemeClr val="bg1"/>
              </a:solidFill>
              <a:latin typeface="Sitka Banner" pitchFamily="2" charset="0"/>
            </a:endParaRPr>
          </a:p>
          <a:p>
            <a:pPr marL="342900" indent="-342900">
              <a:buFontTx/>
              <a:buChar char="-"/>
            </a:pPr>
            <a:r>
              <a:rPr lang="vi-VN" sz="2400" dirty="0">
                <a:solidFill>
                  <a:schemeClr val="bg1"/>
                </a:solidFill>
                <a:latin typeface="Sitka Banner" pitchFamily="2" charset="0"/>
              </a:rPr>
              <a:t>Từ 1986-1991, hai nước thực hiện đổi mới, đạt một số thành tựu ban đầu.</a:t>
            </a:r>
            <a:endParaRPr lang="en-US" sz="2400" dirty="0">
              <a:solidFill>
                <a:schemeClr val="bg1"/>
              </a:solidFill>
              <a:latin typeface="Sitka Banner" pitchFamily="2" charset="0"/>
            </a:endParaRPr>
          </a:p>
        </p:txBody>
      </p:sp>
      <p:sp>
        <p:nvSpPr>
          <p:cNvPr id="10" name="TextBox 9">
            <a:extLst>
              <a:ext uri="{FF2B5EF4-FFF2-40B4-BE49-F238E27FC236}">
                <a16:creationId xmlns:a16="http://schemas.microsoft.com/office/drawing/2014/main" id="{6B494177-7C03-FC36-2061-876A53589DAB}"/>
              </a:ext>
            </a:extLst>
          </p:cNvPr>
          <p:cNvSpPr txBox="1"/>
          <p:nvPr/>
        </p:nvSpPr>
        <p:spPr>
          <a:xfrm>
            <a:off x="398339" y="3701225"/>
            <a:ext cx="2098675" cy="584775"/>
          </a:xfrm>
          <a:prstGeom prst="rect">
            <a:avLst/>
          </a:prstGeom>
          <a:noFill/>
        </p:spPr>
        <p:txBody>
          <a:bodyPr wrap="square" rtlCol="0">
            <a:spAutoFit/>
          </a:bodyPr>
          <a:lstStyle/>
          <a:p>
            <a:pPr algn="ctr"/>
            <a:r>
              <a:rPr lang="en-US" sz="3200" dirty="0" err="1">
                <a:solidFill>
                  <a:schemeClr val="bg1"/>
                </a:solidFill>
                <a:latin typeface="Sitka Banner" pitchFamily="2" charset="0"/>
              </a:rPr>
              <a:t>Campuchia</a:t>
            </a:r>
            <a:endParaRPr lang="en-US" sz="3200" dirty="0">
              <a:solidFill>
                <a:schemeClr val="bg1"/>
              </a:solidFill>
              <a:latin typeface="Sitka Banner" pitchFamily="2" charset="0"/>
            </a:endParaRPr>
          </a:p>
        </p:txBody>
      </p:sp>
      <p:sp>
        <p:nvSpPr>
          <p:cNvPr id="11" name="TextBox 10">
            <a:extLst>
              <a:ext uri="{FF2B5EF4-FFF2-40B4-BE49-F238E27FC236}">
                <a16:creationId xmlns:a16="http://schemas.microsoft.com/office/drawing/2014/main" id="{D7275A22-9930-8D21-45C2-638F90F2D8A6}"/>
              </a:ext>
            </a:extLst>
          </p:cNvPr>
          <p:cNvSpPr txBox="1"/>
          <p:nvPr/>
        </p:nvSpPr>
        <p:spPr>
          <a:xfrm>
            <a:off x="2584939" y="3716465"/>
            <a:ext cx="9612924" cy="830997"/>
          </a:xfrm>
          <a:prstGeom prst="rect">
            <a:avLst/>
          </a:prstGeom>
          <a:noFill/>
        </p:spPr>
        <p:txBody>
          <a:bodyPr wrap="square" rtlCol="0">
            <a:spAutoFit/>
          </a:bodyPr>
          <a:lstStyle/>
          <a:p>
            <a:r>
              <a:rPr lang="en-US" sz="2400" dirty="0">
                <a:solidFill>
                  <a:schemeClr val="bg1"/>
                </a:solidFill>
                <a:latin typeface="Sitka Banner" pitchFamily="2" charset="0"/>
              </a:rPr>
              <a:t>- T</a:t>
            </a:r>
            <a:r>
              <a:rPr lang="vi-VN" sz="2400" dirty="0">
                <a:solidFill>
                  <a:schemeClr val="bg1"/>
                </a:solidFill>
                <a:latin typeface="Sitka Banner" pitchFamily="2" charset="0"/>
              </a:rPr>
              <a:t>ừ 1953-1991 trải qua kháng chiến, diệt chủng Pôn Pốt, và cuối cùng đạt được hòa bình vào năm 1991 nhờ sự giúp đỡ của quân tình nguyện Việt Nam.</a:t>
            </a:r>
            <a:endParaRPr lang="en-US" sz="2400" dirty="0">
              <a:solidFill>
                <a:schemeClr val="bg1"/>
              </a:solidFill>
              <a:latin typeface="Sitka Banner" pitchFamily="2" charset="0"/>
            </a:endParaRPr>
          </a:p>
        </p:txBody>
      </p:sp>
      <p:sp>
        <p:nvSpPr>
          <p:cNvPr id="12" name="TextBox 11">
            <a:extLst>
              <a:ext uri="{FF2B5EF4-FFF2-40B4-BE49-F238E27FC236}">
                <a16:creationId xmlns:a16="http://schemas.microsoft.com/office/drawing/2014/main" id="{0AF8D926-DF05-B634-2C05-A4184E3DEF39}"/>
              </a:ext>
            </a:extLst>
          </p:cNvPr>
          <p:cNvSpPr txBox="1"/>
          <p:nvPr/>
        </p:nvSpPr>
        <p:spPr>
          <a:xfrm>
            <a:off x="398339" y="4660906"/>
            <a:ext cx="2098675" cy="584775"/>
          </a:xfrm>
          <a:prstGeom prst="rect">
            <a:avLst/>
          </a:prstGeom>
          <a:noFill/>
        </p:spPr>
        <p:txBody>
          <a:bodyPr wrap="square" rtlCol="0">
            <a:spAutoFit/>
          </a:bodyPr>
          <a:lstStyle/>
          <a:p>
            <a:pPr algn="ctr"/>
            <a:r>
              <a:rPr lang="en-US" sz="3200" dirty="0" err="1">
                <a:solidFill>
                  <a:schemeClr val="bg1"/>
                </a:solidFill>
                <a:latin typeface="Sitka Banner" pitchFamily="2" charset="0"/>
              </a:rPr>
              <a:t>Brunây</a:t>
            </a:r>
            <a:endParaRPr lang="en-US" sz="3200" dirty="0">
              <a:solidFill>
                <a:schemeClr val="bg1"/>
              </a:solidFill>
              <a:latin typeface="Sitka Banner" pitchFamily="2" charset="0"/>
            </a:endParaRPr>
          </a:p>
        </p:txBody>
      </p:sp>
      <p:sp>
        <p:nvSpPr>
          <p:cNvPr id="13" name="TextBox 12">
            <a:extLst>
              <a:ext uri="{FF2B5EF4-FFF2-40B4-BE49-F238E27FC236}">
                <a16:creationId xmlns:a16="http://schemas.microsoft.com/office/drawing/2014/main" id="{9454B839-8909-796B-1398-D5ABA8F4DC36}"/>
              </a:ext>
            </a:extLst>
          </p:cNvPr>
          <p:cNvSpPr txBox="1"/>
          <p:nvPr/>
        </p:nvSpPr>
        <p:spPr>
          <a:xfrm>
            <a:off x="2584939" y="4737106"/>
            <a:ext cx="9612924" cy="461665"/>
          </a:xfrm>
          <a:prstGeom prst="rect">
            <a:avLst/>
          </a:prstGeom>
          <a:noFill/>
        </p:spPr>
        <p:txBody>
          <a:bodyPr wrap="square" rtlCol="0">
            <a:spAutoFit/>
          </a:bodyPr>
          <a:lstStyle/>
          <a:p>
            <a:r>
              <a:rPr lang="en-US" sz="2400" dirty="0">
                <a:solidFill>
                  <a:schemeClr val="bg1"/>
                </a:solidFill>
                <a:latin typeface="Sitka Banner" pitchFamily="2" charset="0"/>
              </a:rPr>
              <a:t>1984-1991 </a:t>
            </a:r>
            <a:r>
              <a:rPr lang="en-US" sz="2400" dirty="0" err="1">
                <a:solidFill>
                  <a:schemeClr val="bg1"/>
                </a:solidFill>
                <a:latin typeface="Sitka Banner" pitchFamily="2" charset="0"/>
              </a:rPr>
              <a:t>chuyển</a:t>
            </a:r>
            <a:r>
              <a:rPr lang="en-US" sz="2400" dirty="0">
                <a:solidFill>
                  <a:schemeClr val="bg1"/>
                </a:solidFill>
                <a:latin typeface="Sitka Banner" pitchFamily="2" charset="0"/>
              </a:rPr>
              <a:t> </a:t>
            </a:r>
            <a:r>
              <a:rPr lang="en-US" sz="2400" dirty="0" err="1">
                <a:solidFill>
                  <a:schemeClr val="bg1"/>
                </a:solidFill>
                <a:latin typeface="Sitka Banner" pitchFamily="2" charset="0"/>
              </a:rPr>
              <a:t>từ</a:t>
            </a:r>
            <a:r>
              <a:rPr lang="en-US" sz="2400" dirty="0">
                <a:solidFill>
                  <a:schemeClr val="bg1"/>
                </a:solidFill>
                <a:latin typeface="Sitka Banner" pitchFamily="2" charset="0"/>
              </a:rPr>
              <a:t> </a:t>
            </a:r>
            <a:r>
              <a:rPr lang="en-US" sz="2400" dirty="0" err="1">
                <a:solidFill>
                  <a:schemeClr val="bg1"/>
                </a:solidFill>
                <a:latin typeface="Sitka Banner" pitchFamily="2" charset="0"/>
              </a:rPr>
              <a:t>kinh</a:t>
            </a:r>
            <a:r>
              <a:rPr lang="en-US" sz="2400" dirty="0">
                <a:solidFill>
                  <a:schemeClr val="bg1"/>
                </a:solidFill>
                <a:latin typeface="Sitka Banner" pitchFamily="2" charset="0"/>
              </a:rPr>
              <a:t> </a:t>
            </a:r>
            <a:r>
              <a:rPr lang="en-US" sz="2400" dirty="0" err="1">
                <a:solidFill>
                  <a:schemeClr val="bg1"/>
                </a:solidFill>
                <a:latin typeface="Sitka Banner" pitchFamily="2" charset="0"/>
              </a:rPr>
              <a:t>tế</a:t>
            </a:r>
            <a:r>
              <a:rPr lang="en-US" sz="2400" dirty="0">
                <a:solidFill>
                  <a:schemeClr val="bg1"/>
                </a:solidFill>
                <a:latin typeface="Sitka Banner" pitchFamily="2" charset="0"/>
              </a:rPr>
              <a:t> </a:t>
            </a:r>
            <a:r>
              <a:rPr lang="en-US" sz="2400" dirty="0" err="1">
                <a:solidFill>
                  <a:schemeClr val="bg1"/>
                </a:solidFill>
                <a:latin typeface="Sitka Banner" pitchFamily="2" charset="0"/>
              </a:rPr>
              <a:t>dựa</a:t>
            </a:r>
            <a:r>
              <a:rPr lang="en-US" sz="2400" dirty="0">
                <a:solidFill>
                  <a:schemeClr val="bg1"/>
                </a:solidFill>
                <a:latin typeface="Sitka Banner" pitchFamily="2" charset="0"/>
              </a:rPr>
              <a:t> </a:t>
            </a:r>
            <a:r>
              <a:rPr lang="en-US" sz="2400" dirty="0" err="1">
                <a:solidFill>
                  <a:schemeClr val="bg1"/>
                </a:solidFill>
                <a:latin typeface="Sitka Banner" pitchFamily="2" charset="0"/>
              </a:rPr>
              <a:t>vào</a:t>
            </a:r>
            <a:r>
              <a:rPr lang="en-US" sz="2400" dirty="0">
                <a:solidFill>
                  <a:schemeClr val="bg1"/>
                </a:solidFill>
                <a:latin typeface="Sitka Banner" pitchFamily="2" charset="0"/>
              </a:rPr>
              <a:t> </a:t>
            </a:r>
            <a:r>
              <a:rPr lang="en-US" sz="2400" dirty="0" err="1">
                <a:solidFill>
                  <a:schemeClr val="bg1"/>
                </a:solidFill>
                <a:latin typeface="Sitka Banner" pitchFamily="2" charset="0"/>
              </a:rPr>
              <a:t>dầu</a:t>
            </a:r>
            <a:r>
              <a:rPr lang="en-US" sz="2400" dirty="0">
                <a:solidFill>
                  <a:schemeClr val="bg1"/>
                </a:solidFill>
                <a:latin typeface="Sitka Banner" pitchFamily="2" charset="0"/>
              </a:rPr>
              <a:t> </a:t>
            </a:r>
            <a:r>
              <a:rPr lang="en-US" sz="2400" dirty="0" err="1">
                <a:solidFill>
                  <a:schemeClr val="bg1"/>
                </a:solidFill>
                <a:latin typeface="Sitka Banner" pitchFamily="2" charset="0"/>
              </a:rPr>
              <a:t>mỏ</a:t>
            </a:r>
            <a:r>
              <a:rPr lang="en-US" sz="2400" dirty="0">
                <a:solidFill>
                  <a:schemeClr val="bg1"/>
                </a:solidFill>
                <a:latin typeface="Sitka Banner" pitchFamily="2" charset="0"/>
              </a:rPr>
              <a:t> sang </a:t>
            </a:r>
            <a:r>
              <a:rPr lang="en-US" sz="2400" dirty="0" err="1">
                <a:solidFill>
                  <a:schemeClr val="bg1"/>
                </a:solidFill>
                <a:latin typeface="Sitka Banner" pitchFamily="2" charset="0"/>
              </a:rPr>
              <a:t>đa</a:t>
            </a:r>
            <a:r>
              <a:rPr lang="en-US" sz="2400" dirty="0">
                <a:solidFill>
                  <a:schemeClr val="bg1"/>
                </a:solidFill>
                <a:latin typeface="Sitka Banner" pitchFamily="2" charset="0"/>
              </a:rPr>
              <a:t> </a:t>
            </a:r>
            <a:r>
              <a:rPr lang="en-US" sz="2400" dirty="0" err="1">
                <a:solidFill>
                  <a:schemeClr val="bg1"/>
                </a:solidFill>
                <a:latin typeface="Sitka Banner" pitchFamily="2" charset="0"/>
              </a:rPr>
              <a:t>dạng</a:t>
            </a:r>
            <a:r>
              <a:rPr lang="en-US" sz="2400" dirty="0">
                <a:solidFill>
                  <a:schemeClr val="bg1"/>
                </a:solidFill>
                <a:latin typeface="Sitka Banner" pitchFamily="2" charset="0"/>
              </a:rPr>
              <a:t> </a:t>
            </a:r>
            <a:r>
              <a:rPr lang="en-US" sz="2400" dirty="0" err="1">
                <a:solidFill>
                  <a:schemeClr val="bg1"/>
                </a:solidFill>
                <a:latin typeface="Sitka Banner" pitchFamily="2" charset="0"/>
              </a:rPr>
              <a:t>hóa</a:t>
            </a:r>
            <a:r>
              <a:rPr lang="en-US" sz="2400" dirty="0">
                <a:solidFill>
                  <a:schemeClr val="bg1"/>
                </a:solidFill>
                <a:latin typeface="Sitka Banner" pitchFamily="2" charset="0"/>
              </a:rPr>
              <a:t>.</a:t>
            </a:r>
          </a:p>
        </p:txBody>
      </p:sp>
      <p:sp>
        <p:nvSpPr>
          <p:cNvPr id="19" name="TextBox 18">
            <a:extLst>
              <a:ext uri="{FF2B5EF4-FFF2-40B4-BE49-F238E27FC236}">
                <a16:creationId xmlns:a16="http://schemas.microsoft.com/office/drawing/2014/main" id="{D396C673-4A6A-3493-1780-6A2342CD3DAA}"/>
              </a:ext>
            </a:extLst>
          </p:cNvPr>
          <p:cNvSpPr txBox="1"/>
          <p:nvPr/>
        </p:nvSpPr>
        <p:spPr>
          <a:xfrm>
            <a:off x="398339" y="5542398"/>
            <a:ext cx="2098675" cy="584775"/>
          </a:xfrm>
          <a:prstGeom prst="rect">
            <a:avLst/>
          </a:prstGeom>
          <a:noFill/>
        </p:spPr>
        <p:txBody>
          <a:bodyPr wrap="square" rtlCol="0">
            <a:spAutoFit/>
          </a:bodyPr>
          <a:lstStyle/>
          <a:p>
            <a:pPr algn="ctr"/>
            <a:r>
              <a:rPr lang="en-US" sz="3200" dirty="0" err="1">
                <a:solidFill>
                  <a:schemeClr val="bg1"/>
                </a:solidFill>
                <a:latin typeface="Sitka Banner" pitchFamily="2" charset="0"/>
              </a:rPr>
              <a:t>Miến</a:t>
            </a:r>
            <a:r>
              <a:rPr lang="en-US" sz="3200" dirty="0">
                <a:solidFill>
                  <a:schemeClr val="bg1"/>
                </a:solidFill>
                <a:latin typeface="Sitka Banner" pitchFamily="2" charset="0"/>
              </a:rPr>
              <a:t> </a:t>
            </a:r>
            <a:r>
              <a:rPr lang="en-US" sz="3200" dirty="0" err="1">
                <a:solidFill>
                  <a:schemeClr val="bg1"/>
                </a:solidFill>
                <a:latin typeface="Sitka Banner" pitchFamily="2" charset="0"/>
              </a:rPr>
              <a:t>Điện</a:t>
            </a:r>
            <a:endParaRPr lang="en-US" sz="3200" dirty="0">
              <a:solidFill>
                <a:schemeClr val="bg1"/>
              </a:solidFill>
              <a:latin typeface="Sitka Banner" pitchFamily="2" charset="0"/>
            </a:endParaRPr>
          </a:p>
        </p:txBody>
      </p:sp>
      <p:sp>
        <p:nvSpPr>
          <p:cNvPr id="20" name="TextBox 19">
            <a:extLst>
              <a:ext uri="{FF2B5EF4-FFF2-40B4-BE49-F238E27FC236}">
                <a16:creationId xmlns:a16="http://schemas.microsoft.com/office/drawing/2014/main" id="{5A8BB5C2-621F-E61D-F680-ED5AE18172A3}"/>
              </a:ext>
            </a:extLst>
          </p:cNvPr>
          <p:cNvSpPr txBox="1"/>
          <p:nvPr/>
        </p:nvSpPr>
        <p:spPr>
          <a:xfrm>
            <a:off x="2584939" y="5618598"/>
            <a:ext cx="9612924" cy="830997"/>
          </a:xfrm>
          <a:prstGeom prst="rect">
            <a:avLst/>
          </a:prstGeom>
          <a:noFill/>
        </p:spPr>
        <p:txBody>
          <a:bodyPr wrap="square" rtlCol="0">
            <a:spAutoFit/>
          </a:bodyPr>
          <a:lstStyle/>
          <a:p>
            <a:r>
              <a:rPr lang="vi-VN" sz="2400" dirty="0">
                <a:solidFill>
                  <a:schemeClr val="bg1"/>
                </a:solidFill>
                <a:latin typeface="Sitka Banner" pitchFamily="2" charset="0"/>
              </a:rPr>
              <a:t>từ 1948-1991 thực hiện chính sách tự lực, trải qua khủng hoảng và đến 1988 bắt đầu cải cách, đạt được những thành công ban đầu</a:t>
            </a:r>
            <a:r>
              <a:rPr lang="en-US" sz="2400" dirty="0">
                <a:solidFill>
                  <a:schemeClr val="bg1"/>
                </a:solidFill>
                <a:latin typeface="Sitka Banner" pitchFamily="2" charset="0"/>
              </a:rPr>
              <a:t>.</a:t>
            </a:r>
          </a:p>
        </p:txBody>
      </p:sp>
      <p:cxnSp>
        <p:nvCxnSpPr>
          <p:cNvPr id="23" name="Straight Connector 22">
            <a:extLst>
              <a:ext uri="{FF2B5EF4-FFF2-40B4-BE49-F238E27FC236}">
                <a16:creationId xmlns:a16="http://schemas.microsoft.com/office/drawing/2014/main" id="{B2B05429-F4DF-9716-AFF8-3EA5DD4548DE}"/>
              </a:ext>
            </a:extLst>
          </p:cNvPr>
          <p:cNvCxnSpPr/>
          <p:nvPr/>
        </p:nvCxnSpPr>
        <p:spPr>
          <a:xfrm>
            <a:off x="2497014" y="868680"/>
            <a:ext cx="0" cy="5690873"/>
          </a:xfrm>
          <a:prstGeom prst="line">
            <a:avLst/>
          </a:prstGeom>
          <a:ln w="76200">
            <a:solidFill>
              <a:schemeClr val="bg1"/>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188500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243D7B">
                <a:alpha val="100000"/>
              </a:srgbClr>
            </a:gs>
            <a:gs pos="100000">
              <a:srgbClr val="132A62">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3190409" y="-241083"/>
            <a:ext cx="7003012" cy="5672440"/>
          </a:xfrm>
          <a:custGeom>
            <a:avLst/>
            <a:gdLst/>
            <a:ahLst/>
            <a:cxnLst/>
            <a:rect l="l" t="t" r="r" b="b"/>
            <a:pathLst>
              <a:path w="8987199" h="7279631">
                <a:moveTo>
                  <a:pt x="0" y="0"/>
                </a:moveTo>
                <a:lnTo>
                  <a:pt x="8987199" y="0"/>
                </a:lnTo>
                <a:lnTo>
                  <a:pt x="8987199" y="7279632"/>
                </a:lnTo>
                <a:lnTo>
                  <a:pt x="0" y="7279632"/>
                </a:lnTo>
                <a:lnTo>
                  <a:pt x="0" y="0"/>
                </a:lnTo>
                <a:close/>
              </a:path>
            </a:pathLst>
          </a:custGeom>
          <a:blipFill>
            <a:blip r:embed="rId5">
              <a:alphaModFix amt="24000"/>
            </a:blip>
            <a:stretch>
              <a:fillRect/>
            </a:stretch>
          </a:blipFill>
        </p:spPr>
        <p:txBody>
          <a:bodyPr/>
          <a:lstStyle/>
          <a:p>
            <a:endParaRPr lang="en-ID"/>
          </a:p>
        </p:txBody>
      </p:sp>
      <p:sp>
        <p:nvSpPr>
          <p:cNvPr id="3" name="Freeform 3"/>
          <p:cNvSpPr/>
          <p:nvPr/>
        </p:nvSpPr>
        <p:spPr>
          <a:xfrm>
            <a:off x="-1414396" y="3523970"/>
            <a:ext cx="7510396" cy="3445394"/>
          </a:xfrm>
          <a:custGeom>
            <a:avLst/>
            <a:gdLst/>
            <a:ahLst/>
            <a:cxnLst/>
            <a:rect l="l" t="t" r="r" b="b"/>
            <a:pathLst>
              <a:path w="9638342" h="4421589">
                <a:moveTo>
                  <a:pt x="0" y="0"/>
                </a:moveTo>
                <a:lnTo>
                  <a:pt x="9638342" y="0"/>
                </a:lnTo>
                <a:lnTo>
                  <a:pt x="9638342" y="4421589"/>
                </a:lnTo>
                <a:lnTo>
                  <a:pt x="0" y="4421589"/>
                </a:lnTo>
                <a:lnTo>
                  <a:pt x="0" y="0"/>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ID"/>
          </a:p>
        </p:txBody>
      </p:sp>
      <p:sp>
        <p:nvSpPr>
          <p:cNvPr id="4" name="Freeform 4"/>
          <p:cNvSpPr/>
          <p:nvPr/>
        </p:nvSpPr>
        <p:spPr>
          <a:xfrm>
            <a:off x="6096000" y="4108077"/>
            <a:ext cx="6237138" cy="2861287"/>
          </a:xfrm>
          <a:custGeom>
            <a:avLst/>
            <a:gdLst/>
            <a:ahLst/>
            <a:cxnLst/>
            <a:rect l="l" t="t" r="r" b="b"/>
            <a:pathLst>
              <a:path w="8004327" h="3671985">
                <a:moveTo>
                  <a:pt x="0" y="0"/>
                </a:moveTo>
                <a:lnTo>
                  <a:pt x="8004327" y="0"/>
                </a:lnTo>
                <a:lnTo>
                  <a:pt x="8004327" y="3671985"/>
                </a:lnTo>
                <a:lnTo>
                  <a:pt x="0" y="3671985"/>
                </a:lnTo>
                <a:lnTo>
                  <a:pt x="0" y="0"/>
                </a:lnTo>
                <a:close/>
              </a:path>
            </a:pathLst>
          </a:custGeom>
          <a:blipFill>
            <a:blip r:embed="rId6">
              <a:alphaModFix amt="15000"/>
              <a:extLst>
                <a:ext uri="{96DAC541-7B7A-43D3-8B79-37D633B846F1}">
                  <asvg:svgBlip xmlns:asvg="http://schemas.microsoft.com/office/drawing/2016/SVG/main" r:embed="rId7"/>
                </a:ext>
              </a:extLst>
            </a:blip>
            <a:stretch>
              <a:fillRect/>
            </a:stretch>
          </a:blipFill>
        </p:spPr>
        <p:txBody>
          <a:bodyPr/>
          <a:lstStyle/>
          <a:p>
            <a:endParaRPr lang="en-ID"/>
          </a:p>
        </p:txBody>
      </p:sp>
      <p:sp>
        <p:nvSpPr>
          <p:cNvPr id="5" name="TextBox 5"/>
          <p:cNvSpPr txBox="1"/>
          <p:nvPr/>
        </p:nvSpPr>
        <p:spPr>
          <a:xfrm>
            <a:off x="6500775" y="481096"/>
            <a:ext cx="2146797" cy="1532086"/>
          </a:xfrm>
          <a:prstGeom prst="rect">
            <a:avLst/>
          </a:prstGeom>
        </p:spPr>
        <p:txBody>
          <a:bodyPr lIns="0" tIns="0" rIns="0" bIns="0" rtlCol="0" anchor="t">
            <a:spAutoFit/>
          </a:bodyPr>
          <a:lstStyle/>
          <a:p>
            <a:pPr defTabSz="712500">
              <a:lnSpc>
                <a:spcPts val="13052"/>
              </a:lnSpc>
              <a:spcBef>
                <a:spcPct val="0"/>
              </a:spcBef>
            </a:pPr>
            <a:r>
              <a:rPr lang="en-US" sz="9322">
                <a:solidFill>
                  <a:srgbClr val="FFFFFF"/>
                </a:solidFill>
                <a:latin typeface="Yellowtail"/>
                <a:ea typeface="Yellowtail"/>
                <a:cs typeface="Yellowtail"/>
                <a:sym typeface="Yellowtail"/>
              </a:rPr>
              <a:t>4th</a:t>
            </a:r>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rcRect t="83" b="83"/>
          <a:stretch>
            <a:fillRect/>
          </a:stretch>
        </p:blipFill>
        <p:spPr>
          <a:xfrm>
            <a:off x="9896" y="94970"/>
            <a:ext cx="12172208" cy="6858000"/>
          </a:xfrm>
          <a:prstGeom prst="rect">
            <a:avLst/>
          </a:prstGeom>
        </p:spPr>
      </p:pic>
      <p:grpSp>
        <p:nvGrpSpPr>
          <p:cNvPr id="7" name="Group 7"/>
          <p:cNvGrpSpPr/>
          <p:nvPr/>
        </p:nvGrpSpPr>
        <p:grpSpPr>
          <a:xfrm>
            <a:off x="642941" y="573668"/>
            <a:ext cx="224264" cy="22426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3F0F0"/>
            </a:solidFill>
          </p:spPr>
          <p:txBody>
            <a:bodyPr/>
            <a:lstStyle/>
            <a:p>
              <a:endParaRPr lang="en-ID"/>
            </a:p>
          </p:txBody>
        </p:sp>
        <p:sp>
          <p:nvSpPr>
            <p:cNvPr id="9" name="TextBox 9"/>
            <p:cNvSpPr txBox="1"/>
            <p:nvPr/>
          </p:nvSpPr>
          <p:spPr>
            <a:xfrm>
              <a:off x="76200" y="47625"/>
              <a:ext cx="660400" cy="688975"/>
            </a:xfrm>
            <a:prstGeom prst="rect">
              <a:avLst/>
            </a:prstGeom>
          </p:spPr>
          <p:txBody>
            <a:bodyPr lIns="39584" tIns="39584" rIns="39584" bIns="39584" rtlCol="0" anchor="ctr"/>
            <a:lstStyle/>
            <a:p>
              <a:pPr algn="ctr" defTabSz="712500">
                <a:lnSpc>
                  <a:spcPts val="1854"/>
                </a:lnSpc>
              </a:pPr>
              <a:endParaRPr sz="1403">
                <a:solidFill>
                  <a:prstClr val="black"/>
                </a:solidFill>
                <a:latin typeface="Calibri"/>
              </a:endParaRPr>
            </a:p>
          </p:txBody>
        </p:sp>
      </p:grpSp>
      <p:sp>
        <p:nvSpPr>
          <p:cNvPr id="10" name="Freeform 10"/>
          <p:cNvSpPr/>
          <p:nvPr/>
        </p:nvSpPr>
        <p:spPr>
          <a:xfrm>
            <a:off x="6999971" y="2148903"/>
            <a:ext cx="5182133" cy="45344"/>
          </a:xfrm>
          <a:custGeom>
            <a:avLst/>
            <a:gdLst/>
            <a:ahLst/>
            <a:cxnLst/>
            <a:rect l="l" t="t" r="r" b="b"/>
            <a:pathLst>
              <a:path w="6650404" h="58191">
                <a:moveTo>
                  <a:pt x="0" y="0"/>
                </a:moveTo>
                <a:lnTo>
                  <a:pt x="6650404" y="0"/>
                </a:lnTo>
                <a:lnTo>
                  <a:pt x="6650404" y="58191"/>
                </a:lnTo>
                <a:lnTo>
                  <a:pt x="0" y="581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ID"/>
          </a:p>
        </p:txBody>
      </p:sp>
      <p:sp>
        <p:nvSpPr>
          <p:cNvPr id="11" name="AutoShape 11"/>
          <p:cNvSpPr/>
          <p:nvPr/>
        </p:nvSpPr>
        <p:spPr>
          <a:xfrm>
            <a:off x="8811661" y="6397831"/>
            <a:ext cx="5116166" cy="0"/>
          </a:xfrm>
          <a:prstGeom prst="line">
            <a:avLst/>
          </a:prstGeom>
          <a:ln w="38100" cap="flat">
            <a:solidFill>
              <a:srgbClr val="EC0000"/>
            </a:solidFill>
            <a:prstDash val="solid"/>
            <a:headEnd type="none" w="sm" len="sm"/>
            <a:tailEnd type="none" w="sm" len="sm"/>
          </a:ln>
        </p:spPr>
        <p:txBody>
          <a:bodyPr/>
          <a:lstStyle/>
          <a:p>
            <a:endParaRPr lang="en-ID"/>
          </a:p>
        </p:txBody>
      </p:sp>
      <p:sp>
        <p:nvSpPr>
          <p:cNvPr id="12" name="Freeform 12"/>
          <p:cNvSpPr/>
          <p:nvPr/>
        </p:nvSpPr>
        <p:spPr>
          <a:xfrm>
            <a:off x="10677560" y="-291864"/>
            <a:ext cx="1908704" cy="1880073"/>
          </a:xfrm>
          <a:custGeom>
            <a:avLst/>
            <a:gdLst/>
            <a:ahLst/>
            <a:cxnLst/>
            <a:rect l="l" t="t" r="r" b="b"/>
            <a:pathLst>
              <a:path w="2449503" h="2412760">
                <a:moveTo>
                  <a:pt x="0" y="0"/>
                </a:moveTo>
                <a:lnTo>
                  <a:pt x="2449503" y="0"/>
                </a:lnTo>
                <a:lnTo>
                  <a:pt x="2449503" y="2412760"/>
                </a:lnTo>
                <a:lnTo>
                  <a:pt x="0" y="24127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ID"/>
          </a:p>
        </p:txBody>
      </p:sp>
      <p:sp>
        <p:nvSpPr>
          <p:cNvPr id="13" name="TextBox 13"/>
          <p:cNvSpPr txBox="1"/>
          <p:nvPr/>
        </p:nvSpPr>
        <p:spPr>
          <a:xfrm>
            <a:off x="8647572" y="1587012"/>
            <a:ext cx="1614920" cy="489301"/>
          </a:xfrm>
          <a:prstGeom prst="rect">
            <a:avLst/>
          </a:prstGeom>
        </p:spPr>
        <p:txBody>
          <a:bodyPr wrap="square" lIns="0" tIns="0" rIns="0" bIns="0" rtlCol="0" anchor="t">
            <a:spAutoFit/>
          </a:bodyPr>
          <a:lstStyle/>
          <a:p>
            <a:pPr algn="ctr" defTabSz="712500">
              <a:lnSpc>
                <a:spcPts val="4145"/>
              </a:lnSpc>
            </a:pPr>
            <a:r>
              <a:rPr lang="en-US" sz="2961">
                <a:solidFill>
                  <a:srgbClr val="004AAD"/>
                </a:solidFill>
                <a:latin typeface="Roboto Bold"/>
                <a:ea typeface="Roboto Bold"/>
                <a:cs typeface="Roboto Bold"/>
                <a:sym typeface="Roboto Bold"/>
              </a:rPr>
              <a:t>Bài 12</a:t>
            </a:r>
          </a:p>
        </p:txBody>
      </p:sp>
      <p:sp>
        <p:nvSpPr>
          <p:cNvPr id="14" name="TextBox 14"/>
          <p:cNvSpPr txBox="1"/>
          <p:nvPr/>
        </p:nvSpPr>
        <p:spPr>
          <a:xfrm>
            <a:off x="7574174" y="2179402"/>
            <a:ext cx="4287668" cy="1792863"/>
          </a:xfrm>
          <a:prstGeom prst="rect">
            <a:avLst/>
          </a:prstGeom>
        </p:spPr>
        <p:txBody>
          <a:bodyPr lIns="0" tIns="0" rIns="0" bIns="0" rtlCol="0" anchor="t">
            <a:spAutoFit/>
          </a:bodyPr>
          <a:lstStyle/>
          <a:p>
            <a:pPr algn="ctr" defTabSz="712500">
              <a:lnSpc>
                <a:spcPts val="4799"/>
              </a:lnSpc>
            </a:pPr>
            <a:r>
              <a:rPr lang="en-US" sz="3428" dirty="0" err="1">
                <a:solidFill>
                  <a:srgbClr val="004AAD"/>
                </a:solidFill>
                <a:latin typeface="Roboto Bold"/>
                <a:ea typeface="Roboto Bold"/>
                <a:cs typeface="Roboto Bold"/>
                <a:sym typeface="Roboto Bold"/>
              </a:rPr>
              <a:t>Khu</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vực</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Mỹ</a:t>
            </a:r>
            <a:r>
              <a:rPr lang="en-US" sz="3428" dirty="0">
                <a:solidFill>
                  <a:srgbClr val="004AAD"/>
                </a:solidFill>
                <a:latin typeface="Roboto Bold"/>
                <a:ea typeface="Roboto Bold"/>
                <a:cs typeface="Roboto Bold"/>
                <a:sym typeface="Roboto Bold"/>
              </a:rPr>
              <a:t> La-</a:t>
            </a:r>
            <a:r>
              <a:rPr lang="en-US" sz="3428" dirty="0" err="1">
                <a:solidFill>
                  <a:srgbClr val="004AAD"/>
                </a:solidFill>
                <a:latin typeface="Roboto Bold"/>
                <a:ea typeface="Roboto Bold"/>
                <a:cs typeface="Roboto Bold"/>
                <a:sym typeface="Roboto Bold"/>
              </a:rPr>
              <a:t>tinh</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và</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châu</a:t>
            </a:r>
            <a:r>
              <a:rPr lang="en-US" sz="3428" dirty="0">
                <a:solidFill>
                  <a:srgbClr val="004AAD"/>
                </a:solidFill>
                <a:latin typeface="Roboto Bold"/>
                <a:ea typeface="Roboto Bold"/>
                <a:cs typeface="Roboto Bold"/>
                <a:sym typeface="Roboto Bold"/>
              </a:rPr>
              <a:t> Á </a:t>
            </a:r>
            <a:r>
              <a:rPr lang="en-US" sz="3428" dirty="0" err="1">
                <a:solidFill>
                  <a:srgbClr val="004AAD"/>
                </a:solidFill>
                <a:latin typeface="Roboto Bold"/>
                <a:ea typeface="Roboto Bold"/>
                <a:cs typeface="Roboto Bold"/>
                <a:sym typeface="Roboto Bold"/>
              </a:rPr>
              <a:t>từ</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năm</a:t>
            </a:r>
            <a:r>
              <a:rPr lang="en-US" sz="3428" dirty="0">
                <a:solidFill>
                  <a:srgbClr val="004AAD"/>
                </a:solidFill>
                <a:latin typeface="Roboto Bold"/>
                <a:ea typeface="Roboto Bold"/>
                <a:cs typeface="Roboto Bold"/>
                <a:sym typeface="Roboto Bold"/>
              </a:rPr>
              <a:t> 1945 </a:t>
            </a:r>
            <a:r>
              <a:rPr lang="en-US" sz="3428" dirty="0" err="1">
                <a:solidFill>
                  <a:srgbClr val="004AAD"/>
                </a:solidFill>
                <a:latin typeface="Roboto Bold"/>
                <a:ea typeface="Roboto Bold"/>
                <a:cs typeface="Roboto Bold"/>
                <a:sym typeface="Roboto Bold"/>
              </a:rPr>
              <a:t>đến</a:t>
            </a:r>
            <a:r>
              <a:rPr lang="en-US" sz="3428" dirty="0">
                <a:solidFill>
                  <a:srgbClr val="004AAD"/>
                </a:solidFill>
                <a:latin typeface="Roboto Bold"/>
                <a:ea typeface="Roboto Bold"/>
                <a:cs typeface="Roboto Bold"/>
                <a:sym typeface="Roboto Bold"/>
              </a:rPr>
              <a:t> </a:t>
            </a:r>
            <a:r>
              <a:rPr lang="en-US" sz="3428" dirty="0" err="1">
                <a:solidFill>
                  <a:srgbClr val="004AAD"/>
                </a:solidFill>
                <a:latin typeface="Roboto Bold"/>
                <a:ea typeface="Roboto Bold"/>
                <a:cs typeface="Roboto Bold"/>
                <a:sym typeface="Roboto Bold"/>
              </a:rPr>
              <a:t>năm</a:t>
            </a:r>
            <a:r>
              <a:rPr lang="en-US" sz="3428" dirty="0">
                <a:solidFill>
                  <a:srgbClr val="004AAD"/>
                </a:solidFill>
                <a:latin typeface="Roboto Bold"/>
                <a:ea typeface="Roboto Bold"/>
                <a:cs typeface="Roboto Bold"/>
                <a:sym typeface="Roboto Bold"/>
              </a:rPr>
              <a:t> 1991</a:t>
            </a:r>
          </a:p>
        </p:txBody>
      </p:sp>
      <p:pic>
        <p:nvPicPr>
          <p:cNvPr id="15" name="Picture 14">
            <a:extLst>
              <a:ext uri="{FF2B5EF4-FFF2-40B4-BE49-F238E27FC236}">
                <a16:creationId xmlns:a16="http://schemas.microsoft.com/office/drawing/2014/main" id="{0DF847DC-9651-7C87-E92E-B86A2D1359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8588" y="4556372"/>
            <a:ext cx="1451156" cy="1451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2C368E7-C878-4ED1-B35A-B783EB970701}"/>
              </a:ext>
            </a:extLst>
          </p:cNvPr>
          <p:cNvSpPr/>
          <p:nvPr/>
        </p:nvSpPr>
        <p:spPr>
          <a:xfrm>
            <a:off x="287560" y="154400"/>
            <a:ext cx="4027360" cy="4114800"/>
          </a:xfrm>
          <a:custGeom>
            <a:avLst/>
            <a:gdLst/>
            <a:ahLst/>
            <a:cxnLst/>
            <a:rect l="l" t="t" r="r" b="b"/>
            <a:pathLst>
              <a:path w="4027360" h="4114800">
                <a:moveTo>
                  <a:pt x="0" y="0"/>
                </a:moveTo>
                <a:lnTo>
                  <a:pt x="4027360" y="0"/>
                </a:lnTo>
                <a:lnTo>
                  <a:pt x="4027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9" name="Freeform 5">
            <a:extLst>
              <a:ext uri="{FF2B5EF4-FFF2-40B4-BE49-F238E27FC236}">
                <a16:creationId xmlns:a16="http://schemas.microsoft.com/office/drawing/2014/main" id="{26A56FC2-D1E7-4FB6-BC43-49CE8F7EAEA3}"/>
              </a:ext>
            </a:extLst>
          </p:cNvPr>
          <p:cNvSpPr/>
          <p:nvPr/>
        </p:nvSpPr>
        <p:spPr>
          <a:xfrm>
            <a:off x="7292204" y="4933517"/>
            <a:ext cx="4876800" cy="1901952"/>
          </a:xfrm>
          <a:custGeom>
            <a:avLst/>
            <a:gdLst/>
            <a:ahLst/>
            <a:cxnLst/>
            <a:rect l="l" t="t" r="r" b="b"/>
            <a:pathLst>
              <a:path w="7315200" h="2852928">
                <a:moveTo>
                  <a:pt x="0" y="0"/>
                </a:moveTo>
                <a:lnTo>
                  <a:pt x="7315200" y="0"/>
                </a:lnTo>
                <a:lnTo>
                  <a:pt x="7315200" y="2852928"/>
                </a:lnTo>
                <a:lnTo>
                  <a:pt x="0" y="285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5" name="Freeform: Shape 14">
            <a:extLst>
              <a:ext uri="{FF2B5EF4-FFF2-40B4-BE49-F238E27FC236}">
                <a16:creationId xmlns:a16="http://schemas.microsoft.com/office/drawing/2014/main" id="{96F351E5-B431-4E6E-854B-995FB261A5FD}"/>
              </a:ext>
            </a:extLst>
          </p:cNvPr>
          <p:cNvSpPr/>
          <p:nvPr/>
        </p:nvSpPr>
        <p:spPr>
          <a:xfrm>
            <a:off x="711429" y="2510524"/>
            <a:ext cx="5126118" cy="1758676"/>
          </a:xfrm>
          <a:custGeom>
            <a:avLst/>
            <a:gdLst>
              <a:gd name="connsiteX0" fmla="*/ 0 w 2267059"/>
              <a:gd name="connsiteY0" fmla="*/ 113353 h 1133529"/>
              <a:gd name="connsiteX1" fmla="*/ 113353 w 2267059"/>
              <a:gd name="connsiteY1" fmla="*/ 0 h 1133529"/>
              <a:gd name="connsiteX2" fmla="*/ 2153706 w 2267059"/>
              <a:gd name="connsiteY2" fmla="*/ 0 h 1133529"/>
              <a:gd name="connsiteX3" fmla="*/ 2267059 w 2267059"/>
              <a:gd name="connsiteY3" fmla="*/ 113353 h 1133529"/>
              <a:gd name="connsiteX4" fmla="*/ 2267059 w 2267059"/>
              <a:gd name="connsiteY4" fmla="*/ 1020176 h 1133529"/>
              <a:gd name="connsiteX5" fmla="*/ 2153706 w 2267059"/>
              <a:gd name="connsiteY5" fmla="*/ 1133529 h 1133529"/>
              <a:gd name="connsiteX6" fmla="*/ 113353 w 2267059"/>
              <a:gd name="connsiteY6" fmla="*/ 1133529 h 1133529"/>
              <a:gd name="connsiteX7" fmla="*/ 0 w 2267059"/>
              <a:gd name="connsiteY7" fmla="*/ 1020176 h 1133529"/>
              <a:gd name="connsiteX8" fmla="*/ 0 w 2267059"/>
              <a:gd name="connsiteY8" fmla="*/ 113353 h 113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7059" h="1133529">
                <a:moveTo>
                  <a:pt x="0" y="113353"/>
                </a:moveTo>
                <a:cubicBezTo>
                  <a:pt x="0" y="50750"/>
                  <a:pt x="50750" y="0"/>
                  <a:pt x="113353" y="0"/>
                </a:cubicBezTo>
                <a:lnTo>
                  <a:pt x="2153706" y="0"/>
                </a:lnTo>
                <a:cubicBezTo>
                  <a:pt x="2216309" y="0"/>
                  <a:pt x="2267059" y="50750"/>
                  <a:pt x="2267059" y="113353"/>
                </a:cubicBezTo>
                <a:lnTo>
                  <a:pt x="2267059" y="1020176"/>
                </a:lnTo>
                <a:cubicBezTo>
                  <a:pt x="2267059" y="1082779"/>
                  <a:pt x="2216309" y="1133529"/>
                  <a:pt x="2153706" y="1133529"/>
                </a:cubicBezTo>
                <a:lnTo>
                  <a:pt x="113353" y="1133529"/>
                </a:lnTo>
                <a:cubicBezTo>
                  <a:pt x="50750" y="1133529"/>
                  <a:pt x="0" y="1082779"/>
                  <a:pt x="0" y="1020176"/>
                </a:cubicBezTo>
                <a:lnTo>
                  <a:pt x="0" y="11335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9870" tIns="50980" rIns="59870" bIns="509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prstClr val="white"/>
                </a:solidFill>
                <a:effectLst/>
                <a:uLnTx/>
                <a:uFillTx/>
                <a:latin typeface="Sitka Banner" pitchFamily="2" charset="0"/>
                <a:ea typeface="+mn-ea"/>
                <a:cs typeface="+mn-cs"/>
              </a:rPr>
              <a:t>Theo dõi SGk, quan sát lược đồ các quốc gia Đông Nam Á, trao đổi theo bàn đóng vai các nước sáng lập ASEAN để thực hiện các yêu cầu sau:</a:t>
            </a:r>
          </a:p>
        </p:txBody>
      </p:sp>
      <p:sp>
        <p:nvSpPr>
          <p:cNvPr id="17" name="Freeform: Shape 16">
            <a:extLst>
              <a:ext uri="{FF2B5EF4-FFF2-40B4-BE49-F238E27FC236}">
                <a16:creationId xmlns:a16="http://schemas.microsoft.com/office/drawing/2014/main" id="{DED4B4FC-8DA0-4E94-BE24-C934CB47615F}"/>
              </a:ext>
            </a:extLst>
          </p:cNvPr>
          <p:cNvSpPr/>
          <p:nvPr/>
        </p:nvSpPr>
        <p:spPr>
          <a:xfrm>
            <a:off x="979486" y="4408660"/>
            <a:ext cx="5126119" cy="813642"/>
          </a:xfrm>
          <a:custGeom>
            <a:avLst/>
            <a:gdLst>
              <a:gd name="connsiteX0" fmla="*/ 0 w 1813647"/>
              <a:gd name="connsiteY0" fmla="*/ 113353 h 1133529"/>
              <a:gd name="connsiteX1" fmla="*/ 113353 w 1813647"/>
              <a:gd name="connsiteY1" fmla="*/ 0 h 1133529"/>
              <a:gd name="connsiteX2" fmla="*/ 1700294 w 1813647"/>
              <a:gd name="connsiteY2" fmla="*/ 0 h 1133529"/>
              <a:gd name="connsiteX3" fmla="*/ 1813647 w 1813647"/>
              <a:gd name="connsiteY3" fmla="*/ 113353 h 1133529"/>
              <a:gd name="connsiteX4" fmla="*/ 1813647 w 1813647"/>
              <a:gd name="connsiteY4" fmla="*/ 1020176 h 1133529"/>
              <a:gd name="connsiteX5" fmla="*/ 1700294 w 1813647"/>
              <a:gd name="connsiteY5" fmla="*/ 1133529 h 1133529"/>
              <a:gd name="connsiteX6" fmla="*/ 113353 w 1813647"/>
              <a:gd name="connsiteY6" fmla="*/ 1133529 h 1133529"/>
              <a:gd name="connsiteX7" fmla="*/ 0 w 1813647"/>
              <a:gd name="connsiteY7" fmla="*/ 1020176 h 1133529"/>
              <a:gd name="connsiteX8" fmla="*/ 0 w 1813647"/>
              <a:gd name="connsiteY8" fmla="*/ 113353 h 113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647" h="1133529">
                <a:moveTo>
                  <a:pt x="0" y="113353"/>
                </a:moveTo>
                <a:cubicBezTo>
                  <a:pt x="0" y="50750"/>
                  <a:pt x="50750" y="0"/>
                  <a:pt x="113353" y="0"/>
                </a:cubicBezTo>
                <a:lnTo>
                  <a:pt x="1700294" y="0"/>
                </a:lnTo>
                <a:cubicBezTo>
                  <a:pt x="1762897" y="0"/>
                  <a:pt x="1813647" y="50750"/>
                  <a:pt x="1813647" y="113353"/>
                </a:cubicBezTo>
                <a:lnTo>
                  <a:pt x="1813647" y="1020176"/>
                </a:lnTo>
                <a:cubicBezTo>
                  <a:pt x="1813647" y="1082779"/>
                  <a:pt x="1762897" y="1133529"/>
                  <a:pt x="1700294" y="1133529"/>
                </a:cubicBezTo>
                <a:lnTo>
                  <a:pt x="113353" y="1133529"/>
                </a:lnTo>
                <a:cubicBezTo>
                  <a:pt x="50750" y="1133529"/>
                  <a:pt x="0" y="1082779"/>
                  <a:pt x="0" y="1020176"/>
                </a:cubicBezTo>
                <a:lnTo>
                  <a:pt x="0" y="11335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490" tIns="56060" rIns="67490" bIns="560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1.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Nếu</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các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sự</a:t>
            </a:r>
            <a:r>
              <a:rPr kumimoji="0" lang="en-US" sz="2800" b="1" i="0" u="none" strike="noStrike" kern="1200" cap="none" spc="0" normalizeH="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thành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lập</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tổ</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chức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ASEAN</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endParaRPr>
          </a:p>
        </p:txBody>
      </p:sp>
      <p:grpSp>
        <p:nvGrpSpPr>
          <p:cNvPr id="21" name="Group 20">
            <a:extLst>
              <a:ext uri="{FF2B5EF4-FFF2-40B4-BE49-F238E27FC236}">
                <a16:creationId xmlns:a16="http://schemas.microsoft.com/office/drawing/2014/main" id="{20055E8F-46E3-400F-9066-53B454868F54}"/>
              </a:ext>
            </a:extLst>
          </p:cNvPr>
          <p:cNvGrpSpPr/>
          <p:nvPr/>
        </p:nvGrpSpPr>
        <p:grpSpPr>
          <a:xfrm>
            <a:off x="731520" y="3886653"/>
            <a:ext cx="919994" cy="2267059"/>
            <a:chOff x="777495" y="3644054"/>
            <a:chExt cx="490642" cy="2267059"/>
          </a:xfrm>
        </p:grpSpPr>
        <p:sp>
          <p:nvSpPr>
            <p:cNvPr id="16" name="Freeform: Shape 15">
              <a:extLst>
                <a:ext uri="{FF2B5EF4-FFF2-40B4-BE49-F238E27FC236}">
                  <a16:creationId xmlns:a16="http://schemas.microsoft.com/office/drawing/2014/main" id="{F997CECA-E8AA-4205-922C-181F7E83837E}"/>
                </a:ext>
              </a:extLst>
            </p:cNvPr>
            <p:cNvSpPr/>
            <p:nvPr/>
          </p:nvSpPr>
          <p:spPr>
            <a:xfrm>
              <a:off x="777495" y="3644054"/>
              <a:ext cx="490642" cy="850147"/>
            </a:xfrm>
            <a:custGeom>
              <a:avLst/>
              <a:gdLst/>
              <a:ahLst/>
              <a:cxnLst/>
              <a:rect l="0" t="0" r="0" b="0"/>
              <a:pathLst>
                <a:path>
                  <a:moveTo>
                    <a:pt x="0" y="0"/>
                  </a:moveTo>
                  <a:lnTo>
                    <a:pt x="0" y="850147"/>
                  </a:lnTo>
                  <a:lnTo>
                    <a:pt x="226705" y="850147"/>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ID"/>
            </a:p>
          </p:txBody>
        </p:sp>
        <p:sp>
          <p:nvSpPr>
            <p:cNvPr id="19" name="Freeform: Shape 18">
              <a:extLst>
                <a:ext uri="{FF2B5EF4-FFF2-40B4-BE49-F238E27FC236}">
                  <a16:creationId xmlns:a16="http://schemas.microsoft.com/office/drawing/2014/main" id="{155718AC-4388-4BAC-9B20-777201E9D317}"/>
                </a:ext>
              </a:extLst>
            </p:cNvPr>
            <p:cNvSpPr/>
            <p:nvPr/>
          </p:nvSpPr>
          <p:spPr>
            <a:xfrm>
              <a:off x="777495" y="3644054"/>
              <a:ext cx="490642" cy="2267059"/>
            </a:xfrm>
            <a:custGeom>
              <a:avLst/>
              <a:gdLst/>
              <a:ahLst/>
              <a:cxnLst/>
              <a:rect l="0" t="0" r="0" b="0"/>
              <a:pathLst>
                <a:path>
                  <a:moveTo>
                    <a:pt x="0" y="0"/>
                  </a:moveTo>
                  <a:lnTo>
                    <a:pt x="0" y="2267059"/>
                  </a:lnTo>
                  <a:lnTo>
                    <a:pt x="226705" y="226705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ID"/>
            </a:p>
          </p:txBody>
        </p:sp>
      </p:grpSp>
      <p:sp>
        <p:nvSpPr>
          <p:cNvPr id="20" name="Freeform: Shape 19">
            <a:extLst>
              <a:ext uri="{FF2B5EF4-FFF2-40B4-BE49-F238E27FC236}">
                <a16:creationId xmlns:a16="http://schemas.microsoft.com/office/drawing/2014/main" id="{FC9757B2-1C66-4F4A-B061-BF7A3C49BAFE}"/>
              </a:ext>
            </a:extLst>
          </p:cNvPr>
          <p:cNvSpPr/>
          <p:nvPr/>
        </p:nvSpPr>
        <p:spPr>
          <a:xfrm>
            <a:off x="1004200" y="5511115"/>
            <a:ext cx="5126119" cy="799998"/>
          </a:xfrm>
          <a:custGeom>
            <a:avLst/>
            <a:gdLst>
              <a:gd name="connsiteX0" fmla="*/ 0 w 1813647"/>
              <a:gd name="connsiteY0" fmla="*/ 113353 h 1133529"/>
              <a:gd name="connsiteX1" fmla="*/ 113353 w 1813647"/>
              <a:gd name="connsiteY1" fmla="*/ 0 h 1133529"/>
              <a:gd name="connsiteX2" fmla="*/ 1700294 w 1813647"/>
              <a:gd name="connsiteY2" fmla="*/ 0 h 1133529"/>
              <a:gd name="connsiteX3" fmla="*/ 1813647 w 1813647"/>
              <a:gd name="connsiteY3" fmla="*/ 113353 h 1133529"/>
              <a:gd name="connsiteX4" fmla="*/ 1813647 w 1813647"/>
              <a:gd name="connsiteY4" fmla="*/ 1020176 h 1133529"/>
              <a:gd name="connsiteX5" fmla="*/ 1700294 w 1813647"/>
              <a:gd name="connsiteY5" fmla="*/ 1133529 h 1133529"/>
              <a:gd name="connsiteX6" fmla="*/ 113353 w 1813647"/>
              <a:gd name="connsiteY6" fmla="*/ 1133529 h 1133529"/>
              <a:gd name="connsiteX7" fmla="*/ 0 w 1813647"/>
              <a:gd name="connsiteY7" fmla="*/ 1020176 h 1133529"/>
              <a:gd name="connsiteX8" fmla="*/ 0 w 1813647"/>
              <a:gd name="connsiteY8" fmla="*/ 113353 h 113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3647" h="1133529">
                <a:moveTo>
                  <a:pt x="0" y="113353"/>
                </a:moveTo>
                <a:cubicBezTo>
                  <a:pt x="0" y="50750"/>
                  <a:pt x="50750" y="0"/>
                  <a:pt x="113353" y="0"/>
                </a:cubicBezTo>
                <a:lnTo>
                  <a:pt x="1700294" y="0"/>
                </a:lnTo>
                <a:cubicBezTo>
                  <a:pt x="1762897" y="0"/>
                  <a:pt x="1813647" y="50750"/>
                  <a:pt x="1813647" y="113353"/>
                </a:cubicBezTo>
                <a:lnTo>
                  <a:pt x="1813647" y="1020176"/>
                </a:lnTo>
                <a:cubicBezTo>
                  <a:pt x="1813647" y="1082779"/>
                  <a:pt x="1762897" y="1133529"/>
                  <a:pt x="1700294" y="1133529"/>
                </a:cubicBezTo>
                <a:lnTo>
                  <a:pt x="113353" y="1133529"/>
                </a:lnTo>
                <a:cubicBezTo>
                  <a:pt x="50750" y="1133529"/>
                  <a:pt x="0" y="1082779"/>
                  <a:pt x="0" y="1020176"/>
                </a:cubicBezTo>
                <a:lnTo>
                  <a:pt x="0" y="113353"/>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7490" tIns="56060" rIns="67490" bIns="56060"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2.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Chỉ</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ra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mục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đích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thành</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lập</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tổ</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1"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chức</a:t>
            </a:r>
            <a:r>
              <a:rPr kumimoji="0" lang="en-US" sz="2800" b="1"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endParaRPr>
          </a:p>
        </p:txBody>
      </p:sp>
      <p:pic>
        <p:nvPicPr>
          <p:cNvPr id="18" name="Picture 17">
            <a:extLst>
              <a:ext uri="{FF2B5EF4-FFF2-40B4-BE49-F238E27FC236}">
                <a16:creationId xmlns:a16="http://schemas.microsoft.com/office/drawing/2014/main" id="{F95A811C-BAA7-41A6-86F9-FD381D784831}"/>
              </a:ext>
            </a:extLst>
          </p:cNvPr>
          <p:cNvPicPr>
            <a:picLocks noChangeAspect="1"/>
          </p:cNvPicPr>
          <p:nvPr/>
        </p:nvPicPr>
        <p:blipFill rotWithShape="1">
          <a:blip r:embed="rId7"/>
          <a:srcRect l="28626" t="14445" r="21249" b="17667"/>
          <a:stretch/>
        </p:blipFill>
        <p:spPr>
          <a:xfrm>
            <a:off x="6246400" y="1441054"/>
            <a:ext cx="5832468" cy="4443439"/>
          </a:xfrm>
          <a:prstGeom prst="rect">
            <a:avLst/>
          </a:prstGeom>
        </p:spPr>
      </p:pic>
      <p:sp>
        <p:nvSpPr>
          <p:cNvPr id="2" name="Rectangle 1">
            <a:extLst>
              <a:ext uri="{FF2B5EF4-FFF2-40B4-BE49-F238E27FC236}">
                <a16:creationId xmlns:a16="http://schemas.microsoft.com/office/drawing/2014/main" id="{BB1772F7-2558-9260-54B1-8950410D113F}"/>
              </a:ext>
            </a:extLst>
          </p:cNvPr>
          <p:cNvSpPr/>
          <p:nvPr/>
        </p:nvSpPr>
        <p:spPr>
          <a:xfrm>
            <a:off x="331518" y="10686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6FAE24C-01C5-06F8-2999-FB6C719FFC7F}"/>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19B7F9E-2C47-802D-F51C-85C3651CF280}"/>
              </a:ext>
            </a:extLst>
          </p:cNvPr>
          <p:cNvSpPr txBox="1"/>
          <p:nvPr/>
        </p:nvSpPr>
        <p:spPr>
          <a:xfrm>
            <a:off x="728294" y="201671"/>
            <a:ext cx="11463706" cy="615553"/>
          </a:xfrm>
          <a:prstGeom prst="rect">
            <a:avLst/>
          </a:prstGeom>
          <a:noFill/>
        </p:spPr>
        <p:txBody>
          <a:bodyPr wrap="square" lIns="0" tIns="0" rIns="0" bIns="0" rtlCol="0">
            <a:spAutoFit/>
          </a:bodyPr>
          <a:lstStyle/>
          <a:p>
            <a:r>
              <a:rPr lang="vi-VN" sz="4000" dirty="0">
                <a:solidFill>
                  <a:schemeClr val="bg1"/>
                </a:solidFill>
                <a:latin typeface="Times New Roman" panose="02020603050405020304" pitchFamily="18" charset="0"/>
                <a:cs typeface="Times New Roman" panose="02020603050405020304" pitchFamily="18" charset="0"/>
              </a:rPr>
              <a:t>3. Các nước Đông Nam Á từ năm 1945 đến năm 1991</a:t>
            </a:r>
          </a:p>
        </p:txBody>
      </p:sp>
      <p:sp>
        <p:nvSpPr>
          <p:cNvPr id="5" name="Freeform 34">
            <a:extLst>
              <a:ext uri="{FF2B5EF4-FFF2-40B4-BE49-F238E27FC236}">
                <a16:creationId xmlns:a16="http://schemas.microsoft.com/office/drawing/2014/main" id="{84A4805E-35B9-A140-C448-6DDAE7DA1458}"/>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BE62E8E-17EC-CFFF-14A2-40018407AFA9}"/>
              </a:ext>
            </a:extLst>
          </p:cNvPr>
          <p:cNvSpPr txBox="1"/>
          <p:nvPr/>
        </p:nvSpPr>
        <p:spPr>
          <a:xfrm>
            <a:off x="488875" y="1121713"/>
            <a:ext cx="11463706" cy="584775"/>
          </a:xfrm>
          <a:prstGeom prst="rect">
            <a:avLst/>
          </a:prstGeom>
          <a:noFill/>
        </p:spPr>
        <p:txBody>
          <a:bodyPr wrap="square" lIns="0" tIns="0" rIns="0" bIns="0" rtlCol="0">
            <a:spAutoFit/>
          </a:bodyPr>
          <a:lstStyle/>
          <a:p>
            <a:r>
              <a:rPr lang="en-US" sz="3800" dirty="0">
                <a:latin typeface="Times New Roman" panose="02020603050405020304" pitchFamily="18" charset="0"/>
                <a:cs typeface="Times New Roman" panose="02020603050405020304" pitchFamily="18" charset="0"/>
              </a:rPr>
              <a:t>c</a:t>
            </a:r>
            <a:r>
              <a:rPr lang="vi-VN"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hội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Đông</a:t>
            </a:r>
            <a:r>
              <a:rPr lang="en-US" sz="3800" dirty="0">
                <a:latin typeface="Times New Roman" panose="02020603050405020304" pitchFamily="18" charset="0"/>
                <a:cs typeface="Times New Roman" panose="02020603050405020304" pitchFamily="18" charset="0"/>
              </a:rPr>
              <a:t> Nam Á</a:t>
            </a:r>
          </a:p>
        </p:txBody>
      </p:sp>
      <p:sp>
        <p:nvSpPr>
          <p:cNvPr id="12" name="TextBox 11">
            <a:extLst>
              <a:ext uri="{FF2B5EF4-FFF2-40B4-BE49-F238E27FC236}">
                <a16:creationId xmlns:a16="http://schemas.microsoft.com/office/drawing/2014/main" id="{0DA4FE54-35A6-8E45-A7C3-409C4AFEADBF}"/>
              </a:ext>
            </a:extLst>
          </p:cNvPr>
          <p:cNvSpPr txBox="1"/>
          <p:nvPr/>
        </p:nvSpPr>
        <p:spPr>
          <a:xfrm>
            <a:off x="672560" y="1859280"/>
            <a:ext cx="36423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Sự</a:t>
            </a: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thành</a:t>
            </a: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lập</a:t>
            </a:r>
            <a:endPar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350382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317F56-051B-A96F-E034-4135FDBFDEB5}"/>
              </a:ext>
            </a:extLst>
          </p:cNvPr>
          <p:cNvPicPr>
            <a:picLocks noChangeAspect="1"/>
          </p:cNvPicPr>
          <p:nvPr/>
        </p:nvPicPr>
        <p:blipFill>
          <a:blip r:embed="rId3"/>
          <a:stretch>
            <a:fillRect/>
          </a:stretch>
        </p:blipFill>
        <p:spPr>
          <a:xfrm>
            <a:off x="19997114" y="1759550"/>
            <a:ext cx="8926171" cy="4505954"/>
          </a:xfrm>
          <a:prstGeom prst="rect">
            <a:avLst/>
          </a:prstGeom>
        </p:spPr>
      </p:pic>
      <p:sp>
        <p:nvSpPr>
          <p:cNvPr id="4" name="Rectangle 3">
            <a:extLst>
              <a:ext uri="{FF2B5EF4-FFF2-40B4-BE49-F238E27FC236}">
                <a16:creationId xmlns:a16="http://schemas.microsoft.com/office/drawing/2014/main" id="{9FA24306-EEC9-E05B-3722-F436AA1CE6A0}"/>
              </a:ext>
            </a:extLst>
          </p:cNvPr>
          <p:cNvSpPr/>
          <p:nvPr/>
        </p:nvSpPr>
        <p:spPr>
          <a:xfrm>
            <a:off x="331518" y="1068651"/>
            <a:ext cx="11778420" cy="690899"/>
          </a:xfrm>
          <a:prstGeom prst="rect">
            <a:avLst/>
          </a:prstGeom>
          <a:solidFill>
            <a:srgbClr val="FFB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F4C9AC2-FC29-6EFF-0C6F-AE5EF053D1FD}"/>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AE9E188B-0430-9914-EF01-E04A037470C2}"/>
              </a:ext>
            </a:extLst>
          </p:cNvPr>
          <p:cNvSpPr txBox="1"/>
          <p:nvPr/>
        </p:nvSpPr>
        <p:spPr>
          <a:xfrm>
            <a:off x="728294" y="201671"/>
            <a:ext cx="11463706" cy="615553"/>
          </a:xfrm>
          <a:prstGeom prst="rect">
            <a:avLst/>
          </a:prstGeom>
          <a:noFill/>
        </p:spPr>
        <p:txBody>
          <a:bodyPr wrap="square" lIns="0" tIns="0" rIns="0" bIns="0" rtlCol="0">
            <a:spAutoFit/>
          </a:bodyPr>
          <a:lstStyle/>
          <a:p>
            <a:r>
              <a:rPr lang="vi-VN" sz="4000" dirty="0">
                <a:solidFill>
                  <a:schemeClr val="bg1"/>
                </a:solidFill>
                <a:latin typeface="Times New Roman" panose="02020603050405020304" pitchFamily="18" charset="0"/>
                <a:cs typeface="Times New Roman" panose="02020603050405020304" pitchFamily="18" charset="0"/>
              </a:rPr>
              <a:t>3. Các nước Đông Nam Á từ năm 1945 đến năm 1991</a:t>
            </a:r>
          </a:p>
        </p:txBody>
      </p:sp>
      <p:sp>
        <p:nvSpPr>
          <p:cNvPr id="7" name="Freeform 34">
            <a:extLst>
              <a:ext uri="{FF2B5EF4-FFF2-40B4-BE49-F238E27FC236}">
                <a16:creationId xmlns:a16="http://schemas.microsoft.com/office/drawing/2014/main" id="{9954A912-5479-FDA2-210A-F6B6C8D18F73}"/>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E3777C7-9BCC-F1DE-CEE4-D2885F1B563A}"/>
              </a:ext>
            </a:extLst>
          </p:cNvPr>
          <p:cNvSpPr txBox="1"/>
          <p:nvPr/>
        </p:nvSpPr>
        <p:spPr>
          <a:xfrm>
            <a:off x="488875" y="1121713"/>
            <a:ext cx="11463706" cy="584775"/>
          </a:xfrm>
          <a:prstGeom prst="rect">
            <a:avLst/>
          </a:prstGeom>
          <a:noFill/>
        </p:spPr>
        <p:txBody>
          <a:bodyPr wrap="square" lIns="0" tIns="0" rIns="0" bIns="0" rtlCol="0">
            <a:spAutoFit/>
          </a:bodyPr>
          <a:lstStyle/>
          <a:p>
            <a:r>
              <a:rPr lang="en-US" sz="3800" dirty="0">
                <a:latin typeface="Times New Roman" panose="02020603050405020304" pitchFamily="18" charset="0"/>
                <a:cs typeface="Times New Roman" panose="02020603050405020304" pitchFamily="18" charset="0"/>
              </a:rPr>
              <a:t>c</a:t>
            </a:r>
            <a:r>
              <a:rPr lang="vi-VN"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Hiệp</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hội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các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quốc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gia</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Đông</a:t>
            </a:r>
            <a:r>
              <a:rPr lang="en-US" sz="3800" dirty="0">
                <a:latin typeface="Times New Roman" panose="02020603050405020304" pitchFamily="18" charset="0"/>
                <a:cs typeface="Times New Roman" panose="02020603050405020304" pitchFamily="18" charset="0"/>
              </a:rPr>
              <a:t> Nam Á</a:t>
            </a:r>
          </a:p>
        </p:txBody>
      </p:sp>
      <p:sp>
        <p:nvSpPr>
          <p:cNvPr id="9" name="Freeform 5">
            <a:extLst>
              <a:ext uri="{FF2B5EF4-FFF2-40B4-BE49-F238E27FC236}">
                <a16:creationId xmlns:a16="http://schemas.microsoft.com/office/drawing/2014/main" id="{CE34007E-4019-7A7D-FF49-EFFFA7D3DBD9}"/>
              </a:ext>
            </a:extLst>
          </p:cNvPr>
          <p:cNvSpPr/>
          <p:nvPr/>
        </p:nvSpPr>
        <p:spPr>
          <a:xfrm>
            <a:off x="7292204" y="4933517"/>
            <a:ext cx="4876800" cy="1901952"/>
          </a:xfrm>
          <a:custGeom>
            <a:avLst/>
            <a:gdLst/>
            <a:ahLst/>
            <a:cxnLst/>
            <a:rect l="l" t="t" r="r" b="b"/>
            <a:pathLst>
              <a:path w="7315200" h="2852928">
                <a:moveTo>
                  <a:pt x="0" y="0"/>
                </a:moveTo>
                <a:lnTo>
                  <a:pt x="7315200" y="0"/>
                </a:lnTo>
                <a:lnTo>
                  <a:pt x="7315200" y="2852928"/>
                </a:lnTo>
                <a:lnTo>
                  <a:pt x="0" y="285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10" name="TextBox 9">
            <a:extLst>
              <a:ext uri="{FF2B5EF4-FFF2-40B4-BE49-F238E27FC236}">
                <a16:creationId xmlns:a16="http://schemas.microsoft.com/office/drawing/2014/main" id="{549D6EDC-0293-3323-6096-9D4C5A41AAA3}"/>
              </a:ext>
            </a:extLst>
          </p:cNvPr>
          <p:cNvSpPr txBox="1"/>
          <p:nvPr/>
        </p:nvSpPr>
        <p:spPr>
          <a:xfrm>
            <a:off x="672560" y="1859280"/>
            <a:ext cx="36423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Sự</a:t>
            </a: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thành</a:t>
            </a:r>
            <a:r>
              <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prstClr val="black">
                    <a:lumMod val="85000"/>
                    <a:lumOff val="15000"/>
                  </a:prstClr>
                </a:solidFill>
                <a:effectLst/>
                <a:uLnTx/>
                <a:uFillTx/>
                <a:latin typeface="Sitka Banner" pitchFamily="2" charset="0"/>
                <a:ea typeface="+mn-ea"/>
                <a:cs typeface="+mn-cs"/>
              </a:rPr>
              <a:t>lập</a:t>
            </a:r>
            <a:endParaRPr kumimoji="0" lang="en-US" sz="3600" b="0" i="0" u="none" strike="noStrike" kern="1200" cap="none" spc="0" normalizeH="0" baseline="0" noProof="0" dirty="0">
              <a:ln>
                <a:noFill/>
              </a:ln>
              <a:solidFill>
                <a:prstClr val="black">
                  <a:lumMod val="85000"/>
                  <a:lumOff val="15000"/>
                </a:prstClr>
              </a:solidFill>
              <a:effectLst/>
              <a:uLnTx/>
              <a:uFillTx/>
              <a:latin typeface="Sitka Banner" pitchFamily="2" charset="0"/>
              <a:ea typeface="+mn-ea"/>
              <a:cs typeface="+mn-cs"/>
            </a:endParaRPr>
          </a:p>
        </p:txBody>
      </p:sp>
      <p:sp>
        <p:nvSpPr>
          <p:cNvPr id="11" name="Rectangle 10">
            <a:extLst>
              <a:ext uri="{FF2B5EF4-FFF2-40B4-BE49-F238E27FC236}">
                <a16:creationId xmlns:a16="http://schemas.microsoft.com/office/drawing/2014/main" id="{B2163DF1-A5AA-7E1C-69D9-D7ADE33D8F1E}"/>
              </a:ext>
            </a:extLst>
          </p:cNvPr>
          <p:cNvSpPr/>
          <p:nvPr/>
        </p:nvSpPr>
        <p:spPr>
          <a:xfrm>
            <a:off x="533672" y="2382500"/>
            <a:ext cx="5790928" cy="3589190"/>
          </a:xfrm>
          <a:prstGeom prst="rect">
            <a:avLst/>
          </a:prstGeom>
          <a:noFill/>
        </p:spPr>
        <p:txBody>
          <a:bodyPr/>
          <a:lstStyle/>
          <a:p>
            <a:endParaRPr lang="en-ID"/>
          </a:p>
        </p:txBody>
      </p:sp>
      <p:sp>
        <p:nvSpPr>
          <p:cNvPr id="12" name="Freeform: Shape 11">
            <a:extLst>
              <a:ext uri="{FF2B5EF4-FFF2-40B4-BE49-F238E27FC236}">
                <a16:creationId xmlns:a16="http://schemas.microsoft.com/office/drawing/2014/main" id="{3488381F-8EB6-3D99-3BAA-F1C7EB83AF43}"/>
              </a:ext>
            </a:extLst>
          </p:cNvPr>
          <p:cNvSpPr/>
          <p:nvPr/>
        </p:nvSpPr>
        <p:spPr>
          <a:xfrm>
            <a:off x="536188" y="2990752"/>
            <a:ext cx="2072631" cy="829052"/>
          </a:xfrm>
          <a:custGeom>
            <a:avLst/>
            <a:gdLst>
              <a:gd name="connsiteX0" fmla="*/ 0 w 2072631"/>
              <a:gd name="connsiteY0" fmla="*/ 0 h 829052"/>
              <a:gd name="connsiteX1" fmla="*/ 1658105 w 2072631"/>
              <a:gd name="connsiteY1" fmla="*/ 0 h 829052"/>
              <a:gd name="connsiteX2" fmla="*/ 2072631 w 2072631"/>
              <a:gd name="connsiteY2" fmla="*/ 414526 h 829052"/>
              <a:gd name="connsiteX3" fmla="*/ 1658105 w 2072631"/>
              <a:gd name="connsiteY3" fmla="*/ 829052 h 829052"/>
              <a:gd name="connsiteX4" fmla="*/ 0 w 2072631"/>
              <a:gd name="connsiteY4" fmla="*/ 829052 h 829052"/>
              <a:gd name="connsiteX5" fmla="*/ 414526 w 2072631"/>
              <a:gd name="connsiteY5" fmla="*/ 414526 h 829052"/>
              <a:gd name="connsiteX6" fmla="*/ 0 w 2072631"/>
              <a:gd name="connsiteY6" fmla="*/ 0 h 8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31" h="829052">
                <a:moveTo>
                  <a:pt x="0" y="0"/>
                </a:moveTo>
                <a:lnTo>
                  <a:pt x="1658105" y="0"/>
                </a:lnTo>
                <a:lnTo>
                  <a:pt x="2072631" y="414526"/>
                </a:lnTo>
                <a:lnTo>
                  <a:pt x="1658105" y="829052"/>
                </a:lnTo>
                <a:lnTo>
                  <a:pt x="0" y="829052"/>
                </a:lnTo>
                <a:lnTo>
                  <a:pt x="414526" y="414526"/>
                </a:lnTo>
                <a:lnTo>
                  <a:pt x="0" y="0"/>
                </a:lnTo>
                <a:close/>
              </a:path>
            </a:pathLst>
          </a:custGeom>
          <a:solidFill>
            <a:srgbClr val="5596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4536" tIns="26670" rIns="441196"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Thời</a:t>
            </a:r>
            <a:r>
              <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gian</a:t>
            </a:r>
            <a:endPar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13" name="Freeform: Shape 12">
            <a:extLst>
              <a:ext uri="{FF2B5EF4-FFF2-40B4-BE49-F238E27FC236}">
                <a16:creationId xmlns:a16="http://schemas.microsoft.com/office/drawing/2014/main" id="{A4D79EB1-01A9-03A4-A8FB-18DA14CE3549}"/>
              </a:ext>
            </a:extLst>
          </p:cNvPr>
          <p:cNvSpPr/>
          <p:nvPr/>
        </p:nvSpPr>
        <p:spPr>
          <a:xfrm>
            <a:off x="536188" y="3923437"/>
            <a:ext cx="1658105" cy="1440000"/>
          </a:xfrm>
          <a:custGeom>
            <a:avLst/>
            <a:gdLst>
              <a:gd name="connsiteX0" fmla="*/ 0 w 1658105"/>
              <a:gd name="connsiteY0" fmla="*/ 0 h 1440000"/>
              <a:gd name="connsiteX1" fmla="*/ 1658105 w 1658105"/>
              <a:gd name="connsiteY1" fmla="*/ 0 h 1440000"/>
              <a:gd name="connsiteX2" fmla="*/ 1658105 w 1658105"/>
              <a:gd name="connsiteY2" fmla="*/ 1440000 h 1440000"/>
              <a:gd name="connsiteX3" fmla="*/ 0 w 1658105"/>
              <a:gd name="connsiteY3" fmla="*/ 1440000 h 1440000"/>
              <a:gd name="connsiteX4" fmla="*/ 0 w 1658105"/>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105" h="1440000">
                <a:moveTo>
                  <a:pt x="0" y="0"/>
                </a:moveTo>
                <a:lnTo>
                  <a:pt x="1658105" y="0"/>
                </a:lnTo>
                <a:lnTo>
                  <a:pt x="1658105" y="1440000"/>
                </a:lnTo>
                <a:lnTo>
                  <a:pt x="0" y="144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8/8/1967</a:t>
            </a:r>
          </a:p>
        </p:txBody>
      </p:sp>
      <p:sp>
        <p:nvSpPr>
          <p:cNvPr id="14" name="Freeform: Shape 13">
            <a:extLst>
              <a:ext uri="{FF2B5EF4-FFF2-40B4-BE49-F238E27FC236}">
                <a16:creationId xmlns:a16="http://schemas.microsoft.com/office/drawing/2014/main" id="{3B379387-FCE4-6F50-EEF5-85922C7BA238}"/>
              </a:ext>
            </a:extLst>
          </p:cNvPr>
          <p:cNvSpPr/>
          <p:nvPr/>
        </p:nvSpPr>
        <p:spPr>
          <a:xfrm>
            <a:off x="2392820" y="2990752"/>
            <a:ext cx="2072631" cy="829052"/>
          </a:xfrm>
          <a:custGeom>
            <a:avLst/>
            <a:gdLst>
              <a:gd name="connsiteX0" fmla="*/ 0 w 2072631"/>
              <a:gd name="connsiteY0" fmla="*/ 0 h 829052"/>
              <a:gd name="connsiteX1" fmla="*/ 1658105 w 2072631"/>
              <a:gd name="connsiteY1" fmla="*/ 0 h 829052"/>
              <a:gd name="connsiteX2" fmla="*/ 2072631 w 2072631"/>
              <a:gd name="connsiteY2" fmla="*/ 414526 h 829052"/>
              <a:gd name="connsiteX3" fmla="*/ 1658105 w 2072631"/>
              <a:gd name="connsiteY3" fmla="*/ 829052 h 829052"/>
              <a:gd name="connsiteX4" fmla="*/ 0 w 2072631"/>
              <a:gd name="connsiteY4" fmla="*/ 829052 h 829052"/>
              <a:gd name="connsiteX5" fmla="*/ 414526 w 2072631"/>
              <a:gd name="connsiteY5" fmla="*/ 414526 h 829052"/>
              <a:gd name="connsiteX6" fmla="*/ 0 w 2072631"/>
              <a:gd name="connsiteY6" fmla="*/ 0 h 8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31" h="829052">
                <a:moveTo>
                  <a:pt x="0" y="0"/>
                </a:moveTo>
                <a:lnTo>
                  <a:pt x="1658105" y="0"/>
                </a:lnTo>
                <a:lnTo>
                  <a:pt x="2072631" y="414526"/>
                </a:lnTo>
                <a:lnTo>
                  <a:pt x="1658105" y="829052"/>
                </a:lnTo>
                <a:lnTo>
                  <a:pt x="0" y="829052"/>
                </a:lnTo>
                <a:lnTo>
                  <a:pt x="414526" y="414526"/>
                </a:lnTo>
                <a:lnTo>
                  <a:pt x="0" y="0"/>
                </a:lnTo>
                <a:close/>
              </a:path>
            </a:pathLst>
          </a:custGeom>
          <a:solidFill>
            <a:srgbClr val="5596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4536" tIns="26670" rIns="441196"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a:ln>
                  <a:noFill/>
                </a:ln>
                <a:solidFill>
                  <a:prstClr val="white"/>
                </a:solidFill>
                <a:effectLst/>
                <a:uLnTx/>
                <a:uFillTx/>
                <a:latin typeface="Sitka Banner" pitchFamily="2" charset="0"/>
                <a:ea typeface="+mn-ea"/>
                <a:cs typeface="+mn-cs"/>
              </a:rPr>
              <a:t>Địa điểm</a:t>
            </a:r>
          </a:p>
        </p:txBody>
      </p:sp>
      <p:sp>
        <p:nvSpPr>
          <p:cNvPr id="15" name="Freeform: Shape 14">
            <a:extLst>
              <a:ext uri="{FF2B5EF4-FFF2-40B4-BE49-F238E27FC236}">
                <a16:creationId xmlns:a16="http://schemas.microsoft.com/office/drawing/2014/main" id="{70C0B1B7-B34E-21F7-C766-B1612D4F310D}"/>
              </a:ext>
            </a:extLst>
          </p:cNvPr>
          <p:cNvSpPr/>
          <p:nvPr/>
        </p:nvSpPr>
        <p:spPr>
          <a:xfrm>
            <a:off x="2392820" y="3923437"/>
            <a:ext cx="1658105" cy="1440000"/>
          </a:xfrm>
          <a:custGeom>
            <a:avLst/>
            <a:gdLst>
              <a:gd name="connsiteX0" fmla="*/ 0 w 1658105"/>
              <a:gd name="connsiteY0" fmla="*/ 0 h 1440000"/>
              <a:gd name="connsiteX1" fmla="*/ 1658105 w 1658105"/>
              <a:gd name="connsiteY1" fmla="*/ 0 h 1440000"/>
              <a:gd name="connsiteX2" fmla="*/ 1658105 w 1658105"/>
              <a:gd name="connsiteY2" fmla="*/ 1440000 h 1440000"/>
              <a:gd name="connsiteX3" fmla="*/ 0 w 1658105"/>
              <a:gd name="connsiteY3" fmla="*/ 1440000 h 1440000"/>
              <a:gd name="connsiteX4" fmla="*/ 0 w 1658105"/>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105" h="1440000">
                <a:moveTo>
                  <a:pt x="0" y="0"/>
                </a:moveTo>
                <a:lnTo>
                  <a:pt x="1658105" y="0"/>
                </a:lnTo>
                <a:lnTo>
                  <a:pt x="1658105" y="1440000"/>
                </a:lnTo>
                <a:lnTo>
                  <a:pt x="0" y="144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a:ln>
                  <a:noFill/>
                </a:ln>
                <a:solidFill>
                  <a:prstClr val="black">
                    <a:hueOff val="0"/>
                    <a:satOff val="0"/>
                    <a:lumOff val="0"/>
                    <a:alphaOff val="0"/>
                  </a:prstClr>
                </a:solidFill>
                <a:effectLst/>
                <a:uLnTx/>
                <a:uFillTx/>
                <a:latin typeface="Sitka Banner" pitchFamily="2" charset="0"/>
                <a:ea typeface="+mn-ea"/>
                <a:cs typeface="+mn-cs"/>
              </a:rPr>
              <a:t>Băng Cốc (Thái Lan)</a:t>
            </a:r>
          </a:p>
        </p:txBody>
      </p:sp>
      <p:sp>
        <p:nvSpPr>
          <p:cNvPr id="16" name="Freeform: Shape 15">
            <a:extLst>
              <a:ext uri="{FF2B5EF4-FFF2-40B4-BE49-F238E27FC236}">
                <a16:creationId xmlns:a16="http://schemas.microsoft.com/office/drawing/2014/main" id="{5DF80DF8-B9AE-3C3C-9EEF-A0CCC5A92BB7}"/>
              </a:ext>
            </a:extLst>
          </p:cNvPr>
          <p:cNvSpPr/>
          <p:nvPr/>
        </p:nvSpPr>
        <p:spPr>
          <a:xfrm>
            <a:off x="4249451" y="2990752"/>
            <a:ext cx="2072631" cy="829052"/>
          </a:xfrm>
          <a:custGeom>
            <a:avLst/>
            <a:gdLst>
              <a:gd name="connsiteX0" fmla="*/ 0 w 2072631"/>
              <a:gd name="connsiteY0" fmla="*/ 0 h 829052"/>
              <a:gd name="connsiteX1" fmla="*/ 1658105 w 2072631"/>
              <a:gd name="connsiteY1" fmla="*/ 0 h 829052"/>
              <a:gd name="connsiteX2" fmla="*/ 2072631 w 2072631"/>
              <a:gd name="connsiteY2" fmla="*/ 414526 h 829052"/>
              <a:gd name="connsiteX3" fmla="*/ 1658105 w 2072631"/>
              <a:gd name="connsiteY3" fmla="*/ 829052 h 829052"/>
              <a:gd name="connsiteX4" fmla="*/ 0 w 2072631"/>
              <a:gd name="connsiteY4" fmla="*/ 829052 h 829052"/>
              <a:gd name="connsiteX5" fmla="*/ 414526 w 2072631"/>
              <a:gd name="connsiteY5" fmla="*/ 414526 h 829052"/>
              <a:gd name="connsiteX6" fmla="*/ 0 w 2072631"/>
              <a:gd name="connsiteY6" fmla="*/ 0 h 829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2631" h="829052">
                <a:moveTo>
                  <a:pt x="0" y="0"/>
                </a:moveTo>
                <a:lnTo>
                  <a:pt x="1658105" y="0"/>
                </a:lnTo>
                <a:lnTo>
                  <a:pt x="2072631" y="414526"/>
                </a:lnTo>
                <a:lnTo>
                  <a:pt x="1658105" y="829052"/>
                </a:lnTo>
                <a:lnTo>
                  <a:pt x="0" y="829052"/>
                </a:lnTo>
                <a:lnTo>
                  <a:pt x="414526" y="414526"/>
                </a:lnTo>
                <a:lnTo>
                  <a:pt x="0" y="0"/>
                </a:lnTo>
                <a:close/>
              </a:path>
            </a:pathLst>
          </a:custGeom>
          <a:solidFill>
            <a:srgbClr val="5596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94536" tIns="26670" rIns="441196"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Các</a:t>
            </a:r>
            <a:r>
              <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quốc</a:t>
            </a:r>
            <a:r>
              <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gia</a:t>
            </a:r>
            <a:r>
              <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sáng</a:t>
            </a:r>
            <a:r>
              <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Sitka Banner" pitchFamily="2" charset="0"/>
                <a:ea typeface="+mn-ea"/>
                <a:cs typeface="+mn-cs"/>
              </a:rPr>
              <a:t>lập</a:t>
            </a:r>
            <a:endParaRPr kumimoji="0" lang="en-US" sz="2000" b="1" i="0" u="none" strike="noStrike" kern="1200" cap="none" spc="0" normalizeH="0" baseline="0" noProof="0" dirty="0">
              <a:ln>
                <a:noFill/>
              </a:ln>
              <a:solidFill>
                <a:prstClr val="white"/>
              </a:solidFill>
              <a:effectLst/>
              <a:uLnTx/>
              <a:uFillTx/>
              <a:latin typeface="Sitka Banner" pitchFamily="2" charset="0"/>
              <a:ea typeface="+mn-ea"/>
              <a:cs typeface="+mn-cs"/>
            </a:endParaRPr>
          </a:p>
        </p:txBody>
      </p:sp>
      <p:sp>
        <p:nvSpPr>
          <p:cNvPr id="17" name="Freeform: Shape 16">
            <a:extLst>
              <a:ext uri="{FF2B5EF4-FFF2-40B4-BE49-F238E27FC236}">
                <a16:creationId xmlns:a16="http://schemas.microsoft.com/office/drawing/2014/main" id="{8286671F-52D4-B6BA-E5A9-B6CB433EDD42}"/>
              </a:ext>
            </a:extLst>
          </p:cNvPr>
          <p:cNvSpPr/>
          <p:nvPr/>
        </p:nvSpPr>
        <p:spPr>
          <a:xfrm>
            <a:off x="4249451" y="3923437"/>
            <a:ext cx="2191041" cy="1440000"/>
          </a:xfrm>
          <a:custGeom>
            <a:avLst/>
            <a:gdLst>
              <a:gd name="connsiteX0" fmla="*/ 0 w 1658105"/>
              <a:gd name="connsiteY0" fmla="*/ 0 h 1440000"/>
              <a:gd name="connsiteX1" fmla="*/ 1658105 w 1658105"/>
              <a:gd name="connsiteY1" fmla="*/ 0 h 1440000"/>
              <a:gd name="connsiteX2" fmla="*/ 1658105 w 1658105"/>
              <a:gd name="connsiteY2" fmla="*/ 1440000 h 1440000"/>
              <a:gd name="connsiteX3" fmla="*/ 0 w 1658105"/>
              <a:gd name="connsiteY3" fmla="*/ 1440000 h 1440000"/>
              <a:gd name="connsiteX4" fmla="*/ 0 w 1658105"/>
              <a:gd name="connsiteY4" fmla="*/ 0 h 14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105" h="1440000">
                <a:moveTo>
                  <a:pt x="0" y="0"/>
                </a:moveTo>
                <a:lnTo>
                  <a:pt x="1658105" y="0"/>
                </a:lnTo>
                <a:lnTo>
                  <a:pt x="1658105" y="1440000"/>
                </a:lnTo>
                <a:lnTo>
                  <a:pt x="0" y="144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In-</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đô</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nê</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-xi-a, </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Ma-</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lai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-xi-a, </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Phi-</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líp</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-pin</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Xin-ga-po</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Sitka Banner" pitchFamily="2" charset="0"/>
                <a:ea typeface="+mn-ea"/>
                <a:cs typeface="+mn-cs"/>
              </a:rPr>
              <a:t>Thái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Sitka Banner" pitchFamily="2" charset="0"/>
                <a:ea typeface="+mn-ea"/>
                <a:cs typeface="+mn-cs"/>
              </a:rPr>
              <a:t> Lan</a:t>
            </a:r>
          </a:p>
        </p:txBody>
      </p:sp>
      <p:pic>
        <p:nvPicPr>
          <p:cNvPr id="18" name="Picture 17">
            <a:extLst>
              <a:ext uri="{FF2B5EF4-FFF2-40B4-BE49-F238E27FC236}">
                <a16:creationId xmlns:a16="http://schemas.microsoft.com/office/drawing/2014/main" id="{2D3BDD20-0A88-1821-40FF-BCF0B2981DC6}"/>
              </a:ext>
            </a:extLst>
          </p:cNvPr>
          <p:cNvPicPr>
            <a:picLocks noChangeAspect="1"/>
          </p:cNvPicPr>
          <p:nvPr/>
        </p:nvPicPr>
        <p:blipFill rotWithShape="1">
          <a:blip r:embed="rId7"/>
          <a:srcRect l="41625" t="27091" r="18375" b="20573"/>
          <a:stretch/>
        </p:blipFill>
        <p:spPr>
          <a:xfrm>
            <a:off x="7027640" y="1774247"/>
            <a:ext cx="4876800" cy="3589190"/>
          </a:xfrm>
          <a:prstGeom prst="rect">
            <a:avLst/>
          </a:prstGeom>
        </p:spPr>
      </p:pic>
    </p:spTree>
    <p:extLst>
      <p:ext uri="{BB962C8B-B14F-4D97-AF65-F5344CB8AC3E}">
        <p14:creationId xmlns:p14="http://schemas.microsoft.com/office/powerpoint/2010/main" val="831838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0-#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0-#ppt_w/2"/>
                                          </p:val>
                                        </p:tav>
                                        <p:tav tm="100000">
                                          <p:val>
                                            <p:strVal val="#ppt_x"/>
                                          </p:val>
                                        </p:tav>
                                      </p:tavLst>
                                    </p:anim>
                                    <p:anim calcmode="lin" valueType="num">
                                      <p:cBhvr additive="base">
                                        <p:cTn id="3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P spid="16" grpId="0" animBg="1"/>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2C368E7-C878-4ED1-B35A-B783EB970701}"/>
              </a:ext>
            </a:extLst>
          </p:cNvPr>
          <p:cNvSpPr/>
          <p:nvPr/>
        </p:nvSpPr>
        <p:spPr>
          <a:xfrm>
            <a:off x="287560" y="154400"/>
            <a:ext cx="4027360" cy="4114800"/>
          </a:xfrm>
          <a:custGeom>
            <a:avLst/>
            <a:gdLst/>
            <a:ahLst/>
            <a:cxnLst/>
            <a:rect l="l" t="t" r="r" b="b"/>
            <a:pathLst>
              <a:path w="4027360" h="4114800">
                <a:moveTo>
                  <a:pt x="0" y="0"/>
                </a:moveTo>
                <a:lnTo>
                  <a:pt x="4027360" y="0"/>
                </a:lnTo>
                <a:lnTo>
                  <a:pt x="4027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TextBox 7">
            <a:extLst>
              <a:ext uri="{FF2B5EF4-FFF2-40B4-BE49-F238E27FC236}">
                <a16:creationId xmlns:a16="http://schemas.microsoft.com/office/drawing/2014/main" id="{DB3F4E51-FD7A-410F-860B-156A53D62AA8}"/>
              </a:ext>
            </a:extLst>
          </p:cNvPr>
          <p:cNvSpPr txBox="1"/>
          <p:nvPr/>
        </p:nvSpPr>
        <p:spPr>
          <a:xfrm>
            <a:off x="1432560" y="1211580"/>
            <a:ext cx="9951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vi-VN" sz="3600" b="0" i="0" u="none" strike="noStrike" kern="1200" cap="none" spc="0" normalizeH="0" baseline="0" noProof="0" dirty="0">
                <a:ln>
                  <a:noFill/>
                </a:ln>
                <a:solidFill>
                  <a:srgbClr val="FD1813"/>
                </a:solidFill>
                <a:effectLst/>
                <a:uLnTx/>
                <a:uFillTx/>
                <a:latin typeface="Sitka Banner" pitchFamily="2" charset="0"/>
                <a:ea typeface="+mn-ea"/>
                <a:cs typeface="+mn-cs"/>
              </a:rPr>
              <a:t>Mục đích thành lập  ASEAN</a:t>
            </a:r>
            <a:endPar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endParaRPr>
          </a:p>
        </p:txBody>
      </p:sp>
      <p:sp>
        <p:nvSpPr>
          <p:cNvPr id="9" name="Freeform 5">
            <a:extLst>
              <a:ext uri="{FF2B5EF4-FFF2-40B4-BE49-F238E27FC236}">
                <a16:creationId xmlns:a16="http://schemas.microsoft.com/office/drawing/2014/main" id="{26A56FC2-D1E7-4FB6-BC43-49CE8F7EAEA3}"/>
              </a:ext>
            </a:extLst>
          </p:cNvPr>
          <p:cNvSpPr/>
          <p:nvPr/>
        </p:nvSpPr>
        <p:spPr>
          <a:xfrm>
            <a:off x="7292204" y="4933517"/>
            <a:ext cx="4876800" cy="1901952"/>
          </a:xfrm>
          <a:custGeom>
            <a:avLst/>
            <a:gdLst/>
            <a:ahLst/>
            <a:cxnLst/>
            <a:rect l="l" t="t" r="r" b="b"/>
            <a:pathLst>
              <a:path w="7315200" h="2852928">
                <a:moveTo>
                  <a:pt x="0" y="0"/>
                </a:moveTo>
                <a:lnTo>
                  <a:pt x="7315200" y="0"/>
                </a:lnTo>
                <a:lnTo>
                  <a:pt x="7315200" y="2852928"/>
                </a:lnTo>
                <a:lnTo>
                  <a:pt x="0" y="28529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D"/>
          </a:p>
        </p:txBody>
      </p:sp>
      <p:sp>
        <p:nvSpPr>
          <p:cNvPr id="3" name="Isosceles Triangle 2">
            <a:extLst>
              <a:ext uri="{FF2B5EF4-FFF2-40B4-BE49-F238E27FC236}">
                <a16:creationId xmlns:a16="http://schemas.microsoft.com/office/drawing/2014/main" id="{3BED1420-4DDC-1CA5-9D44-FB3EE93CECF2}"/>
              </a:ext>
            </a:extLst>
          </p:cNvPr>
          <p:cNvSpPr/>
          <p:nvPr/>
        </p:nvSpPr>
        <p:spPr>
          <a:xfrm>
            <a:off x="624556" y="1940308"/>
            <a:ext cx="4471096" cy="4471096"/>
          </a:xfrm>
          <a:prstGeom prst="triangl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ID"/>
          </a:p>
        </p:txBody>
      </p:sp>
      <p:sp>
        <p:nvSpPr>
          <p:cNvPr id="5" name="Freeform: Shape 4">
            <a:extLst>
              <a:ext uri="{FF2B5EF4-FFF2-40B4-BE49-F238E27FC236}">
                <a16:creationId xmlns:a16="http://schemas.microsoft.com/office/drawing/2014/main" id="{15E364FB-3D18-9B9B-E47D-E8C6DFA7FA79}"/>
              </a:ext>
            </a:extLst>
          </p:cNvPr>
          <p:cNvSpPr/>
          <p:nvPr/>
        </p:nvSpPr>
        <p:spPr>
          <a:xfrm>
            <a:off x="2860104" y="2199892"/>
            <a:ext cx="8524176" cy="834294"/>
          </a:xfrm>
          <a:custGeom>
            <a:avLst/>
            <a:gdLst>
              <a:gd name="connsiteX0" fmla="*/ 0 w 2906212"/>
              <a:gd name="connsiteY0" fmla="*/ 105958 h 635733"/>
              <a:gd name="connsiteX1" fmla="*/ 105958 w 2906212"/>
              <a:gd name="connsiteY1" fmla="*/ 0 h 635733"/>
              <a:gd name="connsiteX2" fmla="*/ 2800254 w 2906212"/>
              <a:gd name="connsiteY2" fmla="*/ 0 h 635733"/>
              <a:gd name="connsiteX3" fmla="*/ 2906212 w 2906212"/>
              <a:gd name="connsiteY3" fmla="*/ 105958 h 635733"/>
              <a:gd name="connsiteX4" fmla="*/ 2906212 w 2906212"/>
              <a:gd name="connsiteY4" fmla="*/ 529775 h 635733"/>
              <a:gd name="connsiteX5" fmla="*/ 2800254 w 2906212"/>
              <a:gd name="connsiteY5" fmla="*/ 635733 h 635733"/>
              <a:gd name="connsiteX6" fmla="*/ 105958 w 2906212"/>
              <a:gd name="connsiteY6" fmla="*/ 635733 h 635733"/>
              <a:gd name="connsiteX7" fmla="*/ 0 w 2906212"/>
              <a:gd name="connsiteY7" fmla="*/ 529775 h 635733"/>
              <a:gd name="connsiteX8" fmla="*/ 0 w 2906212"/>
              <a:gd name="connsiteY8" fmla="*/ 105958 h 6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212" h="635733">
                <a:moveTo>
                  <a:pt x="0" y="105958"/>
                </a:moveTo>
                <a:cubicBezTo>
                  <a:pt x="0" y="47439"/>
                  <a:pt x="47439" y="0"/>
                  <a:pt x="105958" y="0"/>
                </a:cubicBezTo>
                <a:lnTo>
                  <a:pt x="2800254" y="0"/>
                </a:lnTo>
                <a:cubicBezTo>
                  <a:pt x="2858773" y="0"/>
                  <a:pt x="2906212" y="47439"/>
                  <a:pt x="2906212" y="105958"/>
                </a:cubicBezTo>
                <a:lnTo>
                  <a:pt x="2906212" y="529775"/>
                </a:lnTo>
                <a:cubicBezTo>
                  <a:pt x="2906212" y="588294"/>
                  <a:pt x="2858773" y="635733"/>
                  <a:pt x="2800254" y="635733"/>
                </a:cubicBezTo>
                <a:lnTo>
                  <a:pt x="105958" y="635733"/>
                </a:lnTo>
                <a:cubicBezTo>
                  <a:pt x="47439" y="635733"/>
                  <a:pt x="0" y="588294"/>
                  <a:pt x="0" y="529775"/>
                </a:cubicBezTo>
                <a:lnTo>
                  <a:pt x="0" y="1059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994" tIns="91994" rIns="91994" bIns="91994" numCol="1" spcCol="1270" anchor="ctr" anchorCtr="0">
            <a:noAutofit/>
          </a:bodyPr>
          <a:lstStyle/>
          <a:p>
            <a:pPr marL="0" lvl="0" indent="0" algn="ctr" defTabSz="711200">
              <a:spcBef>
                <a:spcPct val="0"/>
              </a:spcBef>
              <a:spcAft>
                <a:spcPct val="35000"/>
              </a:spcAft>
              <a:buNone/>
            </a:pPr>
            <a:r>
              <a:rPr lang="vi-VN" sz="3200" b="1" i="0" kern="1200" dirty="0">
                <a:latin typeface="Sitka Banner" pitchFamily="2" charset="0"/>
              </a:rPr>
              <a:t>Thúc đẩy </a:t>
            </a:r>
            <a:r>
              <a:rPr lang="vi-VN" sz="3200" b="0" i="0" kern="1200" dirty="0">
                <a:latin typeface="Sitka Banner" pitchFamily="2" charset="0"/>
              </a:rPr>
              <a:t>tăng trưởng </a:t>
            </a:r>
            <a:r>
              <a:rPr lang="vi-VN" sz="3200" b="1" i="0" kern="1200" dirty="0">
                <a:latin typeface="Sitka Banner" pitchFamily="2" charset="0"/>
              </a:rPr>
              <a:t>kinh tế </a:t>
            </a:r>
            <a:r>
              <a:rPr lang="vi-VN" sz="3200" b="0" i="0" kern="1200" dirty="0">
                <a:latin typeface="Sitka Banner" pitchFamily="2" charset="0"/>
              </a:rPr>
              <a:t>trong khu vực</a:t>
            </a:r>
            <a:endParaRPr lang="en-US" sz="3200" kern="1200" dirty="0">
              <a:latin typeface="Sitka Banner" pitchFamily="2" charset="0"/>
            </a:endParaRPr>
          </a:p>
        </p:txBody>
      </p:sp>
      <p:sp>
        <p:nvSpPr>
          <p:cNvPr id="7" name="Freeform: Shape 6">
            <a:extLst>
              <a:ext uri="{FF2B5EF4-FFF2-40B4-BE49-F238E27FC236}">
                <a16:creationId xmlns:a16="http://schemas.microsoft.com/office/drawing/2014/main" id="{8F8491A0-4179-9D23-9CF8-7E6976E2FCBF}"/>
              </a:ext>
            </a:extLst>
          </p:cNvPr>
          <p:cNvSpPr/>
          <p:nvPr/>
        </p:nvSpPr>
        <p:spPr>
          <a:xfrm>
            <a:off x="2860104" y="3008877"/>
            <a:ext cx="8524176" cy="834294"/>
          </a:xfrm>
          <a:custGeom>
            <a:avLst/>
            <a:gdLst>
              <a:gd name="connsiteX0" fmla="*/ 0 w 2906212"/>
              <a:gd name="connsiteY0" fmla="*/ 105958 h 635733"/>
              <a:gd name="connsiteX1" fmla="*/ 105958 w 2906212"/>
              <a:gd name="connsiteY1" fmla="*/ 0 h 635733"/>
              <a:gd name="connsiteX2" fmla="*/ 2800254 w 2906212"/>
              <a:gd name="connsiteY2" fmla="*/ 0 h 635733"/>
              <a:gd name="connsiteX3" fmla="*/ 2906212 w 2906212"/>
              <a:gd name="connsiteY3" fmla="*/ 105958 h 635733"/>
              <a:gd name="connsiteX4" fmla="*/ 2906212 w 2906212"/>
              <a:gd name="connsiteY4" fmla="*/ 529775 h 635733"/>
              <a:gd name="connsiteX5" fmla="*/ 2800254 w 2906212"/>
              <a:gd name="connsiteY5" fmla="*/ 635733 h 635733"/>
              <a:gd name="connsiteX6" fmla="*/ 105958 w 2906212"/>
              <a:gd name="connsiteY6" fmla="*/ 635733 h 635733"/>
              <a:gd name="connsiteX7" fmla="*/ 0 w 2906212"/>
              <a:gd name="connsiteY7" fmla="*/ 529775 h 635733"/>
              <a:gd name="connsiteX8" fmla="*/ 0 w 2906212"/>
              <a:gd name="connsiteY8" fmla="*/ 105958 h 6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212" h="635733">
                <a:moveTo>
                  <a:pt x="0" y="105958"/>
                </a:moveTo>
                <a:cubicBezTo>
                  <a:pt x="0" y="47439"/>
                  <a:pt x="47439" y="0"/>
                  <a:pt x="105958" y="0"/>
                </a:cubicBezTo>
                <a:lnTo>
                  <a:pt x="2800254" y="0"/>
                </a:lnTo>
                <a:cubicBezTo>
                  <a:pt x="2858773" y="0"/>
                  <a:pt x="2906212" y="47439"/>
                  <a:pt x="2906212" y="105958"/>
                </a:cubicBezTo>
                <a:lnTo>
                  <a:pt x="2906212" y="529775"/>
                </a:lnTo>
                <a:cubicBezTo>
                  <a:pt x="2906212" y="588294"/>
                  <a:pt x="2858773" y="635733"/>
                  <a:pt x="2800254" y="635733"/>
                </a:cubicBezTo>
                <a:lnTo>
                  <a:pt x="105958" y="635733"/>
                </a:lnTo>
                <a:cubicBezTo>
                  <a:pt x="47439" y="635733"/>
                  <a:pt x="0" y="588294"/>
                  <a:pt x="0" y="529775"/>
                </a:cubicBezTo>
                <a:lnTo>
                  <a:pt x="0" y="1059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994" tIns="91994" rIns="91994" bIns="91994" numCol="1" spcCol="1270" anchor="ctr" anchorCtr="0">
            <a:noAutofit/>
          </a:bodyPr>
          <a:lstStyle/>
          <a:p>
            <a:pPr marL="0" lvl="0" indent="0" algn="ctr" defTabSz="711200">
              <a:spcBef>
                <a:spcPct val="0"/>
              </a:spcBef>
              <a:spcAft>
                <a:spcPct val="35000"/>
              </a:spcAft>
              <a:buNone/>
            </a:pPr>
            <a:r>
              <a:rPr lang="vi-VN" sz="3200" b="1" i="0" kern="1200" dirty="0">
                <a:latin typeface="Sitka Banner" pitchFamily="2" charset="0"/>
              </a:rPr>
              <a:t>Hỗ trợ tiến bộ xã hội </a:t>
            </a:r>
            <a:r>
              <a:rPr lang="vi-VN" sz="3200" b="0" i="0" kern="1200" dirty="0">
                <a:latin typeface="Sitka Banner" pitchFamily="2" charset="0"/>
              </a:rPr>
              <a:t>và cải thiện đời sống</a:t>
            </a:r>
            <a:endParaRPr lang="en-US" sz="3200" kern="1200" dirty="0">
              <a:latin typeface="Sitka Banner" pitchFamily="2" charset="0"/>
            </a:endParaRPr>
          </a:p>
        </p:txBody>
      </p:sp>
      <p:sp>
        <p:nvSpPr>
          <p:cNvPr id="10" name="Freeform: Shape 9">
            <a:extLst>
              <a:ext uri="{FF2B5EF4-FFF2-40B4-BE49-F238E27FC236}">
                <a16:creationId xmlns:a16="http://schemas.microsoft.com/office/drawing/2014/main" id="{7888B9CF-B034-2D33-DEB8-5E43EBDFEDB6}"/>
              </a:ext>
            </a:extLst>
          </p:cNvPr>
          <p:cNvSpPr/>
          <p:nvPr/>
        </p:nvSpPr>
        <p:spPr>
          <a:xfrm>
            <a:off x="2860104" y="3817862"/>
            <a:ext cx="8524176" cy="834294"/>
          </a:xfrm>
          <a:custGeom>
            <a:avLst/>
            <a:gdLst>
              <a:gd name="connsiteX0" fmla="*/ 0 w 2906212"/>
              <a:gd name="connsiteY0" fmla="*/ 105958 h 635733"/>
              <a:gd name="connsiteX1" fmla="*/ 105958 w 2906212"/>
              <a:gd name="connsiteY1" fmla="*/ 0 h 635733"/>
              <a:gd name="connsiteX2" fmla="*/ 2800254 w 2906212"/>
              <a:gd name="connsiteY2" fmla="*/ 0 h 635733"/>
              <a:gd name="connsiteX3" fmla="*/ 2906212 w 2906212"/>
              <a:gd name="connsiteY3" fmla="*/ 105958 h 635733"/>
              <a:gd name="connsiteX4" fmla="*/ 2906212 w 2906212"/>
              <a:gd name="connsiteY4" fmla="*/ 529775 h 635733"/>
              <a:gd name="connsiteX5" fmla="*/ 2800254 w 2906212"/>
              <a:gd name="connsiteY5" fmla="*/ 635733 h 635733"/>
              <a:gd name="connsiteX6" fmla="*/ 105958 w 2906212"/>
              <a:gd name="connsiteY6" fmla="*/ 635733 h 635733"/>
              <a:gd name="connsiteX7" fmla="*/ 0 w 2906212"/>
              <a:gd name="connsiteY7" fmla="*/ 529775 h 635733"/>
              <a:gd name="connsiteX8" fmla="*/ 0 w 2906212"/>
              <a:gd name="connsiteY8" fmla="*/ 105958 h 6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212" h="635733">
                <a:moveTo>
                  <a:pt x="0" y="105958"/>
                </a:moveTo>
                <a:cubicBezTo>
                  <a:pt x="0" y="47439"/>
                  <a:pt x="47439" y="0"/>
                  <a:pt x="105958" y="0"/>
                </a:cubicBezTo>
                <a:lnTo>
                  <a:pt x="2800254" y="0"/>
                </a:lnTo>
                <a:cubicBezTo>
                  <a:pt x="2858773" y="0"/>
                  <a:pt x="2906212" y="47439"/>
                  <a:pt x="2906212" y="105958"/>
                </a:cubicBezTo>
                <a:lnTo>
                  <a:pt x="2906212" y="529775"/>
                </a:lnTo>
                <a:cubicBezTo>
                  <a:pt x="2906212" y="588294"/>
                  <a:pt x="2858773" y="635733"/>
                  <a:pt x="2800254" y="635733"/>
                </a:cubicBezTo>
                <a:lnTo>
                  <a:pt x="105958" y="635733"/>
                </a:lnTo>
                <a:cubicBezTo>
                  <a:pt x="47439" y="635733"/>
                  <a:pt x="0" y="588294"/>
                  <a:pt x="0" y="529775"/>
                </a:cubicBezTo>
                <a:lnTo>
                  <a:pt x="0" y="1059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994" tIns="91994" rIns="91994" bIns="91994" numCol="1" spcCol="1270" anchor="ctr" anchorCtr="0">
            <a:noAutofit/>
          </a:bodyPr>
          <a:lstStyle/>
          <a:p>
            <a:pPr marL="0" lvl="0" indent="0" algn="ctr" defTabSz="711200">
              <a:spcBef>
                <a:spcPct val="0"/>
              </a:spcBef>
              <a:spcAft>
                <a:spcPct val="35000"/>
              </a:spcAft>
              <a:buNone/>
            </a:pPr>
            <a:r>
              <a:rPr lang="vi-VN" sz="3200" b="1" i="0" kern="1200" dirty="0">
                <a:latin typeface="Sitka Banner" pitchFamily="2" charset="0"/>
              </a:rPr>
              <a:t>Phát triển </a:t>
            </a:r>
            <a:r>
              <a:rPr lang="vi-VN" sz="3200" b="0" i="0" kern="1200" dirty="0">
                <a:latin typeface="Sitka Banner" pitchFamily="2" charset="0"/>
              </a:rPr>
              <a:t>và bảo tồn giá trị </a:t>
            </a:r>
            <a:r>
              <a:rPr lang="vi-VN" sz="3200" b="1" i="0" kern="1200" dirty="0">
                <a:latin typeface="Sitka Banner" pitchFamily="2" charset="0"/>
              </a:rPr>
              <a:t>văn hóa </a:t>
            </a:r>
            <a:r>
              <a:rPr lang="vi-VN" sz="3200" b="0" i="0" kern="1200" dirty="0">
                <a:latin typeface="Sitka Banner" pitchFamily="2" charset="0"/>
              </a:rPr>
              <a:t>khu vực</a:t>
            </a:r>
            <a:endParaRPr lang="en-US" sz="3200" kern="1200" dirty="0">
              <a:latin typeface="Sitka Banner" pitchFamily="2" charset="0"/>
            </a:endParaRPr>
          </a:p>
        </p:txBody>
      </p:sp>
      <p:sp>
        <p:nvSpPr>
          <p:cNvPr id="11" name="Freeform: Shape 10">
            <a:extLst>
              <a:ext uri="{FF2B5EF4-FFF2-40B4-BE49-F238E27FC236}">
                <a16:creationId xmlns:a16="http://schemas.microsoft.com/office/drawing/2014/main" id="{6D6CAD15-EE2D-A54E-E5D6-E95B6E032E95}"/>
              </a:ext>
            </a:extLst>
          </p:cNvPr>
          <p:cNvSpPr/>
          <p:nvPr/>
        </p:nvSpPr>
        <p:spPr>
          <a:xfrm>
            <a:off x="2860104" y="4626847"/>
            <a:ext cx="8524176" cy="834294"/>
          </a:xfrm>
          <a:custGeom>
            <a:avLst/>
            <a:gdLst>
              <a:gd name="connsiteX0" fmla="*/ 0 w 2906212"/>
              <a:gd name="connsiteY0" fmla="*/ 105958 h 635733"/>
              <a:gd name="connsiteX1" fmla="*/ 105958 w 2906212"/>
              <a:gd name="connsiteY1" fmla="*/ 0 h 635733"/>
              <a:gd name="connsiteX2" fmla="*/ 2800254 w 2906212"/>
              <a:gd name="connsiteY2" fmla="*/ 0 h 635733"/>
              <a:gd name="connsiteX3" fmla="*/ 2906212 w 2906212"/>
              <a:gd name="connsiteY3" fmla="*/ 105958 h 635733"/>
              <a:gd name="connsiteX4" fmla="*/ 2906212 w 2906212"/>
              <a:gd name="connsiteY4" fmla="*/ 529775 h 635733"/>
              <a:gd name="connsiteX5" fmla="*/ 2800254 w 2906212"/>
              <a:gd name="connsiteY5" fmla="*/ 635733 h 635733"/>
              <a:gd name="connsiteX6" fmla="*/ 105958 w 2906212"/>
              <a:gd name="connsiteY6" fmla="*/ 635733 h 635733"/>
              <a:gd name="connsiteX7" fmla="*/ 0 w 2906212"/>
              <a:gd name="connsiteY7" fmla="*/ 529775 h 635733"/>
              <a:gd name="connsiteX8" fmla="*/ 0 w 2906212"/>
              <a:gd name="connsiteY8" fmla="*/ 105958 h 6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212" h="635733">
                <a:moveTo>
                  <a:pt x="0" y="105958"/>
                </a:moveTo>
                <a:cubicBezTo>
                  <a:pt x="0" y="47439"/>
                  <a:pt x="47439" y="0"/>
                  <a:pt x="105958" y="0"/>
                </a:cubicBezTo>
                <a:lnTo>
                  <a:pt x="2800254" y="0"/>
                </a:lnTo>
                <a:cubicBezTo>
                  <a:pt x="2858773" y="0"/>
                  <a:pt x="2906212" y="47439"/>
                  <a:pt x="2906212" y="105958"/>
                </a:cubicBezTo>
                <a:lnTo>
                  <a:pt x="2906212" y="529775"/>
                </a:lnTo>
                <a:cubicBezTo>
                  <a:pt x="2906212" y="588294"/>
                  <a:pt x="2858773" y="635733"/>
                  <a:pt x="2800254" y="635733"/>
                </a:cubicBezTo>
                <a:lnTo>
                  <a:pt x="105958" y="635733"/>
                </a:lnTo>
                <a:cubicBezTo>
                  <a:pt x="47439" y="635733"/>
                  <a:pt x="0" y="588294"/>
                  <a:pt x="0" y="529775"/>
                </a:cubicBezTo>
                <a:lnTo>
                  <a:pt x="0" y="1059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994" tIns="91994" rIns="91994" bIns="91994" numCol="1" spcCol="1270" anchor="ctr" anchorCtr="0">
            <a:noAutofit/>
          </a:bodyPr>
          <a:lstStyle/>
          <a:p>
            <a:pPr marL="0" lvl="0" indent="0" algn="ctr" defTabSz="711200">
              <a:spcBef>
                <a:spcPct val="0"/>
              </a:spcBef>
              <a:spcAft>
                <a:spcPct val="35000"/>
              </a:spcAft>
              <a:buNone/>
            </a:pPr>
            <a:r>
              <a:rPr lang="vi-VN" sz="3200" b="1" i="0" kern="1200" dirty="0">
                <a:latin typeface="Sitka Banner" pitchFamily="2" charset="0"/>
              </a:rPr>
              <a:t>Hợp tác </a:t>
            </a:r>
            <a:r>
              <a:rPr lang="vi-VN" sz="3200" b="0" i="0" kern="1200" dirty="0">
                <a:latin typeface="Sitka Banner" pitchFamily="2" charset="0"/>
              </a:rPr>
              <a:t>trên cơ sở </a:t>
            </a:r>
            <a:r>
              <a:rPr lang="vi-VN" sz="3200" b="1" i="0" kern="1200" dirty="0">
                <a:latin typeface="Sitka Banner" pitchFamily="2" charset="0"/>
              </a:rPr>
              <a:t>bình đẳng </a:t>
            </a:r>
            <a:r>
              <a:rPr lang="vi-VN" sz="3200" b="0" i="0" kern="1200" dirty="0">
                <a:latin typeface="Sitka Banner" pitchFamily="2" charset="0"/>
              </a:rPr>
              <a:t>giữa các quốc gia</a:t>
            </a:r>
            <a:endParaRPr lang="en-US" sz="3200" kern="1200" dirty="0">
              <a:latin typeface="Sitka Banner" pitchFamily="2" charset="0"/>
            </a:endParaRPr>
          </a:p>
        </p:txBody>
      </p:sp>
      <p:sp>
        <p:nvSpPr>
          <p:cNvPr id="12" name="Freeform: Shape 11">
            <a:extLst>
              <a:ext uri="{FF2B5EF4-FFF2-40B4-BE49-F238E27FC236}">
                <a16:creationId xmlns:a16="http://schemas.microsoft.com/office/drawing/2014/main" id="{CF70F80E-59F8-8404-0C9F-C1B5142F372F}"/>
              </a:ext>
            </a:extLst>
          </p:cNvPr>
          <p:cNvSpPr/>
          <p:nvPr/>
        </p:nvSpPr>
        <p:spPr>
          <a:xfrm>
            <a:off x="2860104" y="5435831"/>
            <a:ext cx="8524176" cy="834294"/>
          </a:xfrm>
          <a:custGeom>
            <a:avLst/>
            <a:gdLst>
              <a:gd name="connsiteX0" fmla="*/ 0 w 2906212"/>
              <a:gd name="connsiteY0" fmla="*/ 105958 h 635733"/>
              <a:gd name="connsiteX1" fmla="*/ 105958 w 2906212"/>
              <a:gd name="connsiteY1" fmla="*/ 0 h 635733"/>
              <a:gd name="connsiteX2" fmla="*/ 2800254 w 2906212"/>
              <a:gd name="connsiteY2" fmla="*/ 0 h 635733"/>
              <a:gd name="connsiteX3" fmla="*/ 2906212 w 2906212"/>
              <a:gd name="connsiteY3" fmla="*/ 105958 h 635733"/>
              <a:gd name="connsiteX4" fmla="*/ 2906212 w 2906212"/>
              <a:gd name="connsiteY4" fmla="*/ 529775 h 635733"/>
              <a:gd name="connsiteX5" fmla="*/ 2800254 w 2906212"/>
              <a:gd name="connsiteY5" fmla="*/ 635733 h 635733"/>
              <a:gd name="connsiteX6" fmla="*/ 105958 w 2906212"/>
              <a:gd name="connsiteY6" fmla="*/ 635733 h 635733"/>
              <a:gd name="connsiteX7" fmla="*/ 0 w 2906212"/>
              <a:gd name="connsiteY7" fmla="*/ 529775 h 635733"/>
              <a:gd name="connsiteX8" fmla="*/ 0 w 2906212"/>
              <a:gd name="connsiteY8" fmla="*/ 105958 h 6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6212" h="635733">
                <a:moveTo>
                  <a:pt x="0" y="105958"/>
                </a:moveTo>
                <a:cubicBezTo>
                  <a:pt x="0" y="47439"/>
                  <a:pt x="47439" y="0"/>
                  <a:pt x="105958" y="0"/>
                </a:cubicBezTo>
                <a:lnTo>
                  <a:pt x="2800254" y="0"/>
                </a:lnTo>
                <a:cubicBezTo>
                  <a:pt x="2858773" y="0"/>
                  <a:pt x="2906212" y="47439"/>
                  <a:pt x="2906212" y="105958"/>
                </a:cubicBezTo>
                <a:lnTo>
                  <a:pt x="2906212" y="529775"/>
                </a:lnTo>
                <a:cubicBezTo>
                  <a:pt x="2906212" y="588294"/>
                  <a:pt x="2858773" y="635733"/>
                  <a:pt x="2800254" y="635733"/>
                </a:cubicBezTo>
                <a:lnTo>
                  <a:pt x="105958" y="635733"/>
                </a:lnTo>
                <a:cubicBezTo>
                  <a:pt x="47439" y="635733"/>
                  <a:pt x="0" y="588294"/>
                  <a:pt x="0" y="529775"/>
                </a:cubicBezTo>
                <a:lnTo>
                  <a:pt x="0" y="105958"/>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1994" tIns="91994" rIns="91994" bIns="91994" numCol="1" spcCol="1270" anchor="ctr" anchorCtr="0">
            <a:noAutofit/>
          </a:bodyPr>
          <a:lstStyle/>
          <a:p>
            <a:pPr marL="0" lvl="0" indent="0" algn="ctr" defTabSz="711200">
              <a:spcBef>
                <a:spcPct val="0"/>
              </a:spcBef>
              <a:spcAft>
                <a:spcPct val="35000"/>
              </a:spcAft>
              <a:buNone/>
            </a:pPr>
            <a:r>
              <a:rPr lang="vi-VN" sz="3200" i="0" kern="1200" dirty="0">
                <a:latin typeface="Sitka Banner" pitchFamily="2" charset="0"/>
              </a:rPr>
              <a:t>Xây dựng </a:t>
            </a:r>
            <a:r>
              <a:rPr lang="vi-VN" sz="3200" b="0" i="0" kern="1200" dirty="0">
                <a:latin typeface="Sitka Banner" pitchFamily="2" charset="0"/>
              </a:rPr>
              <a:t>cộng đồng ASEAN hòa bình và thịnh vượng</a:t>
            </a:r>
            <a:endParaRPr lang="en-US" sz="3200" kern="1200" dirty="0">
              <a:latin typeface="Sitka Banner" pitchFamily="2" charset="0"/>
            </a:endParaRPr>
          </a:p>
        </p:txBody>
      </p:sp>
    </p:spTree>
    <p:extLst>
      <p:ext uri="{BB962C8B-B14F-4D97-AF65-F5344CB8AC3E}">
        <p14:creationId xmlns:p14="http://schemas.microsoft.com/office/powerpoint/2010/main" val="28093832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92C368E7-C878-4ED1-B35A-B783EB970701}"/>
              </a:ext>
            </a:extLst>
          </p:cNvPr>
          <p:cNvSpPr/>
          <p:nvPr/>
        </p:nvSpPr>
        <p:spPr>
          <a:xfrm>
            <a:off x="287560" y="154400"/>
            <a:ext cx="4027360" cy="4114800"/>
          </a:xfrm>
          <a:custGeom>
            <a:avLst/>
            <a:gdLst/>
            <a:ahLst/>
            <a:cxnLst/>
            <a:rect l="l" t="t" r="r" b="b"/>
            <a:pathLst>
              <a:path w="4027360" h="4114800">
                <a:moveTo>
                  <a:pt x="0" y="0"/>
                </a:moveTo>
                <a:lnTo>
                  <a:pt x="4027360" y="0"/>
                </a:lnTo>
                <a:lnTo>
                  <a:pt x="40273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8" name="TextBox 7">
            <a:extLst>
              <a:ext uri="{FF2B5EF4-FFF2-40B4-BE49-F238E27FC236}">
                <a16:creationId xmlns:a16="http://schemas.microsoft.com/office/drawing/2014/main" id="{DB3F4E51-FD7A-410F-860B-156A53D62AA8}"/>
              </a:ext>
            </a:extLst>
          </p:cNvPr>
          <p:cNvSpPr txBox="1"/>
          <p:nvPr/>
        </p:nvSpPr>
        <p:spPr>
          <a:xfrm>
            <a:off x="1432560" y="1211580"/>
            <a:ext cx="9951720"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Ý </a:t>
            </a:r>
            <a:r>
              <a:rPr lang="en-US" sz="3600" dirty="0" err="1">
                <a:latin typeface="Times New Roman" panose="02020603050405020304" pitchFamily="18" charset="0"/>
                <a:cs typeface="Times New Roman" panose="02020603050405020304" pitchFamily="18" charset="0"/>
              </a:rPr>
              <a:t>nghĩa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ASEAN</a:t>
            </a:r>
          </a:p>
        </p:txBody>
      </p:sp>
      <p:pic>
        <p:nvPicPr>
          <p:cNvPr id="1026" name="Picture 2">
            <a:extLst>
              <a:ext uri="{FF2B5EF4-FFF2-40B4-BE49-F238E27FC236}">
                <a16:creationId xmlns:a16="http://schemas.microsoft.com/office/drawing/2014/main" id="{85481490-8C8D-4ADE-ADA2-D102BAE4372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11389" y="1933296"/>
            <a:ext cx="5919874" cy="32722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3A4B414C-D2E9-4D9C-B772-07088D43F80F}"/>
              </a:ext>
            </a:extLst>
          </p:cNvPr>
          <p:cNvSpPr/>
          <p:nvPr/>
        </p:nvSpPr>
        <p:spPr>
          <a:xfrm>
            <a:off x="6309090" y="1933296"/>
            <a:ext cx="1301221" cy="646331"/>
          </a:xfrm>
          <a:prstGeom prst="roundRect">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5CEA9AFE-170D-40AE-B908-927BB3A71070}"/>
              </a:ext>
            </a:extLst>
          </p:cNvPr>
          <p:cNvSpPr/>
          <p:nvPr/>
        </p:nvSpPr>
        <p:spPr>
          <a:xfrm>
            <a:off x="6309090" y="2658014"/>
            <a:ext cx="1301221" cy="646331"/>
          </a:xfrm>
          <a:prstGeom prst="roundRect">
            <a:avLst/>
          </a:prstGeom>
          <a:solidFill>
            <a:srgbClr val="ED2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AEDF89C6-087F-4D06-AF04-3F9671598FA0}"/>
              </a:ext>
            </a:extLst>
          </p:cNvPr>
          <p:cNvSpPr/>
          <p:nvPr/>
        </p:nvSpPr>
        <p:spPr>
          <a:xfrm>
            <a:off x="6309090" y="3382732"/>
            <a:ext cx="1301221" cy="646331"/>
          </a:xfrm>
          <a:prstGeom prst="roundRect">
            <a:avLst/>
          </a:prstGeom>
          <a:solidFill>
            <a:srgbClr val="FFFFFF"/>
          </a:solidFill>
          <a:ln>
            <a:solidFill>
              <a:srgbClr val="1E3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Rounded Corners 17">
            <a:extLst>
              <a:ext uri="{FF2B5EF4-FFF2-40B4-BE49-F238E27FC236}">
                <a16:creationId xmlns:a16="http://schemas.microsoft.com/office/drawing/2014/main" id="{ED2DB912-C008-48A1-A842-F5F9C5565A33}"/>
              </a:ext>
            </a:extLst>
          </p:cNvPr>
          <p:cNvSpPr/>
          <p:nvPr/>
        </p:nvSpPr>
        <p:spPr>
          <a:xfrm>
            <a:off x="6309090" y="4107450"/>
            <a:ext cx="1301221" cy="64633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lowchart: Connector 11">
            <a:extLst>
              <a:ext uri="{FF2B5EF4-FFF2-40B4-BE49-F238E27FC236}">
                <a16:creationId xmlns:a16="http://schemas.microsoft.com/office/drawing/2014/main" id="{91B97C00-FA5E-4D65-B914-C84BD27F35F5}"/>
              </a:ext>
            </a:extLst>
          </p:cNvPr>
          <p:cNvSpPr/>
          <p:nvPr/>
        </p:nvSpPr>
        <p:spPr>
          <a:xfrm>
            <a:off x="6408420" y="4832168"/>
            <a:ext cx="976726" cy="976726"/>
          </a:xfrm>
          <a:prstGeom prst="flowChartConnector">
            <a:avLst/>
          </a:prstGeom>
          <a:solidFill>
            <a:srgbClr val="ED29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25564AA-88D5-4E75-B29D-B8CEE3365615}"/>
              </a:ext>
            </a:extLst>
          </p:cNvPr>
          <p:cNvPicPr>
            <a:picLocks noChangeAspect="1"/>
          </p:cNvPicPr>
          <p:nvPr/>
        </p:nvPicPr>
        <p:blipFill rotWithShape="1">
          <a:blip r:embed="rId6"/>
          <a:srcRect b="34687"/>
          <a:stretch/>
        </p:blipFill>
        <p:spPr>
          <a:xfrm>
            <a:off x="6309090" y="5887280"/>
            <a:ext cx="1292734" cy="862530"/>
          </a:xfrm>
          <a:prstGeom prst="rect">
            <a:avLst/>
          </a:prstGeom>
        </p:spPr>
      </p:pic>
      <p:sp>
        <p:nvSpPr>
          <p:cNvPr id="21" name="TextBox 20">
            <a:extLst>
              <a:ext uri="{FF2B5EF4-FFF2-40B4-BE49-F238E27FC236}">
                <a16:creationId xmlns:a16="http://schemas.microsoft.com/office/drawing/2014/main" id="{2A737202-B2CE-4F59-8FEC-133F1EE6F372}"/>
              </a:ext>
            </a:extLst>
          </p:cNvPr>
          <p:cNvSpPr txBox="1"/>
          <p:nvPr/>
        </p:nvSpPr>
        <p:spPr>
          <a:xfrm>
            <a:off x="7894320" y="1933296"/>
            <a:ext cx="36880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rPr>
              <a:t>Hòa bình, ổn định</a:t>
            </a:r>
            <a:endParaRPr kumimoji="0" lang="en-US" sz="2000" b="0" i="0" u="none" strike="noStrike" kern="1200" cap="none" spc="0" normalizeH="0" baseline="0" noProof="0" dirty="0">
              <a:ln>
                <a:noFill/>
              </a:ln>
              <a:solidFill>
                <a:prstClr val="black"/>
              </a:solidFill>
              <a:effectLst/>
              <a:uLnTx/>
              <a:uFillTx/>
              <a:latin typeface="Sitka Banner" pitchFamily="2" charset="0"/>
              <a:ea typeface="+mn-ea"/>
              <a:cs typeface="+mn-cs"/>
            </a:endParaRPr>
          </a:p>
        </p:txBody>
      </p:sp>
      <p:sp>
        <p:nvSpPr>
          <p:cNvPr id="23" name="TextBox 22">
            <a:extLst>
              <a:ext uri="{FF2B5EF4-FFF2-40B4-BE49-F238E27FC236}">
                <a16:creationId xmlns:a16="http://schemas.microsoft.com/office/drawing/2014/main" id="{2F9E07C7-AF91-4C8A-8D0A-83AC15385D17}"/>
              </a:ext>
            </a:extLst>
          </p:cNvPr>
          <p:cNvSpPr txBox="1"/>
          <p:nvPr/>
        </p:nvSpPr>
        <p:spPr>
          <a:xfrm>
            <a:off x="7894320" y="2811070"/>
            <a:ext cx="368808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rPr>
              <a:t>Năng động, lòng can đảm</a:t>
            </a:r>
          </a:p>
        </p:txBody>
      </p:sp>
      <p:sp>
        <p:nvSpPr>
          <p:cNvPr id="24" name="TextBox 23">
            <a:extLst>
              <a:ext uri="{FF2B5EF4-FFF2-40B4-BE49-F238E27FC236}">
                <a16:creationId xmlns:a16="http://schemas.microsoft.com/office/drawing/2014/main" id="{528E0955-900D-4F1C-A192-4245CD2898D2}"/>
              </a:ext>
            </a:extLst>
          </p:cNvPr>
          <p:cNvSpPr txBox="1"/>
          <p:nvPr/>
        </p:nvSpPr>
        <p:spPr>
          <a:xfrm>
            <a:off x="7894320" y="3572514"/>
            <a:ext cx="368808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rPr>
              <a:t>Thuần khiết</a:t>
            </a:r>
          </a:p>
        </p:txBody>
      </p:sp>
      <p:sp>
        <p:nvSpPr>
          <p:cNvPr id="25" name="TextBox 24">
            <a:extLst>
              <a:ext uri="{FF2B5EF4-FFF2-40B4-BE49-F238E27FC236}">
                <a16:creationId xmlns:a16="http://schemas.microsoft.com/office/drawing/2014/main" id="{FF1E7D1A-64FB-4399-B5A5-A661BA17B8A1}"/>
              </a:ext>
            </a:extLst>
          </p:cNvPr>
          <p:cNvSpPr txBox="1"/>
          <p:nvPr/>
        </p:nvSpPr>
        <p:spPr>
          <a:xfrm>
            <a:off x="7894320" y="4245949"/>
            <a:ext cx="3688080" cy="4001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Sự</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thịnh</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vượng</a:t>
            </a:r>
            <a:endPar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26" name="TextBox 25">
            <a:extLst>
              <a:ext uri="{FF2B5EF4-FFF2-40B4-BE49-F238E27FC236}">
                <a16:creationId xmlns:a16="http://schemas.microsoft.com/office/drawing/2014/main" id="{D527BAB6-9099-4C5C-9474-FF2CC04BABC3}"/>
              </a:ext>
            </a:extLst>
          </p:cNvPr>
          <p:cNvSpPr txBox="1"/>
          <p:nvPr/>
        </p:nvSpPr>
        <p:spPr>
          <a:xfrm>
            <a:off x="7894320" y="5981479"/>
            <a:ext cx="4099560"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Bó</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lúa</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10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nhánh</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ý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tưởng</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về</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một</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tổ</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chức</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đầy</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đủ</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các</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nước</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trong</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khu</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vực</a:t>
            </a:r>
            <a:endPar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
        <p:nvSpPr>
          <p:cNvPr id="27" name="TextBox 26">
            <a:extLst>
              <a:ext uri="{FF2B5EF4-FFF2-40B4-BE49-F238E27FC236}">
                <a16:creationId xmlns:a16="http://schemas.microsoft.com/office/drawing/2014/main" id="{F6DE036B-208A-4896-A4D0-47D8792B403B}"/>
              </a:ext>
            </a:extLst>
          </p:cNvPr>
          <p:cNvSpPr txBox="1"/>
          <p:nvPr/>
        </p:nvSpPr>
        <p:spPr>
          <a:xfrm>
            <a:off x="7894320" y="5034990"/>
            <a:ext cx="4099560"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Vòng</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a:t>
            </a:r>
            <a:r>
              <a:rPr kumimoji="0" lang="en-US" sz="2000" b="0" i="0" u="none" strike="noStrike" kern="1200" cap="none" spc="0" normalizeH="0" baseline="0" noProof="0" dirty="0" err="1">
                <a:ln>
                  <a:noFill/>
                </a:ln>
                <a:solidFill>
                  <a:srgbClr val="000000"/>
                </a:solidFill>
                <a:effectLst/>
                <a:uLnTx/>
                <a:uFillTx/>
                <a:latin typeface="Sitka Banner" pitchFamily="2" charset="0"/>
                <a:ea typeface="+mn-ea"/>
                <a:cs typeface="+mn-cs"/>
              </a:rPr>
              <a:t>tròn</a:t>
            </a:r>
            <a:r>
              <a:rPr kumimoji="0" lang="en-US" sz="2000" b="0" i="0" u="none" strike="noStrike" kern="1200" cap="none" spc="0" normalizeH="0" baseline="0" noProof="0" dirty="0">
                <a:ln>
                  <a:noFill/>
                </a:ln>
                <a:solidFill>
                  <a:srgbClr val="000000"/>
                </a:solidFill>
                <a:effectLst/>
                <a:uLnTx/>
                <a:uFillTx/>
                <a:latin typeface="Sitka Banner" pitchFamily="2" charset="0"/>
                <a:ea typeface="+mn-ea"/>
                <a:cs typeface="+mn-cs"/>
              </a:rPr>
              <a:t> - </a:t>
            </a:r>
            <a:r>
              <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rPr>
              <a:t>Sự thống nhất của cộng đồng ASEAN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Sitka Banner" pitchFamily="2" charset="0"/>
              <a:ea typeface="+mn-ea"/>
              <a:cs typeface="+mn-cs"/>
            </a:endParaRPr>
          </a:p>
        </p:txBody>
      </p:sp>
    </p:spTree>
    <p:extLst>
      <p:ext uri="{BB962C8B-B14F-4D97-AF65-F5344CB8AC3E}">
        <p14:creationId xmlns:p14="http://schemas.microsoft.com/office/powerpoint/2010/main" val="20407107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B84027-478C-208E-18F0-6184D8631FB1}"/>
              </a:ext>
            </a:extLst>
          </p:cNvPr>
          <p:cNvPicPr>
            <a:picLocks noChangeAspect="1"/>
          </p:cNvPicPr>
          <p:nvPr/>
        </p:nvPicPr>
        <p:blipFill rotWithShape="1">
          <a:blip r:embed="rId2"/>
          <a:srcRect l="17500" t="20513" r="19424" b="31282"/>
          <a:stretch/>
        </p:blipFill>
        <p:spPr>
          <a:xfrm>
            <a:off x="4243754" y="3384567"/>
            <a:ext cx="7690338" cy="3305908"/>
          </a:xfrm>
          <a:prstGeom prst="rect">
            <a:avLst/>
          </a:prstGeom>
        </p:spPr>
      </p:pic>
      <p:sp>
        <p:nvSpPr>
          <p:cNvPr id="6" name="TextBox 5">
            <a:extLst>
              <a:ext uri="{FF2B5EF4-FFF2-40B4-BE49-F238E27FC236}">
                <a16:creationId xmlns:a16="http://schemas.microsoft.com/office/drawing/2014/main" id="{54D7E2EC-FB65-FB78-3F4B-4894C8190DBA}"/>
              </a:ext>
            </a:extLst>
          </p:cNvPr>
          <p:cNvSpPr txBox="1"/>
          <p:nvPr/>
        </p:nvSpPr>
        <p:spPr>
          <a:xfrm>
            <a:off x="70338" y="124035"/>
            <a:ext cx="9051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Quá</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trình</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phát</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triển</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của</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Hiệp</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hội</a:t>
            </a:r>
            <a:endPar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endParaRPr>
          </a:p>
        </p:txBody>
      </p:sp>
      <p:pic>
        <p:nvPicPr>
          <p:cNvPr id="7" name="Picture 6">
            <a:extLst>
              <a:ext uri="{FF2B5EF4-FFF2-40B4-BE49-F238E27FC236}">
                <a16:creationId xmlns:a16="http://schemas.microsoft.com/office/drawing/2014/main" id="{59C5F8A2-BFAC-8704-6648-D7128EF0D5B2}"/>
              </a:ext>
            </a:extLst>
          </p:cNvPr>
          <p:cNvPicPr>
            <a:picLocks noChangeAspect="1"/>
          </p:cNvPicPr>
          <p:nvPr/>
        </p:nvPicPr>
        <p:blipFill>
          <a:blip r:embed="rId3"/>
          <a:stretch>
            <a:fillRect/>
          </a:stretch>
        </p:blipFill>
        <p:spPr>
          <a:xfrm>
            <a:off x="6502514" y="375138"/>
            <a:ext cx="5431578" cy="2846470"/>
          </a:xfrm>
          <a:prstGeom prst="rect">
            <a:avLst/>
          </a:prstGeom>
        </p:spPr>
      </p:pic>
      <p:sp>
        <p:nvSpPr>
          <p:cNvPr id="8" name="Speech Bubble: Rectangle with Corners Rounded 7">
            <a:extLst>
              <a:ext uri="{FF2B5EF4-FFF2-40B4-BE49-F238E27FC236}">
                <a16:creationId xmlns:a16="http://schemas.microsoft.com/office/drawing/2014/main" id="{D268C0A2-8BE1-2CB9-D1CE-8BF1FD1DCE7E}"/>
              </a:ext>
            </a:extLst>
          </p:cNvPr>
          <p:cNvSpPr/>
          <p:nvPr/>
        </p:nvSpPr>
        <p:spPr>
          <a:xfrm>
            <a:off x="532435" y="1354238"/>
            <a:ext cx="3495555" cy="3518704"/>
          </a:xfrm>
          <a:prstGeom prst="wedgeRoundRectCallout">
            <a:avLst>
              <a:gd name="adj1" fmla="val 59299"/>
              <a:gd name="adj2" fmla="val -9211"/>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A2E2212-F2BE-474F-7BAC-2D3FC772968F}"/>
              </a:ext>
            </a:extLst>
          </p:cNvPr>
          <p:cNvSpPr txBox="1"/>
          <p:nvPr/>
        </p:nvSpPr>
        <p:spPr>
          <a:xfrm>
            <a:off x="532435" y="1567034"/>
            <a:ext cx="3495555" cy="3108543"/>
          </a:xfrm>
          <a:prstGeom prst="rect">
            <a:avLst/>
          </a:prstGeom>
          <a:noFill/>
        </p:spPr>
        <p:txBody>
          <a:bodyPr wrap="square" rtlCol="0">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E</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m hãy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theo</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dõi</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SGK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mục</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3.c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quan</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sát</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bên</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giới thiệu về quá trình phát triển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tổ</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chức</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ASEAN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1967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năm</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1991.</a:t>
            </a:r>
          </a:p>
        </p:txBody>
      </p:sp>
    </p:spTree>
    <p:extLst>
      <p:ext uri="{BB962C8B-B14F-4D97-AF65-F5344CB8AC3E}">
        <p14:creationId xmlns:p14="http://schemas.microsoft.com/office/powerpoint/2010/main" val="1689521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70060F-D49A-8015-21C6-C04AB8435375}"/>
              </a:ext>
            </a:extLst>
          </p:cNvPr>
          <p:cNvPicPr>
            <a:picLocks noChangeAspect="1"/>
          </p:cNvPicPr>
          <p:nvPr/>
        </p:nvPicPr>
        <p:blipFill rotWithShape="1">
          <a:blip r:embed="rId3"/>
          <a:srcRect l="17500" t="20513" r="19424" b="31282"/>
          <a:stretch/>
        </p:blipFill>
        <p:spPr>
          <a:xfrm>
            <a:off x="1827219" y="679077"/>
            <a:ext cx="7690338" cy="3305908"/>
          </a:xfrm>
          <a:prstGeom prst="rect">
            <a:avLst/>
          </a:prstGeom>
        </p:spPr>
      </p:pic>
      <p:sp>
        <p:nvSpPr>
          <p:cNvPr id="6" name="TextBox 5">
            <a:extLst>
              <a:ext uri="{FF2B5EF4-FFF2-40B4-BE49-F238E27FC236}">
                <a16:creationId xmlns:a16="http://schemas.microsoft.com/office/drawing/2014/main" id="{54D7E2EC-FB65-FB78-3F4B-4894C8190DBA}"/>
              </a:ext>
            </a:extLst>
          </p:cNvPr>
          <p:cNvSpPr txBox="1"/>
          <p:nvPr/>
        </p:nvSpPr>
        <p:spPr>
          <a:xfrm>
            <a:off x="70338" y="124035"/>
            <a:ext cx="905140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Quá</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trình</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phát</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triển</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của</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Hiệp</a:t>
            </a:r>
            <a:r>
              <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rPr>
              <a:t> </a:t>
            </a:r>
            <a:r>
              <a:rPr kumimoji="0" lang="en-US" sz="3600" b="0" i="0" u="none" strike="noStrike" kern="1200" cap="none" spc="0" normalizeH="0" baseline="0" noProof="0" dirty="0" err="1">
                <a:ln>
                  <a:noFill/>
                </a:ln>
                <a:solidFill>
                  <a:srgbClr val="FD1813"/>
                </a:solidFill>
                <a:effectLst/>
                <a:uLnTx/>
                <a:uFillTx/>
                <a:latin typeface="Sitka Banner" pitchFamily="2" charset="0"/>
                <a:ea typeface="+mn-ea"/>
                <a:cs typeface="+mn-cs"/>
              </a:rPr>
              <a:t>hội</a:t>
            </a:r>
            <a:endParaRPr kumimoji="0" lang="en-US" sz="3600" b="0" i="0" u="none" strike="noStrike" kern="1200" cap="none" spc="0" normalizeH="0" baseline="0" noProof="0" dirty="0">
              <a:ln>
                <a:noFill/>
              </a:ln>
              <a:solidFill>
                <a:srgbClr val="FD1813"/>
              </a:solidFill>
              <a:effectLst/>
              <a:uLnTx/>
              <a:uFillTx/>
              <a:latin typeface="Sitka Banner" pitchFamily="2" charset="0"/>
              <a:ea typeface="+mn-ea"/>
              <a:cs typeface="+mn-cs"/>
            </a:endParaRPr>
          </a:p>
        </p:txBody>
      </p:sp>
      <p:sp>
        <p:nvSpPr>
          <p:cNvPr id="9" name="Freeform: Shape 8">
            <a:extLst>
              <a:ext uri="{FF2B5EF4-FFF2-40B4-BE49-F238E27FC236}">
                <a16:creationId xmlns:a16="http://schemas.microsoft.com/office/drawing/2014/main" id="{055ECA49-1D79-4C48-0436-9EA032A394F6}"/>
              </a:ext>
            </a:extLst>
          </p:cNvPr>
          <p:cNvSpPr/>
          <p:nvPr/>
        </p:nvSpPr>
        <p:spPr>
          <a:xfrm>
            <a:off x="575731" y="3893695"/>
            <a:ext cx="4497900" cy="2698740"/>
          </a:xfrm>
          <a:custGeom>
            <a:avLst/>
            <a:gdLst>
              <a:gd name="connsiteX0" fmla="*/ 0 w 4497900"/>
              <a:gd name="connsiteY0" fmla="*/ 269874 h 2698740"/>
              <a:gd name="connsiteX1" fmla="*/ 269874 w 4497900"/>
              <a:gd name="connsiteY1" fmla="*/ 0 h 2698740"/>
              <a:gd name="connsiteX2" fmla="*/ 4228026 w 4497900"/>
              <a:gd name="connsiteY2" fmla="*/ 0 h 2698740"/>
              <a:gd name="connsiteX3" fmla="*/ 4497900 w 4497900"/>
              <a:gd name="connsiteY3" fmla="*/ 269874 h 2698740"/>
              <a:gd name="connsiteX4" fmla="*/ 4497900 w 4497900"/>
              <a:gd name="connsiteY4" fmla="*/ 2428866 h 2698740"/>
              <a:gd name="connsiteX5" fmla="*/ 4228026 w 4497900"/>
              <a:gd name="connsiteY5" fmla="*/ 2698740 h 2698740"/>
              <a:gd name="connsiteX6" fmla="*/ 269874 w 4497900"/>
              <a:gd name="connsiteY6" fmla="*/ 2698740 h 2698740"/>
              <a:gd name="connsiteX7" fmla="*/ 0 w 4497900"/>
              <a:gd name="connsiteY7" fmla="*/ 2428866 h 2698740"/>
              <a:gd name="connsiteX8" fmla="*/ 0 w 4497900"/>
              <a:gd name="connsiteY8" fmla="*/ 269874 h 26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7900" h="2698740">
                <a:moveTo>
                  <a:pt x="0" y="269874"/>
                </a:moveTo>
                <a:cubicBezTo>
                  <a:pt x="0" y="120827"/>
                  <a:pt x="120827" y="0"/>
                  <a:pt x="269874" y="0"/>
                </a:cubicBezTo>
                <a:lnTo>
                  <a:pt x="4228026" y="0"/>
                </a:lnTo>
                <a:cubicBezTo>
                  <a:pt x="4377073" y="0"/>
                  <a:pt x="4497900" y="120827"/>
                  <a:pt x="4497900" y="269874"/>
                </a:cubicBezTo>
                <a:lnTo>
                  <a:pt x="4497900" y="2428866"/>
                </a:lnTo>
                <a:cubicBezTo>
                  <a:pt x="4497900" y="2577913"/>
                  <a:pt x="4377073" y="2698740"/>
                  <a:pt x="4228026" y="2698740"/>
                </a:cubicBezTo>
                <a:lnTo>
                  <a:pt x="269874" y="2698740"/>
                </a:lnTo>
                <a:cubicBezTo>
                  <a:pt x="120827" y="2698740"/>
                  <a:pt x="0" y="2577913"/>
                  <a:pt x="0" y="2428866"/>
                </a:cubicBezTo>
                <a:lnTo>
                  <a:pt x="0" y="26987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62863" tIns="162863" rIns="162863" bIns="162863" numCol="1" spcCol="1270" anchor="ctr" anchorCtr="0">
            <a:noAutofit/>
          </a:bodyPr>
          <a:lstStyle/>
          <a:p>
            <a:pPr marL="0" lvl="0" indent="0" algn="ctr" defTabSz="977900">
              <a:lnSpc>
                <a:spcPct val="90000"/>
              </a:lnSpc>
              <a:spcBef>
                <a:spcPct val="0"/>
              </a:spcBef>
              <a:spcAft>
                <a:spcPct val="35000"/>
              </a:spcAft>
              <a:buNone/>
            </a:pPr>
            <a:r>
              <a:rPr lang="vi-VN" sz="2200" kern="1200">
                <a:latin typeface="Sitka Banner" pitchFamily="2" charset="0"/>
              </a:rPr>
              <a:t>Giai đoạn 1967 – 1976: ASEAN mới ra đời, còn non trẻ, hợp tác giữa các thành viên còn lỏng lẻo, chưa có vị thế trên trường quốc tế. </a:t>
            </a:r>
            <a:endParaRPr lang="en-US" sz="2200" kern="1200">
              <a:latin typeface="Sitka Banner" pitchFamily="2" charset="0"/>
            </a:endParaRPr>
          </a:p>
        </p:txBody>
      </p:sp>
      <p:sp>
        <p:nvSpPr>
          <p:cNvPr id="11" name="Freeform: Shape 10">
            <a:extLst>
              <a:ext uri="{FF2B5EF4-FFF2-40B4-BE49-F238E27FC236}">
                <a16:creationId xmlns:a16="http://schemas.microsoft.com/office/drawing/2014/main" id="{4F7BDA5A-3DA1-7DCB-B44C-9502754A58EE}"/>
              </a:ext>
            </a:extLst>
          </p:cNvPr>
          <p:cNvSpPr/>
          <p:nvPr/>
        </p:nvSpPr>
        <p:spPr>
          <a:xfrm>
            <a:off x="6872791" y="3893695"/>
            <a:ext cx="4497900" cy="2698740"/>
          </a:xfrm>
          <a:custGeom>
            <a:avLst/>
            <a:gdLst>
              <a:gd name="connsiteX0" fmla="*/ 0 w 4497900"/>
              <a:gd name="connsiteY0" fmla="*/ 269874 h 2698740"/>
              <a:gd name="connsiteX1" fmla="*/ 269874 w 4497900"/>
              <a:gd name="connsiteY1" fmla="*/ 0 h 2698740"/>
              <a:gd name="connsiteX2" fmla="*/ 4228026 w 4497900"/>
              <a:gd name="connsiteY2" fmla="*/ 0 h 2698740"/>
              <a:gd name="connsiteX3" fmla="*/ 4497900 w 4497900"/>
              <a:gd name="connsiteY3" fmla="*/ 269874 h 2698740"/>
              <a:gd name="connsiteX4" fmla="*/ 4497900 w 4497900"/>
              <a:gd name="connsiteY4" fmla="*/ 2428866 h 2698740"/>
              <a:gd name="connsiteX5" fmla="*/ 4228026 w 4497900"/>
              <a:gd name="connsiteY5" fmla="*/ 2698740 h 2698740"/>
              <a:gd name="connsiteX6" fmla="*/ 269874 w 4497900"/>
              <a:gd name="connsiteY6" fmla="*/ 2698740 h 2698740"/>
              <a:gd name="connsiteX7" fmla="*/ 0 w 4497900"/>
              <a:gd name="connsiteY7" fmla="*/ 2428866 h 2698740"/>
              <a:gd name="connsiteX8" fmla="*/ 0 w 4497900"/>
              <a:gd name="connsiteY8" fmla="*/ 269874 h 269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7900" h="2698740">
                <a:moveTo>
                  <a:pt x="0" y="269874"/>
                </a:moveTo>
                <a:cubicBezTo>
                  <a:pt x="0" y="120827"/>
                  <a:pt x="120827" y="0"/>
                  <a:pt x="269874" y="0"/>
                </a:cubicBezTo>
                <a:lnTo>
                  <a:pt x="4228026" y="0"/>
                </a:lnTo>
                <a:cubicBezTo>
                  <a:pt x="4377073" y="0"/>
                  <a:pt x="4497900" y="120827"/>
                  <a:pt x="4497900" y="269874"/>
                </a:cubicBezTo>
                <a:lnTo>
                  <a:pt x="4497900" y="2428866"/>
                </a:lnTo>
                <a:cubicBezTo>
                  <a:pt x="4497900" y="2577913"/>
                  <a:pt x="4377073" y="2698740"/>
                  <a:pt x="4228026" y="2698740"/>
                </a:cubicBezTo>
                <a:lnTo>
                  <a:pt x="269874" y="2698740"/>
                </a:lnTo>
                <a:cubicBezTo>
                  <a:pt x="120827" y="2698740"/>
                  <a:pt x="0" y="2577913"/>
                  <a:pt x="0" y="2428866"/>
                </a:cubicBezTo>
                <a:lnTo>
                  <a:pt x="0" y="269874"/>
                </a:lnTo>
                <a:close/>
              </a:path>
            </a:pathLst>
          </a:custGeom>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62863" tIns="162863" rIns="162863" bIns="162863" numCol="1" spcCol="1270" anchor="ctr" anchorCtr="0">
            <a:noAutofit/>
          </a:bodyPr>
          <a:lstStyle/>
          <a:p>
            <a:pPr marL="0" lvl="0" indent="0" algn="ctr" defTabSz="977900">
              <a:lnSpc>
                <a:spcPct val="90000"/>
              </a:lnSpc>
              <a:spcBef>
                <a:spcPct val="0"/>
              </a:spcBef>
              <a:spcAft>
                <a:spcPct val="35000"/>
              </a:spcAft>
              <a:buNone/>
            </a:pPr>
            <a:r>
              <a:rPr lang="vi-VN" sz="2200" kern="1200" dirty="0"/>
              <a:t>Giai đoạn 1976 – 1991: Tuyên bố Ba-li (2</a:t>
            </a:r>
            <a:r>
              <a:rPr lang="en-US" sz="2200" kern="1200" dirty="0"/>
              <a:t>/</a:t>
            </a:r>
            <a:r>
              <a:rPr lang="vi-VN" sz="2200" kern="1200" dirty="0"/>
              <a:t>1976) cùng với việc cải thiện quan hệ giữa các nước Đông Dương và ASEAN đã tạo điều kiện cho việc mở rộng ASEAN giai đoạn sau. Giai đoạn này tổ chức được mở rộng với sự tham gia của Bru-nây (1984).</a:t>
            </a:r>
            <a:endParaRPr lang="en-US" sz="2200" kern="1200" dirty="0"/>
          </a:p>
        </p:txBody>
      </p:sp>
      <p:sp>
        <p:nvSpPr>
          <p:cNvPr id="2" name="Title 1">
            <a:extLst>
              <a:ext uri="{FF2B5EF4-FFF2-40B4-BE49-F238E27FC236}">
                <a16:creationId xmlns:a16="http://schemas.microsoft.com/office/drawing/2014/main" id="{2C565285-20AB-3C5E-F23E-DABD4830F43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DD58DA8F-159C-1C5A-186D-838B985BC21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a:ln>
                <a:noFill/>
              </a:ln>
              <a:solidFill>
                <a:sysClr val="windowText" lastClr="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F805655-A251-24BE-99D6-099C794F340B}"/>
              </a:ext>
            </a:extLst>
          </p:cNvPr>
          <p:cNvSpPr txBox="1"/>
          <p:nvPr/>
        </p:nvSpPr>
        <p:spPr>
          <a:xfrm>
            <a:off x="3124200" y="225672"/>
            <a:ext cx="5943600" cy="615553"/>
          </a:xfrm>
          <a:prstGeom prst="rect">
            <a:avLst/>
          </a:prstGeom>
          <a:noFill/>
        </p:spPr>
        <p:txBody>
          <a:bodyPr wrap="square" lIns="0" tIns="0" rIns="0" bIns="0" rtlCol="0">
            <a:spAutoFit/>
          </a:bodyPr>
          <a:lstStyle/>
          <a:p>
            <a:pPr algn="ctr">
              <a:defRPr/>
            </a:pPr>
            <a:r>
              <a:rPr lang="en-US" sz="4000" dirty="0">
                <a:solidFill>
                  <a:prstClr val="white"/>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417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0C71C6-9EA1-5023-AF6A-996046609D28}"/>
              </a:ext>
            </a:extLst>
          </p:cNvPr>
          <p:cNvPicPr>
            <a:picLocks noChangeAspect="1"/>
          </p:cNvPicPr>
          <p:nvPr/>
        </p:nvPicPr>
        <p:blipFill>
          <a:blip r:embed="rId3"/>
          <a:stretch>
            <a:fillRect/>
          </a:stretch>
        </p:blipFill>
        <p:spPr>
          <a:xfrm>
            <a:off x="25261" y="0"/>
            <a:ext cx="12192000" cy="6862024"/>
          </a:xfrm>
          <a:prstGeom prst="rect">
            <a:avLst/>
          </a:prstGeom>
        </p:spPr>
      </p:pic>
      <p:sp>
        <p:nvSpPr>
          <p:cNvPr id="9" name="Rectangle 8">
            <a:extLst>
              <a:ext uri="{FF2B5EF4-FFF2-40B4-BE49-F238E27FC236}">
                <a16:creationId xmlns:a16="http://schemas.microsoft.com/office/drawing/2014/main" id="{750D3524-8564-B23D-03D5-4ACA056C158A}"/>
              </a:ext>
            </a:extLst>
          </p:cNvPr>
          <p:cNvSpPr/>
          <p:nvPr/>
        </p:nvSpPr>
        <p:spPr>
          <a:xfrm>
            <a:off x="25261" y="-17762"/>
            <a:ext cx="12192000" cy="824862"/>
          </a:xfrm>
          <a:prstGeom prst="rect">
            <a:avLst/>
          </a:prstGeom>
          <a:solidFill>
            <a:srgbClr val="60AAA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 name="Content Placeholder 2">
            <a:extLst>
              <a:ext uri="{FF2B5EF4-FFF2-40B4-BE49-F238E27FC236}">
                <a16:creationId xmlns:a16="http://schemas.microsoft.com/office/drawing/2014/main" id="{9B624F7A-83D0-FBD4-0C5C-43FE867BA249}"/>
              </a:ext>
            </a:extLst>
          </p:cNvPr>
          <p:cNvSpPr>
            <a:spLocks noGrp="1"/>
          </p:cNvSpPr>
          <p:nvPr>
            <p:ph idx="1"/>
          </p:nvPr>
        </p:nvSpPr>
        <p:spPr/>
        <p:txBody>
          <a:bodyPr/>
          <a:lstStyle/>
          <a:p>
            <a:endParaRPr lang="en-US"/>
          </a:p>
        </p:txBody>
      </p:sp>
      <p:sp>
        <p:nvSpPr>
          <p:cNvPr id="4" name="Freeform: Shape 3">
            <a:extLst>
              <a:ext uri="{FF2B5EF4-FFF2-40B4-BE49-F238E27FC236}">
                <a16:creationId xmlns:a16="http://schemas.microsoft.com/office/drawing/2014/main" id="{9B71377F-2394-85A9-87B5-2252A67C2CA0}"/>
              </a:ext>
            </a:extLst>
          </p:cNvPr>
          <p:cNvSpPr/>
          <p:nvPr/>
        </p:nvSpPr>
        <p:spPr>
          <a:xfrm>
            <a:off x="5523421" y="4685326"/>
            <a:ext cx="953554" cy="1115479"/>
          </a:xfrm>
          <a:custGeom>
            <a:avLst/>
            <a:gdLst>
              <a:gd name="connsiteX0" fmla="*/ 0 w 953554"/>
              <a:gd name="connsiteY0" fmla="*/ 223096 h 1115479"/>
              <a:gd name="connsiteX1" fmla="*/ 476777 w 953554"/>
              <a:gd name="connsiteY1" fmla="*/ 223096 h 1115479"/>
              <a:gd name="connsiteX2" fmla="*/ 476777 w 953554"/>
              <a:gd name="connsiteY2" fmla="*/ 0 h 1115479"/>
              <a:gd name="connsiteX3" fmla="*/ 953554 w 953554"/>
              <a:gd name="connsiteY3" fmla="*/ 557740 h 1115479"/>
              <a:gd name="connsiteX4" fmla="*/ 476777 w 953554"/>
              <a:gd name="connsiteY4" fmla="*/ 1115479 h 1115479"/>
              <a:gd name="connsiteX5" fmla="*/ 476777 w 953554"/>
              <a:gd name="connsiteY5" fmla="*/ 892383 h 1115479"/>
              <a:gd name="connsiteX6" fmla="*/ 0 w 953554"/>
              <a:gd name="connsiteY6" fmla="*/ 892383 h 1115479"/>
              <a:gd name="connsiteX7" fmla="*/ 0 w 953554"/>
              <a:gd name="connsiteY7" fmla="*/ 223096 h 11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3554" h="1115479">
                <a:moveTo>
                  <a:pt x="0" y="223096"/>
                </a:moveTo>
                <a:lnTo>
                  <a:pt x="476777" y="223096"/>
                </a:lnTo>
                <a:lnTo>
                  <a:pt x="476777" y="0"/>
                </a:lnTo>
                <a:lnTo>
                  <a:pt x="953554" y="557740"/>
                </a:lnTo>
                <a:lnTo>
                  <a:pt x="476777" y="1115479"/>
                </a:lnTo>
                <a:lnTo>
                  <a:pt x="476777" y="892383"/>
                </a:lnTo>
                <a:lnTo>
                  <a:pt x="0" y="892383"/>
                </a:lnTo>
                <a:lnTo>
                  <a:pt x="0" y="22309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223096" rIns="286066" bIns="223096" numCol="1" spcCol="1270" anchor="ctr" anchorCtr="0">
            <a:noAutofit/>
          </a:bodyPr>
          <a:lstStyle/>
          <a:p>
            <a:pPr marL="0" lvl="0" indent="0" algn="ctr" defTabSz="755650">
              <a:lnSpc>
                <a:spcPct val="90000"/>
              </a:lnSpc>
              <a:spcBef>
                <a:spcPct val="0"/>
              </a:spcBef>
              <a:spcAft>
                <a:spcPct val="35000"/>
              </a:spcAft>
              <a:buNone/>
            </a:pPr>
            <a:endParaRPr lang="en-US" sz="1700" kern="1200"/>
          </a:p>
        </p:txBody>
      </p:sp>
      <p:sp>
        <p:nvSpPr>
          <p:cNvPr id="5" name="TextBox 4">
            <a:extLst>
              <a:ext uri="{FF2B5EF4-FFF2-40B4-BE49-F238E27FC236}">
                <a16:creationId xmlns:a16="http://schemas.microsoft.com/office/drawing/2014/main" id="{0CF21331-BD52-7391-884F-DF5C7BC75A42}"/>
              </a:ext>
            </a:extLst>
          </p:cNvPr>
          <p:cNvSpPr txBox="1"/>
          <p:nvPr/>
        </p:nvSpPr>
        <p:spPr>
          <a:xfrm>
            <a:off x="280489" y="1139155"/>
            <a:ext cx="6790871" cy="4460796"/>
          </a:xfrm>
          <a:prstGeom prst="wedgeRoundRectCallout">
            <a:avLst>
              <a:gd name="adj1" fmla="val 3643"/>
              <a:gd name="adj2" fmla="val 69058"/>
              <a:gd name="adj3" fmla="val 16667"/>
            </a:avLst>
          </a:prstGeom>
          <a:solidFill>
            <a:sysClr val="window" lastClr="FFFFFF"/>
          </a:solidFill>
          <a:ln w="28575" cap="flat" cmpd="sng" algn="ctr">
            <a:solidFill>
              <a:srgbClr val="ED7D31"/>
            </a:solidFill>
            <a:prstDash val="solid"/>
            <a:miter lim="800000"/>
          </a:ln>
          <a:effectLst/>
        </p:spPr>
        <p:txBody>
          <a:bodyPr wrap="square" rtlCol="0">
            <a:spAutoFit/>
          </a:bodyPr>
          <a:lstStyle/>
          <a:p>
            <a:pPr algn="ctr">
              <a:defRPr/>
            </a:pPr>
            <a:r>
              <a:rPr lang="en-US" sz="3200" b="1" kern="0" dirty="0" err="1">
                <a:solidFill>
                  <a:prstClr val="black"/>
                </a:solidFill>
                <a:latin typeface="Sitka Banner" pitchFamily="2" charset="0"/>
                <a:cs typeface="Times New Roman" panose="02020603050405020304" pitchFamily="18" charset="0"/>
              </a:rPr>
              <a:t>Hoạt</a:t>
            </a:r>
            <a:r>
              <a:rPr lang="en-US" sz="3200" b="1" kern="0" dirty="0">
                <a:solidFill>
                  <a:prstClr val="black"/>
                </a:solidFill>
                <a:latin typeface="Sitka Banner" pitchFamily="2" charset="0"/>
                <a:cs typeface="Times New Roman" panose="02020603050405020304" pitchFamily="18" charset="0"/>
              </a:rPr>
              <a:t> </a:t>
            </a:r>
            <a:r>
              <a:rPr lang="en-US" sz="3200" b="1" kern="0" dirty="0" err="1">
                <a:solidFill>
                  <a:prstClr val="black"/>
                </a:solidFill>
                <a:latin typeface="Sitka Banner" pitchFamily="2" charset="0"/>
                <a:cs typeface="Times New Roman" panose="02020603050405020304" pitchFamily="18" charset="0"/>
              </a:rPr>
              <a:t>động</a:t>
            </a:r>
            <a:r>
              <a:rPr lang="en-US" sz="3200" b="1" kern="0" dirty="0">
                <a:solidFill>
                  <a:prstClr val="black"/>
                </a:solidFill>
                <a:latin typeface="Sitka Banner" pitchFamily="2" charset="0"/>
                <a:cs typeface="Times New Roman" panose="02020603050405020304" pitchFamily="18" charset="0"/>
              </a:rPr>
              <a:t> </a:t>
            </a:r>
            <a:r>
              <a:rPr lang="en-US" sz="3200" b="1" kern="0" dirty="0" err="1">
                <a:solidFill>
                  <a:prstClr val="black"/>
                </a:solidFill>
                <a:latin typeface="Sitka Banner" pitchFamily="2" charset="0"/>
                <a:cs typeface="Times New Roman" panose="02020603050405020304" pitchFamily="18" charset="0"/>
              </a:rPr>
              <a:t>cá</a:t>
            </a:r>
            <a:r>
              <a:rPr lang="en-US" sz="3200" b="1" kern="0" dirty="0">
                <a:solidFill>
                  <a:prstClr val="black"/>
                </a:solidFill>
                <a:latin typeface="Sitka Banner" pitchFamily="2" charset="0"/>
                <a:cs typeface="Times New Roman" panose="02020603050405020304" pitchFamily="18" charset="0"/>
              </a:rPr>
              <a:t> </a:t>
            </a:r>
            <a:r>
              <a:rPr lang="en-US" sz="3200" b="1" kern="0" dirty="0" err="1">
                <a:solidFill>
                  <a:prstClr val="black"/>
                </a:solidFill>
                <a:latin typeface="Sitka Banner" pitchFamily="2" charset="0"/>
                <a:cs typeface="Times New Roman" panose="02020603050405020304" pitchFamily="18" charset="0"/>
              </a:rPr>
              <a:t>nhân</a:t>
            </a:r>
            <a:endParaRPr lang="en-US" sz="3200" b="1" kern="0" dirty="0">
              <a:solidFill>
                <a:prstClr val="black"/>
              </a:solidFill>
              <a:latin typeface="Sitka Banner" pitchFamily="2" charset="0"/>
              <a:cs typeface="Times New Roman" panose="02020603050405020304" pitchFamily="18" charset="0"/>
            </a:endParaRPr>
          </a:p>
          <a:p>
            <a:r>
              <a:rPr lang="vi-VN" sz="3200" dirty="0">
                <a:latin typeface="Sitka Banner" pitchFamily="2" charset="0"/>
              </a:rPr>
              <a:t>• Hãy viết những điều </a:t>
            </a:r>
            <a:r>
              <a:rPr lang="en-US" sz="3200" dirty="0" err="1">
                <a:latin typeface="Sitka Banner" pitchFamily="2" charset="0"/>
              </a:rPr>
              <a:t>em</a:t>
            </a:r>
            <a:r>
              <a:rPr lang="vi-VN" sz="3200" dirty="0">
                <a:latin typeface="Sitka Banner" pitchFamily="2" charset="0"/>
              </a:rPr>
              <a:t> đã học được vào các tờ giấy note.</a:t>
            </a:r>
          </a:p>
          <a:p>
            <a:r>
              <a:rPr lang="vi-VN" sz="3200" dirty="0">
                <a:latin typeface="Sitka Banner" pitchFamily="2" charset="0"/>
              </a:rPr>
              <a:t>• Thời gian dành cho bạn là 3 phút</a:t>
            </a:r>
          </a:p>
          <a:p>
            <a:r>
              <a:rPr lang="vi-VN" sz="3200" dirty="0">
                <a:latin typeface="Sitka Banner" pitchFamily="2" charset="0"/>
              </a:rPr>
              <a:t>• Dán tờ giấy note lên bảng của giáo viên</a:t>
            </a:r>
          </a:p>
          <a:p>
            <a:r>
              <a:rPr lang="vi-VN" sz="3200" dirty="0">
                <a:latin typeface="Sitka Banner" pitchFamily="2" charset="0"/>
              </a:rPr>
              <a:t>• Giáo viên sẽ nhận xét, bổ sung về những gì mà bạn đã chia sẻ.</a:t>
            </a:r>
            <a:endParaRPr lang="en-US" sz="3200" dirty="0">
              <a:latin typeface="Sitka Banner" pitchFamily="2" charset="0"/>
            </a:endParaRPr>
          </a:p>
        </p:txBody>
      </p:sp>
      <p:sp>
        <p:nvSpPr>
          <p:cNvPr id="6" name="Rectangle 5">
            <a:extLst>
              <a:ext uri="{FF2B5EF4-FFF2-40B4-BE49-F238E27FC236}">
                <a16:creationId xmlns:a16="http://schemas.microsoft.com/office/drawing/2014/main" id="{B8B09C34-BA30-A472-A425-C8F0023F83E3}"/>
              </a:ext>
            </a:extLst>
          </p:cNvPr>
          <p:cNvSpPr/>
          <p:nvPr/>
        </p:nvSpPr>
        <p:spPr>
          <a:xfrm>
            <a:off x="3380802" y="44194"/>
            <a:ext cx="2430473" cy="646331"/>
          </a:xfrm>
          <a:prstGeom prst="rect">
            <a:avLst/>
          </a:prstGeom>
          <a:noFill/>
        </p:spPr>
        <p:txBody>
          <a:bodyPr wrap="none" lIns="91440" tIns="45720" rIns="91440" bIns="45720">
            <a:spAutoFit/>
          </a:bodyPr>
          <a:lstStyle/>
          <a:p>
            <a:pPr algn="ctr">
              <a:defRPr/>
            </a:pPr>
            <a:r>
              <a:rPr lang="en-US" sz="3600" b="1" dirty="0">
                <a:ln w="0"/>
                <a:solidFill>
                  <a:prstClr val="white"/>
                </a:solidFill>
                <a:effectLst>
                  <a:outerShdw blurRad="38100" dist="25400" dir="5400000" algn="ctr" rotWithShape="0">
                    <a:srgbClr val="6E747A">
                      <a:alpha val="43000"/>
                    </a:srgbClr>
                  </a:outerShdw>
                </a:effectLst>
                <a:latin typeface="Sitka Banner" pitchFamily="2" charset="0"/>
                <a:cs typeface="Times New Roman" panose="02020603050405020304" pitchFamily="18" charset="0"/>
              </a:rPr>
              <a:t>LUYỆN TẬP</a:t>
            </a:r>
          </a:p>
        </p:txBody>
      </p:sp>
      <p:pic>
        <p:nvPicPr>
          <p:cNvPr id="7" name="Picture 6">
            <a:extLst>
              <a:ext uri="{FF2B5EF4-FFF2-40B4-BE49-F238E27FC236}">
                <a16:creationId xmlns:a16="http://schemas.microsoft.com/office/drawing/2014/main" id="{4FE8C5F9-F87E-DF2E-C193-997150082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8133" y="29640"/>
            <a:ext cx="4848606" cy="6858000"/>
          </a:xfrm>
          <a:prstGeom prst="rect">
            <a:avLst/>
          </a:prstGeom>
        </p:spPr>
      </p:pic>
      <p:pic>
        <p:nvPicPr>
          <p:cNvPr id="10" name="Picture 9">
            <a:extLst>
              <a:ext uri="{FF2B5EF4-FFF2-40B4-BE49-F238E27FC236}">
                <a16:creationId xmlns:a16="http://schemas.microsoft.com/office/drawing/2014/main" id="{99FA9269-6D37-7767-CC71-470D4392CA2C}"/>
              </a:ext>
            </a:extLst>
          </p:cNvPr>
          <p:cNvPicPr>
            <a:picLocks noChangeAspect="1"/>
          </p:cNvPicPr>
          <p:nvPr/>
        </p:nvPicPr>
        <p:blipFill>
          <a:blip r:embed="rId5"/>
          <a:stretch>
            <a:fillRect/>
          </a:stretch>
        </p:blipFill>
        <p:spPr>
          <a:xfrm>
            <a:off x="0" y="-281479"/>
            <a:ext cx="1408298" cy="1018120"/>
          </a:xfrm>
          <a:prstGeom prst="rect">
            <a:avLst/>
          </a:prstGeom>
        </p:spPr>
      </p:pic>
    </p:spTree>
    <p:extLst>
      <p:ext uri="{BB962C8B-B14F-4D97-AF65-F5344CB8AC3E}">
        <p14:creationId xmlns:p14="http://schemas.microsoft.com/office/powerpoint/2010/main" val="16891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41B8F5-9DBF-4928-96B2-647C063AC7E9}"/>
              </a:ext>
            </a:extLst>
          </p:cNvPr>
          <p:cNvPicPr>
            <a:picLocks noChangeAspect="1"/>
          </p:cNvPicPr>
          <p:nvPr/>
        </p:nvPicPr>
        <p:blipFill>
          <a:blip r:embed="rId3"/>
          <a:stretch>
            <a:fillRect/>
          </a:stretch>
        </p:blipFill>
        <p:spPr>
          <a:xfrm>
            <a:off x="0" y="97462"/>
            <a:ext cx="12079705" cy="887917"/>
          </a:xfrm>
          <a:prstGeom prst="rect">
            <a:avLst/>
          </a:prstGeom>
        </p:spPr>
      </p:pic>
      <p:sp>
        <p:nvSpPr>
          <p:cNvPr id="3" name="TextBox 8">
            <a:extLst>
              <a:ext uri="{FF2B5EF4-FFF2-40B4-BE49-F238E27FC236}">
                <a16:creationId xmlns:a16="http://schemas.microsoft.com/office/drawing/2014/main" id="{FA37A04B-6198-4DEC-AD50-8819F101C561}"/>
              </a:ext>
            </a:extLst>
          </p:cNvPr>
          <p:cNvSpPr txBox="1"/>
          <p:nvPr/>
        </p:nvSpPr>
        <p:spPr>
          <a:xfrm>
            <a:off x="2991255" y="272665"/>
            <a:ext cx="5888857" cy="55399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75492"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VẬN DỤNG</a:t>
            </a:r>
          </a:p>
        </p:txBody>
      </p:sp>
      <p:sp>
        <p:nvSpPr>
          <p:cNvPr id="8" name="TextBox 7">
            <a:extLst>
              <a:ext uri="{FF2B5EF4-FFF2-40B4-BE49-F238E27FC236}">
                <a16:creationId xmlns:a16="http://schemas.microsoft.com/office/drawing/2014/main" id="{C2635BA6-2A75-EC6F-F42D-99CC8C6851B4}"/>
              </a:ext>
            </a:extLst>
          </p:cNvPr>
          <p:cNvSpPr txBox="1"/>
          <p:nvPr/>
        </p:nvSpPr>
        <p:spPr>
          <a:xfrm>
            <a:off x="3530381" y="2233467"/>
            <a:ext cx="7045812" cy="3915966"/>
          </a:xfrm>
          <a:prstGeom prst="wedgeRoundRectCallout">
            <a:avLst>
              <a:gd name="adj1" fmla="val -61536"/>
              <a:gd name="adj2" fmla="val 7554"/>
              <a:gd name="adj3" fmla="val 16667"/>
            </a:avLst>
          </a:prstGeom>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latin typeface="Sitka Banner" pitchFamily="2" charset="0"/>
              </a:rPr>
              <a:t>T</a:t>
            </a:r>
            <a:r>
              <a:rPr lang="vi-VN" sz="3200" dirty="0">
                <a:latin typeface="Sitka Banner" pitchFamily="2" charset="0"/>
              </a:rPr>
              <a:t>ìm thông tin, tư liệu (từ sách, báo, internet,...) viết bài (khoảng 300 từ) về một nhân vật tiêu biểu trong cuộc đấu tranh giành độc lập ở một nước Đông Nam Á. Ví dụ như: </a:t>
            </a:r>
            <a:r>
              <a:rPr lang="en-US" sz="3200" dirty="0">
                <a:latin typeface="Sitka Banner" pitchFamily="2" charset="0"/>
              </a:rPr>
              <a:t>Phi-</a:t>
            </a:r>
            <a:r>
              <a:rPr lang="en-US" sz="3200" dirty="0" err="1">
                <a:latin typeface="Sitka Banner" pitchFamily="2" charset="0"/>
              </a:rPr>
              <a:t>đen</a:t>
            </a:r>
            <a:r>
              <a:rPr lang="en-US" sz="3200" dirty="0">
                <a:latin typeface="Sitka Banner" pitchFamily="2" charset="0"/>
              </a:rPr>
              <a:t> </a:t>
            </a:r>
            <a:r>
              <a:rPr lang="en-US" sz="3200" dirty="0" err="1">
                <a:latin typeface="Sitka Banner" pitchFamily="2" charset="0"/>
              </a:rPr>
              <a:t>Cát-xtơ-rô</a:t>
            </a:r>
            <a:r>
              <a:rPr lang="vi-VN" sz="3200" dirty="0">
                <a:latin typeface="Sitka Banner" pitchFamily="2" charset="0"/>
              </a:rPr>
              <a:t> (</a:t>
            </a:r>
            <a:r>
              <a:rPr lang="en-US" sz="3200" dirty="0">
                <a:latin typeface="Sitka Banner" pitchFamily="2" charset="0"/>
              </a:rPr>
              <a:t>Cu-</a:t>
            </a:r>
            <a:r>
              <a:rPr lang="en-US" sz="3200" dirty="0" err="1">
                <a:latin typeface="Sitka Banner" pitchFamily="2" charset="0"/>
              </a:rPr>
              <a:t>ba</a:t>
            </a:r>
            <a:r>
              <a:rPr lang="vi-VN" sz="3200" dirty="0">
                <a:latin typeface="Sitka Banner" pitchFamily="2" charset="0"/>
              </a:rPr>
              <a:t>), </a:t>
            </a:r>
            <a:r>
              <a:rPr lang="en-US" sz="3200" dirty="0">
                <a:latin typeface="Sitka Banner" pitchFamily="2" charset="0"/>
              </a:rPr>
              <a:t>Mao </a:t>
            </a:r>
            <a:r>
              <a:rPr lang="en-US" sz="3200" dirty="0" err="1">
                <a:latin typeface="Sitka Banner" pitchFamily="2" charset="0"/>
              </a:rPr>
              <a:t>Trạch</a:t>
            </a:r>
            <a:r>
              <a:rPr lang="en-US" sz="3200" dirty="0">
                <a:latin typeface="Sitka Banner" pitchFamily="2" charset="0"/>
              </a:rPr>
              <a:t> </a:t>
            </a:r>
            <a:r>
              <a:rPr lang="en-US" sz="3200" dirty="0" err="1">
                <a:latin typeface="Sitka Banner" pitchFamily="2" charset="0"/>
              </a:rPr>
              <a:t>Đông</a:t>
            </a:r>
            <a:r>
              <a:rPr lang="vi-VN" sz="3200" dirty="0">
                <a:latin typeface="Sitka Banner" pitchFamily="2" charset="0"/>
              </a:rPr>
              <a:t> (</a:t>
            </a:r>
            <a:r>
              <a:rPr lang="en-US" sz="3200" dirty="0">
                <a:latin typeface="Sitka Banner" pitchFamily="2" charset="0"/>
              </a:rPr>
              <a:t>Trung </a:t>
            </a:r>
            <a:r>
              <a:rPr lang="en-US" sz="3200" dirty="0" err="1">
                <a:latin typeface="Sitka Banner" pitchFamily="2" charset="0"/>
              </a:rPr>
              <a:t>Quốc</a:t>
            </a:r>
            <a:r>
              <a:rPr lang="vi-VN" sz="3200" dirty="0">
                <a:latin typeface="Sitka Banner" pitchFamily="2" charset="0"/>
              </a:rPr>
              <a:t>), </a:t>
            </a:r>
            <a:r>
              <a:rPr lang="en-US" sz="3200" dirty="0">
                <a:latin typeface="Sitka Banner" pitchFamily="2" charset="0"/>
              </a:rPr>
              <a:t>Lý Quang </a:t>
            </a:r>
            <a:r>
              <a:rPr lang="en-US" sz="3200" dirty="0" err="1">
                <a:latin typeface="Sitka Banner" pitchFamily="2" charset="0"/>
              </a:rPr>
              <a:t>Diệu</a:t>
            </a:r>
            <a:r>
              <a:rPr lang="en-US" sz="3200" dirty="0">
                <a:latin typeface="Sitka Banner" pitchFamily="2" charset="0"/>
              </a:rPr>
              <a:t> </a:t>
            </a:r>
            <a:r>
              <a:rPr lang="vi-VN" sz="3200" dirty="0">
                <a:latin typeface="Sitka Banner" pitchFamily="2" charset="0"/>
              </a:rPr>
              <a:t>(</a:t>
            </a:r>
            <a:r>
              <a:rPr lang="en-US" sz="3200" dirty="0">
                <a:latin typeface="Sitka Banner" pitchFamily="2" charset="0"/>
              </a:rPr>
              <a:t>Xin-ga-po</a:t>
            </a:r>
            <a:r>
              <a:rPr lang="vi-VN" sz="3200" dirty="0">
                <a:latin typeface="Sitka Banner" pitchFamily="2" charset="0"/>
              </a:rPr>
              <a:t>),...</a:t>
            </a:r>
            <a:endParaRPr kumimoji="0" lang="vi-VN" sz="4400" b="0" i="0" u="none" strike="noStrike" kern="1200" cap="none" spc="0" normalizeH="0" baseline="0" noProof="0" dirty="0">
              <a:ln>
                <a:noFill/>
              </a:ln>
              <a:solidFill>
                <a:prstClr val="black"/>
              </a:solidFill>
              <a:effectLst/>
              <a:uLnTx/>
              <a:uFillTx/>
              <a:latin typeface="Sitka Banner" pitchFamily="2" charset="0"/>
              <a:cs typeface="Times New Roman" panose="02020603050405020304" pitchFamily="18" charset="0"/>
            </a:endParaRPr>
          </a:p>
        </p:txBody>
      </p:sp>
      <p:pic>
        <p:nvPicPr>
          <p:cNvPr id="20" name="Picture 19">
            <a:extLst>
              <a:ext uri="{FF2B5EF4-FFF2-40B4-BE49-F238E27FC236}">
                <a16:creationId xmlns:a16="http://schemas.microsoft.com/office/drawing/2014/main" id="{FEB7E319-2C21-7C15-B3E2-3630A158DA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19051" y="2499481"/>
            <a:ext cx="3024891" cy="4162827"/>
          </a:xfrm>
          <a:prstGeom prst="rect">
            <a:avLst/>
          </a:prstGeom>
        </p:spPr>
      </p:pic>
    </p:spTree>
    <p:extLst>
      <p:ext uri="{BB962C8B-B14F-4D97-AF65-F5344CB8AC3E}">
        <p14:creationId xmlns:p14="http://schemas.microsoft.com/office/powerpoint/2010/main" val="18077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grpSp>
        <p:nvGrpSpPr>
          <p:cNvPr id="2" name="Group 2"/>
          <p:cNvGrpSpPr/>
          <p:nvPr/>
        </p:nvGrpSpPr>
        <p:grpSpPr>
          <a:xfrm>
            <a:off x="1" y="0"/>
            <a:ext cx="2648991" cy="6858000"/>
            <a:chOff x="0" y="0"/>
            <a:chExt cx="1046515" cy="2709333"/>
          </a:xfrm>
          <a:solidFill>
            <a:srgbClr val="254061"/>
          </a:solidFill>
        </p:grpSpPr>
        <p:sp>
          <p:nvSpPr>
            <p:cNvPr id="3" name="Freeform 3"/>
            <p:cNvSpPr/>
            <p:nvPr/>
          </p:nvSpPr>
          <p:spPr>
            <a:xfrm>
              <a:off x="0" y="0"/>
              <a:ext cx="1046515" cy="2709333"/>
            </a:xfrm>
            <a:custGeom>
              <a:avLst/>
              <a:gdLst/>
              <a:ahLst/>
              <a:cxnLst/>
              <a:rect l="l" t="t" r="r" b="b"/>
              <a:pathLst>
                <a:path w="1046515" h="2709333">
                  <a:moveTo>
                    <a:pt x="0" y="0"/>
                  </a:moveTo>
                  <a:lnTo>
                    <a:pt x="1046515" y="0"/>
                  </a:lnTo>
                  <a:lnTo>
                    <a:pt x="1046515" y="2709333"/>
                  </a:lnTo>
                  <a:lnTo>
                    <a:pt x="0" y="2709333"/>
                  </a:lnTo>
                  <a:close/>
                </a:path>
              </a:pathLst>
            </a:custGeom>
            <a:grpFill/>
          </p:spPr>
          <p:txBody>
            <a:bodyPr/>
            <a:lstStyle/>
            <a:p>
              <a:endParaRPr lang="en-ID"/>
            </a:p>
          </p:txBody>
        </p:sp>
        <p:sp>
          <p:nvSpPr>
            <p:cNvPr id="4" name="TextBox 4"/>
            <p:cNvSpPr txBox="1"/>
            <p:nvPr/>
          </p:nvSpPr>
          <p:spPr>
            <a:xfrm>
              <a:off x="0" y="-19050"/>
              <a:ext cx="1046515" cy="2728383"/>
            </a:xfrm>
            <a:prstGeom prst="rect">
              <a:avLst/>
            </a:prstGeom>
            <a:grpFill/>
          </p:spPr>
          <p:txBody>
            <a:bodyPr lIns="33867" tIns="33867" rIns="33867" bIns="33867" rtlCol="0" anchor="ctr"/>
            <a:lstStyle/>
            <a:p>
              <a:pPr algn="ctr" defTabSz="609630">
                <a:lnSpc>
                  <a:spcPts val="1906"/>
                </a:lnSpc>
                <a:defRPr/>
              </a:pPr>
              <a:endParaRPr sz="1200">
                <a:solidFill>
                  <a:prstClr val="black"/>
                </a:solidFill>
                <a:latin typeface="Calibri"/>
              </a:endParaRPr>
            </a:p>
          </p:txBody>
        </p:sp>
      </p:grpSp>
      <p:sp>
        <p:nvSpPr>
          <p:cNvPr id="6" name="Freeform 6"/>
          <p:cNvSpPr/>
          <p:nvPr/>
        </p:nvSpPr>
        <p:spPr>
          <a:xfrm>
            <a:off x="1698140" y="685800"/>
            <a:ext cx="4870338" cy="1753611"/>
          </a:xfrm>
          <a:custGeom>
            <a:avLst/>
            <a:gdLst/>
            <a:ahLst/>
            <a:cxnLst/>
            <a:rect l="l" t="t" r="r" b="b"/>
            <a:pathLst>
              <a:path w="1410812" h="507976">
                <a:moveTo>
                  <a:pt x="0" y="0"/>
                </a:moveTo>
                <a:lnTo>
                  <a:pt x="1410812" y="0"/>
                </a:lnTo>
                <a:lnTo>
                  <a:pt x="1410812" y="507976"/>
                </a:lnTo>
                <a:lnTo>
                  <a:pt x="0" y="507976"/>
                </a:lnTo>
                <a:close/>
              </a:path>
            </a:pathLst>
          </a:custGeom>
          <a:solidFill>
            <a:srgbClr val="000000">
              <a:alpha val="0"/>
            </a:srgbClr>
          </a:solidFill>
          <a:ln w="66675" cap="sq">
            <a:solidFill>
              <a:srgbClr val="FFCE00"/>
            </a:solidFill>
            <a:prstDash val="solid"/>
            <a:miter/>
          </a:ln>
        </p:spPr>
        <p:txBody>
          <a:bodyPr/>
          <a:lstStyle/>
          <a:p>
            <a:endParaRPr lang="en-ID"/>
          </a:p>
        </p:txBody>
      </p:sp>
      <p:sp>
        <p:nvSpPr>
          <p:cNvPr id="7" name="TextBox 7"/>
          <p:cNvSpPr txBox="1"/>
          <p:nvPr/>
        </p:nvSpPr>
        <p:spPr>
          <a:xfrm>
            <a:off x="1698140" y="28165"/>
            <a:ext cx="4870338" cy="2411246"/>
          </a:xfrm>
          <a:prstGeom prst="rect">
            <a:avLst/>
          </a:prstGeom>
        </p:spPr>
        <p:txBody>
          <a:bodyPr lIns="0" tIns="0" rIns="0" bIns="0" rtlCol="0" anchor="ctr"/>
          <a:lstStyle/>
          <a:p>
            <a:pPr algn="ctr" defTabSz="609630">
              <a:lnSpc>
                <a:spcPts val="9538"/>
              </a:lnSpc>
              <a:spcBef>
                <a:spcPct val="0"/>
              </a:spcBef>
              <a:defRPr/>
            </a:pPr>
            <a:r>
              <a:rPr lang="en-US" sz="6912" spc="97" dirty="0" err="1">
                <a:solidFill>
                  <a:srgbClr val="2C2D30"/>
                </a:solidFill>
                <a:latin typeface="Oswald"/>
              </a:rPr>
              <a:t>Mục</a:t>
            </a:r>
            <a:r>
              <a:rPr lang="en-US" sz="6912" spc="97" dirty="0">
                <a:solidFill>
                  <a:srgbClr val="2C2D30"/>
                </a:solidFill>
                <a:latin typeface="Oswald"/>
              </a:rPr>
              <a:t> </a:t>
            </a:r>
            <a:r>
              <a:rPr lang="en-US" sz="6912" spc="97" dirty="0" err="1">
                <a:solidFill>
                  <a:srgbClr val="2C2D30"/>
                </a:solidFill>
                <a:latin typeface="Oswald"/>
              </a:rPr>
              <a:t>tiêu</a:t>
            </a:r>
            <a:endParaRPr lang="en-US" sz="6912" spc="97" dirty="0">
              <a:solidFill>
                <a:srgbClr val="2C2D30"/>
              </a:solidFill>
              <a:latin typeface="Oswald"/>
            </a:endParaRPr>
          </a:p>
        </p:txBody>
      </p:sp>
      <p:sp>
        <p:nvSpPr>
          <p:cNvPr id="12" name="Freeform 12"/>
          <p:cNvSpPr/>
          <p:nvPr/>
        </p:nvSpPr>
        <p:spPr>
          <a:xfrm>
            <a:off x="11095535" y="5757193"/>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ID"/>
          </a:p>
        </p:txBody>
      </p:sp>
      <p:sp>
        <p:nvSpPr>
          <p:cNvPr id="20" name="TextBox 20"/>
          <p:cNvSpPr txBox="1"/>
          <p:nvPr/>
        </p:nvSpPr>
        <p:spPr>
          <a:xfrm>
            <a:off x="2648992" y="2661962"/>
            <a:ext cx="9314408" cy="369332"/>
          </a:xfrm>
          <a:prstGeom prst="rect">
            <a:avLst/>
          </a:prstGeom>
        </p:spPr>
        <p:txBody>
          <a:bodyPr wrap="square" lIns="0" tIns="0" rIns="0" bIns="0" rtlCol="0" anchor="t">
            <a:spAutoFit/>
          </a:bodyPr>
          <a:lstStyle/>
          <a:p>
            <a:pPr marL="342900" indent="-342900">
              <a:buFont typeface="Wingdings" panose="05000000000000000000" pitchFamily="2" charset="2"/>
              <a:buChar char="ü"/>
            </a:pPr>
            <a:r>
              <a:rPr lang="vi-VN" sz="2400" dirty="0">
                <a:latin typeface="+mj-lt"/>
              </a:rPr>
              <a:t>Mô tả được đôi nét về các nước Mỹ La-tinh từ năm 1945 đến năm 1991.</a:t>
            </a:r>
          </a:p>
        </p:txBody>
      </p:sp>
      <p:sp>
        <p:nvSpPr>
          <p:cNvPr id="21" name="TextBox 21"/>
          <p:cNvSpPr txBox="1"/>
          <p:nvPr/>
        </p:nvSpPr>
        <p:spPr>
          <a:xfrm>
            <a:off x="2648992" y="3394923"/>
            <a:ext cx="9314408" cy="738664"/>
          </a:xfrm>
          <a:prstGeom prst="rect">
            <a:avLst/>
          </a:prstGeom>
        </p:spPr>
        <p:txBody>
          <a:bodyPr wrap="square" lIns="0" tIns="0" rIns="0" bIns="0" rtlCol="0" anchor="t">
            <a:spAutoFit/>
          </a:bodyPr>
          <a:lstStyle/>
          <a:p>
            <a:pPr marL="342900" indent="-342900">
              <a:buFont typeface="Wingdings" panose="05000000000000000000" pitchFamily="2" charset="2"/>
              <a:buChar char="ü"/>
            </a:pPr>
            <a:r>
              <a:rPr lang="vi-VN" sz="2400" dirty="0">
                <a:latin typeface="+mj-lt"/>
              </a:rPr>
              <a:t>Trình bày được một cách khái quát về cách mạng Cu-ba và đánh giá được kết quả</a:t>
            </a:r>
            <a:r>
              <a:rPr lang="en-US" sz="2400" dirty="0">
                <a:latin typeface="+mj-lt"/>
              </a:rPr>
              <a:t> </a:t>
            </a:r>
            <a:r>
              <a:rPr lang="vi-VN" sz="2400" dirty="0">
                <a:latin typeface="+mj-lt"/>
              </a:rPr>
              <a:t>công cuộc xây dựng chủ nghĩa xã hội ở Cu-ba. </a:t>
            </a:r>
            <a:endParaRPr lang="en-US" sz="2400" dirty="0">
              <a:latin typeface="+mj-lt"/>
            </a:endParaRPr>
          </a:p>
        </p:txBody>
      </p:sp>
      <p:sp>
        <p:nvSpPr>
          <p:cNvPr id="8" name="TextBox 21">
            <a:extLst>
              <a:ext uri="{FF2B5EF4-FFF2-40B4-BE49-F238E27FC236}">
                <a16:creationId xmlns:a16="http://schemas.microsoft.com/office/drawing/2014/main" id="{C58A0BF8-A6C7-2E09-093A-9A06A0468DEF}"/>
              </a:ext>
            </a:extLst>
          </p:cNvPr>
          <p:cNvSpPr txBox="1"/>
          <p:nvPr/>
        </p:nvSpPr>
        <p:spPr>
          <a:xfrm>
            <a:off x="2648992" y="4497216"/>
            <a:ext cx="9314408" cy="738664"/>
          </a:xfrm>
          <a:prstGeom prst="rect">
            <a:avLst/>
          </a:prstGeom>
        </p:spPr>
        <p:txBody>
          <a:bodyPr wrap="square" lIns="0" tIns="0" rIns="0" bIns="0" rtlCol="0" anchor="t">
            <a:spAutoFit/>
          </a:bodyPr>
          <a:lstStyle/>
          <a:p>
            <a:pPr marL="342900" indent="-342900">
              <a:buFont typeface="Wingdings" panose="05000000000000000000" pitchFamily="2" charset="2"/>
              <a:buChar char="ü"/>
            </a:pPr>
            <a:r>
              <a:rPr lang="vi-VN" sz="2400" dirty="0">
                <a:latin typeface="+mj-lt"/>
              </a:rPr>
              <a:t>Giới thiệu được những nét chính về Nhật Bản, Trung Quốc, Ấn Độ từ năm 1945 đến</a:t>
            </a:r>
            <a:r>
              <a:rPr lang="en-US" sz="2400" dirty="0">
                <a:latin typeface="+mj-lt"/>
              </a:rPr>
              <a:t> </a:t>
            </a:r>
            <a:r>
              <a:rPr lang="vi-VN" sz="2400" dirty="0">
                <a:latin typeface="+mj-lt"/>
              </a:rPr>
              <a:t>năm 1991.</a:t>
            </a:r>
          </a:p>
        </p:txBody>
      </p:sp>
      <p:sp>
        <p:nvSpPr>
          <p:cNvPr id="9" name="TextBox 21">
            <a:extLst>
              <a:ext uri="{FF2B5EF4-FFF2-40B4-BE49-F238E27FC236}">
                <a16:creationId xmlns:a16="http://schemas.microsoft.com/office/drawing/2014/main" id="{3C6B0D29-335E-AF26-6230-755F65B77E20}"/>
              </a:ext>
            </a:extLst>
          </p:cNvPr>
          <p:cNvSpPr txBox="1"/>
          <p:nvPr/>
        </p:nvSpPr>
        <p:spPr>
          <a:xfrm>
            <a:off x="2648992" y="5599508"/>
            <a:ext cx="9314408" cy="1107996"/>
          </a:xfrm>
          <a:prstGeom prst="rect">
            <a:avLst/>
          </a:prstGeom>
        </p:spPr>
        <p:txBody>
          <a:bodyPr wrap="square" lIns="0" tIns="0" rIns="0" bIns="0" rtlCol="0" anchor="t">
            <a:spAutoFit/>
          </a:bodyPr>
          <a:lstStyle/>
          <a:p>
            <a:pPr marL="342900" indent="-342900">
              <a:buFont typeface="Wingdings" panose="05000000000000000000" pitchFamily="2" charset="2"/>
              <a:buChar char="ü"/>
            </a:pPr>
            <a:r>
              <a:rPr lang="vi-VN" sz="2400" dirty="0">
                <a:latin typeface="+mj-lt"/>
              </a:rPr>
              <a:t>Trình bày được cuộc đấu tranh giành độc lập dân tộc và quá trình phát triển của các nước Đông Nam Á, sự hình thành và phát triển của Hiệp hội các quốc gia Đông Nam Á (ASEAN).</a:t>
            </a:r>
            <a:endParaRPr lang="en-US" sz="2400" dirty="0">
              <a:latin typeface="+mj-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6685970" y="3333173"/>
            <a:ext cx="9486483" cy="3389000"/>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799029" y="5960240"/>
            <a:ext cx="13790055" cy="666143"/>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405516" y="6567694"/>
            <a:ext cx="13003031" cy="825427"/>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7" y="6492669"/>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854720" y="1394561"/>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52996" y="3067929"/>
            <a:ext cx="1453205" cy="549575"/>
          </a:xfrm>
          <a:custGeom>
            <a:avLst/>
            <a:gdLst/>
            <a:ahLst/>
            <a:cxnLst/>
            <a:rect l="l" t="t" r="r" b="b"/>
            <a:pathLst>
              <a:path w="2179807" h="824363">
                <a:moveTo>
                  <a:pt x="0" y="0"/>
                </a:moveTo>
                <a:lnTo>
                  <a:pt x="2179807" y="0"/>
                </a:lnTo>
                <a:lnTo>
                  <a:pt x="2179807" y="824364"/>
                </a:lnTo>
                <a:lnTo>
                  <a:pt x="0" y="824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9" name="Group 19"/>
          <p:cNvGrpSpPr/>
          <p:nvPr/>
        </p:nvGrpSpPr>
        <p:grpSpPr>
          <a:xfrm>
            <a:off x="762788" y="2032885"/>
            <a:ext cx="6718629" cy="3585850"/>
            <a:chOff x="0" y="0"/>
            <a:chExt cx="2654273" cy="1494591"/>
          </a:xfrm>
        </p:grpSpPr>
        <p:sp>
          <p:nvSpPr>
            <p:cNvPr id="20" name="Freeform 20"/>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TextBox 22"/>
          <p:cNvSpPr txBox="1"/>
          <p:nvPr/>
        </p:nvSpPr>
        <p:spPr>
          <a:xfrm>
            <a:off x="840786" y="2277539"/>
            <a:ext cx="6438572" cy="98488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Trò</a:t>
            </a:r>
            <a:r>
              <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rPr>
              <a:t> </a:t>
            </a: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chơi</a:t>
            </a:r>
            <a:endPar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rPr>
              <a:t> </a:t>
            </a: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đuổi</a:t>
            </a:r>
            <a:r>
              <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rPr>
              <a:t> </a:t>
            </a: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hình</a:t>
            </a:r>
            <a:r>
              <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rPr>
              <a:t> </a:t>
            </a: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bắt</a:t>
            </a:r>
            <a:r>
              <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rPr>
              <a:t> </a:t>
            </a:r>
            <a:r>
              <a:rPr kumimoji="0" lang="en-US" sz="3200" b="0" i="0" u="none" strike="noStrike" kern="1200" cap="none" spc="0" normalizeH="0" baseline="0" noProof="0" dirty="0" err="1">
                <a:ln>
                  <a:noFill/>
                </a:ln>
                <a:solidFill>
                  <a:srgbClr val="231F20"/>
                </a:solidFill>
                <a:effectLst/>
                <a:uLnTx/>
                <a:uFillTx/>
                <a:latin typeface="#9Slide07 SVNNexa Rust Slab Bla" panose="020B0606040200020203" pitchFamily="34" charset="0"/>
                <a:ea typeface="Noto Sans Bold"/>
                <a:cs typeface="Noto Sans Bold"/>
                <a:sym typeface="Noto Sans Bold"/>
              </a:rPr>
              <a:t>chữ</a:t>
            </a:r>
            <a:endParaRPr kumimoji="0" lang="en-US" sz="3200" b="0" i="0" u="none" strike="noStrike" kern="1200" cap="none" spc="0" normalizeH="0" baseline="0" noProof="0" dirty="0">
              <a:ln>
                <a:noFill/>
              </a:ln>
              <a:solidFill>
                <a:srgbClr val="231F20"/>
              </a:solidFill>
              <a:effectLst/>
              <a:uLnTx/>
              <a:uFillTx/>
              <a:latin typeface="#9Slide07 SVNNexa Rust Slab Bla" panose="020B0606040200020203" pitchFamily="34" charset="0"/>
              <a:ea typeface="Noto Sans Bold"/>
              <a:cs typeface="Noto Sans Bold"/>
              <a:sym typeface="Noto Sans Bold"/>
            </a:endParaRPr>
          </a:p>
        </p:txBody>
      </p:sp>
      <p:sp>
        <p:nvSpPr>
          <p:cNvPr id="23" name="TextBox 23"/>
          <p:cNvSpPr txBox="1"/>
          <p:nvPr/>
        </p:nvSpPr>
        <p:spPr>
          <a:xfrm>
            <a:off x="1152539" y="3318124"/>
            <a:ext cx="5949388" cy="1723549"/>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Dựa</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vào</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những</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thông</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tin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sgk</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và</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hình</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ảnh</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em</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hãy</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tìm</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ra</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các</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từ</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khóa</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thể</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hiện</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những</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nét</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chính</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về</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khu</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vực</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Mỹ</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La-</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tinh</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từ</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a:t>
            </a:r>
            <a:r>
              <a:rPr kumimoji="0" lang="en-US" sz="2800" b="0" i="0" u="none" strike="noStrike" kern="1200" cap="none" spc="0" normalizeH="0" baseline="0" noProof="0" dirty="0" err="1">
                <a:ln>
                  <a:noFill/>
                </a:ln>
                <a:solidFill>
                  <a:srgbClr val="231F20"/>
                </a:solidFill>
                <a:effectLst/>
                <a:uLnTx/>
                <a:uFillTx/>
                <a:latin typeface="Sitka Banner" pitchFamily="2" charset="0"/>
                <a:ea typeface="Noto Sans"/>
                <a:cs typeface="Noto Sans"/>
                <a:sym typeface="Noto Sans"/>
              </a:rPr>
              <a:t>năm</a:t>
            </a:r>
            <a:r>
              <a:rPr kumimoji="0" lang="en-US" sz="2800" b="0" i="0" u="none" strike="noStrike" kern="1200" cap="none" spc="0" normalizeH="0" baseline="0" noProof="0" dirty="0">
                <a:ln>
                  <a:noFill/>
                </a:ln>
                <a:solidFill>
                  <a:srgbClr val="231F20"/>
                </a:solidFill>
                <a:effectLst/>
                <a:uLnTx/>
                <a:uFillTx/>
                <a:latin typeface="Sitka Banner" pitchFamily="2" charset="0"/>
                <a:ea typeface="Noto Sans"/>
                <a:cs typeface="Noto Sans"/>
                <a:sym typeface="Noto Sans"/>
              </a:rPr>
              <a:t> 1945 - 1991</a:t>
            </a:r>
          </a:p>
        </p:txBody>
      </p:sp>
      <p:sp>
        <p:nvSpPr>
          <p:cNvPr id="25" name="Freeform 25"/>
          <p:cNvSpPr/>
          <p:nvPr/>
        </p:nvSpPr>
        <p:spPr>
          <a:xfrm>
            <a:off x="11048771" y="685800"/>
            <a:ext cx="457429" cy="457429"/>
          </a:xfrm>
          <a:custGeom>
            <a:avLst/>
            <a:gdLst/>
            <a:ahLst/>
            <a:cxnLst/>
            <a:rect l="l" t="t" r="r" b="b"/>
            <a:pathLst>
              <a:path w="686144" h="686144">
                <a:moveTo>
                  <a:pt x="0" y="0"/>
                </a:moveTo>
                <a:lnTo>
                  <a:pt x="686144" y="0"/>
                </a:lnTo>
                <a:lnTo>
                  <a:pt x="686144" y="686144"/>
                </a:lnTo>
                <a:lnTo>
                  <a:pt x="0" y="686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8">
            <a:extLst>
              <a:ext uri="{FF2B5EF4-FFF2-40B4-BE49-F238E27FC236}">
                <a16:creationId xmlns:a16="http://schemas.microsoft.com/office/drawing/2014/main" id="{F87E4806-E39C-490B-BE84-501D09F744AF}"/>
              </a:ext>
            </a:extLst>
          </p:cNvPr>
          <p:cNvSpPr/>
          <p:nvPr/>
        </p:nvSpPr>
        <p:spPr>
          <a:xfrm>
            <a:off x="9043905" y="2481000"/>
            <a:ext cx="2729687" cy="4377000"/>
          </a:xfrm>
          <a:custGeom>
            <a:avLst/>
            <a:gdLst/>
            <a:ahLst/>
            <a:cxnLst/>
            <a:rect l="l" t="t" r="r" b="b"/>
            <a:pathLst>
              <a:path w="4187239" h="7510742">
                <a:moveTo>
                  <a:pt x="0" y="0"/>
                </a:moveTo>
                <a:lnTo>
                  <a:pt x="4187238" y="0"/>
                </a:lnTo>
                <a:lnTo>
                  <a:pt x="4187238" y="7510742"/>
                </a:lnTo>
                <a:lnTo>
                  <a:pt x="0" y="7510742"/>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8"/>
          <p:cNvSpPr/>
          <p:nvPr/>
        </p:nvSpPr>
        <p:spPr>
          <a:xfrm>
            <a:off x="8114039" y="725896"/>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26"/>
          <p:cNvSpPr/>
          <p:nvPr/>
        </p:nvSpPr>
        <p:spPr>
          <a:xfrm>
            <a:off x="10915662" y="700353"/>
            <a:ext cx="1350847" cy="1301726"/>
          </a:xfrm>
          <a:custGeom>
            <a:avLst/>
            <a:gdLst/>
            <a:ahLst/>
            <a:cxnLst/>
            <a:rect l="l" t="t" r="r" b="b"/>
            <a:pathLst>
              <a:path w="2026271" h="1952589">
                <a:moveTo>
                  <a:pt x="0" y="0"/>
                </a:moveTo>
                <a:lnTo>
                  <a:pt x="2026271" y="0"/>
                </a:lnTo>
                <a:lnTo>
                  <a:pt x="2026271" y="1952589"/>
                </a:lnTo>
                <a:lnTo>
                  <a:pt x="0" y="195258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B26369F-C3C2-400A-DA0E-1E2A0E249947}"/>
              </a:ext>
            </a:extLst>
          </p:cNvPr>
          <p:cNvSpPr/>
          <p:nvPr/>
        </p:nvSpPr>
        <p:spPr>
          <a:xfrm>
            <a:off x="0" y="-12464"/>
            <a:ext cx="12192000" cy="91125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1CB9D5D-CDD3-FA4E-C2E1-C8D2B8658FA8}"/>
              </a:ext>
            </a:extLst>
          </p:cNvPr>
          <p:cNvSpPr txBox="1"/>
          <p:nvPr/>
        </p:nvSpPr>
        <p:spPr>
          <a:xfrm>
            <a:off x="728294" y="201671"/>
            <a:ext cx="1146370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1.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Khu</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La-</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tinh</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từ</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1945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đến</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năm</a:t>
            </a:r>
            <a:r>
              <a:rPr kumimoji="0" lang="en-US" sz="2800" b="0" i="0" u="none" strike="noStrike" kern="1200" cap="none" spc="0" normalizeH="0" baseline="0" noProof="0" dirty="0">
                <a:ln>
                  <a:noFill/>
                </a:ln>
                <a:solidFill>
                  <a:prstClr val="white"/>
                </a:solidFill>
                <a:effectLst/>
                <a:uLnTx/>
                <a:uFillTx/>
                <a:latin typeface="Sitka Banner" pitchFamily="2" charset="0"/>
                <a:ea typeface="Times New Roman" panose="02020603050405020304" pitchFamily="18" charset="0"/>
                <a:cs typeface="Times New Roman" panose="02020603050405020304" pitchFamily="18" charset="0"/>
              </a:rPr>
              <a:t> 1991</a:t>
            </a:r>
          </a:p>
        </p:txBody>
      </p:sp>
      <p:sp>
        <p:nvSpPr>
          <p:cNvPr id="28" name="Freeform 34">
            <a:extLst>
              <a:ext uri="{FF2B5EF4-FFF2-40B4-BE49-F238E27FC236}">
                <a16:creationId xmlns:a16="http://schemas.microsoft.com/office/drawing/2014/main" id="{40971AC2-3EA3-DE6E-4906-35D05C3ED993}"/>
              </a:ext>
            </a:extLst>
          </p:cNvPr>
          <p:cNvSpPr/>
          <p:nvPr/>
        </p:nvSpPr>
        <p:spPr>
          <a:xfrm>
            <a:off x="-373873" y="64770"/>
            <a:ext cx="1246660" cy="911258"/>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0ED8EF5F-B7BE-C965-6E72-794070BE5A52}"/>
              </a:ext>
            </a:extLst>
          </p:cNvPr>
          <p:cNvSpPr txBox="1"/>
          <p:nvPr/>
        </p:nvSpPr>
        <p:spPr>
          <a:xfrm>
            <a:off x="728294" y="940762"/>
            <a:ext cx="1146370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a.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Khái</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quát</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về</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khi</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vực</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Mỹ</a:t>
            </a:r>
            <a:r>
              <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 La-</a:t>
            </a:r>
            <a:r>
              <a:rPr kumimoji="0" lang="en-US" sz="3600" b="0" i="0" u="none" strike="noStrike" kern="1200" cap="none" spc="0" normalizeH="0" baseline="0" noProof="0" dirty="0" err="1">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rPr>
              <a:t>tinh</a:t>
            </a:r>
            <a:endParaRPr kumimoji="0" lang="en-US" sz="3600" b="0" i="0" u="none" strike="noStrike" kern="1200" cap="none" spc="0" normalizeH="0" baseline="0" noProof="0" dirty="0">
              <a:ln>
                <a:noFill/>
              </a:ln>
              <a:solidFill>
                <a:srgbClr val="254061"/>
              </a:solidFill>
              <a:effectLst/>
              <a:uLnTx/>
              <a:uFillTx/>
              <a:latin typeface="Sitka Banner" pitchFamily="2" charset="0"/>
              <a:ea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5C16D868-B860-1754-0B68-1E5F1E9618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13944" y="1781845"/>
            <a:ext cx="4552381" cy="455238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7EEFF"/>
        </a:solidFill>
        <a:effectLst/>
      </p:bgPr>
    </p:bg>
    <p:spTree>
      <p:nvGrpSpPr>
        <p:cNvPr id="1" name=""/>
        <p:cNvGrpSpPr/>
        <p:nvPr/>
      </p:nvGrpSpPr>
      <p:grpSpPr>
        <a:xfrm>
          <a:off x="0" y="0"/>
          <a:ext cx="0" cy="0"/>
          <a:chOff x="0" y="0"/>
          <a:chExt cx="0" cy="0"/>
        </a:xfrm>
      </p:grpSpPr>
      <p:sp>
        <p:nvSpPr>
          <p:cNvPr id="2" name="Freeform 2"/>
          <p:cNvSpPr/>
          <p:nvPr/>
        </p:nvSpPr>
        <p:spPr>
          <a:xfrm flipH="1">
            <a:off x="7985963" y="4219441"/>
            <a:ext cx="5978847" cy="2261091"/>
          </a:xfrm>
          <a:custGeom>
            <a:avLst/>
            <a:gdLst/>
            <a:ahLst/>
            <a:cxnLst/>
            <a:rect l="l" t="t" r="r" b="b"/>
            <a:pathLst>
              <a:path w="8968270" h="3391637">
                <a:moveTo>
                  <a:pt x="8968271" y="0"/>
                </a:moveTo>
                <a:lnTo>
                  <a:pt x="0" y="0"/>
                </a:lnTo>
                <a:lnTo>
                  <a:pt x="0" y="3391637"/>
                </a:lnTo>
                <a:lnTo>
                  <a:pt x="8968271" y="3391637"/>
                </a:lnTo>
                <a:lnTo>
                  <a:pt x="896827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3" name="Freeform 3"/>
          <p:cNvSpPr/>
          <p:nvPr/>
        </p:nvSpPr>
        <p:spPr>
          <a:xfrm>
            <a:off x="6603012" y="3617505"/>
            <a:ext cx="9486483" cy="2690711"/>
          </a:xfrm>
          <a:custGeom>
            <a:avLst/>
            <a:gdLst/>
            <a:ahLst/>
            <a:cxnLst/>
            <a:rect l="l" t="t" r="r" b="b"/>
            <a:pathLst>
              <a:path w="14229724" h="4036067">
                <a:moveTo>
                  <a:pt x="0" y="0"/>
                </a:moveTo>
                <a:lnTo>
                  <a:pt x="14229724" y="0"/>
                </a:lnTo>
                <a:lnTo>
                  <a:pt x="14229724" y="4036067"/>
                </a:lnTo>
                <a:lnTo>
                  <a:pt x="0" y="403606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D"/>
          </a:p>
        </p:txBody>
      </p:sp>
      <p:sp>
        <p:nvSpPr>
          <p:cNvPr id="4" name="Freeform 4"/>
          <p:cNvSpPr/>
          <p:nvPr/>
        </p:nvSpPr>
        <p:spPr>
          <a:xfrm>
            <a:off x="-1477275" y="4582093"/>
            <a:ext cx="4653261" cy="1759779"/>
          </a:xfrm>
          <a:custGeom>
            <a:avLst/>
            <a:gdLst/>
            <a:ahLst/>
            <a:cxnLst/>
            <a:rect l="l" t="t" r="r" b="b"/>
            <a:pathLst>
              <a:path w="6979892" h="2639668">
                <a:moveTo>
                  <a:pt x="0" y="0"/>
                </a:moveTo>
                <a:lnTo>
                  <a:pt x="6979891" y="0"/>
                </a:lnTo>
                <a:lnTo>
                  <a:pt x="6979891" y="2639668"/>
                </a:lnTo>
                <a:lnTo>
                  <a:pt x="0" y="2639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grpSp>
        <p:nvGrpSpPr>
          <p:cNvPr id="5" name="Group 5"/>
          <p:cNvGrpSpPr/>
          <p:nvPr/>
        </p:nvGrpSpPr>
        <p:grpSpPr>
          <a:xfrm>
            <a:off x="-799028" y="5235877"/>
            <a:ext cx="13790055" cy="908367"/>
            <a:chOff x="0" y="0"/>
            <a:chExt cx="27580110" cy="1816733"/>
          </a:xfrm>
        </p:grpSpPr>
        <p:sp>
          <p:nvSpPr>
            <p:cNvPr id="6" name="Freeform 6"/>
            <p:cNvSpPr/>
            <p:nvPr/>
          </p:nvSpPr>
          <p:spPr>
            <a:xfrm>
              <a:off x="0"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7" name="Freeform 7"/>
            <p:cNvSpPr/>
            <p:nvPr/>
          </p:nvSpPr>
          <p:spPr>
            <a:xfrm>
              <a:off x="6591279"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8" name="Freeform 8"/>
            <p:cNvSpPr/>
            <p:nvPr/>
          </p:nvSpPr>
          <p:spPr>
            <a:xfrm>
              <a:off x="13182558" y="0"/>
              <a:ext cx="7806273" cy="1816733"/>
            </a:xfrm>
            <a:custGeom>
              <a:avLst/>
              <a:gdLst/>
              <a:ahLst/>
              <a:cxnLst/>
              <a:rect l="l" t="t" r="r" b="b"/>
              <a:pathLst>
                <a:path w="7806273" h="1816733">
                  <a:moveTo>
                    <a:pt x="0" y="0"/>
                  </a:moveTo>
                  <a:lnTo>
                    <a:pt x="7806273" y="0"/>
                  </a:lnTo>
                  <a:lnTo>
                    <a:pt x="7806273"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sp>
          <p:nvSpPr>
            <p:cNvPr id="9" name="Freeform 9"/>
            <p:cNvSpPr/>
            <p:nvPr/>
          </p:nvSpPr>
          <p:spPr>
            <a:xfrm>
              <a:off x="19773836" y="0"/>
              <a:ext cx="7806273" cy="1816733"/>
            </a:xfrm>
            <a:custGeom>
              <a:avLst/>
              <a:gdLst/>
              <a:ahLst/>
              <a:cxnLst/>
              <a:rect l="l" t="t" r="r" b="b"/>
              <a:pathLst>
                <a:path w="7806273" h="1816733">
                  <a:moveTo>
                    <a:pt x="0" y="0"/>
                  </a:moveTo>
                  <a:lnTo>
                    <a:pt x="7806274" y="0"/>
                  </a:lnTo>
                  <a:lnTo>
                    <a:pt x="7806274" y="1816733"/>
                  </a:lnTo>
                  <a:lnTo>
                    <a:pt x="0" y="181673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D"/>
            </a:p>
          </p:txBody>
        </p:sp>
      </p:grpSp>
      <p:grpSp>
        <p:nvGrpSpPr>
          <p:cNvPr id="10" name="Group 10"/>
          <p:cNvGrpSpPr/>
          <p:nvPr/>
        </p:nvGrpSpPr>
        <p:grpSpPr>
          <a:xfrm>
            <a:off x="-405515" y="6069187"/>
            <a:ext cx="13003031" cy="1269315"/>
            <a:chOff x="0" y="0"/>
            <a:chExt cx="5137000" cy="501458"/>
          </a:xfrm>
        </p:grpSpPr>
        <p:sp>
          <p:nvSpPr>
            <p:cNvPr id="11" name="Freeform 11"/>
            <p:cNvSpPr/>
            <p:nvPr/>
          </p:nvSpPr>
          <p:spPr>
            <a:xfrm>
              <a:off x="0" y="0"/>
              <a:ext cx="5137000" cy="501458"/>
            </a:xfrm>
            <a:custGeom>
              <a:avLst/>
              <a:gdLst/>
              <a:ahLst/>
              <a:cxnLst/>
              <a:rect l="l" t="t" r="r" b="b"/>
              <a:pathLst>
                <a:path w="5137000" h="501458">
                  <a:moveTo>
                    <a:pt x="0" y="0"/>
                  </a:moveTo>
                  <a:lnTo>
                    <a:pt x="5137000" y="0"/>
                  </a:lnTo>
                  <a:lnTo>
                    <a:pt x="5137000" y="501458"/>
                  </a:lnTo>
                  <a:lnTo>
                    <a:pt x="0" y="501458"/>
                  </a:lnTo>
                  <a:close/>
                </a:path>
              </a:pathLst>
            </a:custGeom>
            <a:solidFill>
              <a:srgbClr val="BC6226"/>
            </a:solidFill>
          </p:spPr>
          <p:txBody>
            <a:bodyPr/>
            <a:lstStyle/>
            <a:p>
              <a:endParaRPr lang="en-ID"/>
            </a:p>
          </p:txBody>
        </p:sp>
        <p:sp>
          <p:nvSpPr>
            <p:cNvPr id="12" name="TextBox 12"/>
            <p:cNvSpPr txBox="1"/>
            <p:nvPr/>
          </p:nvSpPr>
          <p:spPr>
            <a:xfrm>
              <a:off x="0" y="-38100"/>
              <a:ext cx="5137000" cy="539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405515" y="6074736"/>
            <a:ext cx="13003031" cy="139015"/>
            <a:chOff x="0" y="0"/>
            <a:chExt cx="5137000" cy="54919"/>
          </a:xfrm>
        </p:grpSpPr>
        <p:sp>
          <p:nvSpPr>
            <p:cNvPr id="14" name="Freeform 14"/>
            <p:cNvSpPr/>
            <p:nvPr/>
          </p:nvSpPr>
          <p:spPr>
            <a:xfrm>
              <a:off x="0" y="0"/>
              <a:ext cx="5137000" cy="54919"/>
            </a:xfrm>
            <a:custGeom>
              <a:avLst/>
              <a:gdLst/>
              <a:ahLst/>
              <a:cxnLst/>
              <a:rect l="l" t="t" r="r" b="b"/>
              <a:pathLst>
                <a:path w="5137000" h="54919">
                  <a:moveTo>
                    <a:pt x="0" y="0"/>
                  </a:moveTo>
                  <a:lnTo>
                    <a:pt x="5137000" y="0"/>
                  </a:lnTo>
                  <a:lnTo>
                    <a:pt x="5137000" y="54919"/>
                  </a:lnTo>
                  <a:lnTo>
                    <a:pt x="0" y="54919"/>
                  </a:lnTo>
                  <a:close/>
                </a:path>
              </a:pathLst>
            </a:custGeom>
            <a:solidFill>
              <a:srgbClr val="9F4F1A"/>
            </a:solidFill>
          </p:spPr>
          <p:txBody>
            <a:bodyPr/>
            <a:lstStyle/>
            <a:p>
              <a:endParaRPr lang="en-ID"/>
            </a:p>
          </p:txBody>
        </p:sp>
        <p:sp>
          <p:nvSpPr>
            <p:cNvPr id="15" name="TextBox 15"/>
            <p:cNvSpPr txBox="1"/>
            <p:nvPr/>
          </p:nvSpPr>
          <p:spPr>
            <a:xfrm>
              <a:off x="0" y="-38100"/>
              <a:ext cx="5137000" cy="9301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82198" y="-118384"/>
            <a:ext cx="3335996" cy="1261613"/>
          </a:xfrm>
          <a:custGeom>
            <a:avLst/>
            <a:gdLst/>
            <a:ahLst/>
            <a:cxnLst/>
            <a:rect l="l" t="t" r="r" b="b"/>
            <a:pathLst>
              <a:path w="5003994" h="1892420">
                <a:moveTo>
                  <a:pt x="0" y="0"/>
                </a:moveTo>
                <a:lnTo>
                  <a:pt x="5003994" y="0"/>
                </a:lnTo>
                <a:lnTo>
                  <a:pt x="5003994" y="1892420"/>
                </a:lnTo>
                <a:lnTo>
                  <a:pt x="0" y="189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7" name="Freeform 17"/>
          <p:cNvSpPr/>
          <p:nvPr/>
        </p:nvSpPr>
        <p:spPr>
          <a:xfrm>
            <a:off x="10052996" y="3067929"/>
            <a:ext cx="1453205" cy="549575"/>
          </a:xfrm>
          <a:custGeom>
            <a:avLst/>
            <a:gdLst/>
            <a:ahLst/>
            <a:cxnLst/>
            <a:rect l="l" t="t" r="r" b="b"/>
            <a:pathLst>
              <a:path w="2179807" h="824363">
                <a:moveTo>
                  <a:pt x="0" y="0"/>
                </a:moveTo>
                <a:lnTo>
                  <a:pt x="2179807" y="0"/>
                </a:lnTo>
                <a:lnTo>
                  <a:pt x="2179807" y="824364"/>
                </a:lnTo>
                <a:lnTo>
                  <a:pt x="0" y="824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8" name="Freeform 18"/>
          <p:cNvSpPr/>
          <p:nvPr/>
        </p:nvSpPr>
        <p:spPr>
          <a:xfrm>
            <a:off x="6603012" y="1014743"/>
            <a:ext cx="2141150" cy="809744"/>
          </a:xfrm>
          <a:custGeom>
            <a:avLst/>
            <a:gdLst/>
            <a:ahLst/>
            <a:cxnLst/>
            <a:rect l="l" t="t" r="r" b="b"/>
            <a:pathLst>
              <a:path w="3211725" h="1214616">
                <a:moveTo>
                  <a:pt x="0" y="0"/>
                </a:moveTo>
                <a:lnTo>
                  <a:pt x="3211725" y="0"/>
                </a:lnTo>
                <a:lnTo>
                  <a:pt x="3211725" y="1214616"/>
                </a:lnTo>
                <a:lnTo>
                  <a:pt x="0" y="1214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D"/>
          </a:p>
        </p:txBody>
      </p:sp>
      <p:sp>
        <p:nvSpPr>
          <p:cNvPr id="19" name="Freeform 19"/>
          <p:cNvSpPr/>
          <p:nvPr/>
        </p:nvSpPr>
        <p:spPr>
          <a:xfrm>
            <a:off x="11048771" y="685800"/>
            <a:ext cx="457429" cy="457429"/>
          </a:xfrm>
          <a:custGeom>
            <a:avLst/>
            <a:gdLst/>
            <a:ahLst/>
            <a:cxnLst/>
            <a:rect l="l" t="t" r="r" b="b"/>
            <a:pathLst>
              <a:path w="686144" h="686144">
                <a:moveTo>
                  <a:pt x="0" y="0"/>
                </a:moveTo>
                <a:lnTo>
                  <a:pt x="686144" y="0"/>
                </a:lnTo>
                <a:lnTo>
                  <a:pt x="686144" y="686144"/>
                </a:lnTo>
                <a:lnTo>
                  <a:pt x="0" y="68614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ID"/>
          </a:p>
        </p:txBody>
      </p:sp>
      <p:grpSp>
        <p:nvGrpSpPr>
          <p:cNvPr id="20" name="Group 20"/>
          <p:cNvGrpSpPr/>
          <p:nvPr/>
        </p:nvGrpSpPr>
        <p:grpSpPr>
          <a:xfrm>
            <a:off x="685800" y="685801"/>
            <a:ext cx="6718629" cy="3783183"/>
            <a:chOff x="0" y="0"/>
            <a:chExt cx="2654273" cy="1494591"/>
          </a:xfrm>
        </p:grpSpPr>
        <p:sp>
          <p:nvSpPr>
            <p:cNvPr id="21" name="Freeform 21"/>
            <p:cNvSpPr/>
            <p:nvPr/>
          </p:nvSpPr>
          <p:spPr>
            <a:xfrm>
              <a:off x="0" y="0"/>
              <a:ext cx="2654273" cy="1494591"/>
            </a:xfrm>
            <a:custGeom>
              <a:avLst/>
              <a:gdLst/>
              <a:ahLst/>
              <a:cxnLst/>
              <a:rect l="l" t="t" r="r" b="b"/>
              <a:pathLst>
                <a:path w="2654273" h="1494591">
                  <a:moveTo>
                    <a:pt x="39178" y="0"/>
                  </a:moveTo>
                  <a:lnTo>
                    <a:pt x="2615095" y="0"/>
                  </a:lnTo>
                  <a:cubicBezTo>
                    <a:pt x="2625486" y="0"/>
                    <a:pt x="2635451" y="4128"/>
                    <a:pt x="2642798" y="11475"/>
                  </a:cubicBezTo>
                  <a:cubicBezTo>
                    <a:pt x="2650146" y="18822"/>
                    <a:pt x="2654273" y="28788"/>
                    <a:pt x="2654273" y="39178"/>
                  </a:cubicBezTo>
                  <a:lnTo>
                    <a:pt x="2654273" y="1455412"/>
                  </a:lnTo>
                  <a:cubicBezTo>
                    <a:pt x="2654273" y="1477050"/>
                    <a:pt x="2636732" y="1494591"/>
                    <a:pt x="2615095" y="1494591"/>
                  </a:cubicBezTo>
                  <a:lnTo>
                    <a:pt x="39178" y="1494591"/>
                  </a:lnTo>
                  <a:cubicBezTo>
                    <a:pt x="28788" y="1494591"/>
                    <a:pt x="18822" y="1490463"/>
                    <a:pt x="11475" y="1483116"/>
                  </a:cubicBezTo>
                  <a:cubicBezTo>
                    <a:pt x="4128" y="1475768"/>
                    <a:pt x="0" y="1465803"/>
                    <a:pt x="0" y="1455412"/>
                  </a:cubicBezTo>
                  <a:lnTo>
                    <a:pt x="0" y="39178"/>
                  </a:lnTo>
                  <a:cubicBezTo>
                    <a:pt x="0" y="17541"/>
                    <a:pt x="17541" y="0"/>
                    <a:pt x="39178" y="0"/>
                  </a:cubicBezTo>
                  <a:close/>
                </a:path>
              </a:pathLst>
            </a:custGeom>
            <a:solidFill>
              <a:srgbClr val="FFFFFF"/>
            </a:solidFill>
          </p:spPr>
          <p:txBody>
            <a:bodyPr/>
            <a:lstStyle/>
            <a:p>
              <a:endParaRPr lang="en-ID"/>
            </a:p>
          </p:txBody>
        </p:sp>
        <p:sp>
          <p:nvSpPr>
            <p:cNvPr id="22" name="TextBox 22"/>
            <p:cNvSpPr txBox="1"/>
            <p:nvPr/>
          </p:nvSpPr>
          <p:spPr>
            <a:xfrm>
              <a:off x="0" y="-38100"/>
              <a:ext cx="2654273" cy="153269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p:cNvGrpSpPr/>
          <p:nvPr/>
        </p:nvGrpSpPr>
        <p:grpSpPr>
          <a:xfrm>
            <a:off x="1925599" y="2269096"/>
            <a:ext cx="731972" cy="731972"/>
            <a:chOff x="0" y="0"/>
            <a:chExt cx="334986" cy="334986"/>
          </a:xfrm>
        </p:grpSpPr>
        <p:sp>
          <p:nvSpPr>
            <p:cNvPr id="24" name="Freeform 2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5" name="TextBox 2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201247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U</a:t>
            </a:r>
          </a:p>
        </p:txBody>
      </p:sp>
      <p:grpSp>
        <p:nvGrpSpPr>
          <p:cNvPr id="27" name="Group 27"/>
          <p:cNvGrpSpPr/>
          <p:nvPr/>
        </p:nvGrpSpPr>
        <p:grpSpPr>
          <a:xfrm>
            <a:off x="2802364" y="2269096"/>
            <a:ext cx="731972" cy="731972"/>
            <a:chOff x="0" y="0"/>
            <a:chExt cx="334986" cy="334986"/>
          </a:xfrm>
        </p:grpSpPr>
        <p:sp>
          <p:nvSpPr>
            <p:cNvPr id="28" name="Freeform 28"/>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29" name="TextBox 29"/>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TextBox 30"/>
          <p:cNvSpPr txBox="1"/>
          <p:nvPr/>
        </p:nvSpPr>
        <p:spPr>
          <a:xfrm>
            <a:off x="2889244"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A</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31" name="Group 31"/>
          <p:cNvGrpSpPr/>
          <p:nvPr/>
        </p:nvGrpSpPr>
        <p:grpSpPr>
          <a:xfrm>
            <a:off x="3679129" y="2269096"/>
            <a:ext cx="731972" cy="731972"/>
            <a:chOff x="0" y="0"/>
            <a:chExt cx="334986" cy="334986"/>
          </a:xfrm>
        </p:grpSpPr>
        <p:sp>
          <p:nvSpPr>
            <p:cNvPr id="32" name="Freeform 32"/>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3" name="TextBox 33"/>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4" name="TextBox 34"/>
          <p:cNvSpPr txBox="1"/>
          <p:nvPr/>
        </p:nvSpPr>
        <p:spPr>
          <a:xfrm>
            <a:off x="3766008"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N</a:t>
            </a:r>
          </a:p>
        </p:txBody>
      </p:sp>
      <p:grpSp>
        <p:nvGrpSpPr>
          <p:cNvPr id="35" name="Group 35"/>
          <p:cNvGrpSpPr/>
          <p:nvPr/>
        </p:nvGrpSpPr>
        <p:grpSpPr>
          <a:xfrm>
            <a:off x="4555893" y="2269096"/>
            <a:ext cx="731972" cy="731972"/>
            <a:chOff x="0" y="0"/>
            <a:chExt cx="334986" cy="334986"/>
          </a:xfrm>
        </p:grpSpPr>
        <p:sp>
          <p:nvSpPr>
            <p:cNvPr id="36" name="Freeform 3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37" name="TextBox 3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8" name="TextBox 38"/>
          <p:cNvSpPr txBox="1"/>
          <p:nvPr/>
        </p:nvSpPr>
        <p:spPr>
          <a:xfrm>
            <a:off x="4642772"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S</a:t>
            </a:r>
          </a:p>
        </p:txBody>
      </p:sp>
      <p:grpSp>
        <p:nvGrpSpPr>
          <p:cNvPr id="39" name="Group 39"/>
          <p:cNvGrpSpPr/>
          <p:nvPr/>
        </p:nvGrpSpPr>
        <p:grpSpPr>
          <a:xfrm>
            <a:off x="5432657" y="2269096"/>
            <a:ext cx="731972" cy="731972"/>
            <a:chOff x="0" y="0"/>
            <a:chExt cx="334986" cy="334986"/>
          </a:xfrm>
        </p:grpSpPr>
        <p:sp>
          <p:nvSpPr>
            <p:cNvPr id="40" name="Freeform 4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41" name="TextBox 4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 name="TextBox 42"/>
          <p:cNvSpPr txBox="1"/>
          <p:nvPr/>
        </p:nvSpPr>
        <p:spPr>
          <a:xfrm>
            <a:off x="5519537"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lang="en-US" sz="4144" dirty="0">
                <a:solidFill>
                  <a:srgbClr val="FFFFFF"/>
                </a:solidFill>
                <a:latin typeface="Poppins Medium"/>
                <a:ea typeface="Poppins Medium"/>
                <a:cs typeface="Poppins Medium"/>
                <a:sym typeface="Poppins Medium"/>
              </a:rPr>
              <a:t>Â</a:t>
            </a:r>
            <a:endPar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endParaRPr>
          </a:p>
        </p:txBody>
      </p:sp>
      <p:grpSp>
        <p:nvGrpSpPr>
          <p:cNvPr id="43" name="Group 43"/>
          <p:cNvGrpSpPr/>
          <p:nvPr/>
        </p:nvGrpSpPr>
        <p:grpSpPr>
          <a:xfrm>
            <a:off x="1925599" y="3255378"/>
            <a:ext cx="731972" cy="731972"/>
            <a:chOff x="0" y="0"/>
            <a:chExt cx="334986" cy="334986"/>
          </a:xfrm>
        </p:grpSpPr>
        <p:sp>
          <p:nvSpPr>
            <p:cNvPr id="44" name="Freeform 44"/>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5" name="TextBox 45"/>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6" name="Group 46"/>
          <p:cNvGrpSpPr/>
          <p:nvPr/>
        </p:nvGrpSpPr>
        <p:grpSpPr>
          <a:xfrm>
            <a:off x="2802364" y="3255378"/>
            <a:ext cx="731972" cy="731972"/>
            <a:chOff x="0" y="0"/>
            <a:chExt cx="334986" cy="334986"/>
          </a:xfrm>
        </p:grpSpPr>
        <p:sp>
          <p:nvSpPr>
            <p:cNvPr id="47" name="Freeform 47"/>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48" name="TextBox 48"/>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9" name="Group 49"/>
          <p:cNvGrpSpPr/>
          <p:nvPr/>
        </p:nvGrpSpPr>
        <p:grpSpPr>
          <a:xfrm>
            <a:off x="3679129" y="3255378"/>
            <a:ext cx="731972" cy="731972"/>
            <a:chOff x="0" y="0"/>
            <a:chExt cx="334986" cy="334986"/>
          </a:xfrm>
        </p:grpSpPr>
        <p:sp>
          <p:nvSpPr>
            <p:cNvPr id="50" name="Freeform 50"/>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1" name="TextBox 51"/>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2" name="Group 52"/>
          <p:cNvGrpSpPr/>
          <p:nvPr/>
        </p:nvGrpSpPr>
        <p:grpSpPr>
          <a:xfrm>
            <a:off x="4555893" y="3255378"/>
            <a:ext cx="731972" cy="731972"/>
            <a:chOff x="0" y="0"/>
            <a:chExt cx="334986" cy="334986"/>
          </a:xfrm>
        </p:grpSpPr>
        <p:sp>
          <p:nvSpPr>
            <p:cNvPr id="53" name="Freeform 53"/>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4" name="TextBox 54"/>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5" name="Group 55"/>
          <p:cNvGrpSpPr/>
          <p:nvPr/>
        </p:nvGrpSpPr>
        <p:grpSpPr>
          <a:xfrm>
            <a:off x="5432657" y="3255378"/>
            <a:ext cx="731972" cy="731972"/>
            <a:chOff x="0" y="0"/>
            <a:chExt cx="334986" cy="334986"/>
          </a:xfrm>
        </p:grpSpPr>
        <p:sp>
          <p:nvSpPr>
            <p:cNvPr id="56" name="Freeform 56"/>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57" name="TextBox 57"/>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5" name="Group 39">
            <a:extLst>
              <a:ext uri="{FF2B5EF4-FFF2-40B4-BE49-F238E27FC236}">
                <a16:creationId xmlns:a16="http://schemas.microsoft.com/office/drawing/2014/main" id="{48B57423-D895-42A7-B127-4AEEF2F5AA86}"/>
              </a:ext>
            </a:extLst>
          </p:cNvPr>
          <p:cNvGrpSpPr/>
          <p:nvPr/>
        </p:nvGrpSpPr>
        <p:grpSpPr>
          <a:xfrm>
            <a:off x="6263929" y="2269096"/>
            <a:ext cx="731972" cy="731972"/>
            <a:chOff x="0" y="0"/>
            <a:chExt cx="334986" cy="334986"/>
          </a:xfrm>
        </p:grpSpPr>
        <p:sp>
          <p:nvSpPr>
            <p:cNvPr id="66" name="Freeform 40">
              <a:extLst>
                <a:ext uri="{FF2B5EF4-FFF2-40B4-BE49-F238E27FC236}">
                  <a16:creationId xmlns:a16="http://schemas.microsoft.com/office/drawing/2014/main" id="{253ACACB-FDA1-4937-8DB4-49B33C0F3974}"/>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231F20"/>
            </a:solidFill>
          </p:spPr>
          <p:txBody>
            <a:bodyPr/>
            <a:lstStyle/>
            <a:p>
              <a:endParaRPr lang="en-ID"/>
            </a:p>
          </p:txBody>
        </p:sp>
        <p:sp>
          <p:nvSpPr>
            <p:cNvPr id="67" name="TextBox 41">
              <a:extLst>
                <a:ext uri="{FF2B5EF4-FFF2-40B4-BE49-F238E27FC236}">
                  <a16:creationId xmlns:a16="http://schemas.microsoft.com/office/drawing/2014/main" id="{930BA589-18B0-46D3-A6FF-AA5C84F950C4}"/>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8" name="TextBox 42">
            <a:extLst>
              <a:ext uri="{FF2B5EF4-FFF2-40B4-BE49-F238E27FC236}">
                <a16:creationId xmlns:a16="http://schemas.microsoft.com/office/drawing/2014/main" id="{20DEAC52-D379-4E6E-8E78-B4F75B7666E3}"/>
              </a:ext>
            </a:extLst>
          </p:cNvPr>
          <p:cNvSpPr txBox="1"/>
          <p:nvPr/>
        </p:nvSpPr>
        <p:spPr>
          <a:xfrm>
            <a:off x="6350809" y="2383500"/>
            <a:ext cx="558213" cy="523926"/>
          </a:xfrm>
          <a:prstGeom prst="rect">
            <a:avLst/>
          </a:prstGeom>
        </p:spPr>
        <p:txBody>
          <a:bodyPr lIns="0" tIns="0" rIns="0" bIns="0" rtlCol="0" anchor="t">
            <a:spAutoFit/>
          </a:bodyPr>
          <a:lstStyle/>
          <a:p>
            <a:pPr marL="0" marR="0" lvl="0" indent="0" algn="ctr" defTabSz="609630" rtl="0" eaLnBrk="1" fontAlgn="auto" latinLnBrk="0" hangingPunct="1">
              <a:lnSpc>
                <a:spcPts val="3895"/>
              </a:lnSpc>
              <a:spcBef>
                <a:spcPts val="0"/>
              </a:spcBef>
              <a:spcAft>
                <a:spcPts val="0"/>
              </a:spcAft>
              <a:buClrTx/>
              <a:buSzTx/>
              <a:buFontTx/>
              <a:buNone/>
              <a:tabLst/>
              <a:defRPr/>
            </a:pPr>
            <a:r>
              <a:rPr kumimoji="0" lang="en-US" sz="4144" b="0" i="0" u="none" strike="noStrike" kern="1200" cap="none" spc="0" normalizeH="0" baseline="0" noProof="0" dirty="0">
                <a:ln>
                  <a:noFill/>
                </a:ln>
                <a:solidFill>
                  <a:srgbClr val="FFFFFF"/>
                </a:solidFill>
                <a:effectLst/>
                <a:uLnTx/>
                <a:uFillTx/>
                <a:latin typeface="Poppins Medium"/>
                <a:ea typeface="Poppins Medium"/>
                <a:cs typeface="Poppins Medium"/>
                <a:sym typeface="Poppins Medium"/>
              </a:rPr>
              <a:t>S</a:t>
            </a:r>
          </a:p>
        </p:txBody>
      </p:sp>
      <p:grpSp>
        <p:nvGrpSpPr>
          <p:cNvPr id="69" name="Group 55">
            <a:extLst>
              <a:ext uri="{FF2B5EF4-FFF2-40B4-BE49-F238E27FC236}">
                <a16:creationId xmlns:a16="http://schemas.microsoft.com/office/drawing/2014/main" id="{A8183809-8C23-4C2E-9508-42B42E0E43C0}"/>
              </a:ext>
            </a:extLst>
          </p:cNvPr>
          <p:cNvGrpSpPr/>
          <p:nvPr/>
        </p:nvGrpSpPr>
        <p:grpSpPr>
          <a:xfrm>
            <a:off x="6263929" y="3255378"/>
            <a:ext cx="731972" cy="731972"/>
            <a:chOff x="0" y="0"/>
            <a:chExt cx="334986" cy="334986"/>
          </a:xfrm>
        </p:grpSpPr>
        <p:sp>
          <p:nvSpPr>
            <p:cNvPr id="70" name="Freeform 56">
              <a:extLst>
                <a:ext uri="{FF2B5EF4-FFF2-40B4-BE49-F238E27FC236}">
                  <a16:creationId xmlns:a16="http://schemas.microsoft.com/office/drawing/2014/main" id="{BB863D24-BB51-4F4D-8992-4C8B491825F6}"/>
                </a:ext>
              </a:extLst>
            </p:cNvPr>
            <p:cNvSpPr/>
            <p:nvPr/>
          </p:nvSpPr>
          <p:spPr>
            <a:xfrm>
              <a:off x="0" y="0"/>
              <a:ext cx="334986" cy="334986"/>
            </a:xfrm>
            <a:custGeom>
              <a:avLst/>
              <a:gdLst/>
              <a:ahLst/>
              <a:cxnLst/>
              <a:rect l="l" t="t" r="r" b="b"/>
              <a:pathLst>
                <a:path w="334986" h="334986">
                  <a:moveTo>
                    <a:pt x="141024" y="0"/>
                  </a:moveTo>
                  <a:lnTo>
                    <a:pt x="193962" y="0"/>
                  </a:lnTo>
                  <a:cubicBezTo>
                    <a:pt x="231364" y="0"/>
                    <a:pt x="267234" y="14858"/>
                    <a:pt x="293681" y="41305"/>
                  </a:cubicBezTo>
                  <a:cubicBezTo>
                    <a:pt x="320128" y="67752"/>
                    <a:pt x="334986" y="103622"/>
                    <a:pt x="334986" y="141024"/>
                  </a:cubicBezTo>
                  <a:lnTo>
                    <a:pt x="334986" y="193962"/>
                  </a:lnTo>
                  <a:cubicBezTo>
                    <a:pt x="334986" y="271847"/>
                    <a:pt x="271847" y="334986"/>
                    <a:pt x="193962" y="334986"/>
                  </a:cubicBezTo>
                  <a:lnTo>
                    <a:pt x="141024" y="334986"/>
                  </a:lnTo>
                  <a:cubicBezTo>
                    <a:pt x="63139" y="334986"/>
                    <a:pt x="0" y="271847"/>
                    <a:pt x="0" y="193962"/>
                  </a:cubicBezTo>
                  <a:lnTo>
                    <a:pt x="0" y="141024"/>
                  </a:lnTo>
                  <a:cubicBezTo>
                    <a:pt x="0" y="63139"/>
                    <a:pt x="63139" y="0"/>
                    <a:pt x="141024" y="0"/>
                  </a:cubicBezTo>
                  <a:close/>
                </a:path>
              </a:pathLst>
            </a:custGeom>
            <a:solidFill>
              <a:srgbClr val="D9D9D9"/>
            </a:solidFill>
          </p:spPr>
          <p:txBody>
            <a:bodyPr/>
            <a:lstStyle/>
            <a:p>
              <a:endParaRPr lang="en-ID"/>
            </a:p>
          </p:txBody>
        </p:sp>
        <p:sp>
          <p:nvSpPr>
            <p:cNvPr id="71" name="TextBox 57">
              <a:extLst>
                <a:ext uri="{FF2B5EF4-FFF2-40B4-BE49-F238E27FC236}">
                  <a16:creationId xmlns:a16="http://schemas.microsoft.com/office/drawing/2014/main" id="{3145056E-EEE8-44EA-83A9-40B69F5BDEEC}"/>
                </a:ext>
              </a:extLst>
            </p:cNvPr>
            <p:cNvSpPr txBox="1"/>
            <p:nvPr/>
          </p:nvSpPr>
          <p:spPr>
            <a:xfrm>
              <a:off x="0" y="-38100"/>
              <a:ext cx="334986" cy="373086"/>
            </a:xfrm>
            <a:prstGeom prst="rect">
              <a:avLst/>
            </a:prstGeom>
          </p:spPr>
          <p:txBody>
            <a:bodyPr lIns="29235" tIns="29235" rIns="29235" bIns="29235"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3" name="Picture 72">
            <a:extLst>
              <a:ext uri="{FF2B5EF4-FFF2-40B4-BE49-F238E27FC236}">
                <a16:creationId xmlns:a16="http://schemas.microsoft.com/office/drawing/2014/main" id="{4D509E46-EC45-C85C-16FF-D8EC20F24BF6}"/>
              </a:ext>
            </a:extLst>
          </p:cNvPr>
          <p:cNvPicPr>
            <a:picLocks noChangeAspect="1"/>
          </p:cNvPicPr>
          <p:nvPr/>
        </p:nvPicPr>
        <p:blipFill rotWithShape="1">
          <a:blip r:embed="rId10"/>
          <a:srcRect l="26196" t="9276" r="38043" b="11691"/>
          <a:stretch/>
        </p:blipFill>
        <p:spPr>
          <a:xfrm>
            <a:off x="8176973" y="2018506"/>
            <a:ext cx="3763710" cy="4678898"/>
          </a:xfrm>
          <a:prstGeom prst="rect">
            <a:avLst/>
          </a:prstGeom>
        </p:spPr>
      </p:pic>
      <p:pic>
        <p:nvPicPr>
          <p:cNvPr id="74" name="Picture 2" descr="American Flag Holding Person Stock Illustrations – 1,414 ...">
            <a:extLst>
              <a:ext uri="{FF2B5EF4-FFF2-40B4-BE49-F238E27FC236}">
                <a16:creationId xmlns:a16="http://schemas.microsoft.com/office/drawing/2014/main" id="{17F93159-C893-B925-09DD-FAEDD7B6BC1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9889" b="93000" l="10000" r="90000">
                        <a14:foregroundMark x1="34074" y1="11556" x2="38519" y2="25556"/>
                        <a14:foregroundMark x1="61852" y1="12222" x2="64259" y2="16222"/>
                        <a14:foregroundMark x1="63704" y1="9889" x2="63704" y2="10667"/>
                        <a14:foregroundMark x1="25741" y1="16222" x2="49444" y2="20778"/>
                        <a14:foregroundMark x1="49444" y1="20778" x2="53333" y2="22778"/>
                        <a14:foregroundMark x1="57222" y1="18222" x2="59444" y2="20889"/>
                        <a14:foregroundMark x1="63704" y1="15889" x2="65926" y2="19333"/>
                        <a14:foregroundMark x1="55556" y1="13556" x2="55556" y2="17556"/>
                        <a14:foregroundMark x1="35741" y1="17222" x2="35370" y2="20444"/>
                        <a14:foregroundMark x1="23148" y1="17556" x2="32407" y2="19556"/>
                        <a14:foregroundMark x1="16296" y1="11778" x2="30556" y2="25889"/>
                        <a14:foregroundMark x1="26296" y1="24111" x2="42778" y2="46667"/>
                        <a14:foregroundMark x1="42778" y1="46667" x2="45370" y2="48667"/>
                        <a14:foregroundMark x1="46667" y1="47333" x2="70741" y2="70889"/>
                        <a14:foregroundMark x1="70741" y1="70889" x2="70741" y2="70556"/>
                        <a14:foregroundMark x1="63704" y1="51000" x2="47037" y2="92333"/>
                        <a14:foregroundMark x1="76296" y1="93000" x2="62963" y2="61667"/>
                        <a14:foregroundMark x1="66852" y1="55889" x2="62407" y2="65333"/>
                        <a14:foregroundMark x1="45000" y1="11556" x2="45741" y2="20333"/>
                        <a14:foregroundMark x1="55000" y1="55222" x2="56296" y2="64111"/>
                        <a14:foregroundMark x1="56296" y1="64111" x2="56296" y2="64111"/>
                        <a14:foregroundMark x1="61852" y1="49444" x2="62037" y2="60333"/>
                        <a14:foregroundMark x1="63704" y1="51222" x2="61852" y2="60444"/>
                      </a14:backgroundRemoval>
                    </a14:imgEffect>
                  </a14:imgLayer>
                </a14:imgProps>
              </a:ext>
              <a:ext uri="{28A0092B-C50C-407E-A947-70E740481C1C}">
                <a14:useLocalDpi xmlns:a14="http://schemas.microsoft.com/office/drawing/2010/main" val="0"/>
              </a:ext>
            </a:extLst>
          </a:blip>
          <a:srcRect l="11053" t="7356" r="11180" b="4535"/>
          <a:stretch/>
        </p:blipFill>
        <p:spPr bwMode="auto">
          <a:xfrm>
            <a:off x="7907259" y="89446"/>
            <a:ext cx="1184158" cy="2236072"/>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225B97BD-D091-8639-216A-48886D3564A6}"/>
              </a:ext>
            </a:extLst>
          </p:cNvPr>
          <p:cNvSpPr txBox="1"/>
          <p:nvPr/>
        </p:nvSpPr>
        <p:spPr>
          <a:xfrm>
            <a:off x="965200" y="887703"/>
            <a:ext cx="6030701" cy="1200329"/>
          </a:xfrm>
          <a:prstGeom prst="rect">
            <a:avLst/>
          </a:prstGeom>
          <a:noFill/>
        </p:spPr>
        <p:txBody>
          <a:bodyPr wrap="square" rtlCol="0">
            <a:spAutoFit/>
          </a:bodyPr>
          <a:lstStyle/>
          <a:p>
            <a:pPr algn="ct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La Tinh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74429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4234</TotalTime>
  <Words>5582</Words>
  <Application>Microsoft Office PowerPoint</Application>
  <PresentationFormat>Widescreen</PresentationFormat>
  <Paragraphs>537</Paragraphs>
  <Slides>67</Slides>
  <Notes>48</Notes>
  <HiddenSlides>0</HiddenSlides>
  <MMClips>4</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67</vt:i4>
      </vt:variant>
    </vt:vector>
  </HeadingPairs>
  <TitlesOfParts>
    <vt:vector size="89" baseType="lpstr">
      <vt:lpstr>#9Slide02 Noi dung dai</vt:lpstr>
      <vt:lpstr>#9Slide07 SVNNexa Rust Slab Bla</vt:lpstr>
      <vt:lpstr>Arial</vt:lpstr>
      <vt:lpstr>Barlow Condensed</vt:lpstr>
      <vt:lpstr>Calibri</vt:lpstr>
      <vt:lpstr>Calibri Light</vt:lpstr>
      <vt:lpstr>Cambria</vt:lpstr>
      <vt:lpstr>Open Sans</vt:lpstr>
      <vt:lpstr>Oswald</vt:lpstr>
      <vt:lpstr>Poppins Medium</vt:lpstr>
      <vt:lpstr>Roboto Bold</vt:lpstr>
      <vt:lpstr>Sitka Banner</vt:lpstr>
      <vt:lpstr>Times New Roman</vt:lpstr>
      <vt:lpstr>Wingdings</vt:lpstr>
      <vt:lpstr>Yellowtail</vt:lpstr>
      <vt:lpstr>1_Office Theme</vt:lpstr>
      <vt:lpstr>2_Office Theme</vt:lpstr>
      <vt:lpstr>4_Office Theme</vt:lpstr>
      <vt:lpstr>6_Office Theme</vt:lpstr>
      <vt:lpstr>Office Theme</vt:lpstr>
      <vt:lpstr>3_Office Theme</vt:lpstr>
      <vt:lpstr>5_Office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Admin</dc:creator>
  <cp:lastModifiedBy>Anna Mon</cp:lastModifiedBy>
  <cp:revision>28</cp:revision>
  <dcterms:created xsi:type="dcterms:W3CDTF">2024-07-25T09:26:44Z</dcterms:created>
  <dcterms:modified xsi:type="dcterms:W3CDTF">2024-12-08T13:51:18Z</dcterms:modified>
</cp:coreProperties>
</file>