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19" r:id="rId3"/>
  </p:sldMasterIdLst>
  <p:notesMasterIdLst>
    <p:notesMasterId r:id="rId27"/>
  </p:notesMasterIdLst>
  <p:sldIdLst>
    <p:sldId id="726" r:id="rId4"/>
    <p:sldId id="660" r:id="rId5"/>
    <p:sldId id="277" r:id="rId6"/>
    <p:sldId id="689" r:id="rId7"/>
    <p:sldId id="268" r:id="rId8"/>
    <p:sldId id="711" r:id="rId9"/>
    <p:sldId id="710" r:id="rId10"/>
    <p:sldId id="713" r:id="rId11"/>
    <p:sldId id="732" r:id="rId12"/>
    <p:sldId id="645" r:id="rId13"/>
    <p:sldId id="716" r:id="rId14"/>
    <p:sldId id="719" r:id="rId15"/>
    <p:sldId id="720" r:id="rId16"/>
    <p:sldId id="670" r:id="rId17"/>
    <p:sldId id="671" r:id="rId18"/>
    <p:sldId id="256" r:id="rId19"/>
    <p:sldId id="678" r:id="rId20"/>
    <p:sldId id="672" r:id="rId21"/>
    <p:sldId id="676" r:id="rId22"/>
    <p:sldId id="675" r:id="rId23"/>
    <p:sldId id="682" r:id="rId24"/>
    <p:sldId id="304" r:id="rId25"/>
    <p:sldId id="325" r:id="rId26"/>
  </p:sldIdLst>
  <p:sldSz cx="18288000" cy="10287000"/>
  <p:notesSz cx="6858000" cy="9144000"/>
  <p:embeddedFontLst>
    <p:embeddedFont>
      <p:font typeface="#9Slide02 Noi dung dai" panose="020B0604020202020204" charset="0"/>
      <p:regular r:id="rId28"/>
    </p:embeddedFont>
    <p:embeddedFont>
      <p:font typeface="#9Slide02 Noi dung rat dai" panose="020B0604020202020204" charset="0"/>
      <p:regular r:id="rId29"/>
    </p:embeddedFont>
    <p:embeddedFont>
      <p:font typeface="#9Slide07 Cadena" panose="020B0604020202020204" charset="0"/>
      <p:bold r:id="rId30"/>
    </p:embeddedFont>
    <p:embeddedFont>
      <p:font typeface="#9Slide07 Hillda" panose="020B0604020202020204" charset="0"/>
      <p:regular r:id="rId31"/>
    </p:embeddedFont>
    <p:embeddedFont>
      <p:font typeface="#9Slide07 IcielBaliho Script" panose="020B0604020202020204" charset="0"/>
      <p:regular r:id="rId32"/>
    </p:embeddedFont>
    <p:embeddedFont>
      <p:font typeface="#9Slide07 IcielCadena" panose="020B0604020202020204" charset="0"/>
      <p:bold r:id="rId33"/>
    </p:embeddedFont>
    <p:embeddedFont>
      <p:font typeface="Albert Sans" panose="020B0604020202020204" charset="0"/>
      <p:regular r:id="rId34"/>
      <p:bold r:id="rId35"/>
      <p:italic r:id="rId36"/>
      <p:boldItalic r:id="rId37"/>
    </p:embeddedFont>
    <p:embeddedFont>
      <p:font typeface="Borel" panose="020B0604020202020204" charset="0"/>
      <p:regular r:id="rId38"/>
    </p:embeddedFont>
    <p:embeddedFont>
      <p:font typeface="Manrope" panose="020B06040202020202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5050"/>
    <a:srgbClr val="EBE6EE"/>
    <a:srgbClr val="E9EFF2"/>
    <a:srgbClr val="FF6D78"/>
    <a:srgbClr val="FF9999"/>
    <a:srgbClr val="FF3399"/>
    <a:srgbClr val="90B330"/>
    <a:srgbClr val="FFD4EE"/>
    <a:srgbClr val="F9B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1" d="100"/>
          <a:sy n="41" d="100"/>
        </p:scale>
        <p:origin x="43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07B00-1F6F-4A2E-99BF-FBF98E32FE83}"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9E966-8613-4C0C-9F96-3ABE6D2E32D1}" type="slidenum">
              <a:rPr lang="en-US" smtClean="0"/>
              <a:t>‹#›</a:t>
            </a:fld>
            <a:endParaRPr lang="en-US"/>
          </a:p>
        </p:txBody>
      </p:sp>
    </p:spTree>
    <p:extLst>
      <p:ext uri="{BB962C8B-B14F-4D97-AF65-F5344CB8AC3E}">
        <p14:creationId xmlns:p14="http://schemas.microsoft.com/office/powerpoint/2010/main" val="250244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9478A-7AA8-E8C4-D428-F4A7C3A142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A3126E2-7E70-49FE-8088-87F8A9B51D1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47" name="Rectangle 2">
            <a:extLst>
              <a:ext uri="{FF2B5EF4-FFF2-40B4-BE49-F238E27FC236}">
                <a16:creationId xmlns:a16="http://schemas.microsoft.com/office/drawing/2014/main" id="{7EFC1FC0-B2E4-712D-3997-6D42C4F2D398}"/>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7F0D3CBD-5274-AE67-FDC2-AD61E3EF1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Created by Doan Van Hung – Khoa Lich su, Dai hoc Quy Nhon 2005</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427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6300" y="-42644"/>
            <a:ext cx="18255392" cy="10372288"/>
            <a:chOff x="16425" y="16425"/>
            <a:chExt cx="9127696" cy="5127181"/>
          </a:xfrm>
        </p:grpSpPr>
        <p:sp>
          <p:nvSpPr>
            <p:cNvPr id="10" name="Google Shape;10;p2"/>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2"/>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0" name="Google Shape;40;p2"/>
          <p:cNvSpPr txBox="1">
            <a:spLocks noGrp="1"/>
          </p:cNvSpPr>
          <p:nvPr>
            <p:ph type="ctrTitle"/>
          </p:nvPr>
        </p:nvSpPr>
        <p:spPr>
          <a:xfrm>
            <a:off x="3724800" y="2472280"/>
            <a:ext cx="10838400" cy="4140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32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41" name="Google Shape;41;p2"/>
          <p:cNvSpPr txBox="1">
            <a:spLocks noGrp="1"/>
          </p:cNvSpPr>
          <p:nvPr>
            <p:ph type="subTitle" idx="1"/>
          </p:nvPr>
        </p:nvSpPr>
        <p:spPr>
          <a:xfrm>
            <a:off x="3724800" y="6867920"/>
            <a:ext cx="10838400" cy="9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pic>
        <p:nvPicPr>
          <p:cNvPr id="42" name="Google Shape;42;p2"/>
          <p:cNvPicPr preferRelativeResize="0"/>
          <p:nvPr/>
        </p:nvPicPr>
        <p:blipFill>
          <a:blip r:embed="rId2">
            <a:alphaModFix/>
          </a:blip>
          <a:stretch>
            <a:fillRect/>
          </a:stretch>
        </p:blipFill>
        <p:spPr>
          <a:xfrm>
            <a:off x="14506894" y="-788192"/>
            <a:ext cx="4241464" cy="2540800"/>
          </a:xfrm>
          <a:prstGeom prst="rect">
            <a:avLst/>
          </a:prstGeom>
          <a:noFill/>
          <a:ln>
            <a:noFill/>
          </a:ln>
        </p:spPr>
      </p:pic>
      <p:grpSp>
        <p:nvGrpSpPr>
          <p:cNvPr id="43" name="Google Shape;43;p2"/>
          <p:cNvGrpSpPr/>
          <p:nvPr/>
        </p:nvGrpSpPr>
        <p:grpSpPr>
          <a:xfrm>
            <a:off x="-1225805" y="-892249"/>
            <a:ext cx="5670266" cy="3270010"/>
            <a:chOff x="-612903" y="-446125"/>
            <a:chExt cx="2835133" cy="1635005"/>
          </a:xfrm>
        </p:grpSpPr>
        <p:pic>
          <p:nvPicPr>
            <p:cNvPr id="44" name="Google Shape;44;p2"/>
            <p:cNvPicPr preferRelativeResize="0"/>
            <p:nvPr/>
          </p:nvPicPr>
          <p:blipFill>
            <a:blip r:embed="rId3">
              <a:alphaModFix/>
            </a:blip>
            <a:stretch>
              <a:fillRect/>
            </a:stretch>
          </p:blipFill>
          <p:spPr>
            <a:xfrm>
              <a:off x="-599175" y="-446125"/>
              <a:ext cx="2601050" cy="1552651"/>
            </a:xfrm>
            <a:prstGeom prst="rect">
              <a:avLst/>
            </a:prstGeom>
            <a:noFill/>
            <a:ln>
              <a:noFill/>
            </a:ln>
          </p:spPr>
        </p:pic>
        <p:pic>
          <p:nvPicPr>
            <p:cNvPr id="45" name="Google Shape;45;p2"/>
            <p:cNvPicPr preferRelativeResize="0"/>
            <p:nvPr/>
          </p:nvPicPr>
          <p:blipFill>
            <a:blip r:embed="rId4">
              <a:alphaModFix/>
            </a:blip>
            <a:stretch>
              <a:fillRect/>
            </a:stretch>
          </p:blipFill>
          <p:spPr>
            <a:xfrm rot="-133888">
              <a:off x="-587250" y="-236696"/>
              <a:ext cx="2783826" cy="1371899"/>
            </a:xfrm>
            <a:prstGeom prst="rect">
              <a:avLst/>
            </a:prstGeom>
            <a:noFill/>
            <a:ln>
              <a:noFill/>
            </a:ln>
          </p:spPr>
        </p:pic>
      </p:grpSp>
      <p:grpSp>
        <p:nvGrpSpPr>
          <p:cNvPr id="46" name="Google Shape;46;p2"/>
          <p:cNvGrpSpPr/>
          <p:nvPr/>
        </p:nvGrpSpPr>
        <p:grpSpPr>
          <a:xfrm>
            <a:off x="16263341" y="-317352"/>
            <a:ext cx="3173258" cy="6844104"/>
            <a:chOff x="8131670" y="-158676"/>
            <a:chExt cx="1586629" cy="3422052"/>
          </a:xfrm>
        </p:grpSpPr>
        <p:pic>
          <p:nvPicPr>
            <p:cNvPr id="47" name="Google Shape;47;p2"/>
            <p:cNvPicPr preferRelativeResize="0"/>
            <p:nvPr/>
          </p:nvPicPr>
          <p:blipFill>
            <a:blip r:embed="rId5">
              <a:alphaModFix/>
            </a:blip>
            <a:stretch>
              <a:fillRect/>
            </a:stretch>
          </p:blipFill>
          <p:spPr>
            <a:xfrm>
              <a:off x="8131670" y="-158676"/>
              <a:ext cx="1334574" cy="2603365"/>
            </a:xfrm>
            <a:prstGeom prst="rect">
              <a:avLst/>
            </a:prstGeom>
            <a:noFill/>
            <a:ln>
              <a:noFill/>
            </a:ln>
          </p:spPr>
        </p:pic>
        <p:pic>
          <p:nvPicPr>
            <p:cNvPr id="48" name="Google Shape;48;p2"/>
            <p:cNvPicPr preferRelativeResize="0"/>
            <p:nvPr/>
          </p:nvPicPr>
          <p:blipFill>
            <a:blip r:embed="rId6">
              <a:alphaModFix/>
            </a:blip>
            <a:stretch>
              <a:fillRect/>
            </a:stretch>
          </p:blipFill>
          <p:spPr>
            <a:xfrm>
              <a:off x="8610073" y="577666"/>
              <a:ext cx="1108226" cy="2685710"/>
            </a:xfrm>
            <a:prstGeom prst="rect">
              <a:avLst/>
            </a:prstGeom>
            <a:noFill/>
            <a:ln>
              <a:noFill/>
            </a:ln>
          </p:spPr>
        </p:pic>
      </p:grpSp>
      <p:grpSp>
        <p:nvGrpSpPr>
          <p:cNvPr id="49" name="Google Shape;49;p2"/>
          <p:cNvGrpSpPr/>
          <p:nvPr/>
        </p:nvGrpSpPr>
        <p:grpSpPr>
          <a:xfrm>
            <a:off x="-575038" y="-1083537"/>
            <a:ext cx="19571636" cy="8523050"/>
            <a:chOff x="-287519" y="-541769"/>
            <a:chExt cx="9785818" cy="4261525"/>
          </a:xfrm>
        </p:grpSpPr>
        <p:pic>
          <p:nvPicPr>
            <p:cNvPr id="50" name="Google Shape;50;p2"/>
            <p:cNvPicPr preferRelativeResize="0"/>
            <p:nvPr/>
          </p:nvPicPr>
          <p:blipFill>
            <a:blip r:embed="rId7">
              <a:alphaModFix/>
            </a:blip>
            <a:stretch>
              <a:fillRect/>
            </a:stretch>
          </p:blipFill>
          <p:spPr>
            <a:xfrm rot="5400000">
              <a:off x="4304174" y="-559862"/>
              <a:ext cx="964425" cy="1000611"/>
            </a:xfrm>
            <a:prstGeom prst="rect">
              <a:avLst/>
            </a:prstGeom>
            <a:noFill/>
            <a:ln>
              <a:noFill/>
            </a:ln>
          </p:spPr>
        </p:pic>
        <p:pic>
          <p:nvPicPr>
            <p:cNvPr id="51" name="Google Shape;51;p2"/>
            <p:cNvPicPr preferRelativeResize="0"/>
            <p:nvPr/>
          </p:nvPicPr>
          <p:blipFill>
            <a:blip r:embed="rId7">
              <a:alphaModFix/>
            </a:blip>
            <a:stretch>
              <a:fillRect/>
            </a:stretch>
          </p:blipFill>
          <p:spPr>
            <a:xfrm>
              <a:off x="8533874" y="2491376"/>
              <a:ext cx="964425" cy="1000611"/>
            </a:xfrm>
            <a:prstGeom prst="rect">
              <a:avLst/>
            </a:prstGeom>
            <a:noFill/>
            <a:ln>
              <a:noFill/>
            </a:ln>
          </p:spPr>
        </p:pic>
        <p:pic>
          <p:nvPicPr>
            <p:cNvPr id="52" name="Google Shape;52;p2"/>
            <p:cNvPicPr preferRelativeResize="0"/>
            <p:nvPr/>
          </p:nvPicPr>
          <p:blipFill>
            <a:blip r:embed="rId7">
              <a:alphaModFix/>
            </a:blip>
            <a:stretch>
              <a:fillRect/>
            </a:stretch>
          </p:blipFill>
          <p:spPr>
            <a:xfrm rot="5400000">
              <a:off x="-269426" y="2737238"/>
              <a:ext cx="964425" cy="1000611"/>
            </a:xfrm>
            <a:prstGeom prst="rect">
              <a:avLst/>
            </a:prstGeom>
            <a:noFill/>
            <a:ln>
              <a:noFill/>
            </a:ln>
          </p:spPr>
        </p:pic>
      </p:grpSp>
      <p:grpSp>
        <p:nvGrpSpPr>
          <p:cNvPr id="53" name="Google Shape;53;p2"/>
          <p:cNvGrpSpPr/>
          <p:nvPr/>
        </p:nvGrpSpPr>
        <p:grpSpPr>
          <a:xfrm>
            <a:off x="14045590" y="6537103"/>
            <a:ext cx="5754100" cy="5561102"/>
            <a:chOff x="7022795" y="3268551"/>
            <a:chExt cx="2877050" cy="2780551"/>
          </a:xfrm>
        </p:grpSpPr>
        <p:pic>
          <p:nvPicPr>
            <p:cNvPr id="54" name="Google Shape;54;p2"/>
            <p:cNvPicPr preferRelativeResize="0"/>
            <p:nvPr/>
          </p:nvPicPr>
          <p:blipFill>
            <a:blip r:embed="rId3">
              <a:alphaModFix/>
            </a:blip>
            <a:stretch>
              <a:fillRect/>
            </a:stretch>
          </p:blipFill>
          <p:spPr>
            <a:xfrm rot="-1277280">
              <a:off x="7326551" y="3608897"/>
              <a:ext cx="2269539" cy="2099860"/>
            </a:xfrm>
            <a:prstGeom prst="rect">
              <a:avLst/>
            </a:prstGeom>
            <a:noFill/>
            <a:ln>
              <a:noFill/>
            </a:ln>
          </p:spPr>
        </p:pic>
        <p:pic>
          <p:nvPicPr>
            <p:cNvPr id="55" name="Google Shape;55;p2"/>
            <p:cNvPicPr preferRelativeResize="0"/>
            <p:nvPr/>
          </p:nvPicPr>
          <p:blipFill>
            <a:blip r:embed="rId8">
              <a:alphaModFix/>
            </a:blip>
            <a:stretch>
              <a:fillRect/>
            </a:stretch>
          </p:blipFill>
          <p:spPr>
            <a:xfrm>
              <a:off x="7134043" y="4240750"/>
              <a:ext cx="2601058" cy="1078950"/>
            </a:xfrm>
            <a:prstGeom prst="rect">
              <a:avLst/>
            </a:prstGeom>
            <a:noFill/>
            <a:ln>
              <a:noFill/>
            </a:ln>
          </p:spPr>
        </p:pic>
      </p:grpSp>
      <p:grpSp>
        <p:nvGrpSpPr>
          <p:cNvPr id="56" name="Google Shape;56;p2"/>
          <p:cNvGrpSpPr/>
          <p:nvPr/>
        </p:nvGrpSpPr>
        <p:grpSpPr>
          <a:xfrm>
            <a:off x="733792" y="3283394"/>
            <a:ext cx="9172716" cy="6645744"/>
            <a:chOff x="366896" y="1641697"/>
            <a:chExt cx="4586358" cy="3322872"/>
          </a:xfrm>
        </p:grpSpPr>
        <p:pic>
          <p:nvPicPr>
            <p:cNvPr id="57" name="Google Shape;57;p2"/>
            <p:cNvPicPr preferRelativeResize="0"/>
            <p:nvPr/>
          </p:nvPicPr>
          <p:blipFill>
            <a:blip r:embed="rId9">
              <a:alphaModFix/>
            </a:blip>
            <a:stretch>
              <a:fillRect/>
            </a:stretch>
          </p:blipFill>
          <p:spPr>
            <a:xfrm>
              <a:off x="366896" y="1641697"/>
              <a:ext cx="243225" cy="687375"/>
            </a:xfrm>
            <a:prstGeom prst="rect">
              <a:avLst/>
            </a:prstGeom>
            <a:noFill/>
            <a:ln>
              <a:noFill/>
            </a:ln>
          </p:spPr>
        </p:pic>
        <p:pic>
          <p:nvPicPr>
            <p:cNvPr id="58" name="Google Shape;58;p2"/>
            <p:cNvPicPr preferRelativeResize="0"/>
            <p:nvPr/>
          </p:nvPicPr>
          <p:blipFill>
            <a:blip r:embed="rId9">
              <a:alphaModFix/>
            </a:blip>
            <a:stretch>
              <a:fillRect/>
            </a:stretch>
          </p:blipFill>
          <p:spPr>
            <a:xfrm rot="5082699">
              <a:off x="4478209" y="4468110"/>
              <a:ext cx="243225" cy="687375"/>
            </a:xfrm>
            <a:prstGeom prst="rect">
              <a:avLst/>
            </a:prstGeom>
            <a:noFill/>
            <a:ln>
              <a:noFill/>
            </a:ln>
          </p:spPr>
        </p:pic>
      </p:grpSp>
      <p:grpSp>
        <p:nvGrpSpPr>
          <p:cNvPr id="59" name="Google Shape;59;p2"/>
          <p:cNvGrpSpPr/>
          <p:nvPr/>
        </p:nvGrpSpPr>
        <p:grpSpPr>
          <a:xfrm>
            <a:off x="-607847" y="8344900"/>
            <a:ext cx="3986950" cy="3049904"/>
            <a:chOff x="-303924" y="4172450"/>
            <a:chExt cx="1993475" cy="1524952"/>
          </a:xfrm>
        </p:grpSpPr>
        <p:pic>
          <p:nvPicPr>
            <p:cNvPr id="60" name="Google Shape;60;p2"/>
            <p:cNvPicPr preferRelativeResize="0"/>
            <p:nvPr/>
          </p:nvPicPr>
          <p:blipFill>
            <a:blip r:embed="rId10">
              <a:alphaModFix/>
            </a:blip>
            <a:stretch>
              <a:fillRect/>
            </a:stretch>
          </p:blipFill>
          <p:spPr>
            <a:xfrm>
              <a:off x="-303924" y="4272314"/>
              <a:ext cx="1735296" cy="1078950"/>
            </a:xfrm>
            <a:prstGeom prst="rect">
              <a:avLst/>
            </a:prstGeom>
            <a:noFill/>
            <a:ln>
              <a:noFill/>
            </a:ln>
          </p:spPr>
        </p:pic>
        <p:pic>
          <p:nvPicPr>
            <p:cNvPr id="61" name="Google Shape;61;p2"/>
            <p:cNvPicPr preferRelativeResize="0"/>
            <p:nvPr/>
          </p:nvPicPr>
          <p:blipFill rotWithShape="1">
            <a:blip r:embed="rId11">
              <a:alphaModFix/>
            </a:blip>
            <a:srcRect b="2818"/>
            <a:stretch/>
          </p:blipFill>
          <p:spPr>
            <a:xfrm>
              <a:off x="-117025" y="4172450"/>
              <a:ext cx="780450" cy="1078950"/>
            </a:xfrm>
            <a:prstGeom prst="rect">
              <a:avLst/>
            </a:prstGeom>
            <a:noFill/>
            <a:ln>
              <a:noFill/>
            </a:ln>
          </p:spPr>
        </p:pic>
        <p:pic>
          <p:nvPicPr>
            <p:cNvPr id="62" name="Google Shape;62;p2"/>
            <p:cNvPicPr preferRelativeResize="0"/>
            <p:nvPr/>
          </p:nvPicPr>
          <p:blipFill>
            <a:blip r:embed="rId12">
              <a:alphaModFix/>
            </a:blip>
            <a:stretch>
              <a:fillRect/>
            </a:stretch>
          </p:blipFill>
          <p:spPr>
            <a:xfrm rot="7387353" flipH="1">
              <a:off x="420153" y="4471660"/>
              <a:ext cx="1108225" cy="985069"/>
            </a:xfrm>
            <a:prstGeom prst="rect">
              <a:avLst/>
            </a:prstGeom>
            <a:noFill/>
            <a:ln>
              <a:noFill/>
            </a:ln>
          </p:spPr>
        </p:pic>
      </p:grpSp>
    </p:spTree>
    <p:extLst>
      <p:ext uri="{BB962C8B-B14F-4D97-AF65-F5344CB8AC3E}">
        <p14:creationId xmlns:p14="http://schemas.microsoft.com/office/powerpoint/2010/main" val="171843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9"/>
        <p:cNvGrpSpPr/>
        <p:nvPr/>
      </p:nvGrpSpPr>
      <p:grpSpPr>
        <a:xfrm>
          <a:off x="0" y="0"/>
          <a:ext cx="0" cy="0"/>
          <a:chOff x="0" y="0"/>
          <a:chExt cx="0" cy="0"/>
        </a:xfrm>
      </p:grpSpPr>
      <p:grpSp>
        <p:nvGrpSpPr>
          <p:cNvPr id="160" name="Google Shape;160;p5"/>
          <p:cNvGrpSpPr/>
          <p:nvPr/>
        </p:nvGrpSpPr>
        <p:grpSpPr>
          <a:xfrm>
            <a:off x="16300" y="-42644"/>
            <a:ext cx="18255392" cy="10372288"/>
            <a:chOff x="16425" y="16425"/>
            <a:chExt cx="9127696" cy="5127181"/>
          </a:xfrm>
        </p:grpSpPr>
        <p:sp>
          <p:nvSpPr>
            <p:cNvPr id="161" name="Google Shape;161;p5"/>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5"/>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5"/>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5"/>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5"/>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5"/>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5"/>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5"/>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5"/>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5"/>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5"/>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5"/>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5"/>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5"/>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5"/>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5"/>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5"/>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5"/>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5"/>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5"/>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5"/>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5"/>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5"/>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5"/>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5"/>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5"/>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5"/>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5"/>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5"/>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5"/>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1" name="Google Shape;191;p5"/>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5"/>
          <p:cNvSpPr txBox="1">
            <a:spLocks noGrp="1"/>
          </p:cNvSpPr>
          <p:nvPr>
            <p:ph type="subTitle" idx="1"/>
          </p:nvPr>
        </p:nvSpPr>
        <p:spPr>
          <a:xfrm>
            <a:off x="2536000" y="5597354"/>
            <a:ext cx="5824200" cy="94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Borel"/>
              <a:buNone/>
              <a:defRPr sz="4000">
                <a:latin typeface="Borel"/>
                <a:ea typeface="Borel"/>
                <a:cs typeface="Borel"/>
                <a:sym typeface="Borel"/>
              </a:defRPr>
            </a:lvl1pPr>
            <a:lvl2pPr lvl="1" algn="ctr" rtl="0">
              <a:lnSpc>
                <a:spcPct val="100000"/>
              </a:lnSpc>
              <a:spcBef>
                <a:spcPts val="0"/>
              </a:spcBef>
              <a:spcAft>
                <a:spcPts val="0"/>
              </a:spcAft>
              <a:buSzPts val="2000"/>
              <a:buFont typeface="Borel"/>
              <a:buNone/>
              <a:defRPr sz="4000" b="1">
                <a:latin typeface="Borel"/>
                <a:ea typeface="Borel"/>
                <a:cs typeface="Borel"/>
                <a:sym typeface="Borel"/>
              </a:defRPr>
            </a:lvl2pPr>
            <a:lvl3pPr lvl="2" algn="ctr" rtl="0">
              <a:lnSpc>
                <a:spcPct val="100000"/>
              </a:lnSpc>
              <a:spcBef>
                <a:spcPts val="0"/>
              </a:spcBef>
              <a:spcAft>
                <a:spcPts val="0"/>
              </a:spcAft>
              <a:buSzPts val="2000"/>
              <a:buFont typeface="Borel"/>
              <a:buNone/>
              <a:defRPr sz="4000" b="1">
                <a:latin typeface="Borel"/>
                <a:ea typeface="Borel"/>
                <a:cs typeface="Borel"/>
                <a:sym typeface="Borel"/>
              </a:defRPr>
            </a:lvl3pPr>
            <a:lvl4pPr lvl="3" algn="ctr" rtl="0">
              <a:lnSpc>
                <a:spcPct val="100000"/>
              </a:lnSpc>
              <a:spcBef>
                <a:spcPts val="0"/>
              </a:spcBef>
              <a:spcAft>
                <a:spcPts val="0"/>
              </a:spcAft>
              <a:buSzPts val="2000"/>
              <a:buFont typeface="Borel"/>
              <a:buNone/>
              <a:defRPr sz="4000" b="1">
                <a:latin typeface="Borel"/>
                <a:ea typeface="Borel"/>
                <a:cs typeface="Borel"/>
                <a:sym typeface="Borel"/>
              </a:defRPr>
            </a:lvl4pPr>
            <a:lvl5pPr lvl="4" algn="ctr" rtl="0">
              <a:lnSpc>
                <a:spcPct val="100000"/>
              </a:lnSpc>
              <a:spcBef>
                <a:spcPts val="0"/>
              </a:spcBef>
              <a:spcAft>
                <a:spcPts val="0"/>
              </a:spcAft>
              <a:buSzPts val="2000"/>
              <a:buFont typeface="Borel"/>
              <a:buNone/>
              <a:defRPr sz="4000" b="1">
                <a:latin typeface="Borel"/>
                <a:ea typeface="Borel"/>
                <a:cs typeface="Borel"/>
                <a:sym typeface="Borel"/>
              </a:defRPr>
            </a:lvl5pPr>
            <a:lvl6pPr lvl="5" algn="ctr" rtl="0">
              <a:lnSpc>
                <a:spcPct val="100000"/>
              </a:lnSpc>
              <a:spcBef>
                <a:spcPts val="0"/>
              </a:spcBef>
              <a:spcAft>
                <a:spcPts val="0"/>
              </a:spcAft>
              <a:buSzPts val="2000"/>
              <a:buFont typeface="Borel"/>
              <a:buNone/>
              <a:defRPr sz="4000" b="1">
                <a:latin typeface="Borel"/>
                <a:ea typeface="Borel"/>
                <a:cs typeface="Borel"/>
                <a:sym typeface="Borel"/>
              </a:defRPr>
            </a:lvl6pPr>
            <a:lvl7pPr lvl="6" algn="ctr" rtl="0">
              <a:lnSpc>
                <a:spcPct val="100000"/>
              </a:lnSpc>
              <a:spcBef>
                <a:spcPts val="0"/>
              </a:spcBef>
              <a:spcAft>
                <a:spcPts val="0"/>
              </a:spcAft>
              <a:buSzPts val="2000"/>
              <a:buFont typeface="Borel"/>
              <a:buNone/>
              <a:defRPr sz="4000" b="1">
                <a:latin typeface="Borel"/>
                <a:ea typeface="Borel"/>
                <a:cs typeface="Borel"/>
                <a:sym typeface="Borel"/>
              </a:defRPr>
            </a:lvl7pPr>
            <a:lvl8pPr lvl="7" algn="ctr" rtl="0">
              <a:lnSpc>
                <a:spcPct val="100000"/>
              </a:lnSpc>
              <a:spcBef>
                <a:spcPts val="0"/>
              </a:spcBef>
              <a:spcAft>
                <a:spcPts val="0"/>
              </a:spcAft>
              <a:buSzPts val="2000"/>
              <a:buFont typeface="Borel"/>
              <a:buNone/>
              <a:defRPr sz="4000" b="1">
                <a:latin typeface="Borel"/>
                <a:ea typeface="Borel"/>
                <a:cs typeface="Borel"/>
                <a:sym typeface="Borel"/>
              </a:defRPr>
            </a:lvl8pPr>
            <a:lvl9pPr lvl="8" algn="ctr" rtl="0">
              <a:lnSpc>
                <a:spcPct val="100000"/>
              </a:lnSpc>
              <a:spcBef>
                <a:spcPts val="0"/>
              </a:spcBef>
              <a:spcAft>
                <a:spcPts val="0"/>
              </a:spcAft>
              <a:buSzPts val="2000"/>
              <a:buFont typeface="Borel"/>
              <a:buNone/>
              <a:defRPr sz="4000" b="1">
                <a:latin typeface="Borel"/>
                <a:ea typeface="Borel"/>
                <a:cs typeface="Borel"/>
                <a:sym typeface="Borel"/>
              </a:defRPr>
            </a:lvl9pPr>
          </a:lstStyle>
          <a:p>
            <a:endParaRPr/>
          </a:p>
        </p:txBody>
      </p:sp>
      <p:sp>
        <p:nvSpPr>
          <p:cNvPr id="193" name="Google Shape;193;p5"/>
          <p:cNvSpPr txBox="1">
            <a:spLocks noGrp="1"/>
          </p:cNvSpPr>
          <p:nvPr>
            <p:ph type="subTitle" idx="2"/>
          </p:nvPr>
        </p:nvSpPr>
        <p:spPr>
          <a:xfrm>
            <a:off x="2536000" y="6447504"/>
            <a:ext cx="5824200" cy="21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5"/>
          <p:cNvSpPr txBox="1">
            <a:spLocks noGrp="1"/>
          </p:cNvSpPr>
          <p:nvPr>
            <p:ph type="subTitle" idx="3"/>
          </p:nvPr>
        </p:nvSpPr>
        <p:spPr>
          <a:xfrm>
            <a:off x="9927800" y="5597354"/>
            <a:ext cx="5824200" cy="94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Borel"/>
              <a:buNone/>
              <a:defRPr sz="4000">
                <a:latin typeface="Borel"/>
                <a:ea typeface="Borel"/>
                <a:cs typeface="Borel"/>
                <a:sym typeface="Borel"/>
              </a:defRPr>
            </a:lvl1pPr>
            <a:lvl2pPr lvl="1" algn="ctr" rtl="0">
              <a:lnSpc>
                <a:spcPct val="100000"/>
              </a:lnSpc>
              <a:spcBef>
                <a:spcPts val="0"/>
              </a:spcBef>
              <a:spcAft>
                <a:spcPts val="0"/>
              </a:spcAft>
              <a:buSzPts val="2000"/>
              <a:buFont typeface="Borel"/>
              <a:buNone/>
              <a:defRPr sz="4000" b="1">
                <a:latin typeface="Borel"/>
                <a:ea typeface="Borel"/>
                <a:cs typeface="Borel"/>
                <a:sym typeface="Borel"/>
              </a:defRPr>
            </a:lvl2pPr>
            <a:lvl3pPr lvl="2" algn="ctr" rtl="0">
              <a:lnSpc>
                <a:spcPct val="100000"/>
              </a:lnSpc>
              <a:spcBef>
                <a:spcPts val="0"/>
              </a:spcBef>
              <a:spcAft>
                <a:spcPts val="0"/>
              </a:spcAft>
              <a:buSzPts val="2000"/>
              <a:buFont typeface="Borel"/>
              <a:buNone/>
              <a:defRPr sz="4000" b="1">
                <a:latin typeface="Borel"/>
                <a:ea typeface="Borel"/>
                <a:cs typeface="Borel"/>
                <a:sym typeface="Borel"/>
              </a:defRPr>
            </a:lvl3pPr>
            <a:lvl4pPr lvl="3" algn="ctr" rtl="0">
              <a:lnSpc>
                <a:spcPct val="100000"/>
              </a:lnSpc>
              <a:spcBef>
                <a:spcPts val="0"/>
              </a:spcBef>
              <a:spcAft>
                <a:spcPts val="0"/>
              </a:spcAft>
              <a:buSzPts val="2000"/>
              <a:buFont typeface="Borel"/>
              <a:buNone/>
              <a:defRPr sz="4000" b="1">
                <a:latin typeface="Borel"/>
                <a:ea typeface="Borel"/>
                <a:cs typeface="Borel"/>
                <a:sym typeface="Borel"/>
              </a:defRPr>
            </a:lvl4pPr>
            <a:lvl5pPr lvl="4" algn="ctr" rtl="0">
              <a:lnSpc>
                <a:spcPct val="100000"/>
              </a:lnSpc>
              <a:spcBef>
                <a:spcPts val="0"/>
              </a:spcBef>
              <a:spcAft>
                <a:spcPts val="0"/>
              </a:spcAft>
              <a:buSzPts val="2000"/>
              <a:buFont typeface="Borel"/>
              <a:buNone/>
              <a:defRPr sz="4000" b="1">
                <a:latin typeface="Borel"/>
                <a:ea typeface="Borel"/>
                <a:cs typeface="Borel"/>
                <a:sym typeface="Borel"/>
              </a:defRPr>
            </a:lvl5pPr>
            <a:lvl6pPr lvl="5" algn="ctr" rtl="0">
              <a:lnSpc>
                <a:spcPct val="100000"/>
              </a:lnSpc>
              <a:spcBef>
                <a:spcPts val="0"/>
              </a:spcBef>
              <a:spcAft>
                <a:spcPts val="0"/>
              </a:spcAft>
              <a:buSzPts val="2000"/>
              <a:buFont typeface="Borel"/>
              <a:buNone/>
              <a:defRPr sz="4000" b="1">
                <a:latin typeface="Borel"/>
                <a:ea typeface="Borel"/>
                <a:cs typeface="Borel"/>
                <a:sym typeface="Borel"/>
              </a:defRPr>
            </a:lvl6pPr>
            <a:lvl7pPr lvl="6" algn="ctr" rtl="0">
              <a:lnSpc>
                <a:spcPct val="100000"/>
              </a:lnSpc>
              <a:spcBef>
                <a:spcPts val="0"/>
              </a:spcBef>
              <a:spcAft>
                <a:spcPts val="0"/>
              </a:spcAft>
              <a:buSzPts val="2000"/>
              <a:buFont typeface="Borel"/>
              <a:buNone/>
              <a:defRPr sz="4000" b="1">
                <a:latin typeface="Borel"/>
                <a:ea typeface="Borel"/>
                <a:cs typeface="Borel"/>
                <a:sym typeface="Borel"/>
              </a:defRPr>
            </a:lvl7pPr>
            <a:lvl8pPr lvl="7" algn="ctr" rtl="0">
              <a:lnSpc>
                <a:spcPct val="100000"/>
              </a:lnSpc>
              <a:spcBef>
                <a:spcPts val="0"/>
              </a:spcBef>
              <a:spcAft>
                <a:spcPts val="0"/>
              </a:spcAft>
              <a:buSzPts val="2000"/>
              <a:buFont typeface="Borel"/>
              <a:buNone/>
              <a:defRPr sz="4000" b="1">
                <a:latin typeface="Borel"/>
                <a:ea typeface="Borel"/>
                <a:cs typeface="Borel"/>
                <a:sym typeface="Borel"/>
              </a:defRPr>
            </a:lvl8pPr>
            <a:lvl9pPr lvl="8" algn="ctr" rtl="0">
              <a:lnSpc>
                <a:spcPct val="100000"/>
              </a:lnSpc>
              <a:spcBef>
                <a:spcPts val="0"/>
              </a:spcBef>
              <a:spcAft>
                <a:spcPts val="0"/>
              </a:spcAft>
              <a:buSzPts val="2000"/>
              <a:buFont typeface="Borel"/>
              <a:buNone/>
              <a:defRPr sz="4000" b="1">
                <a:latin typeface="Borel"/>
                <a:ea typeface="Borel"/>
                <a:cs typeface="Borel"/>
                <a:sym typeface="Borel"/>
              </a:defRPr>
            </a:lvl9pPr>
          </a:lstStyle>
          <a:p>
            <a:endParaRPr/>
          </a:p>
        </p:txBody>
      </p:sp>
      <p:sp>
        <p:nvSpPr>
          <p:cNvPr id="195" name="Google Shape;195;p5"/>
          <p:cNvSpPr txBox="1">
            <a:spLocks noGrp="1"/>
          </p:cNvSpPr>
          <p:nvPr>
            <p:ph type="subTitle" idx="4"/>
          </p:nvPr>
        </p:nvSpPr>
        <p:spPr>
          <a:xfrm>
            <a:off x="9927800" y="6447504"/>
            <a:ext cx="5824200" cy="21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5"/>
          <p:cNvPicPr preferRelativeResize="0"/>
          <p:nvPr/>
        </p:nvPicPr>
        <p:blipFill>
          <a:blip r:embed="rId2">
            <a:alphaModFix/>
          </a:blip>
          <a:stretch>
            <a:fillRect/>
          </a:stretch>
        </p:blipFill>
        <p:spPr>
          <a:xfrm>
            <a:off x="-136098" y="-633672"/>
            <a:ext cx="3470592" cy="2157900"/>
          </a:xfrm>
          <a:prstGeom prst="rect">
            <a:avLst/>
          </a:prstGeom>
          <a:noFill/>
          <a:ln>
            <a:noFill/>
          </a:ln>
        </p:spPr>
      </p:pic>
      <p:grpSp>
        <p:nvGrpSpPr>
          <p:cNvPr id="197" name="Google Shape;197;p5"/>
          <p:cNvGrpSpPr/>
          <p:nvPr/>
        </p:nvGrpSpPr>
        <p:grpSpPr>
          <a:xfrm>
            <a:off x="250319" y="4430893"/>
            <a:ext cx="17725570" cy="4034426"/>
            <a:chOff x="125159" y="2215446"/>
            <a:chExt cx="8862785" cy="2017213"/>
          </a:xfrm>
        </p:grpSpPr>
        <p:pic>
          <p:nvPicPr>
            <p:cNvPr id="198" name="Google Shape;198;p5"/>
            <p:cNvPicPr preferRelativeResize="0"/>
            <p:nvPr/>
          </p:nvPicPr>
          <p:blipFill>
            <a:blip r:embed="rId3">
              <a:alphaModFix/>
            </a:blip>
            <a:stretch>
              <a:fillRect/>
            </a:stretch>
          </p:blipFill>
          <p:spPr>
            <a:xfrm>
              <a:off x="125159" y="3545284"/>
              <a:ext cx="243225" cy="687375"/>
            </a:xfrm>
            <a:prstGeom prst="rect">
              <a:avLst/>
            </a:prstGeom>
            <a:noFill/>
            <a:ln>
              <a:noFill/>
            </a:ln>
          </p:spPr>
        </p:pic>
        <p:pic>
          <p:nvPicPr>
            <p:cNvPr id="199" name="Google Shape;199;p5"/>
            <p:cNvPicPr preferRelativeResize="0"/>
            <p:nvPr/>
          </p:nvPicPr>
          <p:blipFill>
            <a:blip r:embed="rId3">
              <a:alphaModFix/>
            </a:blip>
            <a:stretch>
              <a:fillRect/>
            </a:stretch>
          </p:blipFill>
          <p:spPr>
            <a:xfrm rot="10364377">
              <a:off x="8702259" y="2228060"/>
              <a:ext cx="243225" cy="687375"/>
            </a:xfrm>
            <a:prstGeom prst="rect">
              <a:avLst/>
            </a:prstGeom>
            <a:noFill/>
            <a:ln>
              <a:noFill/>
            </a:ln>
          </p:spPr>
        </p:pic>
      </p:grpSp>
      <p:pic>
        <p:nvPicPr>
          <p:cNvPr id="200" name="Google Shape;200;p5"/>
          <p:cNvPicPr preferRelativeResize="0"/>
          <p:nvPr/>
        </p:nvPicPr>
        <p:blipFill>
          <a:blip r:embed="rId4">
            <a:alphaModFix/>
          </a:blip>
          <a:stretch>
            <a:fillRect/>
          </a:stretch>
        </p:blipFill>
        <p:spPr>
          <a:xfrm rot="5400000">
            <a:off x="7962749" y="9171977"/>
            <a:ext cx="1928850" cy="2001222"/>
          </a:xfrm>
          <a:prstGeom prst="rect">
            <a:avLst/>
          </a:prstGeom>
          <a:noFill/>
          <a:ln>
            <a:noFill/>
          </a:ln>
        </p:spPr>
      </p:pic>
      <p:grpSp>
        <p:nvGrpSpPr>
          <p:cNvPr id="201" name="Google Shape;201;p5"/>
          <p:cNvGrpSpPr/>
          <p:nvPr/>
        </p:nvGrpSpPr>
        <p:grpSpPr>
          <a:xfrm>
            <a:off x="14745537" y="-2160770"/>
            <a:ext cx="5670266" cy="4333220"/>
            <a:chOff x="7372768" y="-1080385"/>
            <a:chExt cx="2835133" cy="2166610"/>
          </a:xfrm>
        </p:grpSpPr>
        <p:pic>
          <p:nvPicPr>
            <p:cNvPr id="202" name="Google Shape;202;p5"/>
            <p:cNvPicPr preferRelativeResize="0"/>
            <p:nvPr/>
          </p:nvPicPr>
          <p:blipFill>
            <a:blip r:embed="rId5">
              <a:alphaModFix/>
            </a:blip>
            <a:stretch>
              <a:fillRect/>
            </a:stretch>
          </p:blipFill>
          <p:spPr>
            <a:xfrm rot="6232363" flipH="1">
              <a:off x="7838125" y="-790601"/>
              <a:ext cx="1812825" cy="1552651"/>
            </a:xfrm>
            <a:prstGeom prst="rect">
              <a:avLst/>
            </a:prstGeom>
            <a:noFill/>
            <a:ln>
              <a:noFill/>
            </a:ln>
          </p:spPr>
        </p:pic>
        <p:pic>
          <p:nvPicPr>
            <p:cNvPr id="203" name="Google Shape;203;p5"/>
            <p:cNvPicPr preferRelativeResize="0"/>
            <p:nvPr/>
          </p:nvPicPr>
          <p:blipFill>
            <a:blip r:embed="rId6">
              <a:alphaModFix/>
            </a:blip>
            <a:stretch>
              <a:fillRect/>
            </a:stretch>
          </p:blipFill>
          <p:spPr>
            <a:xfrm rot="133888" flipH="1">
              <a:off x="7398421" y="-339350"/>
              <a:ext cx="2783826" cy="1371899"/>
            </a:xfrm>
            <a:prstGeom prst="rect">
              <a:avLst/>
            </a:prstGeom>
            <a:noFill/>
            <a:ln>
              <a:noFill/>
            </a:ln>
          </p:spPr>
        </p:pic>
      </p:grpSp>
    </p:spTree>
    <p:extLst>
      <p:ext uri="{BB962C8B-B14F-4D97-AF65-F5344CB8AC3E}">
        <p14:creationId xmlns:p14="http://schemas.microsoft.com/office/powerpoint/2010/main" val="2779858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6"/>
          <p:cNvGrpSpPr/>
          <p:nvPr/>
        </p:nvGrpSpPr>
        <p:grpSpPr>
          <a:xfrm>
            <a:off x="16300" y="-42644"/>
            <a:ext cx="18255392" cy="10372288"/>
            <a:chOff x="16425" y="16425"/>
            <a:chExt cx="9127696" cy="5127181"/>
          </a:xfrm>
        </p:grpSpPr>
        <p:sp>
          <p:nvSpPr>
            <p:cNvPr id="206" name="Google Shape;206;p6"/>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6"/>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6"/>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6"/>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6"/>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6"/>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6"/>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6"/>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6"/>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6"/>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6"/>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6"/>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6"/>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6"/>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6"/>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6"/>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6"/>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6"/>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6"/>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6"/>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6"/>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6"/>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6"/>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6"/>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6"/>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6"/>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6"/>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6"/>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6"/>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 name="Google Shape;235;p6"/>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6" name="Google Shape;236;p6"/>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37" name="Google Shape;237;p6"/>
          <p:cNvGrpSpPr/>
          <p:nvPr/>
        </p:nvGrpSpPr>
        <p:grpSpPr>
          <a:xfrm>
            <a:off x="14838625" y="-1953555"/>
            <a:ext cx="5729578" cy="4499826"/>
            <a:chOff x="7419312" y="-976778"/>
            <a:chExt cx="2864789" cy="2249913"/>
          </a:xfrm>
        </p:grpSpPr>
        <p:pic>
          <p:nvPicPr>
            <p:cNvPr id="238" name="Google Shape;238;p6"/>
            <p:cNvPicPr preferRelativeResize="0"/>
            <p:nvPr/>
          </p:nvPicPr>
          <p:blipFill>
            <a:blip r:embed="rId2">
              <a:alphaModFix/>
            </a:blip>
            <a:stretch>
              <a:fillRect/>
            </a:stretch>
          </p:blipFill>
          <p:spPr>
            <a:xfrm rot="1795099" flipH="1">
              <a:off x="7685725" y="-628147"/>
              <a:ext cx="1812826" cy="1552650"/>
            </a:xfrm>
            <a:prstGeom prst="rect">
              <a:avLst/>
            </a:prstGeom>
            <a:noFill/>
            <a:ln>
              <a:noFill/>
            </a:ln>
          </p:spPr>
        </p:pic>
        <p:pic>
          <p:nvPicPr>
            <p:cNvPr id="239" name="Google Shape;239;p6"/>
            <p:cNvPicPr preferRelativeResize="0"/>
            <p:nvPr/>
          </p:nvPicPr>
          <p:blipFill>
            <a:blip r:embed="rId3">
              <a:alphaModFix/>
            </a:blip>
            <a:stretch>
              <a:fillRect/>
            </a:stretch>
          </p:blipFill>
          <p:spPr>
            <a:xfrm rot="133888" flipH="1">
              <a:off x="7474621" y="-339350"/>
              <a:ext cx="2783826" cy="1371899"/>
            </a:xfrm>
            <a:prstGeom prst="rect">
              <a:avLst/>
            </a:prstGeom>
            <a:noFill/>
            <a:ln>
              <a:noFill/>
            </a:ln>
          </p:spPr>
        </p:pic>
      </p:grpSp>
      <p:pic>
        <p:nvPicPr>
          <p:cNvPr id="240" name="Google Shape;240;p6"/>
          <p:cNvPicPr preferRelativeResize="0"/>
          <p:nvPr/>
        </p:nvPicPr>
        <p:blipFill>
          <a:blip r:embed="rId4">
            <a:alphaModFix/>
          </a:blip>
          <a:stretch>
            <a:fillRect/>
          </a:stretch>
        </p:blipFill>
        <p:spPr>
          <a:xfrm rot="2258800">
            <a:off x="8312599" y="9324376"/>
            <a:ext cx="1928850" cy="2001224"/>
          </a:xfrm>
          <a:prstGeom prst="rect">
            <a:avLst/>
          </a:prstGeom>
          <a:noFill/>
          <a:ln>
            <a:noFill/>
          </a:ln>
        </p:spPr>
      </p:pic>
      <p:grpSp>
        <p:nvGrpSpPr>
          <p:cNvPr id="241" name="Google Shape;241;p6"/>
          <p:cNvGrpSpPr/>
          <p:nvPr/>
        </p:nvGrpSpPr>
        <p:grpSpPr>
          <a:xfrm>
            <a:off x="445042" y="5143494"/>
            <a:ext cx="17567144" cy="3479352"/>
            <a:chOff x="222521" y="2571747"/>
            <a:chExt cx="8783572" cy="1739676"/>
          </a:xfrm>
        </p:grpSpPr>
        <p:pic>
          <p:nvPicPr>
            <p:cNvPr id="242" name="Google Shape;242;p6"/>
            <p:cNvPicPr preferRelativeResize="0"/>
            <p:nvPr/>
          </p:nvPicPr>
          <p:blipFill>
            <a:blip r:embed="rId5">
              <a:alphaModFix/>
            </a:blip>
            <a:stretch>
              <a:fillRect/>
            </a:stretch>
          </p:blipFill>
          <p:spPr>
            <a:xfrm>
              <a:off x="222521" y="2571747"/>
              <a:ext cx="243225" cy="687375"/>
            </a:xfrm>
            <a:prstGeom prst="rect">
              <a:avLst/>
            </a:prstGeom>
            <a:noFill/>
            <a:ln>
              <a:noFill/>
            </a:ln>
          </p:spPr>
        </p:pic>
        <p:pic>
          <p:nvPicPr>
            <p:cNvPr id="243" name="Google Shape;243;p6"/>
            <p:cNvPicPr preferRelativeResize="0"/>
            <p:nvPr/>
          </p:nvPicPr>
          <p:blipFill>
            <a:blip r:embed="rId5">
              <a:alphaModFix/>
            </a:blip>
            <a:stretch>
              <a:fillRect/>
            </a:stretch>
          </p:blipFill>
          <p:spPr>
            <a:xfrm rot="10364377">
              <a:off x="8720409" y="3611435"/>
              <a:ext cx="243225" cy="687375"/>
            </a:xfrm>
            <a:prstGeom prst="rect">
              <a:avLst/>
            </a:prstGeom>
            <a:noFill/>
            <a:ln>
              <a:noFill/>
            </a:ln>
          </p:spPr>
        </p:pic>
      </p:grpSp>
      <p:pic>
        <p:nvPicPr>
          <p:cNvPr id="244" name="Google Shape;244;p6"/>
          <p:cNvPicPr preferRelativeResize="0"/>
          <p:nvPr/>
        </p:nvPicPr>
        <p:blipFill>
          <a:blip r:embed="rId6">
            <a:alphaModFix/>
          </a:blip>
          <a:stretch>
            <a:fillRect/>
          </a:stretch>
        </p:blipFill>
        <p:spPr>
          <a:xfrm rot="10800000">
            <a:off x="-1241748" y="-926722"/>
            <a:ext cx="3470592" cy="2157900"/>
          </a:xfrm>
          <a:prstGeom prst="rect">
            <a:avLst/>
          </a:prstGeom>
          <a:noFill/>
          <a:ln>
            <a:noFill/>
          </a:ln>
        </p:spPr>
      </p:pic>
      <p:pic>
        <p:nvPicPr>
          <p:cNvPr id="245" name="Google Shape;245;p6"/>
          <p:cNvPicPr preferRelativeResize="0"/>
          <p:nvPr/>
        </p:nvPicPr>
        <p:blipFill>
          <a:blip r:embed="rId7">
            <a:alphaModFix/>
          </a:blip>
          <a:stretch>
            <a:fillRect/>
          </a:stretch>
        </p:blipFill>
        <p:spPr>
          <a:xfrm rot="10603028">
            <a:off x="458351" y="8928342"/>
            <a:ext cx="1171410" cy="991196"/>
          </a:xfrm>
          <a:prstGeom prst="rect">
            <a:avLst/>
          </a:prstGeom>
          <a:noFill/>
          <a:ln>
            <a:noFill/>
          </a:ln>
        </p:spPr>
      </p:pic>
    </p:spTree>
    <p:extLst>
      <p:ext uri="{BB962C8B-B14F-4D97-AF65-F5344CB8AC3E}">
        <p14:creationId xmlns:p14="http://schemas.microsoft.com/office/powerpoint/2010/main" val="4131904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6"/>
        <p:cNvGrpSpPr/>
        <p:nvPr/>
      </p:nvGrpSpPr>
      <p:grpSpPr>
        <a:xfrm>
          <a:off x="0" y="0"/>
          <a:ext cx="0" cy="0"/>
          <a:chOff x="0" y="0"/>
          <a:chExt cx="0" cy="0"/>
        </a:xfrm>
      </p:grpSpPr>
      <p:grpSp>
        <p:nvGrpSpPr>
          <p:cNvPr id="247" name="Google Shape;247;p7"/>
          <p:cNvGrpSpPr/>
          <p:nvPr/>
        </p:nvGrpSpPr>
        <p:grpSpPr>
          <a:xfrm>
            <a:off x="16300" y="-42644"/>
            <a:ext cx="18255392" cy="10372288"/>
            <a:chOff x="16425" y="16425"/>
            <a:chExt cx="9127696" cy="5127181"/>
          </a:xfrm>
        </p:grpSpPr>
        <p:sp>
          <p:nvSpPr>
            <p:cNvPr id="248" name="Google Shape;248;p7"/>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7"/>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7"/>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7"/>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7"/>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7"/>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7"/>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7"/>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7"/>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7"/>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7"/>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7"/>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7"/>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7"/>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7"/>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7"/>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7"/>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7"/>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 name="Google Shape;266;p7"/>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7"/>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7"/>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7"/>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7"/>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7"/>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7"/>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7"/>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7"/>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7"/>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7"/>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7"/>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8" name="Google Shape;278;p7"/>
          <p:cNvSpPr txBox="1">
            <a:spLocks noGrp="1"/>
          </p:cNvSpPr>
          <p:nvPr>
            <p:ph type="body" idx="1"/>
          </p:nvPr>
        </p:nvSpPr>
        <p:spPr>
          <a:xfrm>
            <a:off x="1426200" y="3385800"/>
            <a:ext cx="7717800" cy="48132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79" name="Google Shape;279;p7"/>
          <p:cNvSpPr txBox="1">
            <a:spLocks noGrp="1"/>
          </p:cNvSpPr>
          <p:nvPr>
            <p:ph type="title"/>
          </p:nvPr>
        </p:nvSpPr>
        <p:spPr>
          <a:xfrm>
            <a:off x="1426200" y="2088000"/>
            <a:ext cx="7717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0" name="Google Shape;280;p7"/>
          <p:cNvPicPr preferRelativeResize="0"/>
          <p:nvPr/>
        </p:nvPicPr>
        <p:blipFill>
          <a:blip r:embed="rId2">
            <a:alphaModFix/>
          </a:blip>
          <a:stretch>
            <a:fillRect/>
          </a:stretch>
        </p:blipFill>
        <p:spPr>
          <a:xfrm rot="-9302846" flipH="1">
            <a:off x="-750919" y="-338645"/>
            <a:ext cx="2276590" cy="3275090"/>
          </a:xfrm>
          <a:prstGeom prst="rect">
            <a:avLst/>
          </a:prstGeom>
          <a:noFill/>
          <a:ln>
            <a:noFill/>
          </a:ln>
        </p:spPr>
      </p:pic>
      <p:pic>
        <p:nvPicPr>
          <p:cNvPr id="281" name="Google Shape;281;p7"/>
          <p:cNvPicPr preferRelativeResize="0"/>
          <p:nvPr/>
        </p:nvPicPr>
        <p:blipFill>
          <a:blip r:embed="rId3">
            <a:alphaModFix/>
          </a:blip>
          <a:stretch>
            <a:fillRect/>
          </a:stretch>
        </p:blipFill>
        <p:spPr>
          <a:xfrm rot="6232363" flipH="1">
            <a:off x="15981051" y="-1581201"/>
            <a:ext cx="3625650" cy="3105302"/>
          </a:xfrm>
          <a:prstGeom prst="rect">
            <a:avLst/>
          </a:prstGeom>
          <a:noFill/>
          <a:ln>
            <a:noFill/>
          </a:ln>
        </p:spPr>
      </p:pic>
      <p:pic>
        <p:nvPicPr>
          <p:cNvPr id="282" name="Google Shape;282;p7"/>
          <p:cNvPicPr preferRelativeResize="0"/>
          <p:nvPr/>
        </p:nvPicPr>
        <p:blipFill>
          <a:blip r:embed="rId4">
            <a:alphaModFix/>
          </a:blip>
          <a:stretch>
            <a:fillRect/>
          </a:stretch>
        </p:blipFill>
        <p:spPr>
          <a:xfrm rot="5400000">
            <a:off x="-260501" y="8553427"/>
            <a:ext cx="1928850" cy="2001222"/>
          </a:xfrm>
          <a:prstGeom prst="rect">
            <a:avLst/>
          </a:prstGeom>
          <a:noFill/>
          <a:ln>
            <a:noFill/>
          </a:ln>
        </p:spPr>
      </p:pic>
      <p:grpSp>
        <p:nvGrpSpPr>
          <p:cNvPr id="283" name="Google Shape;283;p7"/>
          <p:cNvGrpSpPr/>
          <p:nvPr/>
        </p:nvGrpSpPr>
        <p:grpSpPr>
          <a:xfrm>
            <a:off x="7624926" y="334050"/>
            <a:ext cx="10331416" cy="5496844"/>
            <a:chOff x="3812463" y="167025"/>
            <a:chExt cx="5165708" cy="2748422"/>
          </a:xfrm>
        </p:grpSpPr>
        <p:pic>
          <p:nvPicPr>
            <p:cNvPr id="284" name="Google Shape;284;p7"/>
            <p:cNvPicPr preferRelativeResize="0"/>
            <p:nvPr/>
          </p:nvPicPr>
          <p:blipFill>
            <a:blip r:embed="rId5">
              <a:alphaModFix/>
            </a:blip>
            <a:stretch>
              <a:fillRect/>
            </a:stretch>
          </p:blipFill>
          <p:spPr>
            <a:xfrm rot="5082699">
              <a:off x="4044284" y="-23890"/>
              <a:ext cx="243225" cy="687375"/>
            </a:xfrm>
            <a:prstGeom prst="rect">
              <a:avLst/>
            </a:prstGeom>
            <a:noFill/>
            <a:ln>
              <a:noFill/>
            </a:ln>
          </p:spPr>
        </p:pic>
        <p:pic>
          <p:nvPicPr>
            <p:cNvPr id="285" name="Google Shape;285;p7"/>
            <p:cNvPicPr preferRelativeResize="0"/>
            <p:nvPr/>
          </p:nvPicPr>
          <p:blipFill>
            <a:blip r:embed="rId5">
              <a:alphaModFix/>
            </a:blip>
            <a:stretch>
              <a:fillRect/>
            </a:stretch>
          </p:blipFill>
          <p:spPr>
            <a:xfrm rot="10800000">
              <a:off x="8734946" y="2228072"/>
              <a:ext cx="243225" cy="687375"/>
            </a:xfrm>
            <a:prstGeom prst="rect">
              <a:avLst/>
            </a:prstGeom>
            <a:noFill/>
            <a:ln>
              <a:noFill/>
            </a:ln>
          </p:spPr>
        </p:pic>
      </p:grpSp>
      <p:pic>
        <p:nvPicPr>
          <p:cNvPr id="286" name="Google Shape;286;p7"/>
          <p:cNvPicPr preferRelativeResize="0"/>
          <p:nvPr/>
        </p:nvPicPr>
        <p:blipFill>
          <a:blip r:embed="rId6">
            <a:alphaModFix/>
          </a:blip>
          <a:stretch>
            <a:fillRect/>
          </a:stretch>
        </p:blipFill>
        <p:spPr>
          <a:xfrm rot="-4018999" flipH="1">
            <a:off x="118201" y="5642818"/>
            <a:ext cx="1171410" cy="991196"/>
          </a:xfrm>
          <a:prstGeom prst="rect">
            <a:avLst/>
          </a:prstGeom>
          <a:noFill/>
          <a:ln>
            <a:noFill/>
          </a:ln>
        </p:spPr>
      </p:pic>
      <p:pic>
        <p:nvPicPr>
          <p:cNvPr id="287" name="Google Shape;287;p7"/>
          <p:cNvPicPr preferRelativeResize="0"/>
          <p:nvPr/>
        </p:nvPicPr>
        <p:blipFill>
          <a:blip r:embed="rId2">
            <a:alphaModFix/>
          </a:blip>
          <a:stretch>
            <a:fillRect/>
          </a:stretch>
        </p:blipFill>
        <p:spPr>
          <a:xfrm rot="2288951" flipH="1">
            <a:off x="16656563" y="7924821"/>
            <a:ext cx="2276590" cy="3275090"/>
          </a:xfrm>
          <a:prstGeom prst="rect">
            <a:avLst/>
          </a:prstGeom>
          <a:noFill/>
          <a:ln>
            <a:noFill/>
          </a:ln>
        </p:spPr>
      </p:pic>
    </p:spTree>
    <p:extLst>
      <p:ext uri="{BB962C8B-B14F-4D97-AF65-F5344CB8AC3E}">
        <p14:creationId xmlns:p14="http://schemas.microsoft.com/office/powerpoint/2010/main" val="3741689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16300" y="-42644"/>
            <a:ext cx="18255392" cy="10372288"/>
            <a:chOff x="16425" y="16425"/>
            <a:chExt cx="9127696" cy="5127181"/>
          </a:xfrm>
        </p:grpSpPr>
        <p:sp>
          <p:nvSpPr>
            <p:cNvPr id="290" name="Google Shape;290;p8"/>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8"/>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8"/>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8"/>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8"/>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8"/>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8"/>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8"/>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8"/>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8"/>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8"/>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8"/>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8"/>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8"/>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8"/>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8"/>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8"/>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8"/>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8"/>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8"/>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8"/>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8"/>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8"/>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8"/>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8"/>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8"/>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8"/>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8"/>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8"/>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8"/>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0" name="Google Shape;320;p8"/>
          <p:cNvSpPr txBox="1">
            <a:spLocks noGrp="1"/>
          </p:cNvSpPr>
          <p:nvPr>
            <p:ph type="title"/>
          </p:nvPr>
        </p:nvSpPr>
        <p:spPr>
          <a:xfrm>
            <a:off x="2776200" y="1713900"/>
            <a:ext cx="12735600" cy="685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4400"/>
            </a:lvl1pPr>
            <a:lvl2pPr lvl="1" algn="ctr">
              <a:spcBef>
                <a:spcPts val="0"/>
              </a:spcBef>
              <a:spcAft>
                <a:spcPts val="0"/>
              </a:spcAft>
              <a:buSzPts val="7200"/>
              <a:buNone/>
              <a:defRPr sz="14400"/>
            </a:lvl2pPr>
            <a:lvl3pPr lvl="2" algn="ctr">
              <a:spcBef>
                <a:spcPts val="0"/>
              </a:spcBef>
              <a:spcAft>
                <a:spcPts val="0"/>
              </a:spcAft>
              <a:buSzPts val="7200"/>
              <a:buNone/>
              <a:defRPr sz="14400"/>
            </a:lvl3pPr>
            <a:lvl4pPr lvl="3" algn="ctr">
              <a:spcBef>
                <a:spcPts val="0"/>
              </a:spcBef>
              <a:spcAft>
                <a:spcPts val="0"/>
              </a:spcAft>
              <a:buSzPts val="7200"/>
              <a:buNone/>
              <a:defRPr sz="14400"/>
            </a:lvl4pPr>
            <a:lvl5pPr lvl="4" algn="ctr">
              <a:spcBef>
                <a:spcPts val="0"/>
              </a:spcBef>
              <a:spcAft>
                <a:spcPts val="0"/>
              </a:spcAft>
              <a:buSzPts val="7200"/>
              <a:buNone/>
              <a:defRPr sz="14400"/>
            </a:lvl5pPr>
            <a:lvl6pPr lvl="5" algn="ctr">
              <a:spcBef>
                <a:spcPts val="0"/>
              </a:spcBef>
              <a:spcAft>
                <a:spcPts val="0"/>
              </a:spcAft>
              <a:buSzPts val="7200"/>
              <a:buNone/>
              <a:defRPr sz="14400"/>
            </a:lvl6pPr>
            <a:lvl7pPr lvl="6" algn="ctr">
              <a:spcBef>
                <a:spcPts val="0"/>
              </a:spcBef>
              <a:spcAft>
                <a:spcPts val="0"/>
              </a:spcAft>
              <a:buSzPts val="7200"/>
              <a:buNone/>
              <a:defRPr sz="14400"/>
            </a:lvl7pPr>
            <a:lvl8pPr lvl="7" algn="ctr">
              <a:spcBef>
                <a:spcPts val="0"/>
              </a:spcBef>
              <a:spcAft>
                <a:spcPts val="0"/>
              </a:spcAft>
              <a:buSzPts val="7200"/>
              <a:buNone/>
              <a:defRPr sz="14400"/>
            </a:lvl8pPr>
            <a:lvl9pPr lvl="8" algn="ctr">
              <a:spcBef>
                <a:spcPts val="0"/>
              </a:spcBef>
              <a:spcAft>
                <a:spcPts val="0"/>
              </a:spcAft>
              <a:buSzPts val="7200"/>
              <a:buNone/>
              <a:defRPr sz="14400"/>
            </a:lvl9pPr>
          </a:lstStyle>
          <a:p>
            <a:endParaRPr/>
          </a:p>
        </p:txBody>
      </p:sp>
      <p:grpSp>
        <p:nvGrpSpPr>
          <p:cNvPr id="321" name="Google Shape;321;p8"/>
          <p:cNvGrpSpPr/>
          <p:nvPr/>
        </p:nvGrpSpPr>
        <p:grpSpPr>
          <a:xfrm>
            <a:off x="-2464410" y="6746191"/>
            <a:ext cx="5754100" cy="5791166"/>
            <a:chOff x="-1232205" y="3373095"/>
            <a:chExt cx="2877050" cy="2895583"/>
          </a:xfrm>
        </p:grpSpPr>
        <p:pic>
          <p:nvPicPr>
            <p:cNvPr id="322" name="Google Shape;322;p8"/>
            <p:cNvPicPr preferRelativeResize="0"/>
            <p:nvPr/>
          </p:nvPicPr>
          <p:blipFill>
            <a:blip r:embed="rId2">
              <a:alphaModFix/>
            </a:blip>
            <a:stretch>
              <a:fillRect/>
            </a:stretch>
          </p:blipFill>
          <p:spPr>
            <a:xfrm rot="-1277280">
              <a:off x="-928449" y="3828472"/>
              <a:ext cx="2269539" cy="2099860"/>
            </a:xfrm>
            <a:prstGeom prst="rect">
              <a:avLst/>
            </a:prstGeom>
            <a:noFill/>
            <a:ln>
              <a:noFill/>
            </a:ln>
          </p:spPr>
        </p:pic>
        <p:pic>
          <p:nvPicPr>
            <p:cNvPr id="323" name="Google Shape;323;p8"/>
            <p:cNvPicPr preferRelativeResize="0"/>
            <p:nvPr/>
          </p:nvPicPr>
          <p:blipFill>
            <a:blip r:embed="rId3">
              <a:alphaModFix/>
            </a:blip>
            <a:stretch>
              <a:fillRect/>
            </a:stretch>
          </p:blipFill>
          <p:spPr>
            <a:xfrm rot="-5399964">
              <a:off x="-661430" y="3742558"/>
              <a:ext cx="1766478" cy="1027552"/>
            </a:xfrm>
            <a:prstGeom prst="rect">
              <a:avLst/>
            </a:prstGeom>
            <a:noFill/>
            <a:ln>
              <a:noFill/>
            </a:ln>
          </p:spPr>
        </p:pic>
        <p:pic>
          <p:nvPicPr>
            <p:cNvPr id="324" name="Google Shape;324;p8"/>
            <p:cNvPicPr preferRelativeResize="0"/>
            <p:nvPr/>
          </p:nvPicPr>
          <p:blipFill>
            <a:blip r:embed="rId4">
              <a:alphaModFix/>
            </a:blip>
            <a:stretch>
              <a:fillRect/>
            </a:stretch>
          </p:blipFill>
          <p:spPr>
            <a:xfrm>
              <a:off x="-212291" y="3882852"/>
              <a:ext cx="1256625" cy="1442450"/>
            </a:xfrm>
            <a:prstGeom prst="rect">
              <a:avLst/>
            </a:prstGeom>
            <a:noFill/>
            <a:ln>
              <a:noFill/>
            </a:ln>
          </p:spPr>
        </p:pic>
      </p:grpSp>
      <p:pic>
        <p:nvPicPr>
          <p:cNvPr id="325" name="Google Shape;325;p8"/>
          <p:cNvPicPr preferRelativeResize="0"/>
          <p:nvPr/>
        </p:nvPicPr>
        <p:blipFill>
          <a:blip r:embed="rId5">
            <a:alphaModFix/>
          </a:blip>
          <a:stretch>
            <a:fillRect/>
          </a:stretch>
        </p:blipFill>
        <p:spPr>
          <a:xfrm rot="4783404">
            <a:off x="-520801" y="-839100"/>
            <a:ext cx="1928850" cy="2001224"/>
          </a:xfrm>
          <a:prstGeom prst="rect">
            <a:avLst/>
          </a:prstGeom>
          <a:noFill/>
          <a:ln>
            <a:noFill/>
          </a:ln>
        </p:spPr>
      </p:pic>
      <p:pic>
        <p:nvPicPr>
          <p:cNvPr id="326" name="Google Shape;326;p8"/>
          <p:cNvPicPr preferRelativeResize="0"/>
          <p:nvPr/>
        </p:nvPicPr>
        <p:blipFill>
          <a:blip r:embed="rId6">
            <a:alphaModFix/>
          </a:blip>
          <a:stretch>
            <a:fillRect/>
          </a:stretch>
        </p:blipFill>
        <p:spPr>
          <a:xfrm>
            <a:off x="16690996" y="-691018"/>
            <a:ext cx="2216452" cy="5371420"/>
          </a:xfrm>
          <a:prstGeom prst="rect">
            <a:avLst/>
          </a:prstGeom>
          <a:noFill/>
          <a:ln>
            <a:noFill/>
          </a:ln>
        </p:spPr>
      </p:pic>
      <p:grpSp>
        <p:nvGrpSpPr>
          <p:cNvPr id="327" name="Google Shape;327;p8"/>
          <p:cNvGrpSpPr/>
          <p:nvPr/>
        </p:nvGrpSpPr>
        <p:grpSpPr>
          <a:xfrm>
            <a:off x="470040" y="3064601"/>
            <a:ext cx="17241152" cy="5931518"/>
            <a:chOff x="235020" y="1532300"/>
            <a:chExt cx="8620576" cy="2965759"/>
          </a:xfrm>
        </p:grpSpPr>
        <p:pic>
          <p:nvPicPr>
            <p:cNvPr id="328" name="Google Shape;328;p8"/>
            <p:cNvPicPr preferRelativeResize="0"/>
            <p:nvPr/>
          </p:nvPicPr>
          <p:blipFill>
            <a:blip r:embed="rId7">
              <a:alphaModFix/>
            </a:blip>
            <a:stretch>
              <a:fillRect/>
            </a:stretch>
          </p:blipFill>
          <p:spPr>
            <a:xfrm>
              <a:off x="8612372" y="3810685"/>
              <a:ext cx="243225" cy="687375"/>
            </a:xfrm>
            <a:prstGeom prst="rect">
              <a:avLst/>
            </a:prstGeom>
            <a:noFill/>
            <a:ln>
              <a:noFill/>
            </a:ln>
          </p:spPr>
        </p:pic>
        <p:pic>
          <p:nvPicPr>
            <p:cNvPr id="329" name="Google Shape;329;p8"/>
            <p:cNvPicPr preferRelativeResize="0"/>
            <p:nvPr/>
          </p:nvPicPr>
          <p:blipFill>
            <a:blip r:embed="rId7">
              <a:alphaModFix/>
            </a:blip>
            <a:stretch>
              <a:fillRect/>
            </a:stretch>
          </p:blipFill>
          <p:spPr>
            <a:xfrm rot="10183256">
              <a:off x="294397" y="1548485"/>
              <a:ext cx="243225" cy="687375"/>
            </a:xfrm>
            <a:prstGeom prst="rect">
              <a:avLst/>
            </a:prstGeom>
            <a:noFill/>
            <a:ln>
              <a:noFill/>
            </a:ln>
          </p:spPr>
        </p:pic>
      </p:grpSp>
    </p:spTree>
    <p:extLst>
      <p:ext uri="{BB962C8B-B14F-4D97-AF65-F5344CB8AC3E}">
        <p14:creationId xmlns:p14="http://schemas.microsoft.com/office/powerpoint/2010/main" val="3328769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0"/>
        <p:cNvGrpSpPr/>
        <p:nvPr/>
      </p:nvGrpSpPr>
      <p:grpSpPr>
        <a:xfrm>
          <a:off x="0" y="0"/>
          <a:ext cx="0" cy="0"/>
          <a:chOff x="0" y="0"/>
          <a:chExt cx="0" cy="0"/>
        </a:xfrm>
      </p:grpSpPr>
      <p:grpSp>
        <p:nvGrpSpPr>
          <p:cNvPr id="331" name="Google Shape;331;p9"/>
          <p:cNvGrpSpPr/>
          <p:nvPr/>
        </p:nvGrpSpPr>
        <p:grpSpPr>
          <a:xfrm>
            <a:off x="16300" y="-42644"/>
            <a:ext cx="18255392" cy="10372288"/>
            <a:chOff x="16425" y="16425"/>
            <a:chExt cx="9127696" cy="5127181"/>
          </a:xfrm>
        </p:grpSpPr>
        <p:sp>
          <p:nvSpPr>
            <p:cNvPr id="332" name="Google Shape;332;p9"/>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9"/>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9"/>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9"/>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9"/>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9"/>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9"/>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9"/>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9"/>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9"/>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9"/>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9"/>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9"/>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9"/>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9"/>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9"/>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9"/>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9"/>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9"/>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9"/>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9"/>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9"/>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9"/>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9"/>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9"/>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9"/>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9"/>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9"/>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9"/>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9"/>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2" name="Google Shape;362;p9"/>
          <p:cNvSpPr txBox="1">
            <a:spLocks noGrp="1"/>
          </p:cNvSpPr>
          <p:nvPr>
            <p:ph type="subTitle" idx="1"/>
          </p:nvPr>
        </p:nvSpPr>
        <p:spPr>
          <a:xfrm>
            <a:off x="4038300" y="4598050"/>
            <a:ext cx="10211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sp>
        <p:nvSpPr>
          <p:cNvPr id="363" name="Google Shape;363;p9"/>
          <p:cNvSpPr txBox="1">
            <a:spLocks noGrp="1"/>
          </p:cNvSpPr>
          <p:nvPr>
            <p:ph type="title"/>
          </p:nvPr>
        </p:nvSpPr>
        <p:spPr>
          <a:xfrm>
            <a:off x="4038300" y="3218750"/>
            <a:ext cx="10211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4" name="Google Shape;364;p9"/>
          <p:cNvPicPr preferRelativeResize="0"/>
          <p:nvPr/>
        </p:nvPicPr>
        <p:blipFill>
          <a:blip r:embed="rId2">
            <a:alphaModFix/>
          </a:blip>
          <a:stretch>
            <a:fillRect/>
          </a:stretch>
        </p:blipFill>
        <p:spPr>
          <a:xfrm>
            <a:off x="-1125110" y="-533251"/>
            <a:ext cx="2669148" cy="5206730"/>
          </a:xfrm>
          <a:prstGeom prst="rect">
            <a:avLst/>
          </a:prstGeom>
          <a:noFill/>
          <a:ln>
            <a:noFill/>
          </a:ln>
        </p:spPr>
      </p:pic>
      <p:grpSp>
        <p:nvGrpSpPr>
          <p:cNvPr id="365" name="Google Shape;365;p9"/>
          <p:cNvGrpSpPr/>
          <p:nvPr/>
        </p:nvGrpSpPr>
        <p:grpSpPr>
          <a:xfrm>
            <a:off x="14968677" y="8344900"/>
            <a:ext cx="3986950" cy="3049904"/>
            <a:chOff x="7484338" y="4172450"/>
            <a:chExt cx="1993475" cy="1524952"/>
          </a:xfrm>
        </p:grpSpPr>
        <p:pic>
          <p:nvPicPr>
            <p:cNvPr id="366" name="Google Shape;366;p9"/>
            <p:cNvPicPr preferRelativeResize="0"/>
            <p:nvPr/>
          </p:nvPicPr>
          <p:blipFill>
            <a:blip r:embed="rId3">
              <a:alphaModFix/>
            </a:blip>
            <a:stretch>
              <a:fillRect/>
            </a:stretch>
          </p:blipFill>
          <p:spPr>
            <a:xfrm flipH="1">
              <a:off x="7742516" y="4272314"/>
              <a:ext cx="1735296" cy="1078950"/>
            </a:xfrm>
            <a:prstGeom prst="rect">
              <a:avLst/>
            </a:prstGeom>
            <a:noFill/>
            <a:ln>
              <a:noFill/>
            </a:ln>
          </p:spPr>
        </p:pic>
        <p:pic>
          <p:nvPicPr>
            <p:cNvPr id="367" name="Google Shape;367;p9"/>
            <p:cNvPicPr preferRelativeResize="0"/>
            <p:nvPr/>
          </p:nvPicPr>
          <p:blipFill rotWithShape="1">
            <a:blip r:embed="rId4">
              <a:alphaModFix/>
            </a:blip>
            <a:srcRect b="2818"/>
            <a:stretch/>
          </p:blipFill>
          <p:spPr>
            <a:xfrm flipH="1">
              <a:off x="8510463" y="4172450"/>
              <a:ext cx="780450" cy="1078950"/>
            </a:xfrm>
            <a:prstGeom prst="rect">
              <a:avLst/>
            </a:prstGeom>
            <a:noFill/>
            <a:ln>
              <a:noFill/>
            </a:ln>
          </p:spPr>
        </p:pic>
        <p:pic>
          <p:nvPicPr>
            <p:cNvPr id="368" name="Google Shape;368;p9"/>
            <p:cNvPicPr preferRelativeResize="0"/>
            <p:nvPr/>
          </p:nvPicPr>
          <p:blipFill>
            <a:blip r:embed="rId5">
              <a:alphaModFix/>
            </a:blip>
            <a:stretch>
              <a:fillRect/>
            </a:stretch>
          </p:blipFill>
          <p:spPr>
            <a:xfrm rot="-7387353">
              <a:off x="7645510" y="4471660"/>
              <a:ext cx="1108225" cy="985069"/>
            </a:xfrm>
            <a:prstGeom prst="rect">
              <a:avLst/>
            </a:prstGeom>
            <a:noFill/>
            <a:ln>
              <a:noFill/>
            </a:ln>
          </p:spPr>
        </p:pic>
      </p:grpSp>
      <p:grpSp>
        <p:nvGrpSpPr>
          <p:cNvPr id="369" name="Google Shape;369;p9"/>
          <p:cNvGrpSpPr/>
          <p:nvPr/>
        </p:nvGrpSpPr>
        <p:grpSpPr>
          <a:xfrm>
            <a:off x="-2306905" y="7355791"/>
            <a:ext cx="4434306" cy="4315702"/>
            <a:chOff x="-1153453" y="3677895"/>
            <a:chExt cx="2217153" cy="2157851"/>
          </a:xfrm>
        </p:grpSpPr>
        <p:pic>
          <p:nvPicPr>
            <p:cNvPr id="370" name="Google Shape;370;p9"/>
            <p:cNvPicPr preferRelativeResize="0"/>
            <p:nvPr/>
          </p:nvPicPr>
          <p:blipFill>
            <a:blip r:embed="rId6">
              <a:alphaModFix/>
            </a:blip>
            <a:stretch>
              <a:fillRect/>
            </a:stretch>
          </p:blipFill>
          <p:spPr>
            <a:xfrm rot="785546">
              <a:off x="-981490" y="3912918"/>
              <a:ext cx="1873226" cy="1733192"/>
            </a:xfrm>
            <a:prstGeom prst="rect">
              <a:avLst/>
            </a:prstGeom>
            <a:noFill/>
            <a:ln>
              <a:noFill/>
            </a:ln>
          </p:spPr>
        </p:pic>
        <p:pic>
          <p:nvPicPr>
            <p:cNvPr id="371" name="Google Shape;371;p9"/>
            <p:cNvPicPr preferRelativeResize="0"/>
            <p:nvPr/>
          </p:nvPicPr>
          <p:blipFill>
            <a:blip r:embed="rId7">
              <a:alphaModFix/>
            </a:blip>
            <a:stretch>
              <a:fillRect/>
            </a:stretch>
          </p:blipFill>
          <p:spPr>
            <a:xfrm rot="-5399964">
              <a:off x="-737630" y="4047358"/>
              <a:ext cx="1766478" cy="1027552"/>
            </a:xfrm>
            <a:prstGeom prst="rect">
              <a:avLst/>
            </a:prstGeom>
            <a:noFill/>
            <a:ln>
              <a:noFill/>
            </a:ln>
          </p:spPr>
        </p:pic>
      </p:grpSp>
      <p:pic>
        <p:nvPicPr>
          <p:cNvPr id="372" name="Google Shape;372;p9"/>
          <p:cNvPicPr preferRelativeResize="0"/>
          <p:nvPr/>
        </p:nvPicPr>
        <p:blipFill>
          <a:blip r:embed="rId8">
            <a:alphaModFix/>
          </a:blip>
          <a:stretch>
            <a:fillRect/>
          </a:stretch>
        </p:blipFill>
        <p:spPr>
          <a:xfrm rot="10083658">
            <a:off x="16663113" y="-923729"/>
            <a:ext cx="2276590" cy="3275090"/>
          </a:xfrm>
          <a:prstGeom prst="rect">
            <a:avLst/>
          </a:prstGeom>
          <a:noFill/>
          <a:ln>
            <a:noFill/>
          </a:ln>
        </p:spPr>
      </p:pic>
      <p:grpSp>
        <p:nvGrpSpPr>
          <p:cNvPr id="373" name="Google Shape;373;p9"/>
          <p:cNvGrpSpPr/>
          <p:nvPr/>
        </p:nvGrpSpPr>
        <p:grpSpPr>
          <a:xfrm>
            <a:off x="3776654" y="-935010"/>
            <a:ext cx="7202160" cy="12329812"/>
            <a:chOff x="1888327" y="-467505"/>
            <a:chExt cx="3601080" cy="6164906"/>
          </a:xfrm>
        </p:grpSpPr>
        <p:pic>
          <p:nvPicPr>
            <p:cNvPr id="374" name="Google Shape;374;p9"/>
            <p:cNvPicPr preferRelativeResize="0"/>
            <p:nvPr/>
          </p:nvPicPr>
          <p:blipFill>
            <a:blip r:embed="rId9">
              <a:alphaModFix/>
            </a:blip>
            <a:stretch>
              <a:fillRect/>
            </a:stretch>
          </p:blipFill>
          <p:spPr>
            <a:xfrm rot="-1082424">
              <a:off x="4393749" y="4572050"/>
              <a:ext cx="964425" cy="1000611"/>
            </a:xfrm>
            <a:prstGeom prst="rect">
              <a:avLst/>
            </a:prstGeom>
            <a:noFill/>
            <a:ln>
              <a:noFill/>
            </a:ln>
          </p:spPr>
        </p:pic>
        <p:pic>
          <p:nvPicPr>
            <p:cNvPr id="375" name="Google Shape;375;p9"/>
            <p:cNvPicPr preferRelativeResize="0"/>
            <p:nvPr/>
          </p:nvPicPr>
          <p:blipFill>
            <a:blip r:embed="rId9">
              <a:alphaModFix/>
            </a:blip>
            <a:stretch>
              <a:fillRect/>
            </a:stretch>
          </p:blipFill>
          <p:spPr>
            <a:xfrm rot="-224144">
              <a:off x="1919899" y="-437150"/>
              <a:ext cx="964425" cy="1000611"/>
            </a:xfrm>
            <a:prstGeom prst="rect">
              <a:avLst/>
            </a:prstGeom>
            <a:noFill/>
            <a:ln>
              <a:noFill/>
            </a:ln>
          </p:spPr>
        </p:pic>
      </p:grpSp>
      <p:grpSp>
        <p:nvGrpSpPr>
          <p:cNvPr id="376" name="Google Shape;376;p9"/>
          <p:cNvGrpSpPr/>
          <p:nvPr/>
        </p:nvGrpSpPr>
        <p:grpSpPr>
          <a:xfrm>
            <a:off x="9632732" y="348705"/>
            <a:ext cx="8197060" cy="5482166"/>
            <a:chOff x="4816366" y="174352"/>
            <a:chExt cx="4098530" cy="2741083"/>
          </a:xfrm>
        </p:grpSpPr>
        <p:pic>
          <p:nvPicPr>
            <p:cNvPr id="377" name="Google Shape;377;p9"/>
            <p:cNvPicPr preferRelativeResize="0"/>
            <p:nvPr/>
          </p:nvPicPr>
          <p:blipFill>
            <a:blip r:embed="rId10">
              <a:alphaModFix/>
            </a:blip>
            <a:stretch>
              <a:fillRect/>
            </a:stretch>
          </p:blipFill>
          <p:spPr>
            <a:xfrm rot="10800000">
              <a:off x="8671671" y="2228059"/>
              <a:ext cx="243225" cy="687375"/>
            </a:xfrm>
            <a:prstGeom prst="rect">
              <a:avLst/>
            </a:prstGeom>
            <a:noFill/>
            <a:ln>
              <a:noFill/>
            </a:ln>
          </p:spPr>
        </p:pic>
        <p:pic>
          <p:nvPicPr>
            <p:cNvPr id="378" name="Google Shape;378;p9"/>
            <p:cNvPicPr preferRelativeResize="0"/>
            <p:nvPr/>
          </p:nvPicPr>
          <p:blipFill>
            <a:blip r:embed="rId10">
              <a:alphaModFix/>
            </a:blip>
            <a:stretch>
              <a:fillRect/>
            </a:stretch>
          </p:blipFill>
          <p:spPr>
            <a:xfrm rot="-5668114">
              <a:off x="5046871" y="-21316"/>
              <a:ext cx="243225" cy="687375"/>
            </a:xfrm>
            <a:prstGeom prst="rect">
              <a:avLst/>
            </a:prstGeom>
            <a:noFill/>
            <a:ln>
              <a:noFill/>
            </a:ln>
          </p:spPr>
        </p:pic>
      </p:grpSp>
    </p:spTree>
    <p:extLst>
      <p:ext uri="{BB962C8B-B14F-4D97-AF65-F5344CB8AC3E}">
        <p14:creationId xmlns:p14="http://schemas.microsoft.com/office/powerpoint/2010/main" val="2749907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a:spLocks noGrp="1"/>
          </p:cNvSpPr>
          <p:nvPr>
            <p:ph type="pic" idx="2"/>
          </p:nvPr>
        </p:nvSpPr>
        <p:spPr>
          <a:xfrm>
            <a:off x="0" y="0"/>
            <a:ext cx="18288000" cy="10287000"/>
          </a:xfrm>
          <a:prstGeom prst="rect">
            <a:avLst/>
          </a:prstGeom>
          <a:noFill/>
          <a:ln>
            <a:noFill/>
          </a:ln>
        </p:spPr>
      </p:sp>
      <p:sp>
        <p:nvSpPr>
          <p:cNvPr id="381" name="Google Shape;381;p10"/>
          <p:cNvSpPr txBox="1">
            <a:spLocks noGrp="1"/>
          </p:cNvSpPr>
          <p:nvPr>
            <p:ph type="body" idx="1"/>
          </p:nvPr>
        </p:nvSpPr>
        <p:spPr>
          <a:xfrm>
            <a:off x="1426200" y="7997950"/>
            <a:ext cx="15435600" cy="1210200"/>
          </a:xfrm>
          <a:prstGeom prst="rect">
            <a:avLst/>
          </a:prstGeom>
          <a:solidFill>
            <a:schemeClr val="lt1"/>
          </a:solidFill>
        </p:spPr>
        <p:txBody>
          <a:bodyPr spcFirstLastPara="1" wrap="square" lIns="91425" tIns="91425" rIns="91425" bIns="91425" anchor="ctr" anchorCtr="0">
            <a:noAutofit/>
          </a:bodyPr>
          <a:lstStyle>
            <a:lvl1pPr marL="914400" lvl="0" indent="-457200" algn="ctr">
              <a:lnSpc>
                <a:spcPct val="100000"/>
              </a:lnSpc>
              <a:spcBef>
                <a:spcPts val="0"/>
              </a:spcBef>
              <a:spcAft>
                <a:spcPts val="0"/>
              </a:spcAft>
              <a:buSzPts val="2800"/>
              <a:buFont typeface="Borel"/>
              <a:buNone/>
              <a:defRPr sz="5600">
                <a:latin typeface="Borel"/>
                <a:ea typeface="Borel"/>
                <a:cs typeface="Borel"/>
                <a:sym typeface="Borel"/>
              </a:defRPr>
            </a:lvl1pPr>
          </a:lstStyle>
          <a:p>
            <a:endParaRPr/>
          </a:p>
        </p:txBody>
      </p:sp>
    </p:spTree>
    <p:extLst>
      <p:ext uri="{BB962C8B-B14F-4D97-AF65-F5344CB8AC3E}">
        <p14:creationId xmlns:p14="http://schemas.microsoft.com/office/powerpoint/2010/main" val="29403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2"/>
        <p:cNvGrpSpPr/>
        <p:nvPr/>
      </p:nvGrpSpPr>
      <p:grpSpPr>
        <a:xfrm>
          <a:off x="0" y="0"/>
          <a:ext cx="0" cy="0"/>
          <a:chOff x="0" y="0"/>
          <a:chExt cx="0" cy="0"/>
        </a:xfrm>
      </p:grpSpPr>
      <p:grpSp>
        <p:nvGrpSpPr>
          <p:cNvPr id="383" name="Google Shape;383;p11"/>
          <p:cNvGrpSpPr/>
          <p:nvPr/>
        </p:nvGrpSpPr>
        <p:grpSpPr>
          <a:xfrm>
            <a:off x="16300" y="-42644"/>
            <a:ext cx="18255392" cy="10372288"/>
            <a:chOff x="16425" y="16425"/>
            <a:chExt cx="9127696" cy="5127181"/>
          </a:xfrm>
        </p:grpSpPr>
        <p:sp>
          <p:nvSpPr>
            <p:cNvPr id="384" name="Google Shape;384;p11"/>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11"/>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11"/>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11"/>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11"/>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11"/>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11"/>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11"/>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11"/>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11"/>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1"/>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1"/>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1"/>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11"/>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11"/>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11"/>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11"/>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11"/>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11"/>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11"/>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11"/>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11"/>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11"/>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11"/>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11"/>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11"/>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11"/>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11"/>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11"/>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11"/>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4" name="Google Shape;414;p11"/>
          <p:cNvSpPr txBox="1">
            <a:spLocks noGrp="1"/>
          </p:cNvSpPr>
          <p:nvPr>
            <p:ph type="title" hasCustomPrompt="1"/>
          </p:nvPr>
        </p:nvSpPr>
        <p:spPr>
          <a:xfrm>
            <a:off x="2448300" y="2632180"/>
            <a:ext cx="13391400" cy="338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18000"/>
            </a:lvl1pPr>
            <a:lvl2pPr lvl="1" algn="ctr">
              <a:spcBef>
                <a:spcPts val="0"/>
              </a:spcBef>
              <a:spcAft>
                <a:spcPts val="0"/>
              </a:spcAft>
              <a:buSzPts val="9000"/>
              <a:buNone/>
              <a:defRPr sz="18000"/>
            </a:lvl2pPr>
            <a:lvl3pPr lvl="2" algn="ctr">
              <a:spcBef>
                <a:spcPts val="0"/>
              </a:spcBef>
              <a:spcAft>
                <a:spcPts val="0"/>
              </a:spcAft>
              <a:buSzPts val="9000"/>
              <a:buNone/>
              <a:defRPr sz="18000"/>
            </a:lvl3pPr>
            <a:lvl4pPr lvl="3" algn="ctr">
              <a:spcBef>
                <a:spcPts val="0"/>
              </a:spcBef>
              <a:spcAft>
                <a:spcPts val="0"/>
              </a:spcAft>
              <a:buSzPts val="9000"/>
              <a:buNone/>
              <a:defRPr sz="18000"/>
            </a:lvl4pPr>
            <a:lvl5pPr lvl="4" algn="ctr">
              <a:spcBef>
                <a:spcPts val="0"/>
              </a:spcBef>
              <a:spcAft>
                <a:spcPts val="0"/>
              </a:spcAft>
              <a:buSzPts val="9000"/>
              <a:buNone/>
              <a:defRPr sz="18000"/>
            </a:lvl5pPr>
            <a:lvl6pPr lvl="5" algn="ctr">
              <a:spcBef>
                <a:spcPts val="0"/>
              </a:spcBef>
              <a:spcAft>
                <a:spcPts val="0"/>
              </a:spcAft>
              <a:buSzPts val="9000"/>
              <a:buNone/>
              <a:defRPr sz="18000"/>
            </a:lvl6pPr>
            <a:lvl7pPr lvl="6" algn="ctr">
              <a:spcBef>
                <a:spcPts val="0"/>
              </a:spcBef>
              <a:spcAft>
                <a:spcPts val="0"/>
              </a:spcAft>
              <a:buSzPts val="9000"/>
              <a:buNone/>
              <a:defRPr sz="18000"/>
            </a:lvl7pPr>
            <a:lvl8pPr lvl="7" algn="ctr">
              <a:spcBef>
                <a:spcPts val="0"/>
              </a:spcBef>
              <a:spcAft>
                <a:spcPts val="0"/>
              </a:spcAft>
              <a:buSzPts val="9000"/>
              <a:buNone/>
              <a:defRPr sz="18000"/>
            </a:lvl8pPr>
            <a:lvl9pPr lvl="8" algn="ctr">
              <a:spcBef>
                <a:spcPts val="0"/>
              </a:spcBef>
              <a:spcAft>
                <a:spcPts val="0"/>
              </a:spcAft>
              <a:buSzPts val="9000"/>
              <a:buNone/>
              <a:defRPr sz="18000"/>
            </a:lvl9pPr>
          </a:lstStyle>
          <a:p>
            <a:r>
              <a:t>xx%</a:t>
            </a:r>
          </a:p>
        </p:txBody>
      </p:sp>
      <p:sp>
        <p:nvSpPr>
          <p:cNvPr id="415" name="Google Shape;415;p11"/>
          <p:cNvSpPr txBox="1">
            <a:spLocks noGrp="1"/>
          </p:cNvSpPr>
          <p:nvPr>
            <p:ph type="subTitle" idx="1"/>
          </p:nvPr>
        </p:nvSpPr>
        <p:spPr>
          <a:xfrm>
            <a:off x="2448300" y="6312604"/>
            <a:ext cx="13391400" cy="9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416" name="Google Shape;416;p11"/>
          <p:cNvGrpSpPr/>
          <p:nvPr/>
        </p:nvGrpSpPr>
        <p:grpSpPr>
          <a:xfrm>
            <a:off x="-2577660" y="6537103"/>
            <a:ext cx="5754100" cy="5561102"/>
            <a:chOff x="-1288830" y="3268551"/>
            <a:chExt cx="2877050" cy="2780551"/>
          </a:xfrm>
        </p:grpSpPr>
        <p:pic>
          <p:nvPicPr>
            <p:cNvPr id="417" name="Google Shape;417;p11"/>
            <p:cNvPicPr preferRelativeResize="0"/>
            <p:nvPr/>
          </p:nvPicPr>
          <p:blipFill>
            <a:blip r:embed="rId2">
              <a:alphaModFix/>
            </a:blip>
            <a:stretch>
              <a:fillRect/>
            </a:stretch>
          </p:blipFill>
          <p:spPr>
            <a:xfrm rot="-1277280">
              <a:off x="-985074" y="3608897"/>
              <a:ext cx="2269539" cy="2099860"/>
            </a:xfrm>
            <a:prstGeom prst="rect">
              <a:avLst/>
            </a:prstGeom>
            <a:noFill/>
            <a:ln>
              <a:noFill/>
            </a:ln>
          </p:spPr>
        </p:pic>
        <p:pic>
          <p:nvPicPr>
            <p:cNvPr id="418" name="Google Shape;418;p11"/>
            <p:cNvPicPr preferRelativeResize="0"/>
            <p:nvPr/>
          </p:nvPicPr>
          <p:blipFill>
            <a:blip r:embed="rId3">
              <a:alphaModFix/>
            </a:blip>
            <a:stretch>
              <a:fillRect/>
            </a:stretch>
          </p:blipFill>
          <p:spPr>
            <a:xfrm>
              <a:off x="-1177582" y="4240750"/>
              <a:ext cx="2601058" cy="1078950"/>
            </a:xfrm>
            <a:prstGeom prst="rect">
              <a:avLst/>
            </a:prstGeom>
            <a:noFill/>
            <a:ln>
              <a:noFill/>
            </a:ln>
          </p:spPr>
        </p:pic>
      </p:grpSp>
      <p:pic>
        <p:nvPicPr>
          <p:cNvPr id="419" name="Google Shape;419;p11"/>
          <p:cNvPicPr preferRelativeResize="0"/>
          <p:nvPr/>
        </p:nvPicPr>
        <p:blipFill>
          <a:blip r:embed="rId2">
            <a:alphaModFix/>
          </a:blip>
          <a:stretch>
            <a:fillRect/>
          </a:stretch>
        </p:blipFill>
        <p:spPr>
          <a:xfrm rot="6232363" flipH="1">
            <a:off x="15769401" y="-1052651"/>
            <a:ext cx="3625650" cy="3105302"/>
          </a:xfrm>
          <a:prstGeom prst="rect">
            <a:avLst/>
          </a:prstGeom>
          <a:noFill/>
          <a:ln>
            <a:noFill/>
          </a:ln>
        </p:spPr>
      </p:pic>
      <p:grpSp>
        <p:nvGrpSpPr>
          <p:cNvPr id="420" name="Google Shape;420;p11"/>
          <p:cNvGrpSpPr/>
          <p:nvPr/>
        </p:nvGrpSpPr>
        <p:grpSpPr>
          <a:xfrm>
            <a:off x="6460777" y="467701"/>
            <a:ext cx="11495566" cy="9605538"/>
            <a:chOff x="3230388" y="233850"/>
            <a:chExt cx="5747783" cy="4802769"/>
          </a:xfrm>
        </p:grpSpPr>
        <p:pic>
          <p:nvPicPr>
            <p:cNvPr id="421" name="Google Shape;421;p11"/>
            <p:cNvPicPr preferRelativeResize="0"/>
            <p:nvPr/>
          </p:nvPicPr>
          <p:blipFill>
            <a:blip r:embed="rId4">
              <a:alphaModFix/>
            </a:blip>
            <a:stretch>
              <a:fillRect/>
            </a:stretch>
          </p:blipFill>
          <p:spPr>
            <a:xfrm rot="5082699">
              <a:off x="5631784" y="42935"/>
              <a:ext cx="243225" cy="687375"/>
            </a:xfrm>
            <a:prstGeom prst="rect">
              <a:avLst/>
            </a:prstGeom>
            <a:noFill/>
            <a:ln>
              <a:noFill/>
            </a:ln>
          </p:spPr>
        </p:pic>
        <p:pic>
          <p:nvPicPr>
            <p:cNvPr id="422" name="Google Shape;422;p11"/>
            <p:cNvPicPr preferRelativeResize="0"/>
            <p:nvPr/>
          </p:nvPicPr>
          <p:blipFill>
            <a:blip r:embed="rId4">
              <a:alphaModFix/>
            </a:blip>
            <a:stretch>
              <a:fillRect/>
            </a:stretch>
          </p:blipFill>
          <p:spPr>
            <a:xfrm rot="10800000">
              <a:off x="8734946" y="2876297"/>
              <a:ext cx="243225" cy="687375"/>
            </a:xfrm>
            <a:prstGeom prst="rect">
              <a:avLst/>
            </a:prstGeom>
            <a:noFill/>
            <a:ln>
              <a:noFill/>
            </a:ln>
          </p:spPr>
        </p:pic>
        <p:pic>
          <p:nvPicPr>
            <p:cNvPr id="423" name="Google Shape;423;p11"/>
            <p:cNvPicPr preferRelativeResize="0"/>
            <p:nvPr/>
          </p:nvPicPr>
          <p:blipFill>
            <a:blip r:embed="rId4">
              <a:alphaModFix/>
            </a:blip>
            <a:stretch>
              <a:fillRect/>
            </a:stretch>
          </p:blipFill>
          <p:spPr>
            <a:xfrm rot="5082699">
              <a:off x="3462209" y="4540160"/>
              <a:ext cx="243225" cy="687375"/>
            </a:xfrm>
            <a:prstGeom prst="rect">
              <a:avLst/>
            </a:prstGeom>
            <a:noFill/>
            <a:ln>
              <a:noFill/>
            </a:ln>
          </p:spPr>
        </p:pic>
      </p:grpSp>
      <p:pic>
        <p:nvPicPr>
          <p:cNvPr id="424" name="Google Shape;424;p11"/>
          <p:cNvPicPr preferRelativeResize="0"/>
          <p:nvPr/>
        </p:nvPicPr>
        <p:blipFill>
          <a:blip r:embed="rId5">
            <a:alphaModFix/>
          </a:blip>
          <a:stretch>
            <a:fillRect/>
          </a:stretch>
        </p:blipFill>
        <p:spPr>
          <a:xfrm rot="-1704995" flipH="1">
            <a:off x="270601" y="641368"/>
            <a:ext cx="1171410" cy="991196"/>
          </a:xfrm>
          <a:prstGeom prst="rect">
            <a:avLst/>
          </a:prstGeom>
          <a:noFill/>
          <a:ln>
            <a:noFill/>
          </a:ln>
        </p:spPr>
      </p:pic>
      <p:grpSp>
        <p:nvGrpSpPr>
          <p:cNvPr id="425" name="Google Shape;425;p11"/>
          <p:cNvGrpSpPr/>
          <p:nvPr/>
        </p:nvGrpSpPr>
        <p:grpSpPr>
          <a:xfrm>
            <a:off x="-754714" y="-1089538"/>
            <a:ext cx="19489948" cy="11983000"/>
            <a:chOff x="-377357" y="-544769"/>
            <a:chExt cx="9744974" cy="5991500"/>
          </a:xfrm>
        </p:grpSpPr>
        <p:pic>
          <p:nvPicPr>
            <p:cNvPr id="426" name="Google Shape;426;p11"/>
            <p:cNvPicPr preferRelativeResize="0"/>
            <p:nvPr/>
          </p:nvPicPr>
          <p:blipFill>
            <a:blip r:embed="rId6">
              <a:alphaModFix/>
            </a:blip>
            <a:stretch>
              <a:fillRect/>
            </a:stretch>
          </p:blipFill>
          <p:spPr>
            <a:xfrm rot="5400000">
              <a:off x="-359263" y="2024988"/>
              <a:ext cx="964425" cy="1000611"/>
            </a:xfrm>
            <a:prstGeom prst="rect">
              <a:avLst/>
            </a:prstGeom>
            <a:noFill/>
            <a:ln>
              <a:noFill/>
            </a:ln>
          </p:spPr>
        </p:pic>
        <p:pic>
          <p:nvPicPr>
            <p:cNvPr id="427" name="Google Shape;427;p11"/>
            <p:cNvPicPr preferRelativeResize="0"/>
            <p:nvPr/>
          </p:nvPicPr>
          <p:blipFill>
            <a:blip r:embed="rId6">
              <a:alphaModFix/>
            </a:blip>
            <a:stretch>
              <a:fillRect/>
            </a:stretch>
          </p:blipFill>
          <p:spPr>
            <a:xfrm rot="5400000">
              <a:off x="2581499" y="-562862"/>
              <a:ext cx="964425" cy="1000611"/>
            </a:xfrm>
            <a:prstGeom prst="rect">
              <a:avLst/>
            </a:prstGeom>
            <a:noFill/>
            <a:ln>
              <a:noFill/>
            </a:ln>
          </p:spPr>
        </p:pic>
        <p:pic>
          <p:nvPicPr>
            <p:cNvPr id="428" name="Google Shape;428;p11"/>
            <p:cNvPicPr preferRelativeResize="0"/>
            <p:nvPr/>
          </p:nvPicPr>
          <p:blipFill>
            <a:blip r:embed="rId6">
              <a:alphaModFix/>
            </a:blip>
            <a:stretch>
              <a:fillRect/>
            </a:stretch>
          </p:blipFill>
          <p:spPr>
            <a:xfrm rot="5400000">
              <a:off x="8385099" y="4464213"/>
              <a:ext cx="964425" cy="1000611"/>
            </a:xfrm>
            <a:prstGeom prst="rect">
              <a:avLst/>
            </a:prstGeom>
            <a:noFill/>
            <a:ln>
              <a:noFill/>
            </a:ln>
          </p:spPr>
        </p:pic>
      </p:grpSp>
    </p:spTree>
    <p:extLst>
      <p:ext uri="{BB962C8B-B14F-4D97-AF65-F5344CB8AC3E}">
        <p14:creationId xmlns:p14="http://schemas.microsoft.com/office/powerpoint/2010/main" val="153005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9"/>
        <p:cNvGrpSpPr/>
        <p:nvPr/>
      </p:nvGrpSpPr>
      <p:grpSpPr>
        <a:xfrm>
          <a:off x="0" y="0"/>
          <a:ext cx="0" cy="0"/>
          <a:chOff x="0" y="0"/>
          <a:chExt cx="0" cy="0"/>
        </a:xfrm>
      </p:grpSpPr>
    </p:spTree>
    <p:extLst>
      <p:ext uri="{BB962C8B-B14F-4D97-AF65-F5344CB8AC3E}">
        <p14:creationId xmlns:p14="http://schemas.microsoft.com/office/powerpoint/2010/main" val="1732991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0"/>
        <p:cNvGrpSpPr/>
        <p:nvPr/>
      </p:nvGrpSpPr>
      <p:grpSpPr>
        <a:xfrm>
          <a:off x="0" y="0"/>
          <a:ext cx="0" cy="0"/>
          <a:chOff x="0" y="0"/>
          <a:chExt cx="0" cy="0"/>
        </a:xfrm>
      </p:grpSpPr>
      <p:grpSp>
        <p:nvGrpSpPr>
          <p:cNvPr id="431" name="Google Shape;431;p13"/>
          <p:cNvGrpSpPr/>
          <p:nvPr/>
        </p:nvGrpSpPr>
        <p:grpSpPr>
          <a:xfrm>
            <a:off x="16300" y="-42644"/>
            <a:ext cx="18255392" cy="10372288"/>
            <a:chOff x="16425" y="16425"/>
            <a:chExt cx="9127696" cy="5127181"/>
          </a:xfrm>
        </p:grpSpPr>
        <p:sp>
          <p:nvSpPr>
            <p:cNvPr id="432" name="Google Shape;432;p13"/>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13"/>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13"/>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13"/>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3"/>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13"/>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13"/>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3"/>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13"/>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13"/>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13"/>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13"/>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13"/>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13"/>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13"/>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13"/>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3"/>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3"/>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3"/>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3"/>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3"/>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3"/>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3"/>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3"/>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3"/>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3"/>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13"/>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13"/>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13"/>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13"/>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2" name="Google Shape;462;p13"/>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3" name="Google Shape;463;p13"/>
          <p:cNvSpPr txBox="1">
            <a:spLocks noGrp="1"/>
          </p:cNvSpPr>
          <p:nvPr>
            <p:ph type="subTitle" idx="1"/>
          </p:nvPr>
        </p:nvSpPr>
        <p:spPr>
          <a:xfrm>
            <a:off x="3763100" y="3322092"/>
            <a:ext cx="4733400" cy="94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Font typeface="Manrope"/>
              <a:buNone/>
              <a:defRPr sz="4000">
                <a:latin typeface="Borel"/>
                <a:ea typeface="Borel"/>
                <a:cs typeface="Borel"/>
                <a:sym typeface="Borel"/>
              </a:defRPr>
            </a:lvl1pPr>
            <a:lvl2pPr lvl="1" rtl="0">
              <a:lnSpc>
                <a:spcPct val="100000"/>
              </a:lnSpc>
              <a:spcBef>
                <a:spcPts val="0"/>
              </a:spcBef>
              <a:spcAft>
                <a:spcPts val="0"/>
              </a:spcAft>
              <a:buSzPts val="2000"/>
              <a:buFont typeface="Manrope"/>
              <a:buNone/>
              <a:defRPr sz="4000" b="1">
                <a:latin typeface="Manrope"/>
                <a:ea typeface="Manrope"/>
                <a:cs typeface="Manrope"/>
                <a:sym typeface="Manrope"/>
              </a:defRPr>
            </a:lvl2pPr>
            <a:lvl3pPr lvl="2" rtl="0">
              <a:lnSpc>
                <a:spcPct val="100000"/>
              </a:lnSpc>
              <a:spcBef>
                <a:spcPts val="0"/>
              </a:spcBef>
              <a:spcAft>
                <a:spcPts val="0"/>
              </a:spcAft>
              <a:buSzPts val="2000"/>
              <a:buFont typeface="Manrope"/>
              <a:buNone/>
              <a:defRPr sz="4000" b="1">
                <a:latin typeface="Manrope"/>
                <a:ea typeface="Manrope"/>
                <a:cs typeface="Manrope"/>
                <a:sym typeface="Manrope"/>
              </a:defRPr>
            </a:lvl3pPr>
            <a:lvl4pPr lvl="3" rtl="0">
              <a:lnSpc>
                <a:spcPct val="100000"/>
              </a:lnSpc>
              <a:spcBef>
                <a:spcPts val="0"/>
              </a:spcBef>
              <a:spcAft>
                <a:spcPts val="0"/>
              </a:spcAft>
              <a:buSzPts val="2000"/>
              <a:buFont typeface="Manrope"/>
              <a:buNone/>
              <a:defRPr sz="4000" b="1">
                <a:latin typeface="Manrope"/>
                <a:ea typeface="Manrope"/>
                <a:cs typeface="Manrope"/>
                <a:sym typeface="Manrope"/>
              </a:defRPr>
            </a:lvl4pPr>
            <a:lvl5pPr lvl="4" rtl="0">
              <a:lnSpc>
                <a:spcPct val="100000"/>
              </a:lnSpc>
              <a:spcBef>
                <a:spcPts val="0"/>
              </a:spcBef>
              <a:spcAft>
                <a:spcPts val="0"/>
              </a:spcAft>
              <a:buSzPts val="2000"/>
              <a:buFont typeface="Manrope"/>
              <a:buNone/>
              <a:defRPr sz="4000" b="1">
                <a:latin typeface="Manrope"/>
                <a:ea typeface="Manrope"/>
                <a:cs typeface="Manrope"/>
                <a:sym typeface="Manrope"/>
              </a:defRPr>
            </a:lvl5pPr>
            <a:lvl6pPr lvl="5" rtl="0">
              <a:lnSpc>
                <a:spcPct val="100000"/>
              </a:lnSpc>
              <a:spcBef>
                <a:spcPts val="0"/>
              </a:spcBef>
              <a:spcAft>
                <a:spcPts val="0"/>
              </a:spcAft>
              <a:buSzPts val="2000"/>
              <a:buFont typeface="Manrope"/>
              <a:buNone/>
              <a:defRPr sz="4000" b="1">
                <a:latin typeface="Manrope"/>
                <a:ea typeface="Manrope"/>
                <a:cs typeface="Manrope"/>
                <a:sym typeface="Manrope"/>
              </a:defRPr>
            </a:lvl6pPr>
            <a:lvl7pPr lvl="6" rtl="0">
              <a:lnSpc>
                <a:spcPct val="100000"/>
              </a:lnSpc>
              <a:spcBef>
                <a:spcPts val="0"/>
              </a:spcBef>
              <a:spcAft>
                <a:spcPts val="0"/>
              </a:spcAft>
              <a:buSzPts val="2000"/>
              <a:buFont typeface="Manrope"/>
              <a:buNone/>
              <a:defRPr sz="4000" b="1">
                <a:latin typeface="Manrope"/>
                <a:ea typeface="Manrope"/>
                <a:cs typeface="Manrope"/>
                <a:sym typeface="Manrope"/>
              </a:defRPr>
            </a:lvl7pPr>
            <a:lvl8pPr lvl="7" rtl="0">
              <a:lnSpc>
                <a:spcPct val="100000"/>
              </a:lnSpc>
              <a:spcBef>
                <a:spcPts val="0"/>
              </a:spcBef>
              <a:spcAft>
                <a:spcPts val="0"/>
              </a:spcAft>
              <a:buSzPts val="2000"/>
              <a:buFont typeface="Manrope"/>
              <a:buNone/>
              <a:defRPr sz="4000" b="1">
                <a:latin typeface="Manrope"/>
                <a:ea typeface="Manrope"/>
                <a:cs typeface="Manrope"/>
                <a:sym typeface="Manrope"/>
              </a:defRPr>
            </a:lvl8pPr>
            <a:lvl9pPr lvl="8"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4" name="Google Shape;464;p13"/>
          <p:cNvSpPr txBox="1">
            <a:spLocks noGrp="1"/>
          </p:cNvSpPr>
          <p:nvPr>
            <p:ph type="subTitle" idx="2"/>
          </p:nvPr>
        </p:nvSpPr>
        <p:spPr>
          <a:xfrm>
            <a:off x="3763100" y="4172250"/>
            <a:ext cx="4733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13"/>
          <p:cNvSpPr txBox="1">
            <a:spLocks noGrp="1"/>
          </p:cNvSpPr>
          <p:nvPr>
            <p:ph type="subTitle" idx="3"/>
          </p:nvPr>
        </p:nvSpPr>
        <p:spPr>
          <a:xfrm>
            <a:off x="3763100" y="6400546"/>
            <a:ext cx="4733400" cy="94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Font typeface="Manrope"/>
              <a:buNone/>
              <a:defRPr sz="4000">
                <a:latin typeface="Borel"/>
                <a:ea typeface="Borel"/>
                <a:cs typeface="Borel"/>
                <a:sym typeface="Borel"/>
              </a:defRPr>
            </a:lvl1pPr>
            <a:lvl2pPr lvl="1" rtl="0">
              <a:lnSpc>
                <a:spcPct val="100000"/>
              </a:lnSpc>
              <a:spcBef>
                <a:spcPts val="0"/>
              </a:spcBef>
              <a:spcAft>
                <a:spcPts val="0"/>
              </a:spcAft>
              <a:buSzPts val="2000"/>
              <a:buFont typeface="Manrope"/>
              <a:buNone/>
              <a:defRPr sz="4000" b="1">
                <a:latin typeface="Manrope"/>
                <a:ea typeface="Manrope"/>
                <a:cs typeface="Manrope"/>
                <a:sym typeface="Manrope"/>
              </a:defRPr>
            </a:lvl2pPr>
            <a:lvl3pPr lvl="2" rtl="0">
              <a:lnSpc>
                <a:spcPct val="100000"/>
              </a:lnSpc>
              <a:spcBef>
                <a:spcPts val="0"/>
              </a:spcBef>
              <a:spcAft>
                <a:spcPts val="0"/>
              </a:spcAft>
              <a:buSzPts val="2000"/>
              <a:buFont typeface="Manrope"/>
              <a:buNone/>
              <a:defRPr sz="4000" b="1">
                <a:latin typeface="Manrope"/>
                <a:ea typeface="Manrope"/>
                <a:cs typeface="Manrope"/>
                <a:sym typeface="Manrope"/>
              </a:defRPr>
            </a:lvl3pPr>
            <a:lvl4pPr lvl="3" rtl="0">
              <a:lnSpc>
                <a:spcPct val="100000"/>
              </a:lnSpc>
              <a:spcBef>
                <a:spcPts val="0"/>
              </a:spcBef>
              <a:spcAft>
                <a:spcPts val="0"/>
              </a:spcAft>
              <a:buSzPts val="2000"/>
              <a:buFont typeface="Manrope"/>
              <a:buNone/>
              <a:defRPr sz="4000" b="1">
                <a:latin typeface="Manrope"/>
                <a:ea typeface="Manrope"/>
                <a:cs typeface="Manrope"/>
                <a:sym typeface="Manrope"/>
              </a:defRPr>
            </a:lvl4pPr>
            <a:lvl5pPr lvl="4" rtl="0">
              <a:lnSpc>
                <a:spcPct val="100000"/>
              </a:lnSpc>
              <a:spcBef>
                <a:spcPts val="0"/>
              </a:spcBef>
              <a:spcAft>
                <a:spcPts val="0"/>
              </a:spcAft>
              <a:buSzPts val="2000"/>
              <a:buFont typeface="Manrope"/>
              <a:buNone/>
              <a:defRPr sz="4000" b="1">
                <a:latin typeface="Manrope"/>
                <a:ea typeface="Manrope"/>
                <a:cs typeface="Manrope"/>
                <a:sym typeface="Manrope"/>
              </a:defRPr>
            </a:lvl5pPr>
            <a:lvl6pPr lvl="5" rtl="0">
              <a:lnSpc>
                <a:spcPct val="100000"/>
              </a:lnSpc>
              <a:spcBef>
                <a:spcPts val="0"/>
              </a:spcBef>
              <a:spcAft>
                <a:spcPts val="0"/>
              </a:spcAft>
              <a:buSzPts val="2000"/>
              <a:buFont typeface="Manrope"/>
              <a:buNone/>
              <a:defRPr sz="4000" b="1">
                <a:latin typeface="Manrope"/>
                <a:ea typeface="Manrope"/>
                <a:cs typeface="Manrope"/>
                <a:sym typeface="Manrope"/>
              </a:defRPr>
            </a:lvl6pPr>
            <a:lvl7pPr lvl="6" rtl="0">
              <a:lnSpc>
                <a:spcPct val="100000"/>
              </a:lnSpc>
              <a:spcBef>
                <a:spcPts val="0"/>
              </a:spcBef>
              <a:spcAft>
                <a:spcPts val="0"/>
              </a:spcAft>
              <a:buSzPts val="2000"/>
              <a:buFont typeface="Manrope"/>
              <a:buNone/>
              <a:defRPr sz="4000" b="1">
                <a:latin typeface="Manrope"/>
                <a:ea typeface="Manrope"/>
                <a:cs typeface="Manrope"/>
                <a:sym typeface="Manrope"/>
              </a:defRPr>
            </a:lvl7pPr>
            <a:lvl8pPr lvl="7" rtl="0">
              <a:lnSpc>
                <a:spcPct val="100000"/>
              </a:lnSpc>
              <a:spcBef>
                <a:spcPts val="0"/>
              </a:spcBef>
              <a:spcAft>
                <a:spcPts val="0"/>
              </a:spcAft>
              <a:buSzPts val="2000"/>
              <a:buFont typeface="Manrope"/>
              <a:buNone/>
              <a:defRPr sz="4000" b="1">
                <a:latin typeface="Manrope"/>
                <a:ea typeface="Manrope"/>
                <a:cs typeface="Manrope"/>
                <a:sym typeface="Manrope"/>
              </a:defRPr>
            </a:lvl8pPr>
            <a:lvl9pPr lvl="8"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6" name="Google Shape;466;p13"/>
          <p:cNvSpPr txBox="1">
            <a:spLocks noGrp="1"/>
          </p:cNvSpPr>
          <p:nvPr>
            <p:ph type="subTitle" idx="4"/>
          </p:nvPr>
        </p:nvSpPr>
        <p:spPr>
          <a:xfrm>
            <a:off x="3763100" y="7250700"/>
            <a:ext cx="4733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7" name="Google Shape;467;p13"/>
          <p:cNvSpPr txBox="1">
            <a:spLocks noGrp="1"/>
          </p:cNvSpPr>
          <p:nvPr>
            <p:ph type="subTitle" idx="5"/>
          </p:nvPr>
        </p:nvSpPr>
        <p:spPr>
          <a:xfrm>
            <a:off x="9791504" y="3322092"/>
            <a:ext cx="4733400" cy="94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Font typeface="Manrope"/>
              <a:buNone/>
              <a:defRPr sz="4000">
                <a:latin typeface="Borel"/>
                <a:ea typeface="Borel"/>
                <a:cs typeface="Borel"/>
                <a:sym typeface="Borel"/>
              </a:defRPr>
            </a:lvl1pPr>
            <a:lvl2pPr lvl="1" algn="r" rtl="0">
              <a:lnSpc>
                <a:spcPct val="100000"/>
              </a:lnSpc>
              <a:spcBef>
                <a:spcPts val="0"/>
              </a:spcBef>
              <a:spcAft>
                <a:spcPts val="0"/>
              </a:spcAft>
              <a:buSzPts val="2000"/>
              <a:buFont typeface="Manrope"/>
              <a:buNone/>
              <a:defRPr sz="4000" b="1">
                <a:latin typeface="Manrope"/>
                <a:ea typeface="Manrope"/>
                <a:cs typeface="Manrope"/>
                <a:sym typeface="Manrope"/>
              </a:defRPr>
            </a:lvl2pPr>
            <a:lvl3pPr lvl="2" algn="r" rtl="0">
              <a:lnSpc>
                <a:spcPct val="100000"/>
              </a:lnSpc>
              <a:spcBef>
                <a:spcPts val="0"/>
              </a:spcBef>
              <a:spcAft>
                <a:spcPts val="0"/>
              </a:spcAft>
              <a:buSzPts val="2000"/>
              <a:buFont typeface="Manrope"/>
              <a:buNone/>
              <a:defRPr sz="4000" b="1">
                <a:latin typeface="Manrope"/>
                <a:ea typeface="Manrope"/>
                <a:cs typeface="Manrope"/>
                <a:sym typeface="Manrope"/>
              </a:defRPr>
            </a:lvl3pPr>
            <a:lvl4pPr lvl="3" algn="r" rtl="0">
              <a:lnSpc>
                <a:spcPct val="100000"/>
              </a:lnSpc>
              <a:spcBef>
                <a:spcPts val="0"/>
              </a:spcBef>
              <a:spcAft>
                <a:spcPts val="0"/>
              </a:spcAft>
              <a:buSzPts val="2000"/>
              <a:buFont typeface="Manrope"/>
              <a:buNone/>
              <a:defRPr sz="4000" b="1">
                <a:latin typeface="Manrope"/>
                <a:ea typeface="Manrope"/>
                <a:cs typeface="Manrope"/>
                <a:sym typeface="Manrope"/>
              </a:defRPr>
            </a:lvl4pPr>
            <a:lvl5pPr lvl="4" algn="r" rtl="0">
              <a:lnSpc>
                <a:spcPct val="100000"/>
              </a:lnSpc>
              <a:spcBef>
                <a:spcPts val="0"/>
              </a:spcBef>
              <a:spcAft>
                <a:spcPts val="0"/>
              </a:spcAft>
              <a:buSzPts val="2000"/>
              <a:buFont typeface="Manrope"/>
              <a:buNone/>
              <a:defRPr sz="4000" b="1">
                <a:latin typeface="Manrope"/>
                <a:ea typeface="Manrope"/>
                <a:cs typeface="Manrope"/>
                <a:sym typeface="Manrope"/>
              </a:defRPr>
            </a:lvl5pPr>
            <a:lvl6pPr lvl="5" algn="r" rtl="0">
              <a:lnSpc>
                <a:spcPct val="100000"/>
              </a:lnSpc>
              <a:spcBef>
                <a:spcPts val="0"/>
              </a:spcBef>
              <a:spcAft>
                <a:spcPts val="0"/>
              </a:spcAft>
              <a:buSzPts val="2000"/>
              <a:buFont typeface="Manrope"/>
              <a:buNone/>
              <a:defRPr sz="4000" b="1">
                <a:latin typeface="Manrope"/>
                <a:ea typeface="Manrope"/>
                <a:cs typeface="Manrope"/>
                <a:sym typeface="Manrope"/>
              </a:defRPr>
            </a:lvl6pPr>
            <a:lvl7pPr lvl="6" algn="r" rtl="0">
              <a:lnSpc>
                <a:spcPct val="100000"/>
              </a:lnSpc>
              <a:spcBef>
                <a:spcPts val="0"/>
              </a:spcBef>
              <a:spcAft>
                <a:spcPts val="0"/>
              </a:spcAft>
              <a:buSzPts val="2000"/>
              <a:buFont typeface="Manrope"/>
              <a:buNone/>
              <a:defRPr sz="4000" b="1">
                <a:latin typeface="Manrope"/>
                <a:ea typeface="Manrope"/>
                <a:cs typeface="Manrope"/>
                <a:sym typeface="Manrope"/>
              </a:defRPr>
            </a:lvl7pPr>
            <a:lvl8pPr lvl="7" algn="r" rtl="0">
              <a:lnSpc>
                <a:spcPct val="100000"/>
              </a:lnSpc>
              <a:spcBef>
                <a:spcPts val="0"/>
              </a:spcBef>
              <a:spcAft>
                <a:spcPts val="0"/>
              </a:spcAft>
              <a:buSzPts val="2000"/>
              <a:buFont typeface="Manrope"/>
              <a:buNone/>
              <a:defRPr sz="4000" b="1">
                <a:latin typeface="Manrope"/>
                <a:ea typeface="Manrope"/>
                <a:cs typeface="Manrope"/>
                <a:sym typeface="Manrope"/>
              </a:defRPr>
            </a:lvl8pPr>
            <a:lvl9pPr lvl="8" algn="r"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8" name="Google Shape;468;p13"/>
          <p:cNvSpPr txBox="1">
            <a:spLocks noGrp="1"/>
          </p:cNvSpPr>
          <p:nvPr>
            <p:ph type="subTitle" idx="6"/>
          </p:nvPr>
        </p:nvSpPr>
        <p:spPr>
          <a:xfrm>
            <a:off x="9791492" y="4172250"/>
            <a:ext cx="4733400" cy="114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69" name="Google Shape;469;p13"/>
          <p:cNvSpPr txBox="1">
            <a:spLocks noGrp="1"/>
          </p:cNvSpPr>
          <p:nvPr>
            <p:ph type="subTitle" idx="7"/>
          </p:nvPr>
        </p:nvSpPr>
        <p:spPr>
          <a:xfrm>
            <a:off x="9791504" y="6400548"/>
            <a:ext cx="4733400" cy="94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Font typeface="Manrope"/>
              <a:buNone/>
              <a:defRPr sz="4000">
                <a:latin typeface="Borel"/>
                <a:ea typeface="Borel"/>
                <a:cs typeface="Borel"/>
                <a:sym typeface="Borel"/>
              </a:defRPr>
            </a:lvl1pPr>
            <a:lvl2pPr lvl="1" algn="r" rtl="0">
              <a:lnSpc>
                <a:spcPct val="100000"/>
              </a:lnSpc>
              <a:spcBef>
                <a:spcPts val="0"/>
              </a:spcBef>
              <a:spcAft>
                <a:spcPts val="0"/>
              </a:spcAft>
              <a:buSzPts val="2000"/>
              <a:buFont typeface="Manrope"/>
              <a:buNone/>
              <a:defRPr sz="4000" b="1">
                <a:latin typeface="Manrope"/>
                <a:ea typeface="Manrope"/>
                <a:cs typeface="Manrope"/>
                <a:sym typeface="Manrope"/>
              </a:defRPr>
            </a:lvl2pPr>
            <a:lvl3pPr lvl="2" algn="r" rtl="0">
              <a:lnSpc>
                <a:spcPct val="100000"/>
              </a:lnSpc>
              <a:spcBef>
                <a:spcPts val="0"/>
              </a:spcBef>
              <a:spcAft>
                <a:spcPts val="0"/>
              </a:spcAft>
              <a:buSzPts val="2000"/>
              <a:buFont typeface="Manrope"/>
              <a:buNone/>
              <a:defRPr sz="4000" b="1">
                <a:latin typeface="Manrope"/>
                <a:ea typeface="Manrope"/>
                <a:cs typeface="Manrope"/>
                <a:sym typeface="Manrope"/>
              </a:defRPr>
            </a:lvl3pPr>
            <a:lvl4pPr lvl="3" algn="r" rtl="0">
              <a:lnSpc>
                <a:spcPct val="100000"/>
              </a:lnSpc>
              <a:spcBef>
                <a:spcPts val="0"/>
              </a:spcBef>
              <a:spcAft>
                <a:spcPts val="0"/>
              </a:spcAft>
              <a:buSzPts val="2000"/>
              <a:buFont typeface="Manrope"/>
              <a:buNone/>
              <a:defRPr sz="4000" b="1">
                <a:latin typeface="Manrope"/>
                <a:ea typeface="Manrope"/>
                <a:cs typeface="Manrope"/>
                <a:sym typeface="Manrope"/>
              </a:defRPr>
            </a:lvl4pPr>
            <a:lvl5pPr lvl="4" algn="r" rtl="0">
              <a:lnSpc>
                <a:spcPct val="100000"/>
              </a:lnSpc>
              <a:spcBef>
                <a:spcPts val="0"/>
              </a:spcBef>
              <a:spcAft>
                <a:spcPts val="0"/>
              </a:spcAft>
              <a:buSzPts val="2000"/>
              <a:buFont typeface="Manrope"/>
              <a:buNone/>
              <a:defRPr sz="4000" b="1">
                <a:latin typeface="Manrope"/>
                <a:ea typeface="Manrope"/>
                <a:cs typeface="Manrope"/>
                <a:sym typeface="Manrope"/>
              </a:defRPr>
            </a:lvl5pPr>
            <a:lvl6pPr lvl="5" algn="r" rtl="0">
              <a:lnSpc>
                <a:spcPct val="100000"/>
              </a:lnSpc>
              <a:spcBef>
                <a:spcPts val="0"/>
              </a:spcBef>
              <a:spcAft>
                <a:spcPts val="0"/>
              </a:spcAft>
              <a:buSzPts val="2000"/>
              <a:buFont typeface="Manrope"/>
              <a:buNone/>
              <a:defRPr sz="4000" b="1">
                <a:latin typeface="Manrope"/>
                <a:ea typeface="Manrope"/>
                <a:cs typeface="Manrope"/>
                <a:sym typeface="Manrope"/>
              </a:defRPr>
            </a:lvl6pPr>
            <a:lvl7pPr lvl="6" algn="r" rtl="0">
              <a:lnSpc>
                <a:spcPct val="100000"/>
              </a:lnSpc>
              <a:spcBef>
                <a:spcPts val="0"/>
              </a:spcBef>
              <a:spcAft>
                <a:spcPts val="0"/>
              </a:spcAft>
              <a:buSzPts val="2000"/>
              <a:buFont typeface="Manrope"/>
              <a:buNone/>
              <a:defRPr sz="4000" b="1">
                <a:latin typeface="Manrope"/>
                <a:ea typeface="Manrope"/>
                <a:cs typeface="Manrope"/>
                <a:sym typeface="Manrope"/>
              </a:defRPr>
            </a:lvl7pPr>
            <a:lvl8pPr lvl="7" algn="r" rtl="0">
              <a:lnSpc>
                <a:spcPct val="100000"/>
              </a:lnSpc>
              <a:spcBef>
                <a:spcPts val="0"/>
              </a:spcBef>
              <a:spcAft>
                <a:spcPts val="0"/>
              </a:spcAft>
              <a:buSzPts val="2000"/>
              <a:buFont typeface="Manrope"/>
              <a:buNone/>
              <a:defRPr sz="4000" b="1">
                <a:latin typeface="Manrope"/>
                <a:ea typeface="Manrope"/>
                <a:cs typeface="Manrope"/>
                <a:sym typeface="Manrope"/>
              </a:defRPr>
            </a:lvl8pPr>
            <a:lvl9pPr lvl="8" algn="r"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70" name="Google Shape;470;p13"/>
          <p:cNvSpPr txBox="1">
            <a:spLocks noGrp="1"/>
          </p:cNvSpPr>
          <p:nvPr>
            <p:ph type="subTitle" idx="8"/>
          </p:nvPr>
        </p:nvSpPr>
        <p:spPr>
          <a:xfrm>
            <a:off x="9791492" y="7250702"/>
            <a:ext cx="4733400" cy="114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71" name="Google Shape;471;p13"/>
          <p:cNvSpPr txBox="1">
            <a:spLocks noGrp="1"/>
          </p:cNvSpPr>
          <p:nvPr>
            <p:ph type="title" idx="9" hasCustomPrompt="1"/>
          </p:nvPr>
        </p:nvSpPr>
        <p:spPr>
          <a:xfrm>
            <a:off x="2124450" y="640055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6"/>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2" name="Google Shape;472;p13"/>
          <p:cNvSpPr txBox="1">
            <a:spLocks noGrp="1"/>
          </p:cNvSpPr>
          <p:nvPr>
            <p:ph type="title" idx="13" hasCustomPrompt="1"/>
          </p:nvPr>
        </p:nvSpPr>
        <p:spPr>
          <a:xfrm>
            <a:off x="2124450" y="332210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dk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3" name="Google Shape;473;p13"/>
          <p:cNvSpPr txBox="1">
            <a:spLocks noGrp="1"/>
          </p:cNvSpPr>
          <p:nvPr>
            <p:ph type="title" idx="14" hasCustomPrompt="1"/>
          </p:nvPr>
        </p:nvSpPr>
        <p:spPr>
          <a:xfrm>
            <a:off x="14601150" y="640055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4"/>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4" name="Google Shape;474;p13"/>
          <p:cNvSpPr txBox="1">
            <a:spLocks noGrp="1"/>
          </p:cNvSpPr>
          <p:nvPr>
            <p:ph type="title" idx="15" hasCustomPrompt="1"/>
          </p:nvPr>
        </p:nvSpPr>
        <p:spPr>
          <a:xfrm>
            <a:off x="14601150" y="332210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3"/>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pic>
        <p:nvPicPr>
          <p:cNvPr id="475" name="Google Shape;475;p13"/>
          <p:cNvPicPr preferRelativeResize="0"/>
          <p:nvPr/>
        </p:nvPicPr>
        <p:blipFill>
          <a:blip r:embed="rId2">
            <a:alphaModFix/>
          </a:blip>
          <a:stretch>
            <a:fillRect/>
          </a:stretch>
        </p:blipFill>
        <p:spPr>
          <a:xfrm>
            <a:off x="16263340" y="-533251"/>
            <a:ext cx="2669148" cy="5206730"/>
          </a:xfrm>
          <a:prstGeom prst="rect">
            <a:avLst/>
          </a:prstGeom>
          <a:noFill/>
          <a:ln>
            <a:noFill/>
          </a:ln>
        </p:spPr>
      </p:pic>
      <p:pic>
        <p:nvPicPr>
          <p:cNvPr id="476" name="Google Shape;476;p13"/>
          <p:cNvPicPr preferRelativeResize="0"/>
          <p:nvPr/>
        </p:nvPicPr>
        <p:blipFill>
          <a:blip r:embed="rId3">
            <a:alphaModFix/>
          </a:blip>
          <a:stretch>
            <a:fillRect/>
          </a:stretch>
        </p:blipFill>
        <p:spPr>
          <a:xfrm rot="-1277275">
            <a:off x="16254060" y="8382803"/>
            <a:ext cx="3243876" cy="3001338"/>
          </a:xfrm>
          <a:prstGeom prst="rect">
            <a:avLst/>
          </a:prstGeom>
          <a:noFill/>
          <a:ln>
            <a:noFill/>
          </a:ln>
        </p:spPr>
      </p:pic>
      <p:grpSp>
        <p:nvGrpSpPr>
          <p:cNvPr id="477" name="Google Shape;477;p13"/>
          <p:cNvGrpSpPr/>
          <p:nvPr/>
        </p:nvGrpSpPr>
        <p:grpSpPr>
          <a:xfrm>
            <a:off x="-914938" y="8284476"/>
            <a:ext cx="4084772" cy="3719600"/>
            <a:chOff x="-457469" y="4142238"/>
            <a:chExt cx="2042386" cy="1859800"/>
          </a:xfrm>
        </p:grpSpPr>
        <p:pic>
          <p:nvPicPr>
            <p:cNvPr id="478" name="Google Shape;478;p13"/>
            <p:cNvPicPr preferRelativeResize="0"/>
            <p:nvPr/>
          </p:nvPicPr>
          <p:blipFill>
            <a:blip r:embed="rId4">
              <a:alphaModFix/>
            </a:blip>
            <a:stretch>
              <a:fillRect/>
            </a:stretch>
          </p:blipFill>
          <p:spPr>
            <a:xfrm rot="2019335">
              <a:off x="-303924" y="4532663"/>
              <a:ext cx="1735296" cy="1078950"/>
            </a:xfrm>
            <a:prstGeom prst="rect">
              <a:avLst/>
            </a:prstGeom>
            <a:noFill/>
            <a:ln>
              <a:noFill/>
            </a:ln>
          </p:spPr>
        </p:pic>
        <p:pic>
          <p:nvPicPr>
            <p:cNvPr id="479" name="Google Shape;479;p13"/>
            <p:cNvPicPr preferRelativeResize="0"/>
            <p:nvPr/>
          </p:nvPicPr>
          <p:blipFill rotWithShape="1">
            <a:blip r:embed="rId5">
              <a:alphaModFix/>
            </a:blip>
            <a:srcRect b="2818"/>
            <a:stretch/>
          </p:blipFill>
          <p:spPr>
            <a:xfrm rot="1835187">
              <a:off x="-148783" y="4320617"/>
              <a:ext cx="780450" cy="1078949"/>
            </a:xfrm>
            <a:prstGeom prst="rect">
              <a:avLst/>
            </a:prstGeom>
            <a:noFill/>
            <a:ln>
              <a:noFill/>
            </a:ln>
          </p:spPr>
        </p:pic>
      </p:grpSp>
      <p:pic>
        <p:nvPicPr>
          <p:cNvPr id="480" name="Google Shape;480;p13"/>
          <p:cNvPicPr preferRelativeResize="0"/>
          <p:nvPr/>
        </p:nvPicPr>
        <p:blipFill>
          <a:blip r:embed="rId6">
            <a:alphaModFix/>
          </a:blip>
          <a:stretch>
            <a:fillRect/>
          </a:stretch>
        </p:blipFill>
        <p:spPr>
          <a:xfrm rot="-10243116">
            <a:off x="-549401" y="-265065"/>
            <a:ext cx="1928850" cy="2001222"/>
          </a:xfrm>
          <a:prstGeom prst="rect">
            <a:avLst/>
          </a:prstGeom>
          <a:noFill/>
          <a:ln>
            <a:noFill/>
          </a:ln>
        </p:spPr>
      </p:pic>
      <p:grpSp>
        <p:nvGrpSpPr>
          <p:cNvPr id="481" name="Google Shape;481;p13"/>
          <p:cNvGrpSpPr/>
          <p:nvPr/>
        </p:nvGrpSpPr>
        <p:grpSpPr>
          <a:xfrm>
            <a:off x="472243" y="192901"/>
            <a:ext cx="17194550" cy="7241418"/>
            <a:chOff x="236121" y="96450"/>
            <a:chExt cx="8597275" cy="3620709"/>
          </a:xfrm>
        </p:grpSpPr>
        <p:pic>
          <p:nvPicPr>
            <p:cNvPr id="482" name="Google Shape;482;p13"/>
            <p:cNvPicPr preferRelativeResize="0"/>
            <p:nvPr/>
          </p:nvPicPr>
          <p:blipFill>
            <a:blip r:embed="rId7">
              <a:alphaModFix/>
            </a:blip>
            <a:stretch>
              <a:fillRect/>
            </a:stretch>
          </p:blipFill>
          <p:spPr>
            <a:xfrm>
              <a:off x="8590171" y="3029784"/>
              <a:ext cx="243225" cy="687375"/>
            </a:xfrm>
            <a:prstGeom prst="rect">
              <a:avLst/>
            </a:prstGeom>
            <a:noFill/>
            <a:ln>
              <a:noFill/>
            </a:ln>
          </p:spPr>
        </p:pic>
        <p:pic>
          <p:nvPicPr>
            <p:cNvPr id="483" name="Google Shape;483;p13"/>
            <p:cNvPicPr preferRelativeResize="0"/>
            <p:nvPr/>
          </p:nvPicPr>
          <p:blipFill>
            <a:blip r:embed="rId7">
              <a:alphaModFix/>
            </a:blip>
            <a:stretch>
              <a:fillRect/>
            </a:stretch>
          </p:blipFill>
          <p:spPr>
            <a:xfrm rot="5082699">
              <a:off x="4783471" y="-94465"/>
              <a:ext cx="243225" cy="687375"/>
            </a:xfrm>
            <a:prstGeom prst="rect">
              <a:avLst/>
            </a:prstGeom>
            <a:noFill/>
            <a:ln>
              <a:noFill/>
            </a:ln>
          </p:spPr>
        </p:pic>
        <p:pic>
          <p:nvPicPr>
            <p:cNvPr id="484" name="Google Shape;484;p13"/>
            <p:cNvPicPr preferRelativeResize="0"/>
            <p:nvPr/>
          </p:nvPicPr>
          <p:blipFill>
            <a:blip r:embed="rId7">
              <a:alphaModFix/>
            </a:blip>
            <a:stretch>
              <a:fillRect/>
            </a:stretch>
          </p:blipFill>
          <p:spPr>
            <a:xfrm rot="10800000">
              <a:off x="236121" y="2282209"/>
              <a:ext cx="243225" cy="687375"/>
            </a:xfrm>
            <a:prstGeom prst="rect">
              <a:avLst/>
            </a:prstGeom>
            <a:noFill/>
            <a:ln>
              <a:noFill/>
            </a:ln>
          </p:spPr>
        </p:pic>
      </p:grpSp>
      <p:pic>
        <p:nvPicPr>
          <p:cNvPr id="485" name="Google Shape;485;p13"/>
          <p:cNvPicPr preferRelativeResize="0"/>
          <p:nvPr/>
        </p:nvPicPr>
        <p:blipFill>
          <a:blip r:embed="rId8">
            <a:alphaModFix/>
          </a:blip>
          <a:stretch>
            <a:fillRect/>
          </a:stretch>
        </p:blipFill>
        <p:spPr>
          <a:xfrm rot="10603028">
            <a:off x="8717051" y="8917568"/>
            <a:ext cx="1171410" cy="991196"/>
          </a:xfrm>
          <a:prstGeom prst="rect">
            <a:avLst/>
          </a:prstGeom>
          <a:noFill/>
          <a:ln>
            <a:noFill/>
          </a:ln>
        </p:spPr>
      </p:pic>
    </p:spTree>
    <p:extLst>
      <p:ext uri="{BB962C8B-B14F-4D97-AF65-F5344CB8AC3E}">
        <p14:creationId xmlns:p14="http://schemas.microsoft.com/office/powerpoint/2010/main" val="659453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1"/>
        <p:cNvGrpSpPr/>
        <p:nvPr/>
      </p:nvGrpSpPr>
      <p:grpSpPr>
        <a:xfrm>
          <a:off x="0" y="0"/>
          <a:ext cx="0" cy="0"/>
          <a:chOff x="0" y="0"/>
          <a:chExt cx="0" cy="0"/>
        </a:xfrm>
      </p:grpSpPr>
      <p:grpSp>
        <p:nvGrpSpPr>
          <p:cNvPr id="772" name="Google Shape;772;p20"/>
          <p:cNvGrpSpPr/>
          <p:nvPr/>
        </p:nvGrpSpPr>
        <p:grpSpPr>
          <a:xfrm>
            <a:off x="16300" y="-42644"/>
            <a:ext cx="18255392" cy="10372288"/>
            <a:chOff x="16425" y="16425"/>
            <a:chExt cx="9127696" cy="5127181"/>
          </a:xfrm>
        </p:grpSpPr>
        <p:sp>
          <p:nvSpPr>
            <p:cNvPr id="773" name="Google Shape;773;p20"/>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20"/>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20"/>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20"/>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20"/>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20"/>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20"/>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20"/>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20"/>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20"/>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20"/>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20"/>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20"/>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20"/>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20"/>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20"/>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9" name="Google Shape;789;p20"/>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20"/>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20"/>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0"/>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0"/>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20"/>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20"/>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20"/>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20"/>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20"/>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20"/>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20"/>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20"/>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20"/>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803" name="Google Shape;803;p20"/>
          <p:cNvPicPr preferRelativeResize="0"/>
          <p:nvPr/>
        </p:nvPicPr>
        <p:blipFill>
          <a:blip r:embed="rId2">
            <a:alphaModFix/>
          </a:blip>
          <a:stretch>
            <a:fillRect/>
          </a:stretch>
        </p:blipFill>
        <p:spPr>
          <a:xfrm rot="-10181115">
            <a:off x="-1657199" y="8719276"/>
            <a:ext cx="3470594" cy="2157900"/>
          </a:xfrm>
          <a:prstGeom prst="rect">
            <a:avLst/>
          </a:prstGeom>
          <a:noFill/>
          <a:ln>
            <a:noFill/>
          </a:ln>
        </p:spPr>
      </p:pic>
      <p:grpSp>
        <p:nvGrpSpPr>
          <p:cNvPr id="804" name="Google Shape;804;p20"/>
          <p:cNvGrpSpPr/>
          <p:nvPr/>
        </p:nvGrpSpPr>
        <p:grpSpPr>
          <a:xfrm>
            <a:off x="-1530605" y="-892249"/>
            <a:ext cx="5670266" cy="3105302"/>
            <a:chOff x="-765303" y="-446125"/>
            <a:chExt cx="2835133" cy="1552651"/>
          </a:xfrm>
        </p:grpSpPr>
        <p:pic>
          <p:nvPicPr>
            <p:cNvPr id="805" name="Google Shape;805;p20"/>
            <p:cNvPicPr preferRelativeResize="0"/>
            <p:nvPr/>
          </p:nvPicPr>
          <p:blipFill>
            <a:blip r:embed="rId3">
              <a:alphaModFix/>
            </a:blip>
            <a:stretch>
              <a:fillRect/>
            </a:stretch>
          </p:blipFill>
          <p:spPr>
            <a:xfrm>
              <a:off x="-599175" y="-446125"/>
              <a:ext cx="2601050" cy="1552651"/>
            </a:xfrm>
            <a:prstGeom prst="rect">
              <a:avLst/>
            </a:prstGeom>
            <a:noFill/>
            <a:ln>
              <a:noFill/>
            </a:ln>
          </p:spPr>
        </p:pic>
        <p:pic>
          <p:nvPicPr>
            <p:cNvPr id="806" name="Google Shape;806;p20"/>
            <p:cNvPicPr preferRelativeResize="0"/>
            <p:nvPr/>
          </p:nvPicPr>
          <p:blipFill>
            <a:blip r:embed="rId4">
              <a:alphaModFix/>
            </a:blip>
            <a:stretch>
              <a:fillRect/>
            </a:stretch>
          </p:blipFill>
          <p:spPr>
            <a:xfrm rot="-133888">
              <a:off x="-739650" y="-389096"/>
              <a:ext cx="2783826" cy="1371899"/>
            </a:xfrm>
            <a:prstGeom prst="rect">
              <a:avLst/>
            </a:prstGeom>
            <a:noFill/>
            <a:ln>
              <a:noFill/>
            </a:ln>
          </p:spPr>
        </p:pic>
      </p:grpSp>
      <p:grpSp>
        <p:nvGrpSpPr>
          <p:cNvPr id="807" name="Google Shape;807;p20"/>
          <p:cNvGrpSpPr/>
          <p:nvPr/>
        </p:nvGrpSpPr>
        <p:grpSpPr>
          <a:xfrm>
            <a:off x="14506894" y="-788192"/>
            <a:ext cx="4786756" cy="6321644"/>
            <a:chOff x="7253447" y="-394096"/>
            <a:chExt cx="2393378" cy="3160822"/>
          </a:xfrm>
        </p:grpSpPr>
        <p:pic>
          <p:nvPicPr>
            <p:cNvPr id="808" name="Google Shape;808;p20"/>
            <p:cNvPicPr preferRelativeResize="0"/>
            <p:nvPr/>
          </p:nvPicPr>
          <p:blipFill>
            <a:blip r:embed="rId5">
              <a:alphaModFix/>
            </a:blip>
            <a:stretch>
              <a:fillRect/>
            </a:stretch>
          </p:blipFill>
          <p:spPr>
            <a:xfrm>
              <a:off x="7253447" y="-394096"/>
              <a:ext cx="2120732" cy="1270400"/>
            </a:xfrm>
            <a:prstGeom prst="rect">
              <a:avLst/>
            </a:prstGeom>
            <a:noFill/>
            <a:ln>
              <a:noFill/>
            </a:ln>
          </p:spPr>
        </p:pic>
        <p:pic>
          <p:nvPicPr>
            <p:cNvPr id="809" name="Google Shape;809;p20"/>
            <p:cNvPicPr preferRelativeResize="0"/>
            <p:nvPr/>
          </p:nvPicPr>
          <p:blipFill>
            <a:blip r:embed="rId6">
              <a:alphaModFix/>
            </a:blip>
            <a:stretch>
              <a:fillRect/>
            </a:stretch>
          </p:blipFill>
          <p:spPr>
            <a:xfrm>
              <a:off x="8385350" y="-290374"/>
              <a:ext cx="1261475" cy="3057100"/>
            </a:xfrm>
            <a:prstGeom prst="rect">
              <a:avLst/>
            </a:prstGeom>
            <a:noFill/>
            <a:ln>
              <a:noFill/>
            </a:ln>
          </p:spPr>
        </p:pic>
      </p:grpSp>
      <p:grpSp>
        <p:nvGrpSpPr>
          <p:cNvPr id="810" name="Google Shape;810;p20"/>
          <p:cNvGrpSpPr/>
          <p:nvPr/>
        </p:nvGrpSpPr>
        <p:grpSpPr>
          <a:xfrm>
            <a:off x="528643" y="4338494"/>
            <a:ext cx="9377866" cy="5590644"/>
            <a:chOff x="264321" y="2169247"/>
            <a:chExt cx="4688933" cy="2795322"/>
          </a:xfrm>
        </p:grpSpPr>
        <p:pic>
          <p:nvPicPr>
            <p:cNvPr id="811" name="Google Shape;811;p20"/>
            <p:cNvPicPr preferRelativeResize="0"/>
            <p:nvPr/>
          </p:nvPicPr>
          <p:blipFill>
            <a:blip r:embed="rId7">
              <a:alphaModFix/>
            </a:blip>
            <a:stretch>
              <a:fillRect/>
            </a:stretch>
          </p:blipFill>
          <p:spPr>
            <a:xfrm>
              <a:off x="264321" y="2169247"/>
              <a:ext cx="243225" cy="687375"/>
            </a:xfrm>
            <a:prstGeom prst="rect">
              <a:avLst/>
            </a:prstGeom>
            <a:noFill/>
            <a:ln>
              <a:noFill/>
            </a:ln>
          </p:spPr>
        </p:pic>
        <p:pic>
          <p:nvPicPr>
            <p:cNvPr id="812" name="Google Shape;812;p20"/>
            <p:cNvPicPr preferRelativeResize="0"/>
            <p:nvPr/>
          </p:nvPicPr>
          <p:blipFill>
            <a:blip r:embed="rId7">
              <a:alphaModFix/>
            </a:blip>
            <a:stretch>
              <a:fillRect/>
            </a:stretch>
          </p:blipFill>
          <p:spPr>
            <a:xfrm rot="5082699">
              <a:off x="4478209" y="4468110"/>
              <a:ext cx="243225" cy="687375"/>
            </a:xfrm>
            <a:prstGeom prst="rect">
              <a:avLst/>
            </a:prstGeom>
            <a:noFill/>
            <a:ln>
              <a:noFill/>
            </a:ln>
          </p:spPr>
        </p:pic>
      </p:grpSp>
      <p:grpSp>
        <p:nvGrpSpPr>
          <p:cNvPr id="813" name="Google Shape;813;p20"/>
          <p:cNvGrpSpPr/>
          <p:nvPr/>
        </p:nvGrpSpPr>
        <p:grpSpPr>
          <a:xfrm>
            <a:off x="15706649" y="7707574"/>
            <a:ext cx="4063798" cy="4470580"/>
            <a:chOff x="7853324" y="3853787"/>
            <a:chExt cx="2031899" cy="2235290"/>
          </a:xfrm>
        </p:grpSpPr>
        <p:pic>
          <p:nvPicPr>
            <p:cNvPr id="814" name="Google Shape;814;p20"/>
            <p:cNvPicPr preferRelativeResize="0"/>
            <p:nvPr/>
          </p:nvPicPr>
          <p:blipFill>
            <a:blip r:embed="rId3">
              <a:alphaModFix/>
            </a:blip>
            <a:stretch>
              <a:fillRect/>
            </a:stretch>
          </p:blipFill>
          <p:spPr>
            <a:xfrm rot="-1277282">
              <a:off x="8067849" y="4365694"/>
              <a:ext cx="1602848" cy="1483015"/>
            </a:xfrm>
            <a:prstGeom prst="rect">
              <a:avLst/>
            </a:prstGeom>
            <a:noFill/>
            <a:ln>
              <a:noFill/>
            </a:ln>
          </p:spPr>
        </p:pic>
        <p:pic>
          <p:nvPicPr>
            <p:cNvPr id="815" name="Google Shape;815;p20"/>
            <p:cNvPicPr preferRelativeResize="0"/>
            <p:nvPr/>
          </p:nvPicPr>
          <p:blipFill>
            <a:blip r:embed="rId8">
              <a:alphaModFix/>
            </a:blip>
            <a:stretch>
              <a:fillRect/>
            </a:stretch>
          </p:blipFill>
          <p:spPr>
            <a:xfrm rot="-900002">
              <a:off x="8234884" y="3986832"/>
              <a:ext cx="1268301" cy="1824575"/>
            </a:xfrm>
            <a:prstGeom prst="rect">
              <a:avLst/>
            </a:prstGeom>
            <a:noFill/>
            <a:ln>
              <a:noFill/>
            </a:ln>
          </p:spPr>
        </p:pic>
      </p:grpSp>
    </p:spTree>
    <p:extLst>
      <p:ext uri="{BB962C8B-B14F-4D97-AF65-F5344CB8AC3E}">
        <p14:creationId xmlns:p14="http://schemas.microsoft.com/office/powerpoint/2010/main" val="1333491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16"/>
        <p:cNvGrpSpPr/>
        <p:nvPr/>
      </p:nvGrpSpPr>
      <p:grpSpPr>
        <a:xfrm>
          <a:off x="0" y="0"/>
          <a:ext cx="0" cy="0"/>
          <a:chOff x="0" y="0"/>
          <a:chExt cx="0" cy="0"/>
        </a:xfrm>
      </p:grpSpPr>
      <p:grpSp>
        <p:nvGrpSpPr>
          <p:cNvPr id="817" name="Google Shape;817;p21"/>
          <p:cNvGrpSpPr/>
          <p:nvPr/>
        </p:nvGrpSpPr>
        <p:grpSpPr>
          <a:xfrm>
            <a:off x="16300" y="-42644"/>
            <a:ext cx="18255392" cy="10372288"/>
            <a:chOff x="16425" y="16425"/>
            <a:chExt cx="9127696" cy="5127181"/>
          </a:xfrm>
        </p:grpSpPr>
        <p:sp>
          <p:nvSpPr>
            <p:cNvPr id="818" name="Google Shape;818;p21"/>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21"/>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21"/>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1" name="Google Shape;821;p21"/>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21"/>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3" name="Google Shape;823;p21"/>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21"/>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5" name="Google Shape;825;p21"/>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6" name="Google Shape;826;p21"/>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7" name="Google Shape;827;p21"/>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21"/>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21"/>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21"/>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21"/>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21"/>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21"/>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21"/>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21"/>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21"/>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21"/>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21"/>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21"/>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21"/>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21"/>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2" name="Google Shape;842;p21"/>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3" name="Google Shape;843;p21"/>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4" name="Google Shape;844;p21"/>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21"/>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21"/>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21"/>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848" name="Google Shape;848;p21"/>
          <p:cNvPicPr preferRelativeResize="0"/>
          <p:nvPr/>
        </p:nvPicPr>
        <p:blipFill>
          <a:blip r:embed="rId2">
            <a:alphaModFix/>
          </a:blip>
          <a:stretch>
            <a:fillRect/>
          </a:stretch>
        </p:blipFill>
        <p:spPr>
          <a:xfrm rot="6489836">
            <a:off x="-889758" y="-610633"/>
            <a:ext cx="3532956" cy="2055102"/>
          </a:xfrm>
          <a:prstGeom prst="rect">
            <a:avLst/>
          </a:prstGeom>
          <a:noFill/>
          <a:ln>
            <a:noFill/>
          </a:ln>
        </p:spPr>
      </p:pic>
      <p:pic>
        <p:nvPicPr>
          <p:cNvPr id="849" name="Google Shape;849;p21"/>
          <p:cNvPicPr preferRelativeResize="0"/>
          <p:nvPr/>
        </p:nvPicPr>
        <p:blipFill>
          <a:blip r:embed="rId3">
            <a:alphaModFix/>
          </a:blip>
          <a:stretch>
            <a:fillRect/>
          </a:stretch>
        </p:blipFill>
        <p:spPr>
          <a:xfrm>
            <a:off x="15444744" y="8473058"/>
            <a:ext cx="4241464" cy="2540800"/>
          </a:xfrm>
          <a:prstGeom prst="rect">
            <a:avLst/>
          </a:prstGeom>
          <a:noFill/>
          <a:ln>
            <a:noFill/>
          </a:ln>
        </p:spPr>
      </p:pic>
      <p:pic>
        <p:nvPicPr>
          <p:cNvPr id="850" name="Google Shape;850;p21"/>
          <p:cNvPicPr preferRelativeResize="0"/>
          <p:nvPr/>
        </p:nvPicPr>
        <p:blipFill>
          <a:blip r:embed="rId4">
            <a:alphaModFix/>
          </a:blip>
          <a:stretch>
            <a:fillRect/>
          </a:stretch>
        </p:blipFill>
        <p:spPr>
          <a:xfrm rot="5400000">
            <a:off x="-380801" y="8742853"/>
            <a:ext cx="1928850" cy="2001222"/>
          </a:xfrm>
          <a:prstGeom prst="rect">
            <a:avLst/>
          </a:prstGeom>
          <a:noFill/>
          <a:ln>
            <a:noFill/>
          </a:ln>
        </p:spPr>
      </p:pic>
      <p:pic>
        <p:nvPicPr>
          <p:cNvPr id="851" name="Google Shape;851;p21"/>
          <p:cNvPicPr preferRelativeResize="0"/>
          <p:nvPr/>
        </p:nvPicPr>
        <p:blipFill>
          <a:blip r:embed="rId5">
            <a:alphaModFix/>
          </a:blip>
          <a:stretch>
            <a:fillRect/>
          </a:stretch>
        </p:blipFill>
        <p:spPr>
          <a:xfrm rot="10025780">
            <a:off x="16607810" y="-745765"/>
            <a:ext cx="2536600" cy="3649150"/>
          </a:xfrm>
          <a:prstGeom prst="rect">
            <a:avLst/>
          </a:prstGeom>
          <a:noFill/>
          <a:ln>
            <a:noFill/>
          </a:ln>
        </p:spPr>
      </p:pic>
      <p:grpSp>
        <p:nvGrpSpPr>
          <p:cNvPr id="852" name="Google Shape;852;p21"/>
          <p:cNvGrpSpPr/>
          <p:nvPr/>
        </p:nvGrpSpPr>
        <p:grpSpPr>
          <a:xfrm>
            <a:off x="516219" y="3140569"/>
            <a:ext cx="17292474" cy="6908418"/>
            <a:chOff x="258109" y="1570284"/>
            <a:chExt cx="8646237" cy="3454209"/>
          </a:xfrm>
        </p:grpSpPr>
        <p:pic>
          <p:nvPicPr>
            <p:cNvPr id="853" name="Google Shape;853;p21"/>
            <p:cNvPicPr preferRelativeResize="0"/>
            <p:nvPr/>
          </p:nvPicPr>
          <p:blipFill>
            <a:blip r:embed="rId6">
              <a:alphaModFix/>
            </a:blip>
            <a:stretch>
              <a:fillRect/>
            </a:stretch>
          </p:blipFill>
          <p:spPr>
            <a:xfrm rot="10800000">
              <a:off x="8661121" y="2845160"/>
              <a:ext cx="243225" cy="687375"/>
            </a:xfrm>
            <a:prstGeom prst="rect">
              <a:avLst/>
            </a:prstGeom>
            <a:noFill/>
            <a:ln>
              <a:noFill/>
            </a:ln>
          </p:spPr>
        </p:pic>
        <p:pic>
          <p:nvPicPr>
            <p:cNvPr id="854" name="Google Shape;854;p21"/>
            <p:cNvPicPr preferRelativeResize="0"/>
            <p:nvPr/>
          </p:nvPicPr>
          <p:blipFill>
            <a:blip r:embed="rId6">
              <a:alphaModFix/>
            </a:blip>
            <a:stretch>
              <a:fillRect/>
            </a:stretch>
          </p:blipFill>
          <p:spPr>
            <a:xfrm rot="5082699">
              <a:off x="3393834" y="4528035"/>
              <a:ext cx="243225" cy="687375"/>
            </a:xfrm>
            <a:prstGeom prst="rect">
              <a:avLst/>
            </a:prstGeom>
            <a:noFill/>
            <a:ln>
              <a:noFill/>
            </a:ln>
          </p:spPr>
        </p:pic>
        <p:pic>
          <p:nvPicPr>
            <p:cNvPr id="855" name="Google Shape;855;p21"/>
            <p:cNvPicPr preferRelativeResize="0"/>
            <p:nvPr/>
          </p:nvPicPr>
          <p:blipFill>
            <a:blip r:embed="rId6">
              <a:alphaModFix/>
            </a:blip>
            <a:stretch>
              <a:fillRect/>
            </a:stretch>
          </p:blipFill>
          <p:spPr>
            <a:xfrm>
              <a:off x="258109" y="1570284"/>
              <a:ext cx="243225" cy="687375"/>
            </a:xfrm>
            <a:prstGeom prst="rect">
              <a:avLst/>
            </a:prstGeom>
            <a:noFill/>
            <a:ln>
              <a:noFill/>
            </a:ln>
          </p:spPr>
        </p:pic>
      </p:grpSp>
    </p:spTree>
    <p:extLst>
      <p:ext uri="{BB962C8B-B14F-4D97-AF65-F5344CB8AC3E}">
        <p14:creationId xmlns:p14="http://schemas.microsoft.com/office/powerpoint/2010/main" val="2188592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2" y="0"/>
            <a:ext cx="18288000" cy="10287000"/>
          </a:xfrm>
          <a:prstGeom prst="rect">
            <a:avLst/>
          </a:prstGeom>
          <a:noFill/>
          <a:ln>
            <a:noFill/>
          </a:ln>
        </p:spPr>
      </p:pic>
      <p:sp>
        <p:nvSpPr>
          <p:cNvPr id="319" name="Google Shape;319;p68"/>
          <p:cNvSpPr/>
          <p:nvPr/>
        </p:nvSpPr>
        <p:spPr>
          <a:xfrm>
            <a:off x="1" y="-484"/>
            <a:ext cx="18287999" cy="10287485"/>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245745" y="8756333"/>
            <a:ext cx="18533745" cy="1530668"/>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14185583" y="5992178"/>
            <a:ext cx="3870008" cy="4009073"/>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12515849" y="7876221"/>
            <a:ext cx="5772150" cy="2410779"/>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428626" y="214313"/>
            <a:ext cx="3711893" cy="1937385"/>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5344776" y="214313"/>
            <a:ext cx="2980373" cy="2849880"/>
          </a:xfrm>
          <a:prstGeom prst="rect">
            <a:avLst/>
          </a:prstGeom>
          <a:noFill/>
          <a:ln>
            <a:noFill/>
          </a:ln>
        </p:spPr>
      </p:pic>
    </p:spTree>
    <p:extLst>
      <p:ext uri="{BB962C8B-B14F-4D97-AF65-F5344CB8AC3E}">
        <p14:creationId xmlns:p14="http://schemas.microsoft.com/office/powerpoint/2010/main" val="4069485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2" y="-2"/>
            <a:ext cx="8477360" cy="10287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2570798" y="813435"/>
            <a:ext cx="13883640" cy="6303645"/>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5354956" y="2001203"/>
            <a:ext cx="12933998" cy="8285798"/>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5843588"/>
            <a:ext cx="8166735" cy="4443413"/>
          </a:xfrm>
          <a:prstGeom prst="rect">
            <a:avLst/>
          </a:prstGeom>
          <a:noFill/>
          <a:ln>
            <a:noFill/>
          </a:ln>
        </p:spPr>
      </p:pic>
    </p:spTree>
    <p:extLst>
      <p:ext uri="{BB962C8B-B14F-4D97-AF65-F5344CB8AC3E}">
        <p14:creationId xmlns:p14="http://schemas.microsoft.com/office/powerpoint/2010/main" val="2970892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8288000" cy="10287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8288000" cy="10287000"/>
          </a:xfrm>
          <a:prstGeom prst="rect">
            <a:avLst/>
          </a:prstGeom>
          <a:noFill/>
          <a:ln>
            <a:noFill/>
          </a:ln>
        </p:spPr>
      </p:pic>
    </p:spTree>
    <p:extLst>
      <p:ext uri="{BB962C8B-B14F-4D97-AF65-F5344CB8AC3E}">
        <p14:creationId xmlns:p14="http://schemas.microsoft.com/office/powerpoint/2010/main" val="694368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2" y="0"/>
            <a:ext cx="18288000" cy="10287000"/>
          </a:xfrm>
          <a:prstGeom prst="rect">
            <a:avLst/>
          </a:prstGeom>
          <a:noFill/>
          <a:ln>
            <a:noFill/>
          </a:ln>
        </p:spPr>
      </p:pic>
      <p:sp>
        <p:nvSpPr>
          <p:cNvPr id="335" name="Google Shape;335;p135"/>
          <p:cNvSpPr/>
          <p:nvPr/>
        </p:nvSpPr>
        <p:spPr>
          <a:xfrm>
            <a:off x="1" y="-484"/>
            <a:ext cx="18287999" cy="10287485"/>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245745" y="8756333"/>
            <a:ext cx="18533745" cy="1530668"/>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14185583" y="5992178"/>
            <a:ext cx="3870008" cy="4009073"/>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12515849" y="7876221"/>
            <a:ext cx="5772150" cy="2410779"/>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428626" y="214313"/>
            <a:ext cx="3711893" cy="1937385"/>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5344776" y="214313"/>
            <a:ext cx="2980373" cy="2849880"/>
          </a:xfrm>
          <a:prstGeom prst="rect">
            <a:avLst/>
          </a:prstGeom>
          <a:noFill/>
          <a:ln>
            <a:noFill/>
          </a:ln>
        </p:spPr>
      </p:pic>
    </p:spTree>
    <p:extLst>
      <p:ext uri="{BB962C8B-B14F-4D97-AF65-F5344CB8AC3E}">
        <p14:creationId xmlns:p14="http://schemas.microsoft.com/office/powerpoint/2010/main" val="2370340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7091609"/>
            <a:ext cx="18562320" cy="3195392"/>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1214438" y="1"/>
            <a:ext cx="2893695" cy="1801178"/>
          </a:xfrm>
          <a:prstGeom prst="rect">
            <a:avLst/>
          </a:prstGeom>
          <a:noFill/>
          <a:ln>
            <a:noFill/>
          </a:ln>
        </p:spPr>
      </p:pic>
    </p:spTree>
    <p:extLst>
      <p:ext uri="{BB962C8B-B14F-4D97-AF65-F5344CB8AC3E}">
        <p14:creationId xmlns:p14="http://schemas.microsoft.com/office/powerpoint/2010/main" val="727154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1081992"/>
            <a:ext cx="154356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1pPr>
            <a:lvl2pPr lvl="1">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2pPr>
            <a:lvl3pPr lvl="2">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3pPr>
            <a:lvl4pPr lvl="3">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4pPr>
            <a:lvl5pPr lvl="4">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5pPr>
            <a:lvl6pPr lvl="5">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6pPr>
            <a:lvl7pPr lvl="6">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7pPr>
            <a:lvl8pPr lvl="7">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8pPr>
            <a:lvl9pPr lvl="8">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9pPr>
          </a:lstStyle>
          <a:p>
            <a:endParaRPr/>
          </a:p>
        </p:txBody>
      </p:sp>
      <p:sp>
        <p:nvSpPr>
          <p:cNvPr id="7" name="Google Shape;7;p1"/>
          <p:cNvSpPr txBox="1">
            <a:spLocks noGrp="1"/>
          </p:cNvSpPr>
          <p:nvPr>
            <p:ph type="body" idx="1"/>
          </p:nvPr>
        </p:nvSpPr>
        <p:spPr>
          <a:xfrm>
            <a:off x="1426200" y="2364262"/>
            <a:ext cx="154356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7753568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A5A3A3"/>
                </a:solidFill>
                <a:latin typeface="Arial"/>
                <a:ea typeface="Arial"/>
                <a:cs typeface="Arial"/>
                <a:sym typeface="Arial"/>
              </a:defRPr>
            </a:lvl1pPr>
            <a:lvl2pPr marR="0" lvl="1" algn="l" rtl="0">
              <a:spcBef>
                <a:spcPts val="0"/>
              </a:spcBef>
              <a:spcAft>
                <a:spcPts val="0"/>
              </a:spcAft>
              <a:buSzPts val="1400"/>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7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A5A3A3"/>
                </a:solidFill>
                <a:latin typeface="Arial"/>
                <a:ea typeface="Arial"/>
                <a:cs typeface="Arial"/>
                <a:sym typeface="Arial"/>
              </a:defRPr>
            </a:lvl1pPr>
            <a:lvl2pPr marR="0" lvl="1" algn="l" rtl="0">
              <a:spcBef>
                <a:spcPts val="0"/>
              </a:spcBef>
              <a:spcAft>
                <a:spcPts val="0"/>
              </a:spcAft>
              <a:buSzPts val="1400"/>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7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A5A3A3"/>
                </a:solidFill>
                <a:latin typeface="Arial"/>
                <a:ea typeface="Arial"/>
                <a:cs typeface="Arial"/>
                <a:sym typeface="Arial"/>
              </a:defRPr>
            </a:lvl1pPr>
            <a:lvl2pPr marL="0" marR="0" lvl="1" indent="0" algn="r" rtl="0">
              <a:spcBef>
                <a:spcPts val="0"/>
              </a:spcBef>
              <a:buNone/>
              <a:defRPr sz="1800">
                <a:solidFill>
                  <a:srgbClr val="A5A3A3"/>
                </a:solidFill>
                <a:latin typeface="Arial"/>
                <a:ea typeface="Arial"/>
                <a:cs typeface="Arial"/>
                <a:sym typeface="Arial"/>
              </a:defRPr>
            </a:lvl2pPr>
            <a:lvl3pPr marL="0" marR="0" lvl="2" indent="0" algn="r" rtl="0">
              <a:spcBef>
                <a:spcPts val="0"/>
              </a:spcBef>
              <a:buNone/>
              <a:defRPr sz="1800">
                <a:solidFill>
                  <a:srgbClr val="A5A3A3"/>
                </a:solidFill>
                <a:latin typeface="Arial"/>
                <a:ea typeface="Arial"/>
                <a:cs typeface="Arial"/>
                <a:sym typeface="Arial"/>
              </a:defRPr>
            </a:lvl3pPr>
            <a:lvl4pPr marL="0" marR="0" lvl="3" indent="0" algn="r" rtl="0">
              <a:spcBef>
                <a:spcPts val="0"/>
              </a:spcBef>
              <a:buNone/>
              <a:defRPr sz="1800">
                <a:solidFill>
                  <a:srgbClr val="A5A3A3"/>
                </a:solidFill>
                <a:latin typeface="Arial"/>
                <a:ea typeface="Arial"/>
                <a:cs typeface="Arial"/>
                <a:sym typeface="Arial"/>
              </a:defRPr>
            </a:lvl4pPr>
            <a:lvl5pPr marL="0" marR="0" lvl="4" indent="0" algn="r" rtl="0">
              <a:spcBef>
                <a:spcPts val="0"/>
              </a:spcBef>
              <a:buNone/>
              <a:defRPr sz="1800">
                <a:solidFill>
                  <a:srgbClr val="A5A3A3"/>
                </a:solidFill>
                <a:latin typeface="Arial"/>
                <a:ea typeface="Arial"/>
                <a:cs typeface="Arial"/>
                <a:sym typeface="Arial"/>
              </a:defRPr>
            </a:lvl5pPr>
            <a:lvl6pPr marL="0" marR="0" lvl="5" indent="0" algn="r" rtl="0">
              <a:spcBef>
                <a:spcPts val="0"/>
              </a:spcBef>
              <a:buNone/>
              <a:defRPr sz="1800">
                <a:solidFill>
                  <a:srgbClr val="A5A3A3"/>
                </a:solidFill>
                <a:latin typeface="Arial"/>
                <a:ea typeface="Arial"/>
                <a:cs typeface="Arial"/>
                <a:sym typeface="Arial"/>
              </a:defRPr>
            </a:lvl6pPr>
            <a:lvl7pPr marL="0" marR="0" lvl="6" indent="0" algn="r" rtl="0">
              <a:spcBef>
                <a:spcPts val="0"/>
              </a:spcBef>
              <a:buNone/>
              <a:defRPr sz="1800">
                <a:solidFill>
                  <a:srgbClr val="A5A3A3"/>
                </a:solidFill>
                <a:latin typeface="Arial"/>
                <a:ea typeface="Arial"/>
                <a:cs typeface="Arial"/>
                <a:sym typeface="Arial"/>
              </a:defRPr>
            </a:lvl7pPr>
            <a:lvl8pPr marL="0" marR="0" lvl="7" indent="0" algn="r" rtl="0">
              <a:spcBef>
                <a:spcPts val="0"/>
              </a:spcBef>
              <a:buNone/>
              <a:defRPr sz="1800">
                <a:solidFill>
                  <a:srgbClr val="A5A3A3"/>
                </a:solidFill>
                <a:latin typeface="Arial"/>
                <a:ea typeface="Arial"/>
                <a:cs typeface="Arial"/>
                <a:sym typeface="Arial"/>
              </a:defRPr>
            </a:lvl8pPr>
            <a:lvl9pPr marL="0" marR="0" lvl="8" indent="0" algn="r" rtl="0">
              <a:spcBef>
                <a:spcPts val="0"/>
              </a:spcBef>
              <a:buNone/>
              <a:defRPr sz="1800">
                <a:solidFill>
                  <a:srgbClr val="A5A3A3"/>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769435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openxmlformats.org/officeDocument/2006/relationships/image" Target="../media/image49.png"/><Relationship Id="rId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2.png"/><Relationship Id="rId10" Type="http://schemas.openxmlformats.org/officeDocument/2006/relationships/image" Target="../media/image51.png"/><Relationship Id="rId4" Type="http://schemas.openxmlformats.org/officeDocument/2006/relationships/image" Target="../media/image38.jpe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openxmlformats.org/officeDocument/2006/relationships/image" Target="../media/image44.png"/><Relationship Id="rId5" Type="http://schemas.openxmlformats.org/officeDocument/2006/relationships/image" Target="../media/image32.pn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54.png"/><Relationship Id="rId4" Type="http://schemas.openxmlformats.org/officeDocument/2006/relationships/image" Target="../media/image29.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10" Type="http://schemas.openxmlformats.org/officeDocument/2006/relationships/image" Target="../media/image56.png"/><Relationship Id="rId4" Type="http://schemas.openxmlformats.org/officeDocument/2006/relationships/audio" Target="../media/audio1.wav"/><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10" Type="http://schemas.openxmlformats.org/officeDocument/2006/relationships/image" Target="../media/image57.png"/><Relationship Id="rId4" Type="http://schemas.openxmlformats.org/officeDocument/2006/relationships/audio" Target="../media/audio1.wav"/><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10" Type="http://schemas.openxmlformats.org/officeDocument/2006/relationships/image" Target="../media/image58.png"/><Relationship Id="rId4" Type="http://schemas.openxmlformats.org/officeDocument/2006/relationships/audio" Target="../media/audio1.wav"/><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4" Type="http://schemas.openxmlformats.org/officeDocument/2006/relationships/audio" Target="../media/audio1.wav"/><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sv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8.jpeg"/><Relationship Id="rId4" Type="http://schemas.openxmlformats.org/officeDocument/2006/relationships/audio" Target="../media/audio1.wav"/><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gif"/></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11" Type="http://schemas.openxmlformats.org/officeDocument/2006/relationships/image" Target="../media/image43.png"/><Relationship Id="rId5" Type="http://schemas.openxmlformats.org/officeDocument/2006/relationships/image" Target="../media/image38.jpeg"/><Relationship Id="rId10" Type="http://schemas.openxmlformats.org/officeDocument/2006/relationships/image" Target="../media/image42.svg"/><Relationship Id="rId4" Type="http://schemas.openxmlformats.org/officeDocument/2006/relationships/audio" Target="../media/audio1.wav"/><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image" Target="../media/image38.jpe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38.jpe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DC0851-24D8-F724-0195-9012DCA0FB23}"/>
              </a:ext>
            </a:extLst>
          </p:cNvPr>
          <p:cNvSpPr txBox="1"/>
          <p:nvPr/>
        </p:nvSpPr>
        <p:spPr>
          <a:xfrm>
            <a:off x="1371600" y="952500"/>
            <a:ext cx="16002000" cy="153888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BÀI 1</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latin typeface="#9Slide07 IcielCadena" panose="02000503000000020004" pitchFamily="2" charset="0"/>
                <a:cs typeface="Times New Roman" panose="02020603050405020304" pitchFamily="18" charset="0"/>
              </a:rPr>
              <a:t>DÂN TỘC VÀ DÂN SỐ</a:t>
            </a:r>
            <a:endParaRPr lang="vi-VN" sz="5400" b="1"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6580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813072">
            <a:off x="16240102" y="-1034983"/>
            <a:ext cx="3539217" cy="4127367"/>
          </a:xfrm>
          <a:custGeom>
            <a:avLst/>
            <a:gdLst/>
            <a:ahLst/>
            <a:cxnLst/>
            <a:rect l="l" t="t" r="r" b="b"/>
            <a:pathLst>
              <a:path w="3539217" h="4127367">
                <a:moveTo>
                  <a:pt x="0" y="0"/>
                </a:moveTo>
                <a:lnTo>
                  <a:pt x="3539217" y="0"/>
                </a:lnTo>
                <a:lnTo>
                  <a:pt x="3539217" y="4127366"/>
                </a:lnTo>
                <a:lnTo>
                  <a:pt x="0" y="4127366"/>
                </a:lnTo>
                <a:lnTo>
                  <a:pt x="0" y="0"/>
                </a:lnTo>
                <a:close/>
              </a:path>
            </a:pathLst>
          </a:custGeom>
          <a:blipFill>
            <a:blip r:embed="rId4"/>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52DBC497-9D94-74B2-4ED8-D273FCDB9353}"/>
              </a:ext>
            </a:extLst>
          </p:cNvPr>
          <p:cNvSpPr/>
          <p:nvPr/>
        </p:nvSpPr>
        <p:spPr>
          <a:xfrm>
            <a:off x="3420426" y="314898"/>
            <a:ext cx="13495973" cy="2286000"/>
          </a:xfrm>
          <a:prstGeom prst="roundRect">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algn="ctr" defTabSz="914400" rtl="0" eaLnBrk="1" fontAlgn="base" latinLnBrk="0" hangingPunct="1">
              <a:spcAft>
                <a:spcPct val="0"/>
              </a:spcAft>
              <a:buClr>
                <a:srgbClr val="FFFFFF"/>
              </a:buClr>
              <a:buSzTx/>
              <a:buFontTx/>
              <a:buNone/>
              <a:tabLst/>
              <a:defRPr/>
            </a:pPr>
            <a:r>
              <a:rPr kumimoji="0" lang="vi-VN" sz="6600" b="1" i="0" u="none" strike="noStrike" kern="0" cap="none" spc="0" normalizeH="0" baseline="0" noProof="0">
                <a:ln>
                  <a:noFill/>
                </a:ln>
                <a:solidFill>
                  <a:srgbClr val="FFFFFF"/>
                </a:solidFill>
                <a:uLnTx/>
                <a:uFillTx/>
                <a:latin typeface="Times New Roman" panose="02020603050405020304" pitchFamily="18" charset="0"/>
                <a:cs typeface="Times New Roman" panose="02020603050405020304" pitchFamily="18" charset="0"/>
              </a:rPr>
              <a:t>Tên một </a:t>
            </a:r>
            <a:r>
              <a:rPr kumimoji="0" lang="en-US" sz="6600" b="1" i="0" u="none" strike="noStrike" kern="0" cap="none" spc="0" normalizeH="0" baseline="0" noProof="0">
                <a:ln>
                  <a:noFill/>
                </a:ln>
                <a:solidFill>
                  <a:srgbClr val="FFFFFF"/>
                </a:solidFill>
                <a:uLnTx/>
                <a:uFillTx/>
                <a:latin typeface="Times New Roman" panose="02020603050405020304" pitchFamily="18" charset="0"/>
                <a:cs typeface="Times New Roman" panose="02020603050405020304" pitchFamily="18" charset="0"/>
              </a:rPr>
              <a:t>khái niệm? </a:t>
            </a:r>
            <a:endParaRPr kumimoji="0" lang="en-US" sz="6600" b="1" i="0" u="none" strike="noStrike" kern="0" cap="none" spc="0" normalizeH="0" baseline="0" noProof="0" dirty="0">
              <a:ln>
                <a:noFill/>
              </a:ln>
              <a:solidFill>
                <a:srgbClr val="FFFFFF"/>
              </a:solidFill>
              <a:uLnTx/>
              <a:uFillTx/>
              <a:latin typeface="Times New Roman" panose="02020603050405020304" pitchFamily="18" charset="0"/>
              <a:cs typeface="Times New Roman" panose="02020603050405020304" pitchFamily="18" charset="0"/>
            </a:endParaRPr>
          </a:p>
        </p:txBody>
      </p:sp>
      <p:sp>
        <p:nvSpPr>
          <p:cNvPr id="7" name="Freeform 7"/>
          <p:cNvSpPr/>
          <p:nvPr/>
        </p:nvSpPr>
        <p:spPr>
          <a:xfrm rot="-8644582">
            <a:off x="15412271" y="7575766"/>
            <a:ext cx="6101228" cy="5422467"/>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5">
              <a:alphaModFix amt="81000"/>
            </a:blip>
            <a:stretch>
              <a:fillRect/>
            </a:stretch>
          </a:blipFill>
        </p:spPr>
        <p:txBody>
          <a:bodyPr/>
          <a:lstStyle/>
          <a:p>
            <a:endParaRPr lang="en-US"/>
          </a:p>
        </p:txBody>
      </p:sp>
      <p:pic>
        <p:nvPicPr>
          <p:cNvPr id="1028" name="Picture 4"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282FA627-8A84-B57F-960C-45C40AF60B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969" r="93438">
                        <a14:foregroundMark x1="19219" y1="68438" x2="38750" y2="72031"/>
                        <a14:foregroundMark x1="69688" y1="53906" x2="72188" y2="51719"/>
                        <a14:foregroundMark x1="52656" y1="66094" x2="53438" y2="69844"/>
                        <a14:foregroundMark x1="55156" y1="63906" x2="54375" y2="65000"/>
                        <a14:foregroundMark x1="93438" y1="72031" x2="91094" y2="71250"/>
                        <a14:foregroundMark x1="7969" y1="70313" x2="8438" y2="76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405" y="6682872"/>
            <a:ext cx="3916598" cy="36041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8BB26E48-3AEE-99CF-3419-47B04B50E82C}"/>
              </a:ext>
            </a:extLst>
          </p:cNvPr>
          <p:cNvSpPr/>
          <p:nvPr/>
        </p:nvSpPr>
        <p:spPr>
          <a:xfrm>
            <a:off x="513908" y="1028700"/>
            <a:ext cx="2656589"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a:solidFill>
                  <a:srgbClr val="002060"/>
                </a:solidFill>
                <a:latin typeface="#9Slide07 IcielCadena" panose="02000503000000020004" pitchFamily="2" charset="0"/>
                <a:cs typeface="Times New Roman" panose="02020603050405020304" pitchFamily="18" charset="0"/>
              </a:rPr>
              <a:t>Câu </a:t>
            </a:r>
            <a:r>
              <a:rPr lang="en-US" sz="6000" b="1">
                <a:solidFill>
                  <a:srgbClr val="002060"/>
                </a:solidFill>
                <a:latin typeface="#9Slide07 IcielCadena" panose="02000503000000020004" pitchFamily="2" charset="0"/>
                <a:cs typeface="Times New Roman" panose="02020603050405020304" pitchFamily="18" charset="0"/>
              </a:rPr>
              <a:t>4</a:t>
            </a:r>
            <a:endParaRPr lang="vi-VN" sz="60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 name="Freeform 3"/>
          <p:cNvSpPr/>
          <p:nvPr/>
        </p:nvSpPr>
        <p:spPr>
          <a:xfrm>
            <a:off x="279633" y="226360"/>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TextBox 12">
            <a:extLst>
              <a:ext uri="{FF2B5EF4-FFF2-40B4-BE49-F238E27FC236}">
                <a16:creationId xmlns:a16="http://schemas.microsoft.com/office/drawing/2014/main" id="{15A00486-77AE-88CB-0A51-58CFC00E4CE9}"/>
              </a:ext>
            </a:extLst>
          </p:cNvPr>
          <p:cNvSpPr txBox="1"/>
          <p:nvPr/>
        </p:nvSpPr>
        <p:spPr>
          <a:xfrm>
            <a:off x="5169150" y="7869565"/>
            <a:ext cx="9998523" cy="1200329"/>
          </a:xfrm>
          <a:prstGeom prst="rect">
            <a:avLst/>
          </a:prstGeom>
          <a:noFill/>
        </p:spPr>
        <p:txBody>
          <a:bodyPr wrap="square">
            <a:spAutoFit/>
          </a:bodyPr>
          <a:lstStyle/>
          <a:p>
            <a:pPr algn="ctr" eaLnBrk="1" hangingPunct="1">
              <a:buFont typeface="Wingdings" panose="05000000000000000000" pitchFamily="2" charset="2"/>
              <a:buNone/>
              <a:defRPr/>
            </a:pPr>
            <a:r>
              <a:rPr lang="vi-VN" sz="7200" b="1" dirty="0">
                <a:solidFill>
                  <a:srgbClr val="FF0000"/>
                </a:solidFill>
                <a:latin typeface="Times New Roman" panose="02020603050405020304" pitchFamily="18" charset="0"/>
                <a:cs typeface="Times New Roman" panose="02020603050405020304" pitchFamily="18" charset="0"/>
              </a:rPr>
              <a:t>"</a:t>
            </a:r>
            <a:r>
              <a:rPr lang="en-US" sz="7200" b="1" dirty="0" err="1">
                <a:solidFill>
                  <a:srgbClr val="FF0000"/>
                </a:solidFill>
                <a:latin typeface="Times New Roman" panose="02020603050405020304" pitchFamily="18" charset="0"/>
                <a:cs typeface="Times New Roman" panose="02020603050405020304" pitchFamily="18" charset="0"/>
              </a:rPr>
              <a:t>Tỉ</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số</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giới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tính</a:t>
            </a:r>
            <a:r>
              <a:rPr lang="vi-VN" sz="7200" b="1" dirty="0">
                <a:solidFill>
                  <a:srgbClr val="FF0000"/>
                </a:solidFill>
                <a:latin typeface="Times New Roman" panose="02020603050405020304" pitchFamily="18" charset="0"/>
                <a:cs typeface="Times New Roman" panose="02020603050405020304" pitchFamily="18" charset="0"/>
              </a:rPr>
              <a:t>"</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9" name="Plus Sign 8">
            <a:extLst>
              <a:ext uri="{FF2B5EF4-FFF2-40B4-BE49-F238E27FC236}">
                <a16:creationId xmlns:a16="http://schemas.microsoft.com/office/drawing/2014/main" id="{A10D9927-5C00-5028-B8A6-D475310465E6}"/>
              </a:ext>
            </a:extLst>
          </p:cNvPr>
          <p:cNvSpPr/>
          <p:nvPr/>
        </p:nvSpPr>
        <p:spPr>
          <a:xfrm>
            <a:off x="11457285" y="4768188"/>
            <a:ext cx="1828800" cy="1788983"/>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91353D-6971-A579-A886-5B5A293A8E85}"/>
              </a:ext>
            </a:extLst>
          </p:cNvPr>
          <p:cNvPicPr>
            <a:picLocks noChangeAspect="1"/>
          </p:cNvPicPr>
          <p:nvPr/>
        </p:nvPicPr>
        <p:blipFill rotWithShape="1">
          <a:blip r:embed="rId10"/>
          <a:srcRect l="11481" r="12372"/>
          <a:stretch/>
        </p:blipFill>
        <p:spPr>
          <a:xfrm>
            <a:off x="6824086" y="3519575"/>
            <a:ext cx="4610099" cy="3329835"/>
          </a:xfrm>
          <a:prstGeom prst="rect">
            <a:avLst/>
          </a:prstGeom>
        </p:spPr>
      </p:pic>
      <p:pic>
        <p:nvPicPr>
          <p:cNvPr id="11" name="Picture 10">
            <a:extLst>
              <a:ext uri="{FF2B5EF4-FFF2-40B4-BE49-F238E27FC236}">
                <a16:creationId xmlns:a16="http://schemas.microsoft.com/office/drawing/2014/main" id="{DA424639-4D78-92D3-09C6-356EF46A4885}"/>
              </a:ext>
            </a:extLst>
          </p:cNvPr>
          <p:cNvPicPr>
            <a:picLocks noChangeAspect="1"/>
          </p:cNvPicPr>
          <p:nvPr/>
        </p:nvPicPr>
        <p:blipFill rotWithShape="1">
          <a:blip r:embed="rId11"/>
          <a:srcRect l="23283" r="24347"/>
          <a:stretch/>
        </p:blipFill>
        <p:spPr>
          <a:xfrm>
            <a:off x="13959398" y="3553037"/>
            <a:ext cx="3916598" cy="3895725"/>
          </a:xfrm>
          <a:prstGeom prst="rect">
            <a:avLst/>
          </a:prstGeom>
        </p:spPr>
      </p:pic>
      <p:pic>
        <p:nvPicPr>
          <p:cNvPr id="12" name="Picture 11">
            <a:extLst>
              <a:ext uri="{FF2B5EF4-FFF2-40B4-BE49-F238E27FC236}">
                <a16:creationId xmlns:a16="http://schemas.microsoft.com/office/drawing/2014/main" id="{595F3B83-C2C7-7F8F-0A7E-25F2AB61EC72}"/>
              </a:ext>
            </a:extLst>
          </p:cNvPr>
          <p:cNvPicPr>
            <a:picLocks noChangeAspect="1"/>
          </p:cNvPicPr>
          <p:nvPr/>
        </p:nvPicPr>
        <p:blipFill>
          <a:blip r:embed="rId12"/>
          <a:stretch>
            <a:fillRect/>
          </a:stretch>
        </p:blipFill>
        <p:spPr>
          <a:xfrm>
            <a:off x="861570" y="3771545"/>
            <a:ext cx="3530455" cy="3272868"/>
          </a:xfrm>
          <a:prstGeom prst="rect">
            <a:avLst/>
          </a:prstGeom>
        </p:spPr>
      </p:pic>
      <p:sp>
        <p:nvSpPr>
          <p:cNvPr id="14" name="Plus Sign 13">
            <a:extLst>
              <a:ext uri="{FF2B5EF4-FFF2-40B4-BE49-F238E27FC236}">
                <a16:creationId xmlns:a16="http://schemas.microsoft.com/office/drawing/2014/main" id="{9262A209-A117-979B-534E-D18799CE7E4E}"/>
              </a:ext>
            </a:extLst>
          </p:cNvPr>
          <p:cNvSpPr/>
          <p:nvPr/>
        </p:nvSpPr>
        <p:spPr>
          <a:xfrm>
            <a:off x="4647667" y="4794698"/>
            <a:ext cx="1828800" cy="1788983"/>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20s">
            <a:hlinkClick r:id="" action="ppaction://media"/>
            <a:extLst>
              <a:ext uri="{FF2B5EF4-FFF2-40B4-BE49-F238E27FC236}">
                <a16:creationId xmlns:a16="http://schemas.microsoft.com/office/drawing/2014/main" id="{6DFD9949-8C69-D72B-C85B-7D0449123DB8}"/>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4706600" y="7603312"/>
            <a:ext cx="2890864" cy="2168148"/>
          </a:xfrm>
          <a:prstGeom prst="rect">
            <a:avLst/>
          </a:prstGeom>
        </p:spPr>
      </p:pic>
    </p:spTree>
    <p:extLst>
      <p:ext uri="{BB962C8B-B14F-4D97-AF65-F5344CB8AC3E}">
        <p14:creationId xmlns:p14="http://schemas.microsoft.com/office/powerpoint/2010/main" val="158907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802"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endCondLst>
                    <p:cond evt="onNext" delay="0">
                      <p:tgtEl>
                        <p:sldTgt/>
                      </p:tgtEl>
                    </p:cond>
                  </p:endCondLst>
                </p:cTn>
                <p:tgtEl>
                  <p:spTgt spid="2"/>
                </p:tgtEl>
              </p:cMediaNode>
            </p:video>
          </p:childTnLst>
        </p:cTn>
      </p:par>
    </p:tnLst>
    <p:bldLst>
      <p:bldP spid="13" grpId="0"/>
      <p:bldP spid="9"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0257"/>
            <a:ext cx="18288000" cy="103027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9000"/>
            </a:blip>
            <a:stretch>
              <a:fillRect t="-9222" b="-9222"/>
            </a:stretch>
          </a:blipFill>
        </p:spPr>
        <p:txBody>
          <a:bodyPr/>
          <a:lstStyle/>
          <a:p>
            <a:endParaRPr lang="en-US"/>
          </a:p>
        </p:txBody>
      </p:sp>
      <p:sp>
        <p:nvSpPr>
          <p:cNvPr id="3" name="Freeform 3"/>
          <p:cNvSpPr/>
          <p:nvPr/>
        </p:nvSpPr>
        <p:spPr>
          <a:xfrm rot="-5400000">
            <a:off x="15114883" y="7556065"/>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5">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6"/>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7"/>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5">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3370188" y="467401"/>
            <a:ext cx="14079612" cy="1794738"/>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4400" b="1" dirty="0">
                <a:solidFill>
                  <a:srgbClr val="0070C0"/>
                </a:solidFill>
                <a:latin typeface="Times New Roman" panose="02020603050405020304" pitchFamily="18" charset="0"/>
                <a:cs typeface="Times New Roman" panose="02020603050405020304" pitchFamily="18" charset="0"/>
              </a:rPr>
              <a:t>Dựa </a:t>
            </a: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hình</a:t>
            </a:r>
            <a:r>
              <a:rPr lang="en-US" sz="4400" b="1" dirty="0">
                <a:solidFill>
                  <a:srgbClr val="0070C0"/>
                </a:solidFill>
                <a:latin typeface="Times New Roman" panose="02020603050405020304" pitchFamily="18" charset="0"/>
                <a:cs typeface="Times New Roman" panose="02020603050405020304" pitchFamily="18" charset="0"/>
              </a:rPr>
              <a:t> 1, </a:t>
            </a:r>
            <a:r>
              <a:rPr lang="en-US" sz="4400" b="1" dirty="0" err="1">
                <a:solidFill>
                  <a:srgbClr val="0070C0"/>
                </a:solidFill>
                <a:latin typeface="Times New Roman" panose="02020603050405020304" pitchFamily="18" charset="0"/>
                <a:cs typeface="Times New Roman" panose="02020603050405020304" pitchFamily="18" charset="0"/>
              </a:rPr>
              <a:t>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hãy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biết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thay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đổi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cơ</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cấu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dân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số</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theo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giới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tính</a:t>
            </a:r>
            <a:r>
              <a:rPr lang="en-US" sz="4400" b="1" dirty="0">
                <a:solidFill>
                  <a:srgbClr val="0070C0"/>
                </a:solidFill>
                <a:latin typeface="Times New Roman" panose="02020603050405020304" pitchFamily="18" charset="0"/>
                <a:cs typeface="Times New Roman" panose="02020603050405020304" pitchFamily="18" charset="0"/>
              </a:rPr>
              <a:t> ở </a:t>
            </a:r>
            <a:r>
              <a:rPr lang="en-US" sz="4400" b="1" dirty="0" err="1">
                <a:solidFill>
                  <a:srgbClr val="0070C0"/>
                </a:solidFill>
                <a:latin typeface="Times New Roman" panose="02020603050405020304" pitchFamily="18" charset="0"/>
                <a:cs typeface="Times New Roman" panose="02020603050405020304" pitchFamily="18" charset="0"/>
              </a:rPr>
              <a:t>nước</a:t>
            </a:r>
            <a:r>
              <a:rPr lang="en-US" sz="4400" b="1" dirty="0">
                <a:solidFill>
                  <a:srgbClr val="0070C0"/>
                </a:solidFill>
                <a:latin typeface="Times New Roman" panose="02020603050405020304" pitchFamily="18" charset="0"/>
                <a:cs typeface="Times New Roman" panose="02020603050405020304" pitchFamily="18" charset="0"/>
              </a:rPr>
              <a:t> ta </a:t>
            </a:r>
            <a:r>
              <a:rPr lang="en-US" sz="4400" b="1" dirty="0" err="1">
                <a:solidFill>
                  <a:srgbClr val="0070C0"/>
                </a:solidFill>
                <a:latin typeface="Times New Roman" panose="02020603050405020304" pitchFamily="18" charset="0"/>
                <a:cs typeface="Times New Roman" panose="02020603050405020304" pitchFamily="18" charset="0"/>
              </a:rPr>
              <a:t>giai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đoạn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từ</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năm</a:t>
            </a:r>
            <a:r>
              <a:rPr lang="en-US" sz="4400" b="1" dirty="0">
                <a:solidFill>
                  <a:srgbClr val="0070C0"/>
                </a:solidFill>
                <a:latin typeface="Times New Roman" panose="02020603050405020304" pitchFamily="18" charset="0"/>
                <a:cs typeface="Times New Roman" panose="02020603050405020304" pitchFamily="18" charset="0"/>
              </a:rPr>
              <a:t> 1999 </a:t>
            </a:r>
            <a:r>
              <a:rPr lang="en-US" sz="4400" b="1" dirty="0" err="1">
                <a:solidFill>
                  <a:srgbClr val="0070C0"/>
                </a:solidFill>
                <a:latin typeface="Times New Roman" panose="02020603050405020304" pitchFamily="18" charset="0"/>
                <a:cs typeface="Times New Roman" panose="02020603050405020304" pitchFamily="18" charset="0"/>
              </a:rPr>
              <a:t>đến</a:t>
            </a:r>
            <a:r>
              <a:rPr lang="en-US" sz="4400" b="1" dirty="0">
                <a:solidFill>
                  <a:srgbClr val="0070C0"/>
                </a:solidFill>
                <a:latin typeface="Times New Roman" panose="02020603050405020304" pitchFamily="18" charset="0"/>
                <a:cs typeface="Times New Roman" panose="02020603050405020304" pitchFamily="18" charset="0"/>
              </a:rPr>
              <a:t> 2021?</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964127" y="949723"/>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a:t>
            </a:r>
            <a:r>
              <a:rPr lang="en-US" sz="6600" b="1">
                <a:solidFill>
                  <a:srgbClr val="002060"/>
                </a:solidFill>
                <a:latin typeface="#9Slide07 IcielCadena" panose="02000503000000020004" pitchFamily="2" charset="0"/>
                <a:cs typeface="Times New Roman" panose="02020603050405020304" pitchFamily="18" charset="0"/>
              </a:rPr>
              <a:t>5</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479324" y="24065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11707137" y="3160852"/>
            <a:ext cx="5742663" cy="5930553"/>
          </a:xfrm>
          <a:prstGeom prst="roundRect">
            <a:avLst>
              <a:gd name="adj" fmla="val 14788"/>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     Trong </a:t>
            </a:r>
            <a:r>
              <a:rPr lang="en-US" sz="4800" dirty="0" err="1">
                <a:solidFill>
                  <a:schemeClr val="bg1"/>
                </a:solidFill>
                <a:latin typeface="Times New Roman" panose="02020603050405020304" pitchFamily="18" charset="0"/>
                <a:cs typeface="Times New Roman" panose="02020603050405020304" pitchFamily="18" charset="0"/>
              </a:rPr>
              <a:t>giai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đoạn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từ</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năm</a:t>
            </a:r>
            <a:r>
              <a:rPr lang="en-US" sz="4800" dirty="0">
                <a:solidFill>
                  <a:schemeClr val="bg1"/>
                </a:solidFill>
                <a:latin typeface="Times New Roman" panose="02020603050405020304" pitchFamily="18" charset="0"/>
                <a:cs typeface="Times New Roman" panose="02020603050405020304" pitchFamily="18" charset="0"/>
              </a:rPr>
              <a:t> 19</a:t>
            </a:r>
            <a:r>
              <a:rPr lang="vi-VN" sz="4800" dirty="0">
                <a:solidFill>
                  <a:schemeClr val="bg1"/>
                </a:solidFill>
                <a:latin typeface="Times New Roman" panose="02020603050405020304" pitchFamily="18" charset="0"/>
                <a:cs typeface="Times New Roman" panose="02020603050405020304" pitchFamily="18" charset="0"/>
              </a:rPr>
              <a:t>9</a:t>
            </a:r>
            <a:r>
              <a:rPr lang="en-US" sz="4800" dirty="0">
                <a:solidFill>
                  <a:schemeClr val="bg1"/>
                </a:solidFill>
                <a:latin typeface="Times New Roman" panose="02020603050405020304" pitchFamily="18" charset="0"/>
                <a:cs typeface="Times New Roman" panose="02020603050405020304" pitchFamily="18" charset="0"/>
              </a:rPr>
              <a:t>9 </a:t>
            </a:r>
            <a:r>
              <a:rPr lang="en-US" sz="4800" dirty="0" err="1">
                <a:solidFill>
                  <a:schemeClr val="bg1"/>
                </a:solidFill>
                <a:latin typeface="Times New Roman" panose="02020603050405020304" pitchFamily="18" charset="0"/>
                <a:cs typeface="Times New Roman" panose="02020603050405020304" pitchFamily="18" charset="0"/>
              </a:rPr>
              <a:t>đến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năm</a:t>
            </a:r>
            <a:r>
              <a:rPr lang="en-US" sz="4800" dirty="0">
                <a:solidFill>
                  <a:schemeClr val="bg1"/>
                </a:solidFill>
                <a:latin typeface="Times New Roman" panose="02020603050405020304" pitchFamily="18" charset="0"/>
                <a:cs typeface="Times New Roman" panose="02020603050405020304" pitchFamily="18" charset="0"/>
              </a:rPr>
              <a:t> 2021</a:t>
            </a:r>
            <a:r>
              <a:rPr lang="vi-VN"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giới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tính</a:t>
            </a:r>
            <a:r>
              <a:rPr lang="en-US" sz="4800" dirty="0">
                <a:solidFill>
                  <a:schemeClr val="bg1"/>
                </a:solidFill>
                <a:latin typeface="Times New Roman" panose="02020603050405020304" pitchFamily="18" charset="0"/>
                <a:cs typeface="Times New Roman" panose="02020603050405020304" pitchFamily="18" charset="0"/>
              </a:rPr>
              <a:t> ở </a:t>
            </a:r>
            <a:r>
              <a:rPr lang="en-US" sz="4800" dirty="0" err="1">
                <a:solidFill>
                  <a:schemeClr val="bg1"/>
                </a:solidFill>
                <a:latin typeface="Times New Roman" panose="02020603050405020304" pitchFamily="18" charset="0"/>
                <a:cs typeface="Times New Roman" panose="02020603050405020304" pitchFamily="18" charset="0"/>
              </a:rPr>
              <a:t>nước</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xu </a:t>
            </a:r>
            <a:r>
              <a:rPr lang="en-US" sz="4800" dirty="0" err="1">
                <a:solidFill>
                  <a:schemeClr val="bg1"/>
                </a:solidFill>
                <a:latin typeface="Times New Roman" panose="02020603050405020304" pitchFamily="18" charset="0"/>
                <a:cs typeface="Times New Roman" panose="02020603050405020304" pitchFamily="18" charset="0"/>
              </a:rPr>
              <a:t>hướng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ngày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càng</a:t>
            </a: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solidFill>
                  <a:srgbClr val="002060"/>
                </a:solidFill>
                <a:latin typeface="Times New Roman" panose="02020603050405020304" pitchFamily="18" charset="0"/>
                <a:cs typeface="Times New Roman" panose="02020603050405020304" pitchFamily="18" charset="0"/>
              </a:rPr>
              <a:t>"</a:t>
            </a:r>
            <a:r>
              <a:rPr lang="en-US" sz="4800" b="1" dirty="0" err="1">
                <a:solidFill>
                  <a:srgbClr val="002060"/>
                </a:solidFill>
                <a:latin typeface="Times New Roman" panose="02020603050405020304" pitchFamily="18" charset="0"/>
                <a:cs typeface="Times New Roman" panose="02020603050405020304" pitchFamily="18" charset="0"/>
              </a:rPr>
              <a:t>Cân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bằng</a:t>
            </a:r>
            <a:r>
              <a:rPr lang="en-US" sz="4800" b="1" dirty="0">
                <a:solidFill>
                  <a:srgbClr val="002060"/>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1AB9D259-070A-85B1-CD89-DD184D753EDB}"/>
              </a:ext>
            </a:extLst>
          </p:cNvPr>
          <p:cNvPicPr>
            <a:picLocks noChangeAspect="1"/>
          </p:cNvPicPr>
          <p:nvPr/>
        </p:nvPicPr>
        <p:blipFill>
          <a:blip r:embed="rId10"/>
          <a:stretch>
            <a:fillRect/>
          </a:stretch>
        </p:blipFill>
        <p:spPr>
          <a:xfrm>
            <a:off x="535438" y="2870547"/>
            <a:ext cx="10271552" cy="6305427"/>
          </a:xfrm>
          <a:prstGeom prst="rect">
            <a:avLst/>
          </a:prstGeom>
          <a:ln>
            <a:noFill/>
          </a:ln>
          <a:effectLst>
            <a:outerShdw blurRad="292100" dist="139700" dir="2700000" algn="tl" rotWithShape="0">
              <a:srgbClr val="333333">
                <a:alpha val="65000"/>
              </a:srgbClr>
            </a:outerShdw>
          </a:effectLst>
        </p:spPr>
      </p:pic>
      <p:pic>
        <p:nvPicPr>
          <p:cNvPr id="4" name="Đồng hồ đếm ngược 20s">
            <a:hlinkClick r:id="" action="ppaction://media"/>
            <a:extLst>
              <a:ext uri="{FF2B5EF4-FFF2-40B4-BE49-F238E27FC236}">
                <a16:creationId xmlns:a16="http://schemas.microsoft.com/office/drawing/2014/main" id="{6181FEE9-BB37-EBC5-684D-013BFA9AADA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96470" y="1800230"/>
            <a:ext cx="806320" cy="604740"/>
          </a:xfrm>
          <a:prstGeom prst="rect">
            <a:avLst/>
          </a:prstGeom>
        </p:spPr>
      </p:pic>
    </p:spTree>
    <p:extLst>
      <p:ext uri="{BB962C8B-B14F-4D97-AF65-F5344CB8AC3E}">
        <p14:creationId xmlns:p14="http://schemas.microsoft.com/office/powerpoint/2010/main" val="3043909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802"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endCondLst>
                    <p:cond evt="onNext" delay="0">
                      <p:tgtEl>
                        <p:sldTgt/>
                      </p:tgtEl>
                    </p:cond>
                  </p:endCondLst>
                </p:cTn>
                <p:tgtEl>
                  <p:spTgt spid="4"/>
                </p:tgtEl>
              </p:cMediaNode>
            </p:vide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813072">
            <a:off x="16240102" y="-1034983"/>
            <a:ext cx="3539217" cy="4127367"/>
          </a:xfrm>
          <a:custGeom>
            <a:avLst/>
            <a:gdLst/>
            <a:ahLst/>
            <a:cxnLst/>
            <a:rect l="l" t="t" r="r" b="b"/>
            <a:pathLst>
              <a:path w="3539217" h="4127367">
                <a:moveTo>
                  <a:pt x="0" y="0"/>
                </a:moveTo>
                <a:lnTo>
                  <a:pt x="3539217" y="0"/>
                </a:lnTo>
                <a:lnTo>
                  <a:pt x="3539217" y="4127366"/>
                </a:lnTo>
                <a:lnTo>
                  <a:pt x="0" y="41273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2DBC497-9D94-74B2-4ED8-D273FCDB9353}"/>
              </a:ext>
            </a:extLst>
          </p:cNvPr>
          <p:cNvSpPr/>
          <p:nvPr/>
        </p:nvSpPr>
        <p:spPr>
          <a:xfrm>
            <a:off x="720029" y="272048"/>
            <a:ext cx="2890865" cy="2417966"/>
          </a:xfrm>
          <a:prstGeom prst="roundRect">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base" latinLnBrk="0" hangingPunct="1">
              <a:lnSpc>
                <a:spcPct val="100000"/>
              </a:lnSpc>
              <a:spcBef>
                <a:spcPts val="0"/>
              </a:spcBef>
              <a:spcAft>
                <a:spcPct val="0"/>
              </a:spcAft>
              <a:buClr>
                <a:srgbClr val="FFFFFF"/>
              </a:buClr>
              <a:buSzTx/>
              <a:buFontTx/>
              <a:buNone/>
              <a:tabLst/>
              <a:defRPr/>
            </a:pPr>
            <a:r>
              <a:rPr lang="vi-VN" sz="7200" b="1" kern="0">
                <a:solidFill>
                  <a:srgbClr val="FFFFFF"/>
                </a:solidFill>
                <a:latin typeface="Times New Roman" panose="02020603050405020304" pitchFamily="18" charset="0"/>
                <a:cs typeface="Times New Roman" panose="02020603050405020304" pitchFamily="18" charset="0"/>
              </a:rPr>
              <a:t>11/7</a:t>
            </a:r>
          </a:p>
        </p:txBody>
      </p:sp>
      <p:sp>
        <p:nvSpPr>
          <p:cNvPr id="7" name="Freeform 7"/>
          <p:cNvSpPr/>
          <p:nvPr/>
        </p:nvSpPr>
        <p:spPr>
          <a:xfrm rot="-8644582">
            <a:off x="15412271" y="7575766"/>
            <a:ext cx="6101228" cy="5422467"/>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5">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282FA627-8A84-B57F-960C-45C40AF60B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969" r="93438">
                        <a14:foregroundMark x1="19219" y1="68438" x2="38750" y2="72031"/>
                        <a14:foregroundMark x1="69688" y1="53906" x2="72188" y2="51719"/>
                        <a14:foregroundMark x1="52656" y1="66094" x2="53438" y2="69844"/>
                        <a14:foregroundMark x1="55156" y1="63906" x2="54375" y2="65000"/>
                        <a14:foregroundMark x1="93438" y1="72031" x2="91094" y2="71250"/>
                        <a14:foregroundMark x1="7969" y1="70313" x2="8438" y2="76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72962" y="6682871"/>
            <a:ext cx="3916598" cy="36041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8BB26E48-3AEE-99CF-3419-47B04B50E82C}"/>
              </a:ext>
            </a:extLst>
          </p:cNvPr>
          <p:cNvSpPr/>
          <p:nvPr/>
        </p:nvSpPr>
        <p:spPr>
          <a:xfrm>
            <a:off x="968482" y="4914150"/>
            <a:ext cx="2656589"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Câu </a:t>
            </a:r>
            <a:r>
              <a:rPr lang="vi-VN" sz="6000" b="1">
                <a:solidFill>
                  <a:srgbClr val="002060"/>
                </a:solidFill>
                <a:latin typeface="#9Slide07 IcielCadena" panose="02000503000000020004" pitchFamily="2" charset="0"/>
                <a:cs typeface="Times New Roman" panose="02020603050405020304" pitchFamily="18" charset="0"/>
              </a:rPr>
              <a:t>6</a:t>
            </a:r>
            <a:endParaRPr kumimoji="0" lang="vi-VN" sz="6000" b="1" i="0" u="none" strike="noStrike" kern="1200" cap="none" spc="0" normalizeH="0" baseline="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 name="Freeform 3"/>
          <p:cNvSpPr/>
          <p:nvPr/>
        </p:nvSpPr>
        <p:spPr>
          <a:xfrm>
            <a:off x="734207" y="4111810"/>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91BDDF4-1556-8717-4803-90261A95F799}"/>
              </a:ext>
            </a:extLst>
          </p:cNvPr>
          <p:cNvPicPr>
            <a:picLocks noChangeAspect="1"/>
          </p:cNvPicPr>
          <p:nvPr/>
        </p:nvPicPr>
        <p:blipFill>
          <a:blip r:embed="rId10"/>
          <a:stretch>
            <a:fillRect/>
          </a:stretch>
        </p:blipFill>
        <p:spPr>
          <a:xfrm>
            <a:off x="7305509" y="2939666"/>
            <a:ext cx="9955530" cy="6723923"/>
          </a:xfrm>
          <a:prstGeom prst="rect">
            <a:avLst/>
          </a:prstGeom>
        </p:spPr>
      </p:pic>
      <p:sp>
        <p:nvSpPr>
          <p:cNvPr id="16" name="TextBox 15">
            <a:extLst>
              <a:ext uri="{FF2B5EF4-FFF2-40B4-BE49-F238E27FC236}">
                <a16:creationId xmlns:a16="http://schemas.microsoft.com/office/drawing/2014/main" id="{3F287E0B-E6C4-72FF-5B75-BEE569EF4412}"/>
              </a:ext>
            </a:extLst>
          </p:cNvPr>
          <p:cNvSpPr txBox="1"/>
          <p:nvPr/>
        </p:nvSpPr>
        <p:spPr>
          <a:xfrm>
            <a:off x="3896192" y="381111"/>
            <a:ext cx="13671779" cy="2246769"/>
          </a:xfrm>
          <a:prstGeom prst="rect">
            <a:avLst/>
          </a:prstGeom>
          <a:solidFill>
            <a:schemeClr val="bg1"/>
          </a:solidFill>
        </p:spPr>
        <p:txBody>
          <a:bodyPr wrap="square">
            <a:spAutoFit/>
          </a:bodyPr>
          <a:lstStyle/>
          <a:p>
            <a:pPr algn="just"/>
            <a:r>
              <a:rPr kumimoji="0" lang="vi-VN" sz="2800" i="0" u="none" strike="noStrike" kern="0" cap="none" spc="0" normalizeH="0" baseline="0" noProof="0">
                <a:ln>
                  <a:noFill/>
                </a:ln>
                <a:solidFill>
                  <a:srgbClr val="00206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Ngày 11/07/1987 là một trong những cột mốc lịch sử đánh dấu sự phát triển vượt bậc của lịch sử loài người. Đây cũng chính là ngày sinh của công dân thứ 5 tỷ trên thế giới – Matej Gašpar. Matej Gašpar là cậu bé người Nam Tư được sinh ra tại thành phố Zagreb nay là thủ đô của Croatia. Tại Diễn đàn Dân số thế giới tại Hà Lan, Quỹ dân số Liên Hợp Quốc UNFPA đã thông qua quyết định lấy ngày sinh của Matej Gašpar – 11/07 hằng năm làm Ngày dân số thế giới. </a:t>
            </a:r>
            <a:endParaRPr lang="en-US" sz="2800">
              <a:solidFill>
                <a:srgbClr val="002060"/>
              </a:solidFill>
              <a:latin typeface="#9Slide02 Noi dung rat dai" panose="02000000000000000000" pitchFamily="2" charset="0"/>
              <a:ea typeface="#9Slide02 Noi dung rat dai" panose="02000000000000000000" pitchFamily="2" charset="0"/>
            </a:endParaRPr>
          </a:p>
        </p:txBody>
      </p:sp>
      <p:pic>
        <p:nvPicPr>
          <p:cNvPr id="2" name="Đồng hồ đếm ngược 20s">
            <a:hlinkClick r:id="" action="ppaction://media"/>
            <a:extLst>
              <a:ext uri="{FF2B5EF4-FFF2-40B4-BE49-F238E27FC236}">
                <a16:creationId xmlns:a16="http://schemas.microsoft.com/office/drawing/2014/main" id="{91B928E6-57C3-2700-0EF1-C2F6677440E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95400" y="7810500"/>
            <a:ext cx="1880102" cy="1410077"/>
          </a:xfrm>
          <a:prstGeom prst="rect">
            <a:avLst/>
          </a:prstGeom>
        </p:spPr>
      </p:pic>
    </p:spTree>
    <p:extLst>
      <p:ext uri="{BB962C8B-B14F-4D97-AF65-F5344CB8AC3E}">
        <p14:creationId xmlns:p14="http://schemas.microsoft.com/office/powerpoint/2010/main" val="256292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802"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endCondLst>
                    <p:cond evt="onNext" delay="0">
                      <p:tgtEl>
                        <p:sldTgt/>
                      </p:tgtEl>
                    </p:cond>
                  </p:endCondLst>
                </p:cTn>
                <p:tgtEl>
                  <p:spTgt spid="2"/>
                </p:tgtEl>
              </p:cMediaNode>
            </p:video>
          </p:childTnLst>
        </p:cTn>
      </p:par>
    </p:tnLst>
    <p:bldLst>
      <p:bldP spid="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1000"/>
          </a:schemeClr>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5913CED-0585-F671-8A3A-4381BD9AB6FB}"/>
              </a:ext>
            </a:extLst>
          </p:cNvPr>
          <p:cNvSpPr/>
          <p:nvPr/>
        </p:nvSpPr>
        <p:spPr>
          <a:xfrm>
            <a:off x="5057276" y="6861696"/>
            <a:ext cx="12115800" cy="1447794"/>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9Slide02 Noi dung rat dai" panose="02000000000000000000" pitchFamily="2" charset="0"/>
                <a:ea typeface="#9Slide02 Noi dung rat dai" panose="02000000000000000000" pitchFamily="2" charset="0"/>
              </a:rPr>
              <a:t>            Phụ nữ bị bạo lực bởi bạn tình, bị bạo lực tình dục bởi người không quen biết hoặc cả hai trường hợp.</a:t>
            </a:r>
          </a:p>
        </p:txBody>
      </p:sp>
      <p:sp>
        <p:nvSpPr>
          <p:cNvPr id="24" name="Rectangle: Rounded Corners 23">
            <a:extLst>
              <a:ext uri="{FF2B5EF4-FFF2-40B4-BE49-F238E27FC236}">
                <a16:creationId xmlns:a16="http://schemas.microsoft.com/office/drawing/2014/main" id="{E5CC8D6F-C06A-1361-087B-8CBDFFA787C4}"/>
              </a:ext>
            </a:extLst>
          </p:cNvPr>
          <p:cNvSpPr/>
          <p:nvPr/>
        </p:nvSpPr>
        <p:spPr>
          <a:xfrm>
            <a:off x="5355265" y="5091743"/>
            <a:ext cx="12115800" cy="1447794"/>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9Slide02 Noi dung rat dai" panose="02000000000000000000" pitchFamily="2" charset="0"/>
                <a:ea typeface="#9Slide02 Noi dung rat dai" panose="02000000000000000000" pitchFamily="2" charset="0"/>
              </a:rPr>
              <a:t>            Có một phụ nữ tử vong khi mang thai hay trong lúc sinh nở (ở những khu vực có xung đột thì con số tử vong này cao gấp đôi).</a:t>
            </a:r>
          </a:p>
        </p:txBody>
      </p:sp>
      <p:sp>
        <p:nvSpPr>
          <p:cNvPr id="26" name="Oval 25">
            <a:extLst>
              <a:ext uri="{FF2B5EF4-FFF2-40B4-BE49-F238E27FC236}">
                <a16:creationId xmlns:a16="http://schemas.microsoft.com/office/drawing/2014/main" id="{75188C17-43A2-6E1D-02D4-F3A055E86C45}"/>
              </a:ext>
            </a:extLst>
          </p:cNvPr>
          <p:cNvSpPr/>
          <p:nvPr/>
        </p:nvSpPr>
        <p:spPr>
          <a:xfrm>
            <a:off x="3901146" y="6890658"/>
            <a:ext cx="1447800" cy="1447794"/>
          </a:xfrm>
          <a:prstGeom prst="ellipse">
            <a:avLst/>
          </a:prstGeom>
          <a:solidFill>
            <a:schemeClr val="bg1"/>
          </a:solidFill>
          <a:ln>
            <a:solidFill>
              <a:srgbClr val="FF6D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A0EEBA9E-01E2-98E4-3D8E-B6DDC3E42570}"/>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A3541E76-25BD-375D-DD07-66774F8472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33" b="89778" l="9778" r="89778">
                        <a14:foregroundMark x1="37778" y1="9333" x2="37778" y2="9333"/>
                        <a14:foregroundMark x1="68889" y1="58667" x2="68889" y2="58667"/>
                        <a14:foregroundMark x1="68444" y1="52000" x2="68444" y2="52000"/>
                        <a14:foregroundMark x1="40000" y1="56444" x2="40889" y2="70222"/>
                        <a14:foregroundMark x1="44000" y1="58222" x2="43556" y2="69333"/>
                        <a14:foregroundMark x1="43556" y1="69333" x2="43556" y2="69333"/>
                        <a14:foregroundMark x1="41778" y1="61778" x2="41778" y2="61778"/>
                        <a14:foregroundMark x1="41333" y1="58667" x2="41333" y2="58667"/>
                        <a14:foregroundMark x1="41333" y1="58667" x2="41333" y2="58667"/>
                        <a14:foregroundMark x1="41333" y1="59111" x2="42222" y2="76000"/>
                        <a14:foregroundMark x1="42222" y1="76000" x2="40889" y2="81778"/>
                        <a14:foregroundMark x1="34222" y1="78667" x2="34222" y2="78667"/>
                        <a14:foregroundMark x1="42222" y1="75111" x2="41778" y2="72889"/>
                        <a14:foregroundMark x1="39556" y1="44000" x2="39556" y2="44000"/>
                        <a14:foregroundMark x1="32000" y1="44889" x2="32000" y2="44889"/>
                        <a14:foregroundMark x1="42222" y1="29778" x2="42222" y2="29778"/>
                      </a14:backgroundRemoval>
                    </a14:imgEffect>
                  </a14:imgLayer>
                </a14:imgProps>
              </a:ext>
            </a:extLst>
          </a:blip>
          <a:stretch>
            <a:fillRect/>
          </a:stretch>
        </p:blipFill>
        <p:spPr>
          <a:xfrm>
            <a:off x="383932" y="4033247"/>
            <a:ext cx="4500563" cy="4500563"/>
          </a:xfrm>
          <a:prstGeom prst="rect">
            <a:avLst/>
          </a:prstGeom>
        </p:spPr>
      </p:pic>
      <p:sp>
        <p:nvSpPr>
          <p:cNvPr id="17" name="Rectangle: Rounded Corners 16">
            <a:extLst>
              <a:ext uri="{FF2B5EF4-FFF2-40B4-BE49-F238E27FC236}">
                <a16:creationId xmlns:a16="http://schemas.microsoft.com/office/drawing/2014/main" id="{0E6AB9D5-68B2-CB11-D3A6-68F884806359}"/>
              </a:ext>
            </a:extLst>
          </p:cNvPr>
          <p:cNvSpPr/>
          <p:nvPr/>
        </p:nvSpPr>
        <p:spPr>
          <a:xfrm>
            <a:off x="3413215" y="1721572"/>
            <a:ext cx="12115800" cy="1333910"/>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9Slide02 Noi dung rat dai" panose="02000000000000000000" pitchFamily="2" charset="0"/>
                <a:ea typeface="#9Slide02 Noi dung rat dai" panose="02000000000000000000" pitchFamily="2" charset="0"/>
              </a:rPr>
              <a:t>            Phụ nữ trên thế giới không thể tự quyết định về sức khỏe sinh sản và sức khỏe tình dục và các quyền về sức khỏe sinh sản của mình.</a:t>
            </a:r>
          </a:p>
        </p:txBody>
      </p:sp>
      <p:sp>
        <p:nvSpPr>
          <p:cNvPr id="18" name="Oval 17">
            <a:extLst>
              <a:ext uri="{FF2B5EF4-FFF2-40B4-BE49-F238E27FC236}">
                <a16:creationId xmlns:a16="http://schemas.microsoft.com/office/drawing/2014/main" id="{5DB3933B-EE94-E4BF-1885-1257E81F4AD2}"/>
              </a:ext>
            </a:extLst>
          </p:cNvPr>
          <p:cNvSpPr/>
          <p:nvPr/>
        </p:nvSpPr>
        <p:spPr>
          <a:xfrm>
            <a:off x="2502358" y="1721572"/>
            <a:ext cx="1447800" cy="1447794"/>
          </a:xfrm>
          <a:prstGeom prst="ellipse">
            <a:avLst/>
          </a:prstGeom>
          <a:solidFill>
            <a:schemeClr val="bg1"/>
          </a:solidFill>
          <a:ln>
            <a:solidFill>
              <a:srgbClr val="FF6D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TextBox 19">
            <a:extLst>
              <a:ext uri="{FF2B5EF4-FFF2-40B4-BE49-F238E27FC236}">
                <a16:creationId xmlns:a16="http://schemas.microsoft.com/office/drawing/2014/main" id="{2C53EA17-295C-100B-E0F4-4D550295A035}"/>
              </a:ext>
            </a:extLst>
          </p:cNvPr>
          <p:cNvSpPr txBox="1"/>
          <p:nvPr/>
        </p:nvSpPr>
        <p:spPr>
          <a:xfrm>
            <a:off x="1921554" y="2091537"/>
            <a:ext cx="2609407" cy="707863"/>
          </a:xfrm>
          <a:prstGeom prst="rect">
            <a:avLst/>
          </a:prstGeom>
          <a:noFill/>
        </p:spPr>
        <p:txBody>
          <a:bodyPr wrap="square">
            <a:spAutoFit/>
          </a:bodyPr>
          <a:lstStyle/>
          <a:p>
            <a:pPr algn="ctr"/>
            <a:r>
              <a:rPr lang="vi-VN" sz="4000" b="1">
                <a:solidFill>
                  <a:srgbClr val="002060"/>
                </a:solidFill>
                <a:latin typeface="#9Slide02 Noi dung rat dai" panose="02000000000000000000" pitchFamily="2" charset="0"/>
                <a:ea typeface="#9Slide02 Noi dung rat dai" panose="02000000000000000000" pitchFamily="2" charset="0"/>
              </a:rPr>
              <a:t>&gt; 40%   </a:t>
            </a:r>
            <a:endParaRPr lang="en-US" sz="4000" b="1">
              <a:solidFill>
                <a:srgbClr val="002060"/>
              </a:solidFill>
              <a:latin typeface="#9Slide02 Noi dung rat dai" panose="02000000000000000000" pitchFamily="2" charset="0"/>
              <a:ea typeface="#9Slide02 Noi dung rat dai" panose="02000000000000000000" pitchFamily="2" charset="0"/>
            </a:endParaRPr>
          </a:p>
        </p:txBody>
      </p:sp>
      <p:sp>
        <p:nvSpPr>
          <p:cNvPr id="21" name="Rectangle: Rounded Corners 20">
            <a:extLst>
              <a:ext uri="{FF2B5EF4-FFF2-40B4-BE49-F238E27FC236}">
                <a16:creationId xmlns:a16="http://schemas.microsoft.com/office/drawing/2014/main" id="{C1413B02-8407-3DC8-6021-808CB5AD53B2}"/>
              </a:ext>
            </a:extLst>
          </p:cNvPr>
          <p:cNvSpPr/>
          <p:nvPr/>
        </p:nvSpPr>
        <p:spPr>
          <a:xfrm>
            <a:off x="4884495" y="3374628"/>
            <a:ext cx="12115800" cy="1447794"/>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9Slide02 Noi dung rat dai" panose="02000000000000000000" pitchFamily="2" charset="0"/>
                <a:ea typeface="#9Slide02 Noi dung rat dai" panose="02000000000000000000" pitchFamily="2" charset="0"/>
              </a:rPr>
              <a:t>            Phụ nữ thì chỉ có một người ở các nước có mức thu nhập thấp và trung bình thực hiện được mong muốn sinh sản của mình.</a:t>
            </a:r>
          </a:p>
        </p:txBody>
      </p:sp>
      <p:sp>
        <p:nvSpPr>
          <p:cNvPr id="22" name="Oval 21">
            <a:extLst>
              <a:ext uri="{FF2B5EF4-FFF2-40B4-BE49-F238E27FC236}">
                <a16:creationId xmlns:a16="http://schemas.microsoft.com/office/drawing/2014/main" id="{7F1BC83B-E30C-2330-28E8-CC572B657988}"/>
              </a:ext>
            </a:extLst>
          </p:cNvPr>
          <p:cNvSpPr/>
          <p:nvPr/>
        </p:nvSpPr>
        <p:spPr>
          <a:xfrm>
            <a:off x="3973638" y="3374628"/>
            <a:ext cx="1447800" cy="1447794"/>
          </a:xfrm>
          <a:prstGeom prst="ellipse">
            <a:avLst/>
          </a:prstGeom>
          <a:solidFill>
            <a:schemeClr val="bg1"/>
          </a:solidFill>
          <a:ln>
            <a:solidFill>
              <a:srgbClr val="FF6D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A2D00288-2311-6995-6A22-8D88EFD256D6}"/>
              </a:ext>
            </a:extLst>
          </p:cNvPr>
          <p:cNvSpPr txBox="1"/>
          <p:nvPr/>
        </p:nvSpPr>
        <p:spPr>
          <a:xfrm>
            <a:off x="3392834" y="3744593"/>
            <a:ext cx="2609407" cy="707863"/>
          </a:xfrm>
          <a:prstGeom prst="rect">
            <a:avLst/>
          </a:prstGeom>
          <a:noFill/>
        </p:spPr>
        <p:txBody>
          <a:bodyPr wrap="square">
            <a:spAutoFit/>
          </a:bodyPr>
          <a:lstStyle/>
          <a:p>
            <a:pPr algn="ctr"/>
            <a:r>
              <a:rPr lang="vi-VN" sz="4000" b="1">
                <a:solidFill>
                  <a:srgbClr val="002060"/>
                </a:solidFill>
                <a:latin typeface="#9Slide02 Noi dung rat dai" panose="02000000000000000000" pitchFamily="2" charset="0"/>
                <a:ea typeface="#9Slide02 Noi dung rat dai" panose="02000000000000000000" pitchFamily="2" charset="0"/>
              </a:rPr>
              <a:t>4   </a:t>
            </a:r>
            <a:endParaRPr lang="en-US" sz="4000" b="1">
              <a:solidFill>
                <a:srgbClr val="002060"/>
              </a:solidFill>
              <a:latin typeface="#9Slide02 Noi dung rat dai" panose="02000000000000000000" pitchFamily="2" charset="0"/>
              <a:ea typeface="#9Slide02 Noi dung rat dai" panose="02000000000000000000" pitchFamily="2" charset="0"/>
            </a:endParaRPr>
          </a:p>
        </p:txBody>
      </p:sp>
      <p:sp>
        <p:nvSpPr>
          <p:cNvPr id="25" name="TextBox 24">
            <a:extLst>
              <a:ext uri="{FF2B5EF4-FFF2-40B4-BE49-F238E27FC236}">
                <a16:creationId xmlns:a16="http://schemas.microsoft.com/office/drawing/2014/main" id="{D4E4F14E-6B9B-639E-0046-C60A1CA1777B}"/>
              </a:ext>
            </a:extLst>
          </p:cNvPr>
          <p:cNvSpPr txBox="1"/>
          <p:nvPr/>
        </p:nvSpPr>
        <p:spPr>
          <a:xfrm>
            <a:off x="3320342" y="6987072"/>
            <a:ext cx="2609407" cy="1323439"/>
          </a:xfrm>
          <a:prstGeom prst="rect">
            <a:avLst/>
          </a:prstGeom>
          <a:noFill/>
          <a:ln>
            <a:noFill/>
          </a:ln>
        </p:spPr>
        <p:txBody>
          <a:bodyPr wrap="square">
            <a:spAutoFit/>
          </a:bodyPr>
          <a:lstStyle/>
          <a:p>
            <a:pPr algn="ctr"/>
            <a:r>
              <a:rPr lang="vi-VN" sz="4000" b="1">
                <a:solidFill>
                  <a:srgbClr val="002060"/>
                </a:solidFill>
                <a:latin typeface="#9Slide02 Noi dung rat dai" panose="02000000000000000000" pitchFamily="2" charset="0"/>
                <a:ea typeface="#9Slide02 Noi dung rat dai" panose="02000000000000000000" pitchFamily="2" charset="0"/>
              </a:rPr>
              <a:t>Gần </a:t>
            </a:r>
          </a:p>
          <a:p>
            <a:pPr algn="ctr"/>
            <a:r>
              <a:rPr lang="vi-VN" sz="4000" b="1">
                <a:solidFill>
                  <a:srgbClr val="002060"/>
                </a:solidFill>
                <a:latin typeface="#9Slide02 Noi dung rat dai" panose="02000000000000000000" pitchFamily="2" charset="0"/>
                <a:ea typeface="#9Slide02 Noi dung rat dai" panose="02000000000000000000" pitchFamily="2" charset="0"/>
              </a:rPr>
              <a:t>1/3   </a:t>
            </a:r>
            <a:endParaRPr lang="en-US" sz="4000" b="1">
              <a:solidFill>
                <a:srgbClr val="002060"/>
              </a:solidFill>
              <a:latin typeface="#9Slide02 Noi dung rat dai" panose="02000000000000000000" pitchFamily="2" charset="0"/>
              <a:ea typeface="#9Slide02 Noi dung rat dai" panose="02000000000000000000" pitchFamily="2" charset="0"/>
            </a:endParaRPr>
          </a:p>
        </p:txBody>
      </p:sp>
      <p:sp>
        <p:nvSpPr>
          <p:cNvPr id="29" name="Rectangle: Rounded Corners 28">
            <a:extLst>
              <a:ext uri="{FF2B5EF4-FFF2-40B4-BE49-F238E27FC236}">
                <a16:creationId xmlns:a16="http://schemas.microsoft.com/office/drawing/2014/main" id="{F1AE9AA4-9A5A-A1B7-AF9C-7198BB126D03}"/>
              </a:ext>
            </a:extLst>
          </p:cNvPr>
          <p:cNvSpPr/>
          <p:nvPr/>
        </p:nvSpPr>
        <p:spPr>
          <a:xfrm>
            <a:off x="3413215" y="8492279"/>
            <a:ext cx="12115800" cy="1447794"/>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9Slide02 Noi dung rat dai" panose="02000000000000000000" pitchFamily="2" charset="0"/>
                <a:ea typeface="#9Slide02 Noi dung rat dai" panose="02000000000000000000" pitchFamily="2" charset="0"/>
              </a:rPr>
              <a:t>            Trong số 800 triệu người dân không biết đọc trên toàn cầu là phụ nữ.</a:t>
            </a:r>
          </a:p>
        </p:txBody>
      </p:sp>
      <p:sp>
        <p:nvSpPr>
          <p:cNvPr id="30" name="Oval 29">
            <a:extLst>
              <a:ext uri="{FF2B5EF4-FFF2-40B4-BE49-F238E27FC236}">
                <a16:creationId xmlns:a16="http://schemas.microsoft.com/office/drawing/2014/main" id="{A016424F-6A83-6FC2-09EF-ABE1BD620D1D}"/>
              </a:ext>
            </a:extLst>
          </p:cNvPr>
          <p:cNvSpPr/>
          <p:nvPr/>
        </p:nvSpPr>
        <p:spPr>
          <a:xfrm>
            <a:off x="2334893" y="8532151"/>
            <a:ext cx="1447800" cy="1447794"/>
          </a:xfrm>
          <a:prstGeom prst="ellipse">
            <a:avLst/>
          </a:prstGeom>
          <a:solidFill>
            <a:schemeClr val="bg1"/>
          </a:solidFill>
          <a:ln>
            <a:solidFill>
              <a:srgbClr val="FF6D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1" name="TextBox 30">
            <a:extLst>
              <a:ext uri="{FF2B5EF4-FFF2-40B4-BE49-F238E27FC236}">
                <a16:creationId xmlns:a16="http://schemas.microsoft.com/office/drawing/2014/main" id="{C6E02E2F-C1BF-3349-DC64-35FDC623EC4A}"/>
              </a:ext>
            </a:extLst>
          </p:cNvPr>
          <p:cNvSpPr txBox="1"/>
          <p:nvPr/>
        </p:nvSpPr>
        <p:spPr>
          <a:xfrm>
            <a:off x="1754089" y="8860349"/>
            <a:ext cx="2609407" cy="707886"/>
          </a:xfrm>
          <a:prstGeom prst="rect">
            <a:avLst/>
          </a:prstGeom>
          <a:noFill/>
          <a:ln>
            <a:noFill/>
          </a:ln>
        </p:spPr>
        <p:txBody>
          <a:bodyPr wrap="square">
            <a:spAutoFit/>
          </a:bodyPr>
          <a:lstStyle/>
          <a:p>
            <a:pPr algn="ctr"/>
            <a:r>
              <a:rPr lang="vi-VN" sz="4000" b="1">
                <a:solidFill>
                  <a:srgbClr val="002060"/>
                </a:solidFill>
                <a:latin typeface="#9Slide02 Noi dung rat dai" panose="02000000000000000000" pitchFamily="2" charset="0"/>
                <a:ea typeface="#9Slide02 Noi dung rat dai" panose="02000000000000000000" pitchFamily="2" charset="0"/>
              </a:rPr>
              <a:t>&gt;2/3   </a:t>
            </a:r>
            <a:endParaRPr lang="en-US" sz="4000" b="1">
              <a:solidFill>
                <a:srgbClr val="002060"/>
              </a:solidFill>
              <a:latin typeface="#9Slide02 Noi dung rat dai" panose="02000000000000000000" pitchFamily="2" charset="0"/>
              <a:ea typeface="#9Slide02 Noi dung rat dai" panose="02000000000000000000" pitchFamily="2" charset="0"/>
            </a:endParaRPr>
          </a:p>
        </p:txBody>
      </p:sp>
      <p:sp>
        <p:nvSpPr>
          <p:cNvPr id="32" name="Rectangle: Rounded Corners 31">
            <a:extLst>
              <a:ext uri="{FF2B5EF4-FFF2-40B4-BE49-F238E27FC236}">
                <a16:creationId xmlns:a16="http://schemas.microsoft.com/office/drawing/2014/main" id="{181D2FC9-26E4-BB01-A620-5C2A559B2673}"/>
              </a:ext>
            </a:extLst>
          </p:cNvPr>
          <p:cNvSpPr/>
          <p:nvPr/>
        </p:nvSpPr>
        <p:spPr>
          <a:xfrm>
            <a:off x="720029" y="272048"/>
            <a:ext cx="16729771" cy="1252356"/>
          </a:xfrm>
          <a:prstGeom prst="roundRect">
            <a:avLst/>
          </a:prstGeom>
          <a:solidFill>
            <a:srgbClr val="FF5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base" latinLnBrk="0" hangingPunct="1">
              <a:lnSpc>
                <a:spcPct val="100000"/>
              </a:lnSpc>
              <a:spcBef>
                <a:spcPts val="0"/>
              </a:spcBef>
              <a:spcAft>
                <a:spcPct val="0"/>
              </a:spcAft>
              <a:buClr>
                <a:srgbClr val="FFFFFF"/>
              </a:buClr>
              <a:buSzTx/>
              <a:buFontTx/>
              <a:buNone/>
              <a:tabLst/>
              <a:defRPr/>
            </a:pPr>
            <a:r>
              <a:rPr lang="vi-VN" sz="7200" b="1" kern="0">
                <a:solidFill>
                  <a:srgbClr val="FFFFFF"/>
                </a:solidFill>
                <a:latin typeface="Times New Roman" panose="02020603050405020304" pitchFamily="18" charset="0"/>
                <a:cs typeface="Times New Roman" panose="02020603050405020304" pitchFamily="18" charset="0"/>
              </a:rPr>
              <a:t>NHỮNG CON SỐ BIẾT NÓI</a:t>
            </a:r>
          </a:p>
        </p:txBody>
      </p:sp>
      <p:sp>
        <p:nvSpPr>
          <p:cNvPr id="34" name="Oval 33">
            <a:extLst>
              <a:ext uri="{FF2B5EF4-FFF2-40B4-BE49-F238E27FC236}">
                <a16:creationId xmlns:a16="http://schemas.microsoft.com/office/drawing/2014/main" id="{BE4E3F80-49AE-01F8-3940-E2966F9A617F}"/>
              </a:ext>
            </a:extLst>
          </p:cNvPr>
          <p:cNvSpPr/>
          <p:nvPr/>
        </p:nvSpPr>
        <p:spPr>
          <a:xfrm>
            <a:off x="4323982" y="5132137"/>
            <a:ext cx="1447800" cy="1447794"/>
          </a:xfrm>
          <a:prstGeom prst="ellipse">
            <a:avLst/>
          </a:prstGeom>
          <a:solidFill>
            <a:schemeClr val="bg1"/>
          </a:solidFill>
          <a:ln>
            <a:solidFill>
              <a:srgbClr val="FF6D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EBF47BE-23B6-6D67-678F-7FE7E9C12866}"/>
              </a:ext>
            </a:extLst>
          </p:cNvPr>
          <p:cNvSpPr txBox="1"/>
          <p:nvPr/>
        </p:nvSpPr>
        <p:spPr>
          <a:xfrm>
            <a:off x="3743178" y="5103175"/>
            <a:ext cx="2609407" cy="1323439"/>
          </a:xfrm>
          <a:prstGeom prst="rect">
            <a:avLst/>
          </a:prstGeom>
          <a:noFill/>
          <a:ln>
            <a:noFill/>
          </a:ln>
        </p:spPr>
        <p:txBody>
          <a:bodyPr wrap="square">
            <a:spAutoFit/>
          </a:bodyPr>
          <a:lstStyle/>
          <a:p>
            <a:pPr algn="ctr"/>
            <a:r>
              <a:rPr lang="vi-VN" sz="4000" b="1">
                <a:solidFill>
                  <a:srgbClr val="002060"/>
                </a:solidFill>
                <a:latin typeface="#9Slide02 Noi dung rat dai" panose="02000000000000000000" pitchFamily="2" charset="0"/>
                <a:ea typeface="#9Slide02 Noi dung rat dai" panose="02000000000000000000" pitchFamily="2" charset="0"/>
              </a:rPr>
              <a:t>2</a:t>
            </a:r>
          </a:p>
          <a:p>
            <a:pPr algn="ctr"/>
            <a:r>
              <a:rPr lang="vi-VN" sz="4000" b="1">
                <a:solidFill>
                  <a:srgbClr val="002060"/>
                </a:solidFill>
                <a:latin typeface="#9Slide02 Noi dung rat dai" panose="02000000000000000000" pitchFamily="2" charset="0"/>
                <a:ea typeface="#9Slide02 Noi dung rat dai" panose="02000000000000000000" pitchFamily="2" charset="0"/>
              </a:rPr>
              <a:t> phút</a:t>
            </a:r>
            <a:endParaRPr lang="en-US" sz="4000" b="1">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202385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1000" fill="hold"/>
                                        <p:tgtEl>
                                          <p:spTgt spid="3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4" grpId="0" animBg="1"/>
      <p:bldP spid="26" grpId="0" animBg="1"/>
      <p:bldP spid="17" grpId="0" animBg="1"/>
      <p:bldP spid="18" grpId="0" animBg="1"/>
      <p:bldP spid="20" grpId="0"/>
      <p:bldP spid="21" grpId="0" animBg="1"/>
      <p:bldP spid="22" grpId="0" animBg="1"/>
      <p:bldP spid="23" grpId="0"/>
      <p:bldP spid="25" grpId="0"/>
      <p:bldP spid="29" grpId="0" animBg="1"/>
      <p:bldP spid="30" grpId="0" animBg="1"/>
      <p:bldP spid="31" grpId="0"/>
      <p:bldP spid="34"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721" y="1028700"/>
            <a:ext cx="8395241" cy="7651607"/>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813072">
            <a:off x="16240102" y="-1034983"/>
            <a:ext cx="3539217" cy="4127367"/>
          </a:xfrm>
          <a:custGeom>
            <a:avLst/>
            <a:gdLst/>
            <a:ahLst/>
            <a:cxnLst/>
            <a:rect l="l" t="t" r="r" b="b"/>
            <a:pathLst>
              <a:path w="3539217" h="4127367">
                <a:moveTo>
                  <a:pt x="0" y="0"/>
                </a:moveTo>
                <a:lnTo>
                  <a:pt x="3539217" y="0"/>
                </a:lnTo>
                <a:lnTo>
                  <a:pt x="3539217" y="4127366"/>
                </a:lnTo>
                <a:lnTo>
                  <a:pt x="0" y="412736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8644582">
            <a:off x="15442659" y="7281627"/>
            <a:ext cx="6101228" cy="5422467"/>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7">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8644582">
            <a:off x="-2494237" y="7575766"/>
            <a:ext cx="6101228" cy="5422467"/>
          </a:xfrm>
          <a:custGeom>
            <a:avLst/>
            <a:gdLst/>
            <a:ahLst/>
            <a:cxnLst/>
            <a:rect l="l" t="t" r="r" b="b"/>
            <a:pathLst>
              <a:path w="6101228" h="5422467">
                <a:moveTo>
                  <a:pt x="0" y="0"/>
                </a:moveTo>
                <a:lnTo>
                  <a:pt x="6101228" y="0"/>
                </a:lnTo>
                <a:lnTo>
                  <a:pt x="6101228" y="5422467"/>
                </a:lnTo>
                <a:lnTo>
                  <a:pt x="0" y="5422467"/>
                </a:lnTo>
                <a:lnTo>
                  <a:pt x="0" y="0"/>
                </a:lnTo>
                <a:close/>
              </a:path>
            </a:pathLst>
          </a:custGeom>
          <a:blipFill>
            <a:blip r:embed="rId7">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8BB26E48-3AEE-99CF-3419-47B04B50E82C}"/>
              </a:ext>
            </a:extLst>
          </p:cNvPr>
          <p:cNvSpPr/>
          <p:nvPr/>
        </p:nvSpPr>
        <p:spPr>
          <a:xfrm>
            <a:off x="1483605" y="3987224"/>
            <a:ext cx="5927514" cy="32118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PHẦN THI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VỀ ĐÍCH</a:t>
            </a:r>
            <a:endParaRPr kumimoji="0" lang="vi-VN" sz="8800" b="1" i="0" u="none" strike="noStrike" kern="1200" cap="none" spc="0" normalizeH="0" baseline="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10E3A2C6-7D44-016C-779A-684E2BD4F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667" r="91667">
                        <a14:foregroundMark x1="8056" y1="65556" x2="8056" y2="65556"/>
                        <a14:foregroundMark x1="6667" y1="60278" x2="6667" y2="60278"/>
                        <a14:foregroundMark x1="91667" y1="45278" x2="91667" y2="56667"/>
                      </a14:backgroundRemoval>
                    </a14:imgEffect>
                  </a14:imgLayer>
                </a14:imgProps>
              </a:ext>
            </a:extLst>
          </a:blip>
          <a:stretch>
            <a:fillRect/>
          </a:stretch>
        </p:blipFill>
        <p:spPr>
          <a:xfrm>
            <a:off x="3367049" y="5829300"/>
            <a:ext cx="4997112" cy="4997112"/>
          </a:xfrm>
          <a:prstGeom prst="rect">
            <a:avLst/>
          </a:prstGeom>
        </p:spPr>
      </p:pic>
      <p:pic>
        <p:nvPicPr>
          <p:cNvPr id="2" name="Nhac-intro-10s-www_tiengdong_com">
            <a:hlinkClick r:id="" action="ppaction://media"/>
            <a:extLst>
              <a:ext uri="{FF2B5EF4-FFF2-40B4-BE49-F238E27FC236}">
                <a16:creationId xmlns:a16="http://schemas.microsoft.com/office/drawing/2014/main" id="{5DD9CC00-8C88-AB00-CBB2-7D0357B6A0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319453" y="409875"/>
            <a:ext cx="1719265" cy="1719265"/>
          </a:xfrm>
          <a:prstGeom prst="rect">
            <a:avLst/>
          </a:prstGeom>
        </p:spPr>
      </p:pic>
      <p:sp>
        <p:nvSpPr>
          <p:cNvPr id="5" name="Rectangle: Rounded Corners 4">
            <a:extLst>
              <a:ext uri="{FF2B5EF4-FFF2-40B4-BE49-F238E27FC236}">
                <a16:creationId xmlns:a16="http://schemas.microsoft.com/office/drawing/2014/main" id="{A5CBD1EA-D4EA-10A0-3B08-90F397612D78}"/>
              </a:ext>
            </a:extLst>
          </p:cNvPr>
          <p:cNvSpPr/>
          <p:nvPr/>
        </p:nvSpPr>
        <p:spPr>
          <a:xfrm>
            <a:off x="9677401" y="709119"/>
            <a:ext cx="7315200" cy="8589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HƯỚNG DẪN</a:t>
            </a:r>
            <a:endParaRPr lang="vi-VN" sz="72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just" defTabSz="914400" rtl="0" eaLnBrk="1" fontAlgn="auto" latinLnBrk="0" hangingPunct="1">
              <a:lnSpc>
                <a:spcPts val="85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kumimoji="0" lang="en-US" sz="4400" b="1"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đội chơi sẽ có một bộ 4 thẻ A, B, C, D.</a:t>
            </a:r>
            <a:endParaRPr kumimoji="0" lang="en-US" sz="4400" b="1"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just" defTabSz="914400" rtl="0" eaLnBrk="1" fontAlgn="auto" latinLnBrk="0" hangingPunct="1">
              <a:lnSpc>
                <a:spcPts val="8500"/>
              </a:lnSpc>
              <a:spcBef>
                <a:spcPts val="0"/>
              </a:spcBef>
              <a:spcAft>
                <a:spcPts val="0"/>
              </a:spcAft>
              <a:buClrTx/>
              <a:buSzTx/>
              <a:buFontTx/>
              <a:buNone/>
              <a:tabLst/>
              <a:defRPr/>
            </a:pP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Hết thời gian 10 giây c</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ác</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đội</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chơi</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sẽ</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giơ đáp án mình lựa chọn.</a:t>
            </a:r>
          </a:p>
          <a:p>
            <a:pPr marL="0" marR="0" lvl="0" indent="0" algn="just" defTabSz="914400" rtl="0" eaLnBrk="1" fontAlgn="auto" latinLnBrk="0" hangingPunct="1">
              <a:lnSpc>
                <a:spcPts val="85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kumimoji="0" lang="en-US" sz="4400" b="1"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c</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trả</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lời</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đúng</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sẽ</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được</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10 </a:t>
            </a:r>
            <a:r>
              <a:rPr lang="en-US" sz="4400" b="1"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điểm</a:t>
            </a:r>
            <a:r>
              <a:rPr lang="en-US" sz="44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endParaRPr>
          </a:p>
        </p:txBody>
      </p:sp>
    </p:spTree>
    <p:extLst>
      <p:ext uri="{BB962C8B-B14F-4D97-AF65-F5344CB8AC3E}">
        <p14:creationId xmlns:p14="http://schemas.microsoft.com/office/powerpoint/2010/main" val="3464587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83521" y="756150"/>
            <a:ext cx="6065083" cy="2012633"/>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u="sng" dirty="0" err="1">
                <a:solidFill>
                  <a:srgbClr val="002060"/>
                </a:solidFill>
                <a:latin typeface="Times New Roman" panose="02020603050405020304" pitchFamily="18" charset="0"/>
                <a:cs typeface="Times New Roman" panose="02020603050405020304" pitchFamily="18" charset="0"/>
              </a:rPr>
              <a:t>Câu</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a:solidFill>
                  <a:srgbClr val="002060"/>
                </a:solidFill>
                <a:latin typeface="Times New Roman" panose="02020603050405020304" pitchFamily="18" charset="0"/>
                <a:cs typeface="Times New Roman" panose="02020603050405020304" pitchFamily="18" charset="0"/>
              </a:rPr>
              <a:t>1</a:t>
            </a:r>
            <a:r>
              <a:rPr lang="en-US" sz="4400" b="1">
                <a:solidFill>
                  <a:srgbClr val="002060"/>
                </a:solidFill>
                <a:latin typeface="Times New Roman" panose="02020603050405020304" pitchFamily="18" charset="0"/>
                <a:cs typeface="Times New Roman" panose="02020603050405020304" pitchFamily="18" charset="0"/>
              </a:rPr>
              <a:t>:</a:t>
            </a:r>
            <a:r>
              <a:rPr lang="vi-VN" sz="4400" b="1">
                <a:solidFill>
                  <a:srgbClr val="002060"/>
                </a:solidFill>
                <a:latin typeface="Times New Roman" panose="02020603050405020304" pitchFamily="18" charset="0"/>
                <a:cs typeface="Times New Roman" panose="02020603050405020304" pitchFamily="18" charset="0"/>
              </a:rPr>
              <a:t> Nước ta có bao nhiêu dân tộc?</a:t>
            </a:r>
            <a:endParaRPr lang="en-US" sz="4400" i="1"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222244" y="3537752"/>
            <a:ext cx="4959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52</a:t>
            </a:r>
            <a:r>
              <a:rPr lang="en-US" sz="4400" b="1">
                <a:solidFill>
                  <a:schemeClr val="bg1"/>
                </a:solidFill>
                <a:latin typeface="Times New Roman" panose="02020603050405020304" pitchFamily="18" charset="0"/>
                <a:cs typeface="Times New Roman" panose="02020603050405020304" pitchFamily="18" charset="0"/>
              </a:rPr>
              <a:t> </a:t>
            </a:r>
          </a:p>
        </p:txBody>
      </p:sp>
      <p:sp>
        <p:nvSpPr>
          <p:cNvPr id="16" name="Hexagon 15">
            <a:extLst>
              <a:ext uri="{FF2B5EF4-FFF2-40B4-BE49-F238E27FC236}">
                <a16:creationId xmlns:a16="http://schemas.microsoft.com/office/drawing/2014/main" id="{A2234869-0204-EAD2-FDDA-2AFCCF1232F5}"/>
              </a:ext>
            </a:extLst>
          </p:cNvPr>
          <p:cNvSpPr/>
          <p:nvPr/>
        </p:nvSpPr>
        <p:spPr>
          <a:xfrm>
            <a:off x="1083094" y="3620325"/>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205478" y="5098303"/>
            <a:ext cx="4959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Times New Roman" panose="02020603050405020304" pitchFamily="18" charset="0"/>
                <a:cs typeface="Times New Roman" panose="02020603050405020304" pitchFamily="18" charset="0"/>
              </a:rPr>
              <a:t>5</a:t>
            </a:r>
            <a:r>
              <a:rPr lang="vi-VN" sz="4400" b="1">
                <a:solidFill>
                  <a:schemeClr val="bg1"/>
                </a:solidFill>
                <a:latin typeface="Times New Roman" panose="02020603050405020304" pitchFamily="18" charset="0"/>
                <a:cs typeface="Times New Roman" panose="02020603050405020304" pitchFamily="18" charset="0"/>
              </a:rPr>
              <a:t>3</a:t>
            </a:r>
          </a:p>
        </p:txBody>
      </p:sp>
      <p:sp>
        <p:nvSpPr>
          <p:cNvPr id="20" name="Hexagon 19">
            <a:extLst>
              <a:ext uri="{FF2B5EF4-FFF2-40B4-BE49-F238E27FC236}">
                <a16:creationId xmlns:a16="http://schemas.microsoft.com/office/drawing/2014/main" id="{23245030-9D45-04CF-444C-A601988FA2EA}"/>
              </a:ext>
            </a:extLst>
          </p:cNvPr>
          <p:cNvSpPr/>
          <p:nvPr/>
        </p:nvSpPr>
        <p:spPr>
          <a:xfrm>
            <a:off x="1162291" y="5124519"/>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192124" y="6733904"/>
            <a:ext cx="4956480" cy="1014367"/>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54</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662414"/>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222244" y="8264641"/>
            <a:ext cx="4926360"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55</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147211" y="6665442"/>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11" name="Picture 10">
            <a:extLst>
              <a:ext uri="{FF2B5EF4-FFF2-40B4-BE49-F238E27FC236}">
                <a16:creationId xmlns:a16="http://schemas.microsoft.com/office/drawing/2014/main" id="{60529E73-05ED-4BDD-B073-2BE6578D6799}"/>
              </a:ext>
            </a:extLst>
          </p:cNvPr>
          <p:cNvPicPr>
            <a:picLocks noChangeAspect="1"/>
          </p:cNvPicPr>
          <p:nvPr/>
        </p:nvPicPr>
        <p:blipFill>
          <a:blip r:embed="rId10"/>
          <a:stretch>
            <a:fillRect/>
          </a:stretch>
        </p:blipFill>
        <p:spPr>
          <a:xfrm>
            <a:off x="8616659" y="444683"/>
            <a:ext cx="5998546" cy="9997577"/>
          </a:xfrm>
          <a:prstGeom prst="rect">
            <a:avLst/>
          </a:prstGeom>
        </p:spPr>
      </p:pic>
    </p:spTree>
    <p:extLst>
      <p:ext uri="{BB962C8B-B14F-4D97-AF65-F5344CB8AC3E}">
        <p14:creationId xmlns:p14="http://schemas.microsoft.com/office/powerpoint/2010/main" val="843301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44835" y="520711"/>
            <a:ext cx="12807436" cy="1931689"/>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u="sng" err="1">
                <a:solidFill>
                  <a:srgbClr val="002060"/>
                </a:solidFill>
                <a:latin typeface="Times New Roman" panose="02020603050405020304" pitchFamily="18" charset="0"/>
                <a:cs typeface="Times New Roman" panose="02020603050405020304" pitchFamily="18" charset="0"/>
              </a:rPr>
              <a:t>Câu</a:t>
            </a:r>
            <a:r>
              <a:rPr lang="en-US" sz="4000" b="1" u="sng">
                <a:solidFill>
                  <a:srgbClr val="002060"/>
                </a:solidFill>
                <a:latin typeface="Times New Roman" panose="02020603050405020304" pitchFamily="18" charset="0"/>
                <a:cs typeface="Times New Roman" panose="02020603050405020304" pitchFamily="18" charset="0"/>
              </a:rPr>
              <a:t> 2</a:t>
            </a:r>
            <a:r>
              <a:rPr lang="en-US" sz="4000" b="1">
                <a:solidFill>
                  <a:srgbClr val="002060"/>
                </a:solidFill>
                <a:latin typeface="Times New Roman" panose="02020603050405020304" pitchFamily="18" charset="0"/>
                <a:cs typeface="Times New Roman" panose="02020603050405020304" pitchFamily="18" charset="0"/>
              </a:rPr>
              <a:t>:</a:t>
            </a:r>
            <a:r>
              <a:rPr lang="vi-VN" sz="4000" b="1">
                <a:solidFill>
                  <a:srgbClr val="002060"/>
                </a:solidFill>
                <a:latin typeface="Times New Roman" panose="02020603050405020304" pitchFamily="18" charset="0"/>
                <a:cs typeface="Times New Roman" panose="02020603050405020304" pitchFamily="18" charset="0"/>
              </a:rPr>
              <a:t> Dân tộc có số dân đông nhất ở nước ta?</a:t>
            </a:r>
            <a:endParaRPr lang="en-US" sz="4000" i="1"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126708" y="2924690"/>
            <a:ext cx="4726867"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Kinh</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16" name="Hexagon 15">
            <a:extLst>
              <a:ext uri="{FF2B5EF4-FFF2-40B4-BE49-F238E27FC236}">
                <a16:creationId xmlns:a16="http://schemas.microsoft.com/office/drawing/2014/main" id="{A2234869-0204-EAD2-FDDA-2AFCCF1232F5}"/>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158553" y="4610101"/>
            <a:ext cx="4726867"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Thái</a:t>
            </a:r>
          </a:p>
        </p:txBody>
      </p:sp>
      <p:sp>
        <p:nvSpPr>
          <p:cNvPr id="20" name="Hexagon 19">
            <a:extLst>
              <a:ext uri="{FF2B5EF4-FFF2-40B4-BE49-F238E27FC236}">
                <a16:creationId xmlns:a16="http://schemas.microsoft.com/office/drawing/2014/main" id="{23245030-9D45-04CF-444C-A601988FA2EA}"/>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192124" y="6374161"/>
            <a:ext cx="4723615" cy="1014367"/>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Mường</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222244" y="8264641"/>
            <a:ext cx="4694910"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Tày</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109003" y="2924689"/>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solidFill>
                  <a:srgbClr val="002060"/>
                </a:solidFill>
                <a:latin typeface="Times New Roman" panose="02020603050405020304" pitchFamily="18" charset="0"/>
                <a:cs typeface="Times New Roman" panose="02020603050405020304" pitchFamily="18" charset="0"/>
              </a:rPr>
              <a:t>A</a:t>
            </a:r>
            <a:endParaRPr lang="en-US" sz="7200" b="1" dirty="0">
              <a:solidFill>
                <a:srgbClr val="002060"/>
              </a:solidFill>
              <a:latin typeface="Times New Roman" panose="02020603050405020304" pitchFamily="18" charset="0"/>
              <a:cs typeface="Times New Roman" panose="02020603050405020304" pitchFamily="18" charset="0"/>
            </a:endParaRP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8" name="Picture 7">
            <a:extLst>
              <a:ext uri="{FF2B5EF4-FFF2-40B4-BE49-F238E27FC236}">
                <a16:creationId xmlns:a16="http://schemas.microsoft.com/office/drawing/2014/main" id="{0EAE141D-D113-0C9C-BDA8-9D2197F02A63}"/>
              </a:ext>
            </a:extLst>
          </p:cNvPr>
          <p:cNvPicPr>
            <a:picLocks noChangeAspect="1"/>
          </p:cNvPicPr>
          <p:nvPr/>
        </p:nvPicPr>
        <p:blipFill rotWithShape="1">
          <a:blip r:embed="rId10"/>
          <a:srcRect b="6179"/>
          <a:stretch/>
        </p:blipFill>
        <p:spPr>
          <a:xfrm>
            <a:off x="7275413" y="2911425"/>
            <a:ext cx="10249827" cy="6353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53399" y="21925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44835" y="520711"/>
            <a:ext cx="12807436" cy="1931689"/>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u="sng" err="1">
                <a:solidFill>
                  <a:srgbClr val="002060"/>
                </a:solidFill>
                <a:latin typeface="Times New Roman" panose="02020603050405020304" pitchFamily="18" charset="0"/>
                <a:cs typeface="Times New Roman" panose="02020603050405020304" pitchFamily="18" charset="0"/>
              </a:rPr>
              <a:t>Câu</a:t>
            </a:r>
            <a:r>
              <a:rPr lang="en-US" sz="4000" b="1" u="sng">
                <a:solidFill>
                  <a:srgbClr val="002060"/>
                </a:solidFill>
                <a:latin typeface="Times New Roman" panose="02020603050405020304" pitchFamily="18" charset="0"/>
                <a:cs typeface="Times New Roman" panose="02020603050405020304" pitchFamily="18" charset="0"/>
              </a:rPr>
              <a:t> </a:t>
            </a:r>
            <a:r>
              <a:rPr lang="vi-VN" sz="4000" b="1" u="sng">
                <a:solidFill>
                  <a:srgbClr val="002060"/>
                </a:solidFill>
                <a:latin typeface="Times New Roman" panose="02020603050405020304" pitchFamily="18" charset="0"/>
                <a:cs typeface="Times New Roman" panose="02020603050405020304" pitchFamily="18" charset="0"/>
              </a:rPr>
              <a:t>3</a:t>
            </a:r>
            <a:r>
              <a:rPr lang="en-US" sz="4000" b="1">
                <a:solidFill>
                  <a:srgbClr val="002060"/>
                </a:solidFill>
                <a:latin typeface="Times New Roman" panose="02020603050405020304" pitchFamily="18" charset="0"/>
                <a:cs typeface="Times New Roman" panose="02020603050405020304" pitchFamily="18" charset="0"/>
              </a:rPr>
              <a:t>:</a:t>
            </a:r>
            <a:r>
              <a:rPr lang="vi-VN" sz="4000" b="1">
                <a:solidFill>
                  <a:srgbClr val="002060"/>
                </a:solidFill>
                <a:latin typeface="Times New Roman" panose="02020603050405020304" pitchFamily="18" charset="0"/>
                <a:cs typeface="Times New Roman" panose="02020603050405020304" pitchFamily="18" charset="0"/>
              </a:rPr>
              <a:t> Đây là trang phục của dân tộc nào?</a:t>
            </a:r>
            <a:endParaRPr lang="en-US" sz="4000" i="1" dirty="0">
              <a:solidFill>
                <a:srgbClr val="002060"/>
              </a:solidFill>
              <a:latin typeface="Times New Roman" panose="02020603050405020304" pitchFamily="18" charset="0"/>
              <a:cs typeface="Times New Roman" panose="02020603050405020304" pitchFamily="18" charset="0"/>
            </a:endParaRP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8" name="Picture 7">
            <a:extLst>
              <a:ext uri="{FF2B5EF4-FFF2-40B4-BE49-F238E27FC236}">
                <a16:creationId xmlns:a16="http://schemas.microsoft.com/office/drawing/2014/main" id="{97D5151F-B2E4-A6BE-008D-444DB8FD9346}"/>
              </a:ext>
            </a:extLst>
          </p:cNvPr>
          <p:cNvPicPr>
            <a:picLocks noChangeAspect="1"/>
          </p:cNvPicPr>
          <p:nvPr/>
        </p:nvPicPr>
        <p:blipFill rotWithShape="1">
          <a:blip r:embed="rId10"/>
          <a:srcRect l="18055" t="-272" r="11004" b="272"/>
          <a:stretch/>
        </p:blipFill>
        <p:spPr>
          <a:xfrm>
            <a:off x="9576624" y="2871290"/>
            <a:ext cx="7187985" cy="6332764"/>
          </a:xfrm>
          <a:prstGeom prst="rect">
            <a:avLst/>
          </a:prstGeom>
        </p:spPr>
      </p:pic>
      <p:sp>
        <p:nvSpPr>
          <p:cNvPr id="10" name="Rectangle: Rounded Corners 9">
            <a:extLst>
              <a:ext uri="{FF2B5EF4-FFF2-40B4-BE49-F238E27FC236}">
                <a16:creationId xmlns:a16="http://schemas.microsoft.com/office/drawing/2014/main" id="{F7B66DFE-3BB7-C284-11CB-0442432E83B7}"/>
              </a:ext>
            </a:extLst>
          </p:cNvPr>
          <p:cNvSpPr/>
          <p:nvPr/>
        </p:nvSpPr>
        <p:spPr>
          <a:xfrm>
            <a:off x="2126708" y="2924690"/>
            <a:ext cx="56456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Kinh</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12" name="Hexagon 11">
            <a:extLst>
              <a:ext uri="{FF2B5EF4-FFF2-40B4-BE49-F238E27FC236}">
                <a16:creationId xmlns:a16="http://schemas.microsoft.com/office/drawing/2014/main" id="{5C998E8B-5FD5-A333-F2CD-CC188CB7571A}"/>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A</a:t>
            </a:r>
          </a:p>
        </p:txBody>
      </p:sp>
      <p:sp>
        <p:nvSpPr>
          <p:cNvPr id="13" name="Rectangle: Rounded Corners 12">
            <a:extLst>
              <a:ext uri="{FF2B5EF4-FFF2-40B4-BE49-F238E27FC236}">
                <a16:creationId xmlns:a16="http://schemas.microsoft.com/office/drawing/2014/main" id="{12788582-2C96-6220-F06D-1E62D66B71E4}"/>
              </a:ext>
            </a:extLst>
          </p:cNvPr>
          <p:cNvSpPr/>
          <p:nvPr/>
        </p:nvSpPr>
        <p:spPr>
          <a:xfrm>
            <a:off x="2158553" y="4610101"/>
            <a:ext cx="5613847"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Thái</a:t>
            </a:r>
          </a:p>
        </p:txBody>
      </p:sp>
      <p:sp>
        <p:nvSpPr>
          <p:cNvPr id="14" name="Hexagon 13">
            <a:extLst>
              <a:ext uri="{FF2B5EF4-FFF2-40B4-BE49-F238E27FC236}">
                <a16:creationId xmlns:a16="http://schemas.microsoft.com/office/drawing/2014/main" id="{0050B655-74A2-B653-2306-194276AA52A7}"/>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B</a:t>
            </a:r>
          </a:p>
        </p:txBody>
      </p:sp>
      <p:sp>
        <p:nvSpPr>
          <p:cNvPr id="17" name="Rectangle: Rounded Corners 16">
            <a:extLst>
              <a:ext uri="{FF2B5EF4-FFF2-40B4-BE49-F238E27FC236}">
                <a16:creationId xmlns:a16="http://schemas.microsoft.com/office/drawing/2014/main" id="{5EB7E6DD-F3B3-BCAA-4953-B8186452B4A0}"/>
              </a:ext>
            </a:extLst>
          </p:cNvPr>
          <p:cNvSpPr/>
          <p:nvPr/>
        </p:nvSpPr>
        <p:spPr>
          <a:xfrm>
            <a:off x="2192124" y="6374161"/>
            <a:ext cx="5423656" cy="1014367"/>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Mường</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5" name="Hexagon 24">
            <a:extLst>
              <a:ext uri="{FF2B5EF4-FFF2-40B4-BE49-F238E27FC236}">
                <a16:creationId xmlns:a16="http://schemas.microsoft.com/office/drawing/2014/main" id="{20D0946D-6606-AA87-8D85-AF4E2769DC49}"/>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sp>
        <p:nvSpPr>
          <p:cNvPr id="26" name="Rectangle: Rounded Corners 25">
            <a:extLst>
              <a:ext uri="{FF2B5EF4-FFF2-40B4-BE49-F238E27FC236}">
                <a16:creationId xmlns:a16="http://schemas.microsoft.com/office/drawing/2014/main" id="{A9CBE1C4-6107-A6A5-8CEC-E5CABAEBD2AE}"/>
              </a:ext>
            </a:extLst>
          </p:cNvPr>
          <p:cNvSpPr/>
          <p:nvPr/>
        </p:nvSpPr>
        <p:spPr>
          <a:xfrm>
            <a:off x="2222244" y="8264641"/>
            <a:ext cx="5550156"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Tày</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7" name="Hexagon 26">
            <a:extLst>
              <a:ext uri="{FF2B5EF4-FFF2-40B4-BE49-F238E27FC236}">
                <a16:creationId xmlns:a16="http://schemas.microsoft.com/office/drawing/2014/main" id="{3057F62D-990F-82F7-15E2-8622C729F5E1}"/>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D</a:t>
            </a:r>
          </a:p>
        </p:txBody>
      </p:sp>
      <p:sp>
        <p:nvSpPr>
          <p:cNvPr id="28" name="Hexagon 27">
            <a:extLst>
              <a:ext uri="{FF2B5EF4-FFF2-40B4-BE49-F238E27FC236}">
                <a16:creationId xmlns:a16="http://schemas.microsoft.com/office/drawing/2014/main" id="{8EA29E51-8B3A-C4ED-6B39-811FE507ECE9}"/>
              </a:ext>
            </a:extLst>
          </p:cNvPr>
          <p:cNvSpPr/>
          <p:nvPr/>
        </p:nvSpPr>
        <p:spPr>
          <a:xfrm>
            <a:off x="1139755" y="4673428"/>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solidFill>
                  <a:srgbClr val="002060"/>
                </a:solidFill>
                <a:latin typeface="Times New Roman" panose="02020603050405020304" pitchFamily="18" charset="0"/>
                <a:cs typeface="Times New Roman" panose="02020603050405020304" pitchFamily="18" charset="0"/>
              </a:rPr>
              <a:t>B</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85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058" y="-293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83521" y="756150"/>
            <a:ext cx="12480079" cy="1722467"/>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Năm 2021, số dân của Việt Nam có số dân đứng </a:t>
            </a:r>
            <a:r>
              <a:rPr lang="vi-VN" sz="4400" b="1">
                <a:solidFill>
                  <a:srgbClr val="002060"/>
                </a:solidFill>
                <a:latin typeface="Times New Roman" panose="02020603050405020304" pitchFamily="18" charset="0"/>
                <a:cs typeface="Times New Roman" panose="02020603050405020304" pitchFamily="18" charset="0"/>
              </a:rPr>
              <a:t>vị trí ...........ở khu vực Đông Nam Á.</a:t>
            </a:r>
            <a:endParaRPr kumimoji="0" lang="en-US" sz="4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126708" y="2924690"/>
            <a:ext cx="4197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thứ nhất</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Hexagon 15">
            <a:extLst>
              <a:ext uri="{FF2B5EF4-FFF2-40B4-BE49-F238E27FC236}">
                <a16:creationId xmlns:a16="http://schemas.microsoft.com/office/drawing/2014/main" id="{A2234869-0204-EAD2-FDDA-2AFCCF1232F5}"/>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158552" y="4610101"/>
            <a:ext cx="4197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thứ 2</a:t>
            </a:r>
          </a:p>
        </p:txBody>
      </p:sp>
      <p:sp>
        <p:nvSpPr>
          <p:cNvPr id="20" name="Hexagon 19">
            <a:extLst>
              <a:ext uri="{FF2B5EF4-FFF2-40B4-BE49-F238E27FC236}">
                <a16:creationId xmlns:a16="http://schemas.microsoft.com/office/drawing/2014/main" id="{23245030-9D45-04CF-444C-A601988FA2EA}"/>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202853" y="6433786"/>
            <a:ext cx="4210996" cy="1030395"/>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thứ 3</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313894" y="8280670"/>
            <a:ext cx="4210996"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thứ 4</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171274" y="6312982"/>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b="1">
                <a:solidFill>
                  <a:srgbClr val="002060"/>
                </a:solidFill>
                <a:latin typeface="Times New Roman" panose="02020603050405020304" pitchFamily="18" charset="0"/>
                <a:cs typeface="Times New Roman" panose="02020603050405020304" pitchFamily="18" charset="0"/>
              </a:rPr>
              <a:t>C</a:t>
            </a:r>
            <a:endPar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10" name="Picture 9">
            <a:extLst>
              <a:ext uri="{FF2B5EF4-FFF2-40B4-BE49-F238E27FC236}">
                <a16:creationId xmlns:a16="http://schemas.microsoft.com/office/drawing/2014/main" id="{3A09F4BF-7731-5AB2-3E66-B11E0FE871B6}"/>
              </a:ext>
            </a:extLst>
          </p:cNvPr>
          <p:cNvPicPr>
            <a:picLocks noChangeAspect="1"/>
          </p:cNvPicPr>
          <p:nvPr/>
        </p:nvPicPr>
        <p:blipFill>
          <a:blip r:embed="rId10"/>
          <a:stretch>
            <a:fillRect/>
          </a:stretch>
        </p:blipFill>
        <p:spPr>
          <a:xfrm>
            <a:off x="7249474" y="2924690"/>
            <a:ext cx="9590726" cy="6387424"/>
          </a:xfrm>
          <a:prstGeom prst="rect">
            <a:avLst/>
          </a:prstGeom>
        </p:spPr>
      </p:pic>
    </p:spTree>
    <p:extLst>
      <p:ext uri="{BB962C8B-B14F-4D97-AF65-F5344CB8AC3E}">
        <p14:creationId xmlns:p14="http://schemas.microsoft.com/office/powerpoint/2010/main" val="1120178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83521" y="756150"/>
            <a:ext cx="12480079" cy="1722467"/>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5</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Tại sao dân số nước ta đang có xu hướng già hóa?</a:t>
            </a:r>
            <a:endParaRPr kumimoji="0" lang="en-US" sz="4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126708" y="2924690"/>
            <a:ext cx="15333876"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Tuổi thọ trung bình tăng.</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Hexagon 15">
            <a:extLst>
              <a:ext uri="{FF2B5EF4-FFF2-40B4-BE49-F238E27FC236}">
                <a16:creationId xmlns:a16="http://schemas.microsoft.com/office/drawing/2014/main" id="{A2234869-0204-EAD2-FDDA-2AFCCF1232F5}"/>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158552" y="4610101"/>
            <a:ext cx="15333876"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Tỉ lệ sinh giảm.</a:t>
            </a:r>
          </a:p>
        </p:txBody>
      </p:sp>
      <p:sp>
        <p:nvSpPr>
          <p:cNvPr id="20" name="Hexagon 19">
            <a:extLst>
              <a:ext uri="{FF2B5EF4-FFF2-40B4-BE49-F238E27FC236}">
                <a16:creationId xmlns:a16="http://schemas.microsoft.com/office/drawing/2014/main" id="{23245030-9D45-04CF-444C-A601988FA2EA}"/>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192124" y="6374161"/>
            <a:ext cx="15333876" cy="1030395"/>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a:solidFill>
                  <a:prstClr val="white"/>
                </a:solidFill>
                <a:latin typeface="Times New Roman" panose="02020603050405020304" pitchFamily="18" charset="0"/>
                <a:cs typeface="Times New Roman" panose="02020603050405020304" pitchFamily="18" charset="0"/>
              </a:rPr>
              <a:t>Tiến bộ trong lĩnh vực y tế</a:t>
            </a: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222243" y="8264641"/>
            <a:ext cx="15238341"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Tỉ lệ sinh giảm và tuổi thọ trung bình tăng.</a:t>
            </a: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088152" y="8280671"/>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endPar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spTree>
    <p:extLst>
      <p:ext uri="{BB962C8B-B14F-4D97-AF65-F5344CB8AC3E}">
        <p14:creationId xmlns:p14="http://schemas.microsoft.com/office/powerpoint/2010/main" val="1879973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721" y="1028700"/>
            <a:ext cx="8395241" cy="7651607"/>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813072">
            <a:off x="16240102" y="-1034983"/>
            <a:ext cx="3539217" cy="4127367"/>
          </a:xfrm>
          <a:custGeom>
            <a:avLst/>
            <a:gdLst/>
            <a:ahLst/>
            <a:cxnLst/>
            <a:rect l="l" t="t" r="r" b="b"/>
            <a:pathLst>
              <a:path w="3539217" h="4127367">
                <a:moveTo>
                  <a:pt x="0" y="0"/>
                </a:moveTo>
                <a:lnTo>
                  <a:pt x="3539217" y="0"/>
                </a:lnTo>
                <a:lnTo>
                  <a:pt x="3539217" y="4127366"/>
                </a:lnTo>
                <a:lnTo>
                  <a:pt x="0" y="41273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8644582">
            <a:off x="15442659" y="7281627"/>
            <a:ext cx="6101228" cy="5422467"/>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5">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8644582">
            <a:off x="-2494237" y="7575766"/>
            <a:ext cx="6101228" cy="5422467"/>
          </a:xfrm>
          <a:custGeom>
            <a:avLst/>
            <a:gdLst/>
            <a:ahLst/>
            <a:cxnLst/>
            <a:rect l="l" t="t" r="r" b="b"/>
            <a:pathLst>
              <a:path w="6101228" h="5422467">
                <a:moveTo>
                  <a:pt x="0" y="0"/>
                </a:moveTo>
                <a:lnTo>
                  <a:pt x="6101228" y="0"/>
                </a:lnTo>
                <a:lnTo>
                  <a:pt x="6101228" y="5422467"/>
                </a:lnTo>
                <a:lnTo>
                  <a:pt x="0" y="5422467"/>
                </a:lnTo>
                <a:lnTo>
                  <a:pt x="0" y="0"/>
                </a:lnTo>
                <a:close/>
              </a:path>
            </a:pathLst>
          </a:custGeom>
          <a:blipFill>
            <a:blip r:embed="rId5">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282FA627-8A84-B57F-960C-45C40AF60B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969" r="93438">
                        <a14:foregroundMark x1="19219" y1="68438" x2="38750" y2="72031"/>
                        <a14:foregroundMark x1="69688" y1="53906" x2="72188" y2="51719"/>
                        <a14:foregroundMark x1="52656" y1="66094" x2="53438" y2="69844"/>
                        <a14:foregroundMark x1="55156" y1="63906" x2="54375" y2="65000"/>
                        <a14:foregroundMark x1="93438" y1="72031" x2="91094" y2="71250"/>
                        <a14:foregroundMark x1="7969" y1="70313" x2="8438" y2="76250"/>
                      </a14:backgroundRemoval>
                    </a14:imgEffect>
                  </a14:imgLayer>
                </a14:imgProps>
              </a:ext>
              <a:ext uri="{28A0092B-C50C-407E-A947-70E740481C1C}">
                <a14:useLocalDpi xmlns:a14="http://schemas.microsoft.com/office/drawing/2010/main" val="0"/>
              </a:ext>
            </a:extLst>
          </a:blip>
          <a:srcRect/>
          <a:stretch>
            <a:fillRect/>
          </a:stretch>
        </p:blipFill>
        <p:spPr bwMode="auto">
          <a:xfrm>
            <a:off x="13635039" y="7114209"/>
            <a:ext cx="5214747" cy="52147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8BB26E48-3AEE-99CF-3419-47B04B50E82C}"/>
              </a:ext>
            </a:extLst>
          </p:cNvPr>
          <p:cNvSpPr/>
          <p:nvPr/>
        </p:nvSpPr>
        <p:spPr>
          <a:xfrm>
            <a:off x="1097030" y="3086100"/>
            <a:ext cx="6895419" cy="321552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PHẦN </a:t>
            </a:r>
            <a:r>
              <a:rPr kumimoji="0" lang="vi-VN" sz="88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THI </a:t>
            </a:r>
            <a:endParaRPr lang="vi-VN" sz="88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KHÁM</a:t>
            </a:r>
            <a:r>
              <a:rPr kumimoji="0" lang="vi-VN" sz="8000" b="1" i="0" u="none" strike="noStrike" kern="1200" cap="none" spc="0" normalizeH="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PHÁ</a:t>
            </a:r>
            <a:endParaRPr kumimoji="0" lang="vi-VN" sz="80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10E3A2C6-7D44-016C-779A-684E2BD4F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667" r="91667">
                        <a14:foregroundMark x1="8056" y1="65556" x2="8056" y2="65556"/>
                        <a14:foregroundMark x1="6667" y1="60278" x2="6667" y2="60278"/>
                        <a14:foregroundMark x1="91667" y1="45278" x2="91667" y2="56667"/>
                      </a14:backgroundRemoval>
                    </a14:imgEffect>
                  </a14:imgLayer>
                </a14:imgProps>
              </a:ext>
            </a:extLst>
          </a:blip>
          <a:stretch>
            <a:fillRect/>
          </a:stretch>
        </p:blipFill>
        <p:spPr>
          <a:xfrm>
            <a:off x="3367049" y="5829300"/>
            <a:ext cx="4997112" cy="4997112"/>
          </a:xfrm>
          <a:prstGeom prst="rect">
            <a:avLst/>
          </a:prstGeom>
        </p:spPr>
      </p:pic>
      <p:sp>
        <p:nvSpPr>
          <p:cNvPr id="2" name="Rectangle: Rounded Corners 1">
            <a:extLst>
              <a:ext uri="{FF2B5EF4-FFF2-40B4-BE49-F238E27FC236}">
                <a16:creationId xmlns:a16="http://schemas.microsoft.com/office/drawing/2014/main" id="{799FD6FA-D767-4261-CE4E-7888DC81BEA0}"/>
              </a:ext>
            </a:extLst>
          </p:cNvPr>
          <p:cNvSpPr/>
          <p:nvPr/>
        </p:nvSpPr>
        <p:spPr>
          <a:xfrm>
            <a:off x="10022482" y="1028700"/>
            <a:ext cx="5243337" cy="1567172"/>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chemeClr val="bg1"/>
                </a:solidFill>
                <a:effectLst/>
                <a:uLnTx/>
                <a:uFillTx/>
                <a:latin typeface="#9Slide07 IcielBaliho Script" pitchFamily="2" charset="0"/>
                <a:cs typeface="Times New Roman" panose="02020603050405020304" pitchFamily="18" charset="0"/>
              </a:rPr>
              <a:t>1. Dân</a:t>
            </a:r>
            <a:r>
              <a:rPr kumimoji="0" lang="vi-VN" sz="9600" b="1" i="0" u="none" strike="noStrike" kern="1200" cap="none" spc="0" normalizeH="0" noProof="0" dirty="0">
                <a:ln>
                  <a:noFill/>
                </a:ln>
                <a:solidFill>
                  <a:schemeClr val="bg1"/>
                </a:solidFill>
                <a:effectLst/>
                <a:uLnTx/>
                <a:uFillTx/>
                <a:latin typeface="#9Slide07 IcielBaliho Script" pitchFamily="2" charset="0"/>
                <a:cs typeface="Times New Roman" panose="02020603050405020304" pitchFamily="18" charset="0"/>
              </a:rPr>
              <a:t> tộc</a:t>
            </a:r>
            <a:r>
              <a:rPr kumimoji="0" lang="vi-VN" sz="9600" b="1" i="0" u="none" strike="noStrike" kern="1200" cap="none" spc="0" normalizeH="0" baseline="0" noProof="0" dirty="0">
                <a:ln>
                  <a:noFill/>
                </a:ln>
                <a:solidFill>
                  <a:schemeClr val="bg1"/>
                </a:solidFill>
                <a:effectLst/>
                <a:uLnTx/>
                <a:uFillTx/>
                <a:latin typeface="#9Slide07 IcielBaliho Script" pitchFamily="2"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433767E6-7A97-25E0-A7AD-03E88A55559E}"/>
              </a:ext>
            </a:extLst>
          </p:cNvPr>
          <p:cNvSpPr/>
          <p:nvPr/>
        </p:nvSpPr>
        <p:spPr>
          <a:xfrm>
            <a:off x="9039632" y="2719267"/>
            <a:ext cx="7659082" cy="56085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HƯỚNG DẪN</a:t>
            </a:r>
            <a:endParaRPr lang="vi-VN" sz="72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just" defTabSz="914400" rtl="0" eaLnBrk="1" fontAlgn="auto" latinLnBrk="0" hangingPunct="1">
              <a:lnSpc>
                <a:spcPts val="7000"/>
              </a:lnSpc>
              <a:spcBef>
                <a:spcPts val="0"/>
              </a:spcBef>
              <a:spcAft>
                <a:spcPts val="0"/>
              </a:spcAft>
              <a:buClrTx/>
              <a:buSzTx/>
              <a:buFontTx/>
              <a:buNone/>
              <a:tabLst/>
              <a:defRPr/>
            </a:pPr>
            <a:r>
              <a:rPr lang="en-US" sz="44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Dựa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vào</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thông</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tin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mục</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1,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các</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đội</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chơi</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hãy</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hoàn</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thiện</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nội</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dung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phiếu</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học</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tập</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ý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trả</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lời</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đúng</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sẽ</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được</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44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5</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44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điểm</a:t>
            </a:r>
            <a:r>
              <a:rPr kumimoji="0" lang="en-US" sz="44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497168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32073975-73B7-A0D8-9614-0F986E1A2341}"/>
              </a:ext>
            </a:extLst>
          </p:cNvPr>
          <p:cNvSpPr/>
          <p:nvPr/>
        </p:nvSpPr>
        <p:spPr>
          <a:xfrm>
            <a:off x="2098363" y="6269297"/>
            <a:ext cx="15616789"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a:solidFill>
                  <a:prstClr val="white"/>
                </a:solidFill>
                <a:latin typeface="Times New Roman" panose="02020603050405020304" pitchFamily="18" charset="0"/>
                <a:cs typeface="Times New Roman" panose="02020603050405020304" pitchFamily="18" charset="0"/>
              </a:rPr>
              <a:t>   Tâm lý trọng nam, khinh nữ.</a:t>
            </a:r>
            <a:endPar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CC075C3-FFD4-B6CE-C443-C2031E8DEBB5}"/>
              </a:ext>
            </a:extLst>
          </p:cNvPr>
          <p:cNvSpPr/>
          <p:nvPr/>
        </p:nvSpPr>
        <p:spPr>
          <a:xfrm>
            <a:off x="2098364" y="2920460"/>
            <a:ext cx="15616789"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a:solidFill>
                  <a:prstClr val="white"/>
                </a:solidFill>
                <a:latin typeface="Times New Roman" panose="02020603050405020304" pitchFamily="18" charset="0"/>
                <a:cs typeface="Times New Roman" panose="02020603050405020304" pitchFamily="18" charset="0"/>
              </a:rPr>
              <a:t> Tâm lý thích sinh con gái đầu lòng.</a:t>
            </a:r>
            <a:endPar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83521" y="756150"/>
            <a:ext cx="12480079" cy="1722467"/>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6</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Nguyên nhân gây ra vấn đề mất cân bằng giới tính khi sinh ở nước ta? </a:t>
            </a:r>
            <a:endParaRPr kumimoji="0" lang="en-US" sz="4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6" name="Hexagon 15">
            <a:extLst>
              <a:ext uri="{FF2B5EF4-FFF2-40B4-BE49-F238E27FC236}">
                <a16:creationId xmlns:a16="http://schemas.microsoft.com/office/drawing/2014/main" id="{A2234869-0204-EAD2-FDDA-2AFCCF1232F5}"/>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120135" y="4563111"/>
            <a:ext cx="15616789"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Tâm lý muốn sinh nhiều con.</a:t>
            </a:r>
          </a:p>
        </p:txBody>
      </p:sp>
      <p:sp>
        <p:nvSpPr>
          <p:cNvPr id="20" name="Hexagon 19">
            <a:extLst>
              <a:ext uri="{FF2B5EF4-FFF2-40B4-BE49-F238E27FC236}">
                <a16:creationId xmlns:a16="http://schemas.microsoft.com/office/drawing/2014/main" id="{23245030-9D45-04CF-444C-A601988FA2EA}"/>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a:t>
            </a:r>
          </a:p>
        </p:txBody>
      </p:sp>
      <p:sp>
        <p:nvSpPr>
          <p:cNvPr id="22" name="Hexagon 21">
            <a:extLst>
              <a:ext uri="{FF2B5EF4-FFF2-40B4-BE49-F238E27FC236}">
                <a16:creationId xmlns:a16="http://schemas.microsoft.com/office/drawing/2014/main" id="{2B78906B-BB2A-FDF3-F579-15E51FC48448}"/>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sp>
        <p:nvSpPr>
          <p:cNvPr id="12" name="Hexagon 11">
            <a:extLst>
              <a:ext uri="{FF2B5EF4-FFF2-40B4-BE49-F238E27FC236}">
                <a16:creationId xmlns:a16="http://schemas.microsoft.com/office/drawing/2014/main" id="{2A2FB0C0-C101-4E63-A770-A03DCA4B2597}"/>
              </a:ext>
            </a:extLst>
          </p:cNvPr>
          <p:cNvSpPr/>
          <p:nvPr/>
        </p:nvSpPr>
        <p:spPr>
          <a:xfrm>
            <a:off x="1147211" y="6340335"/>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b="1">
                <a:solidFill>
                  <a:srgbClr val="002060"/>
                </a:solidFill>
                <a:latin typeface="Times New Roman" panose="02020603050405020304" pitchFamily="18" charset="0"/>
                <a:cs typeface="Times New Roman" panose="02020603050405020304" pitchFamily="18" charset="0"/>
              </a:rPr>
              <a:t>C</a:t>
            </a:r>
            <a:endParaRPr kumimoji="0" lang="en-US" sz="7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7ACEAB3-3CA8-0222-5AD5-039C15C8E41A}"/>
              </a:ext>
            </a:extLst>
          </p:cNvPr>
          <p:cNvSpPr/>
          <p:nvPr/>
        </p:nvSpPr>
        <p:spPr>
          <a:xfrm>
            <a:off x="2120135" y="8236255"/>
            <a:ext cx="15616789"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a:solidFill>
                  <a:prstClr val="white"/>
                </a:solidFill>
                <a:latin typeface="Times New Roman" panose="02020603050405020304" pitchFamily="18" charset="0"/>
                <a:cs typeface="Times New Roman" panose="02020603050405020304" pitchFamily="18" charset="0"/>
              </a:rPr>
              <a:t>  Thực hiên nghiêm túc kế hoạch hóa gia đình.</a:t>
            </a:r>
            <a:endPar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2760703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A8FC8B5-76D7-23EE-5372-23DD66488C3D}"/>
              </a:ext>
            </a:extLst>
          </p:cNvPr>
          <p:cNvSpPr txBox="1">
            <a:spLocks/>
          </p:cNvSpPr>
          <p:nvPr/>
        </p:nvSpPr>
        <p:spPr>
          <a:xfrm>
            <a:off x="457200" y="228751"/>
            <a:ext cx="16840200" cy="3581400"/>
          </a:xfrm>
          <a:prstGeom prst="rect">
            <a:avLst/>
          </a:prstGeom>
        </p:spPr>
        <p:txBody>
          <a:bodyPr vert="horz" lIns="91440" tIns="45720" rIns="91440" bIns="45720" rtlCol="0" anchor="b">
            <a:no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r>
              <a:rPr lang="en-US" sz="20700">
                <a:solidFill>
                  <a:srgbClr val="FF0000"/>
                </a:solidFill>
                <a:latin typeface="#9Slide07 Cadena" panose="02000503000000020004" pitchFamily="2" charset="0"/>
              </a:rPr>
              <a:t>CHÚC MỪNG</a:t>
            </a:r>
            <a:endParaRPr lang="en-US" sz="20700" dirty="0">
              <a:solidFill>
                <a:srgbClr val="FF0000"/>
              </a:solidFill>
              <a:latin typeface="#9Slide07 Cadena" panose="02000503000000020004" pitchFamily="2" charset="0"/>
            </a:endParaRPr>
          </a:p>
        </p:txBody>
      </p:sp>
      <p:pic>
        <p:nvPicPr>
          <p:cNvPr id="10" name="Picture 4" descr="Victory - Free sports and competition icons">
            <a:extLst>
              <a:ext uri="{FF2B5EF4-FFF2-40B4-BE49-F238E27FC236}">
                <a16:creationId xmlns:a16="http://schemas.microsoft.com/office/drawing/2014/main" id="{4739C01D-ACC2-2953-DDAD-6E77FBCF0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4000500"/>
            <a:ext cx="5486256" cy="5486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E4C587A-0429-7434-1926-0FE5DEC9EB83}"/>
              </a:ext>
            </a:extLst>
          </p:cNvPr>
          <p:cNvPicPr>
            <a:picLocks noChangeAspect="1"/>
          </p:cNvPicPr>
          <p:nvPr/>
        </p:nvPicPr>
        <p:blipFill rotWithShape="1">
          <a:blip r:embed="rId3"/>
          <a:srcRect t="17778" b="21112"/>
          <a:stretch/>
        </p:blipFill>
        <p:spPr>
          <a:xfrm>
            <a:off x="603143" y="7658100"/>
            <a:ext cx="3376685" cy="2063476"/>
          </a:xfrm>
          <a:prstGeom prst="rect">
            <a:avLst/>
          </a:prstGeom>
        </p:spPr>
      </p:pic>
      <p:pic>
        <p:nvPicPr>
          <p:cNvPr id="1026" name="Picture 2" descr="TTXVN-Infographics.vn">
            <a:extLst>
              <a:ext uri="{FF2B5EF4-FFF2-40B4-BE49-F238E27FC236}">
                <a16:creationId xmlns:a16="http://schemas.microsoft.com/office/drawing/2014/main" id="{523FC408-5EBE-D960-9D53-0FF9A1845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688277"/>
            <a:ext cx="4572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TXVN-Infographics.vn">
            <a:extLst>
              <a:ext uri="{FF2B5EF4-FFF2-40B4-BE49-F238E27FC236}">
                <a16:creationId xmlns:a16="http://schemas.microsoft.com/office/drawing/2014/main" id="{FB8C4B38-F145-2F4A-B3CE-CE5E3414D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887" y="3068774"/>
            <a:ext cx="4572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TXVN-Infographics.vn">
            <a:extLst>
              <a:ext uri="{FF2B5EF4-FFF2-40B4-BE49-F238E27FC236}">
                <a16:creationId xmlns:a16="http://schemas.microsoft.com/office/drawing/2014/main" id="{1087DA6C-096E-A25C-F7D6-AA7F95C65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022" y="5746613"/>
            <a:ext cx="4572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TXVN-Infographics.vn">
            <a:extLst>
              <a:ext uri="{FF2B5EF4-FFF2-40B4-BE49-F238E27FC236}">
                <a16:creationId xmlns:a16="http://schemas.microsoft.com/office/drawing/2014/main" id="{827E62AD-E2CF-4A72-5426-16D41AB68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575" y="5798064"/>
            <a:ext cx="45720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93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0B4CC49-019D-7795-458F-63380F17E21C}"/>
              </a:ext>
            </a:extLst>
          </p:cNvPr>
          <p:cNvGrpSpPr/>
          <p:nvPr/>
        </p:nvGrpSpPr>
        <p:grpSpPr>
          <a:xfrm>
            <a:off x="658105" y="509641"/>
            <a:ext cx="16791695" cy="6699622"/>
            <a:chOff x="842861" y="-1067990"/>
            <a:chExt cx="12188092" cy="5094743"/>
          </a:xfrm>
          <a:solidFill>
            <a:schemeClr val="bg1"/>
          </a:solidFill>
        </p:grpSpPr>
        <p:sp>
          <p:nvSpPr>
            <p:cNvPr id="18" name="Speech Bubble: Rectangle with Corners Rounded 17">
              <a:extLst>
                <a:ext uri="{FF2B5EF4-FFF2-40B4-BE49-F238E27FC236}">
                  <a16:creationId xmlns:a16="http://schemas.microsoft.com/office/drawing/2014/main" id="{744C5D51-2267-B55A-5602-5DF70DB2D63B}"/>
                </a:ext>
              </a:extLst>
            </p:cNvPr>
            <p:cNvSpPr/>
            <p:nvPr/>
          </p:nvSpPr>
          <p:spPr>
            <a:xfrm>
              <a:off x="842861" y="-1067990"/>
              <a:ext cx="12188092" cy="1481008"/>
            </a:xfrm>
            <a:prstGeom prst="wedgeRoundRectCallout">
              <a:avLst>
                <a:gd name="adj1" fmla="val -26405"/>
                <a:gd name="adj2" fmla="val 46900"/>
                <a:gd name="adj3" fmla="val 16667"/>
              </a:avLst>
            </a:prstGeom>
            <a:gr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6400" kern="0">
                  <a:solidFill>
                    <a:srgbClr val="F34D3B"/>
                  </a:solidFill>
                  <a:latin typeface="#9Slide07 IcielCadena" panose="02000503000000020004" pitchFamily="2" charset="0"/>
                  <a:ea typeface="#9Slide02 Noi dung dai" panose="02000000000000000000" pitchFamily="2" charset="0"/>
                  <a:cs typeface="Arial" panose="020B0604020202020204" pitchFamily="34" charset="0"/>
                  <a:sym typeface="Arial"/>
                </a:rPr>
                <a:t>CHIA SẺ THÔNG ĐIỆP</a:t>
              </a:r>
            </a:p>
            <a:p>
              <a:pPr algn="ctr" defTabSz="1828800">
                <a:buClr>
                  <a:srgbClr val="000000"/>
                </a:buClr>
              </a:pPr>
              <a:r>
                <a:rPr lang="vi-VN" sz="5400" kern="0">
                  <a:solidFill>
                    <a:srgbClr val="009900"/>
                  </a:solidFill>
                  <a:latin typeface="#9Slide07 Hillda" pitchFamily="2" charset="0"/>
                  <a:ea typeface="#9Slide02 Noi dung dai" panose="02000000000000000000" pitchFamily="2" charset="0"/>
                  <a:cs typeface="Arial" panose="020B0604020202020204" pitchFamily="34" charset="0"/>
                  <a:sym typeface="Arial"/>
                </a:rPr>
                <a:t>Việc làm nhỏ - Ý nghĩa lớn</a:t>
              </a:r>
              <a:endParaRPr lang="vi-VN" sz="5400" kern="0" dirty="0">
                <a:solidFill>
                  <a:srgbClr val="009900"/>
                </a:solidFill>
                <a:latin typeface="#9Slide07 Hillda" pitchFamily="2" charset="0"/>
                <a:ea typeface="#9Slide02 Noi dung dai" panose="02000000000000000000" pitchFamily="2" charset="0"/>
                <a:cs typeface="Arial" panose="020B0604020202020204" pitchFamily="34" charset="0"/>
                <a:sym typeface="Arial"/>
              </a:endParaRPr>
            </a:p>
          </p:txBody>
        </p:sp>
        <p:pic>
          <p:nvPicPr>
            <p:cNvPr id="19" name="Picture 29">
              <a:extLst>
                <a:ext uri="{FF2B5EF4-FFF2-40B4-BE49-F238E27FC236}">
                  <a16:creationId xmlns:a16="http://schemas.microsoft.com/office/drawing/2014/main" id="{83F4B645-E330-5AE2-956A-84CF04E850AE}"/>
                </a:ext>
              </a:extLst>
            </p:cNvPr>
            <p:cNvPicPr>
              <a:picLocks noChangeAspect="1"/>
            </p:cNvPicPr>
            <p:nvPr/>
          </p:nvPicPr>
          <p:blipFill>
            <a:blip r:embed="rId2"/>
            <a:srcRect/>
            <a:stretch>
              <a:fillRect/>
            </a:stretch>
          </p:blipFill>
          <p:spPr>
            <a:xfrm>
              <a:off x="842861" y="2776267"/>
              <a:ext cx="1194327" cy="1250486"/>
            </a:xfrm>
            <a:prstGeom prst="rect">
              <a:avLst/>
            </a:prstGeom>
            <a:grpFill/>
          </p:spPr>
        </p:pic>
      </p:grpSp>
      <p:grpSp>
        <p:nvGrpSpPr>
          <p:cNvPr id="30" name="Group 29">
            <a:extLst>
              <a:ext uri="{FF2B5EF4-FFF2-40B4-BE49-F238E27FC236}">
                <a16:creationId xmlns:a16="http://schemas.microsoft.com/office/drawing/2014/main" id="{697CB75A-C8EF-FB73-434B-11641F3F233E}"/>
              </a:ext>
            </a:extLst>
          </p:cNvPr>
          <p:cNvGrpSpPr/>
          <p:nvPr/>
        </p:nvGrpSpPr>
        <p:grpSpPr>
          <a:xfrm>
            <a:off x="380686" y="2995399"/>
            <a:ext cx="7620315" cy="6519285"/>
            <a:chOff x="6433917" y="4029789"/>
            <a:chExt cx="3591092" cy="5084542"/>
          </a:xfrm>
        </p:grpSpPr>
        <p:grpSp>
          <p:nvGrpSpPr>
            <p:cNvPr id="31" name="Group 10">
              <a:extLst>
                <a:ext uri="{FF2B5EF4-FFF2-40B4-BE49-F238E27FC236}">
                  <a16:creationId xmlns:a16="http://schemas.microsoft.com/office/drawing/2014/main" id="{21F34E33-55E1-9433-8BBA-FF570896E0DE}"/>
                </a:ext>
              </a:extLst>
            </p:cNvPr>
            <p:cNvGrpSpPr/>
            <p:nvPr/>
          </p:nvGrpSpPr>
          <p:grpSpPr>
            <a:xfrm>
              <a:off x="6767389" y="4899642"/>
              <a:ext cx="3257620" cy="4214689"/>
              <a:chOff x="-107509" y="-38100"/>
              <a:chExt cx="2550025" cy="3299206"/>
            </a:xfrm>
          </p:grpSpPr>
          <p:sp>
            <p:nvSpPr>
              <p:cNvPr id="38" name="Freeform 11">
                <a:extLst>
                  <a:ext uri="{FF2B5EF4-FFF2-40B4-BE49-F238E27FC236}">
                    <a16:creationId xmlns:a16="http://schemas.microsoft.com/office/drawing/2014/main" id="{69A76BEC-303D-04BB-BE7B-6524C227D8EB}"/>
                  </a:ext>
                </a:extLst>
              </p:cNvPr>
              <p:cNvSpPr/>
              <p:nvPr/>
            </p:nvSpPr>
            <p:spPr>
              <a:xfrm>
                <a:off x="-107509" y="38"/>
                <a:ext cx="2550025"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EE2E7"/>
              </a:solidFill>
              <a:ln w="66675">
                <a:solidFill>
                  <a:srgbClr val="000000"/>
                </a:solidFill>
              </a:ln>
            </p:spPr>
            <p:txBody>
              <a:bodyPr/>
              <a:lstStyle/>
              <a:p>
                <a:pPr defTabSz="1828800">
                  <a:buClr>
                    <a:srgbClr val="000000"/>
                  </a:buClr>
                </a:pPr>
                <a:endParaRPr lang="en-US" sz="1600" kern="0">
                  <a:solidFill>
                    <a:srgbClr val="000000"/>
                  </a:solidFill>
                  <a:latin typeface="Arial"/>
                  <a:cs typeface="Arial"/>
                  <a:sym typeface="Arial"/>
                </a:endParaRPr>
              </a:p>
            </p:txBody>
          </p:sp>
          <p:sp>
            <p:nvSpPr>
              <p:cNvPr id="39" name="TextBox 12">
                <a:extLst>
                  <a:ext uri="{FF2B5EF4-FFF2-40B4-BE49-F238E27FC236}">
                    <a16:creationId xmlns:a16="http://schemas.microsoft.com/office/drawing/2014/main" id="{9F961329-C644-BB84-F7A8-F765C8F2FCAC}"/>
                  </a:ext>
                </a:extLst>
              </p:cNvPr>
              <p:cNvSpPr txBox="1"/>
              <p:nvPr/>
            </p:nvSpPr>
            <p:spPr>
              <a:xfrm>
                <a:off x="0" y="-38100"/>
                <a:ext cx="812800" cy="850900"/>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grpSp>
        <p:pic>
          <p:nvPicPr>
            <p:cNvPr id="32" name="Picture 18">
              <a:extLst>
                <a:ext uri="{FF2B5EF4-FFF2-40B4-BE49-F238E27FC236}">
                  <a16:creationId xmlns:a16="http://schemas.microsoft.com/office/drawing/2014/main" id="{D0F875F9-D5CB-4D3C-19DA-734D1CDB93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33917" y="4127895"/>
              <a:ext cx="763938" cy="1737759"/>
            </a:xfrm>
            <a:prstGeom prst="rect">
              <a:avLst/>
            </a:prstGeom>
          </p:spPr>
        </p:pic>
        <p:grpSp>
          <p:nvGrpSpPr>
            <p:cNvPr id="33" name="Group 32">
              <a:extLst>
                <a:ext uri="{FF2B5EF4-FFF2-40B4-BE49-F238E27FC236}">
                  <a16:creationId xmlns:a16="http://schemas.microsoft.com/office/drawing/2014/main" id="{ED006A07-37C4-6A5D-6FBA-BFCCAAFC2086}"/>
                </a:ext>
              </a:extLst>
            </p:cNvPr>
            <p:cNvGrpSpPr/>
            <p:nvPr/>
          </p:nvGrpSpPr>
          <p:grpSpPr>
            <a:xfrm>
              <a:off x="7137033" y="4029789"/>
              <a:ext cx="2529573" cy="1181417"/>
              <a:chOff x="-3216364" y="-1622433"/>
              <a:chExt cx="8958516" cy="4184002"/>
            </a:xfrm>
          </p:grpSpPr>
          <p:sp>
            <p:nvSpPr>
              <p:cNvPr id="36" name="Freeform 20">
                <a:extLst>
                  <a:ext uri="{FF2B5EF4-FFF2-40B4-BE49-F238E27FC236}">
                    <a16:creationId xmlns:a16="http://schemas.microsoft.com/office/drawing/2014/main" id="{19D6FE22-87BB-F9D9-5D47-342BD9ED1B7B}"/>
                  </a:ext>
                </a:extLst>
              </p:cNvPr>
              <p:cNvSpPr/>
              <p:nvPr/>
            </p:nvSpPr>
            <p:spPr>
              <a:xfrm>
                <a:off x="-3216364" y="-1622433"/>
                <a:ext cx="8958516" cy="4184002"/>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txBody>
              <a:bodyPr/>
              <a:lstStyle/>
              <a:p>
                <a:pPr defTabSz="1828800">
                  <a:buClr>
                    <a:srgbClr val="000000"/>
                  </a:buClr>
                </a:pPr>
                <a:endParaRPr lang="en-US" sz="1600" kern="0">
                  <a:solidFill>
                    <a:srgbClr val="000000"/>
                  </a:solidFill>
                  <a:latin typeface="Arial"/>
                  <a:cs typeface="Arial"/>
                  <a:sym typeface="Arial"/>
                </a:endParaRPr>
              </a:p>
            </p:txBody>
          </p:sp>
          <p:sp>
            <p:nvSpPr>
              <p:cNvPr id="37" name="TextBox 21">
                <a:extLst>
                  <a:ext uri="{FF2B5EF4-FFF2-40B4-BE49-F238E27FC236}">
                    <a16:creationId xmlns:a16="http://schemas.microsoft.com/office/drawing/2014/main" id="{0C2926D4-E86E-FE74-7CEA-C784E4916E97}"/>
                  </a:ext>
                </a:extLst>
              </p:cNvPr>
              <p:cNvSpPr txBox="1"/>
              <p:nvPr/>
            </p:nvSpPr>
            <p:spPr>
              <a:xfrm>
                <a:off x="0" y="-38100"/>
                <a:ext cx="812800" cy="850900"/>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grpSp>
        <p:sp>
          <p:nvSpPr>
            <p:cNvPr id="34" name="TextBox 32">
              <a:extLst>
                <a:ext uri="{FF2B5EF4-FFF2-40B4-BE49-F238E27FC236}">
                  <a16:creationId xmlns:a16="http://schemas.microsoft.com/office/drawing/2014/main" id="{CD4DAEA6-4126-FF93-B42C-643AF176B4C7}"/>
                </a:ext>
              </a:extLst>
            </p:cNvPr>
            <p:cNvSpPr txBox="1"/>
            <p:nvPr/>
          </p:nvSpPr>
          <p:spPr>
            <a:xfrm>
              <a:off x="7137033" y="4389259"/>
              <a:ext cx="2529573" cy="635493"/>
            </a:xfrm>
            <a:prstGeom prst="rect">
              <a:avLst/>
            </a:prstGeom>
          </p:spPr>
          <p:txBody>
            <a:bodyPr wrap="square" lIns="0" tIns="0" rIns="0" bIns="0" rtlCol="0" anchor="t">
              <a:spAutoFit/>
            </a:bodyPr>
            <a:lstStyle/>
            <a:p>
              <a:pPr algn="ctr" defTabSz="1828800">
                <a:buClr>
                  <a:srgbClr val="000000"/>
                </a:buClr>
              </a:pPr>
              <a:r>
                <a:rPr lang="vi-VN" sz="5334" b="1" kern="0">
                  <a:solidFill>
                    <a:srgbClr val="000000"/>
                  </a:solidFill>
                  <a:latin typeface="UTM Avo" panose="02040603050506020204" pitchFamily="18" charset="0"/>
                  <a:cs typeface="Arial" panose="020B0604020202020204" pitchFamily="34" charset="0"/>
                  <a:sym typeface="Arial"/>
                </a:rPr>
                <a:t>NHIỆM VỤ</a:t>
              </a:r>
              <a:endParaRPr lang="en-US" sz="5334" b="1" kern="0" dirty="0">
                <a:solidFill>
                  <a:srgbClr val="000000"/>
                </a:solidFill>
                <a:latin typeface="UTM Avo" panose="02040603050506020204" pitchFamily="18" charset="0"/>
                <a:cs typeface="Arial" panose="020B0604020202020204" pitchFamily="34" charset="0"/>
                <a:sym typeface="Arial"/>
              </a:endParaRPr>
            </a:p>
          </p:txBody>
        </p:sp>
        <p:sp>
          <p:nvSpPr>
            <p:cNvPr id="35" name="TextBox 34">
              <a:extLst>
                <a:ext uri="{FF2B5EF4-FFF2-40B4-BE49-F238E27FC236}">
                  <a16:creationId xmlns:a16="http://schemas.microsoft.com/office/drawing/2014/main" id="{B9009870-CFE0-AC9C-BACA-6263E339F8EE}"/>
                </a:ext>
              </a:extLst>
            </p:cNvPr>
            <p:cNvSpPr txBox="1"/>
            <p:nvPr/>
          </p:nvSpPr>
          <p:spPr>
            <a:xfrm>
              <a:off x="7137033" y="5469251"/>
              <a:ext cx="2169787" cy="485287"/>
            </a:xfrm>
            <a:prstGeom prst="rect">
              <a:avLst/>
            </a:prstGeom>
            <a:noFill/>
          </p:spPr>
          <p:txBody>
            <a:bodyPr wrap="square">
              <a:spAutoFit/>
            </a:bodyPr>
            <a:lstStyle/>
            <a:p>
              <a:pPr algn="just" defTabSz="1828800">
                <a:buClr>
                  <a:srgbClr val="000000"/>
                </a:buClr>
              </a:pPr>
              <a:endParaRPr lang="vi-VN" sz="3600" kern="0" dirty="0">
                <a:solidFill>
                  <a:srgbClr val="000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grpSp>
      <p:grpSp>
        <p:nvGrpSpPr>
          <p:cNvPr id="40" name="Group 39">
            <a:extLst>
              <a:ext uri="{FF2B5EF4-FFF2-40B4-BE49-F238E27FC236}">
                <a16:creationId xmlns:a16="http://schemas.microsoft.com/office/drawing/2014/main" id="{6DD58029-A03E-4794-8F4A-300260013D8B}"/>
              </a:ext>
            </a:extLst>
          </p:cNvPr>
          <p:cNvGrpSpPr/>
          <p:nvPr/>
        </p:nvGrpSpPr>
        <p:grpSpPr>
          <a:xfrm>
            <a:off x="199314" y="-1219958"/>
            <a:ext cx="12602960" cy="2717892"/>
            <a:chOff x="3536576" y="4477151"/>
            <a:chExt cx="10616867" cy="2813094"/>
          </a:xfrm>
        </p:grpSpPr>
        <p:sp>
          <p:nvSpPr>
            <p:cNvPr id="49" name="TextBox 15">
              <a:extLst>
                <a:ext uri="{FF2B5EF4-FFF2-40B4-BE49-F238E27FC236}">
                  <a16:creationId xmlns:a16="http://schemas.microsoft.com/office/drawing/2014/main" id="{666A883A-A351-8756-D66C-845E736EAE56}"/>
                </a:ext>
              </a:extLst>
            </p:cNvPr>
            <p:cNvSpPr txBox="1"/>
            <p:nvPr/>
          </p:nvSpPr>
          <p:spPr>
            <a:xfrm>
              <a:off x="12783445" y="4899641"/>
              <a:ext cx="1038340" cy="1087011"/>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sp>
          <p:nvSpPr>
            <p:cNvPr id="47" name="TextBox 24">
              <a:extLst>
                <a:ext uri="{FF2B5EF4-FFF2-40B4-BE49-F238E27FC236}">
                  <a16:creationId xmlns:a16="http://schemas.microsoft.com/office/drawing/2014/main" id="{9BF3F8A7-CB18-0071-1390-9333B3118417}"/>
                </a:ext>
              </a:extLst>
            </p:cNvPr>
            <p:cNvSpPr txBox="1"/>
            <p:nvPr/>
          </p:nvSpPr>
          <p:spPr>
            <a:xfrm>
              <a:off x="13923937" y="4477151"/>
              <a:ext cx="229506" cy="240265"/>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pic>
          <p:nvPicPr>
            <p:cNvPr id="43" name="Picture 31">
              <a:extLst>
                <a:ext uri="{FF2B5EF4-FFF2-40B4-BE49-F238E27FC236}">
                  <a16:creationId xmlns:a16="http://schemas.microsoft.com/office/drawing/2014/main" id="{74C56D12-799D-202A-C27B-DB0B4DD27D09}"/>
                </a:ext>
              </a:extLst>
            </p:cNvPr>
            <p:cNvPicPr>
              <a:picLocks noChangeAspect="1"/>
            </p:cNvPicPr>
            <p:nvPr/>
          </p:nvPicPr>
          <p:blipFill>
            <a:blip r:embed="rId5"/>
            <a:srcRect/>
            <a:stretch>
              <a:fillRect/>
            </a:stretch>
          </p:blipFill>
          <p:spPr>
            <a:xfrm>
              <a:off x="3536576" y="5998108"/>
              <a:ext cx="1297636" cy="1292137"/>
            </a:xfrm>
            <a:prstGeom prst="rect">
              <a:avLst/>
            </a:prstGeom>
          </p:spPr>
        </p:pic>
      </p:grpSp>
      <p:sp>
        <p:nvSpPr>
          <p:cNvPr id="2" name="Heart 1">
            <a:extLst>
              <a:ext uri="{FF2B5EF4-FFF2-40B4-BE49-F238E27FC236}">
                <a16:creationId xmlns:a16="http://schemas.microsoft.com/office/drawing/2014/main" id="{D7C7AACA-6511-E46B-1376-4C82F563290B}"/>
              </a:ext>
            </a:extLst>
          </p:cNvPr>
          <p:cNvSpPr/>
          <p:nvPr/>
        </p:nvSpPr>
        <p:spPr>
          <a:xfrm>
            <a:off x="14477205" y="1531010"/>
            <a:ext cx="762000" cy="673766"/>
          </a:xfrm>
          <a:prstGeom prst="hear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a:extLst>
              <a:ext uri="{FF2B5EF4-FFF2-40B4-BE49-F238E27FC236}">
                <a16:creationId xmlns:a16="http://schemas.microsoft.com/office/drawing/2014/main" id="{674F5877-438E-D212-7BD0-0AEFA262237E}"/>
              </a:ext>
            </a:extLst>
          </p:cNvPr>
          <p:cNvSpPr/>
          <p:nvPr/>
        </p:nvSpPr>
        <p:spPr>
          <a:xfrm>
            <a:off x="15486770" y="1173524"/>
            <a:ext cx="762000" cy="673766"/>
          </a:xfrm>
          <a:prstGeom prst="heart">
            <a:avLst/>
          </a:prstGeom>
          <a:solidFill>
            <a:srgbClr val="0099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extLst>
              <a:ext uri="{FF2B5EF4-FFF2-40B4-BE49-F238E27FC236}">
                <a16:creationId xmlns:a16="http://schemas.microsoft.com/office/drawing/2014/main" id="{B02F9343-5F43-6ABA-BB5F-53D405F827C0}"/>
              </a:ext>
            </a:extLst>
          </p:cNvPr>
          <p:cNvSpPr/>
          <p:nvPr/>
        </p:nvSpPr>
        <p:spPr>
          <a:xfrm>
            <a:off x="14724770" y="729389"/>
            <a:ext cx="762000" cy="673766"/>
          </a:xfrm>
          <a:prstGeom prst="heart">
            <a:avLst/>
          </a:prstGeom>
          <a:solidFill>
            <a:srgbClr val="EB2A8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3A022D-E69F-FAE1-4E09-CEC54AB82C8C}"/>
              </a:ext>
            </a:extLst>
          </p:cNvPr>
          <p:cNvPicPr>
            <a:picLocks noChangeAspect="1"/>
          </p:cNvPicPr>
          <p:nvPr/>
        </p:nvPicPr>
        <p:blipFill>
          <a:blip r:embed="rId6"/>
          <a:stretch>
            <a:fillRect/>
          </a:stretch>
        </p:blipFill>
        <p:spPr>
          <a:xfrm>
            <a:off x="9053952" y="4112393"/>
            <a:ext cx="8103436" cy="5402291"/>
          </a:xfrm>
          <a:prstGeom prst="rect">
            <a:avLst/>
          </a:prstGeom>
        </p:spPr>
      </p:pic>
      <p:sp>
        <p:nvSpPr>
          <p:cNvPr id="10" name="TextBox 9">
            <a:extLst>
              <a:ext uri="{FF2B5EF4-FFF2-40B4-BE49-F238E27FC236}">
                <a16:creationId xmlns:a16="http://schemas.microsoft.com/office/drawing/2014/main" id="{9AA061D4-3FB9-138A-9D02-57FF3D4A6FA7}"/>
              </a:ext>
            </a:extLst>
          </p:cNvPr>
          <p:cNvSpPr txBox="1"/>
          <p:nvPr/>
        </p:nvSpPr>
        <p:spPr>
          <a:xfrm>
            <a:off x="1535017" y="5260635"/>
            <a:ext cx="6172200" cy="3416320"/>
          </a:xfrm>
          <a:prstGeom prst="rect">
            <a:avLst/>
          </a:prstGeom>
          <a:noFill/>
        </p:spPr>
        <p:txBody>
          <a:bodyPr wrap="square">
            <a:spAutoFit/>
          </a:bodyPr>
          <a:lstStyle/>
          <a:p>
            <a:pPr algn="just"/>
            <a:r>
              <a:rPr lang="vi-VN" sz="3600" dirty="0">
                <a:latin typeface="#9Slide02 Noi dung rat dai" panose="02000000000000000000" pitchFamily="2" charset="0"/>
                <a:ea typeface="#9Slide02 Noi dung rat dai" panose="02000000000000000000" pitchFamily="2" charset="0"/>
              </a:rPr>
              <a:t>- Mỗi bạn viết một </a:t>
            </a:r>
            <a:r>
              <a:rPr lang="vi-VN" sz="3600" dirty="0" err="1">
                <a:latin typeface="#9Slide02 Noi dung rat dai" panose="02000000000000000000" pitchFamily="2" charset="0"/>
                <a:ea typeface="#9Slide02 Noi dung rat dai" panose="02000000000000000000" pitchFamily="2" charset="0"/>
              </a:rPr>
              <a:t>slogan</a:t>
            </a:r>
            <a:r>
              <a:rPr lang="vi-VN" sz="3600" dirty="0">
                <a:latin typeface="#9Slide02 Noi dung rat dai" panose="02000000000000000000" pitchFamily="2" charset="0"/>
                <a:ea typeface="#9Slide02 Noi dung rat dai" panose="02000000000000000000" pitchFamily="2" charset="0"/>
              </a:rPr>
              <a:t> về vấn đề bình đẳng giới ở nước ta hiện nay lên trái tim của mình. </a:t>
            </a:r>
          </a:p>
          <a:p>
            <a:pPr algn="just"/>
            <a:r>
              <a:rPr lang="vi-VN" sz="3600" dirty="0">
                <a:latin typeface="#9Slide02 Noi dung rat dai" panose="02000000000000000000" pitchFamily="2" charset="0"/>
                <a:ea typeface="#9Slide02 Noi dung rat dai" panose="02000000000000000000" pitchFamily="2" charset="0"/>
              </a:rPr>
              <a:t>- Sau đó các bạn sẽ dán trái tim của mình lên bảng phụ ở góc học tập thành một trái tim lớn.</a:t>
            </a:r>
          </a:p>
        </p:txBody>
      </p:sp>
    </p:spTree>
    <p:extLst>
      <p:ext uri="{BB962C8B-B14F-4D97-AF65-F5344CB8AC3E}">
        <p14:creationId xmlns:p14="http://schemas.microsoft.com/office/powerpoint/2010/main" val="215127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23734A-8D70-4CB5-C07C-1361B9E30C10}"/>
              </a:ext>
            </a:extLst>
          </p:cNvPr>
          <p:cNvGrpSpPr/>
          <p:nvPr/>
        </p:nvGrpSpPr>
        <p:grpSpPr>
          <a:xfrm>
            <a:off x="1676400" y="2095501"/>
            <a:ext cx="15240000" cy="6642276"/>
            <a:chOff x="842861" y="-1067990"/>
            <a:chExt cx="12939394" cy="5051133"/>
          </a:xfrm>
          <a:solidFill>
            <a:schemeClr val="bg1"/>
          </a:solidFill>
        </p:grpSpPr>
        <p:sp>
          <p:nvSpPr>
            <p:cNvPr id="3" name="Speech Bubble: Rectangle with Corners Rounded 2">
              <a:extLst>
                <a:ext uri="{FF2B5EF4-FFF2-40B4-BE49-F238E27FC236}">
                  <a16:creationId xmlns:a16="http://schemas.microsoft.com/office/drawing/2014/main" id="{E4036D1D-45B6-9C14-14F9-5651CAEDAFB1}"/>
                </a:ext>
              </a:extLst>
            </p:cNvPr>
            <p:cNvSpPr/>
            <p:nvPr/>
          </p:nvSpPr>
          <p:spPr>
            <a:xfrm>
              <a:off x="842861" y="-1067990"/>
              <a:ext cx="12939394" cy="5030438"/>
            </a:xfrm>
            <a:prstGeom prst="wedgeRoundRectCallout">
              <a:avLst>
                <a:gd name="adj1" fmla="val -26405"/>
                <a:gd name="adj2" fmla="val 46900"/>
                <a:gd name="adj3" fmla="val 16667"/>
              </a:avLst>
            </a:prstGeom>
            <a:gr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6400" kern="0">
                  <a:solidFill>
                    <a:srgbClr val="F34D3B"/>
                  </a:solidFill>
                  <a:latin typeface="#9Slide07 IcielCadena" panose="02000503000000020004" pitchFamily="2" charset="0"/>
                  <a:ea typeface="#9Slide02 Noi dung dai" panose="02000000000000000000" pitchFamily="2" charset="0"/>
                  <a:cs typeface="Arial" panose="020B0604020202020204" pitchFamily="34" charset="0"/>
                  <a:sym typeface="Arial"/>
                </a:rPr>
                <a:t>HƯỚNG DẪN VỀ NHÀ</a:t>
              </a:r>
              <a:endParaRPr lang="vi-VN" sz="6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endParaRPr>
            </a:p>
            <a:p>
              <a:pPr defTabSz="1828800">
                <a:lnSpc>
                  <a:spcPct val="150000"/>
                </a:lnSpc>
                <a:buClr>
                  <a:srgbClr val="000000"/>
                </a:buClr>
              </a:pPr>
              <a:r>
                <a:rPr lang="vi-VN" sz="5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rPr>
                <a:t>- Làm bài trong vở bài tập</a:t>
              </a:r>
            </a:p>
            <a:p>
              <a:pPr defTabSz="1828800">
                <a:lnSpc>
                  <a:spcPct val="150000"/>
                </a:lnSpc>
                <a:buClr>
                  <a:srgbClr val="000000"/>
                </a:buClr>
              </a:pPr>
              <a:r>
                <a:rPr lang="vi-VN" sz="5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rPr>
                <a:t>- Tìm hiểu bài mới. Sưu tầm một số hình ảnh về quần cư nông thôn và thành thị.</a:t>
              </a:r>
              <a:endParaRPr lang="en-US" sz="5400" kern="0">
                <a:solidFill>
                  <a:srgbClr val="F34D3B"/>
                </a:solidFill>
                <a:latin typeface="#9Slide07 IcielCadena" panose="02000503000000020004" pitchFamily="2" charset="0"/>
                <a:ea typeface="#9Slide02 Noi dung dai" panose="02000000000000000000" pitchFamily="2" charset="0"/>
                <a:cs typeface="Arial" panose="020B0604020202020204" pitchFamily="34" charset="0"/>
                <a:sym typeface="Arial"/>
              </a:endParaRPr>
            </a:p>
          </p:txBody>
        </p:sp>
        <p:pic>
          <p:nvPicPr>
            <p:cNvPr id="4" name="Picture 29">
              <a:extLst>
                <a:ext uri="{FF2B5EF4-FFF2-40B4-BE49-F238E27FC236}">
                  <a16:creationId xmlns:a16="http://schemas.microsoft.com/office/drawing/2014/main" id="{A0A1A37A-FB63-B45F-B05A-C374F7B3BC8E}"/>
                </a:ext>
              </a:extLst>
            </p:cNvPr>
            <p:cNvPicPr>
              <a:picLocks noChangeAspect="1"/>
            </p:cNvPicPr>
            <p:nvPr/>
          </p:nvPicPr>
          <p:blipFill>
            <a:blip r:embed="rId2"/>
            <a:srcRect/>
            <a:stretch>
              <a:fillRect/>
            </a:stretch>
          </p:blipFill>
          <p:spPr>
            <a:xfrm>
              <a:off x="11811564" y="2732657"/>
              <a:ext cx="1194327" cy="1250486"/>
            </a:xfrm>
            <a:prstGeom prst="rect">
              <a:avLst/>
            </a:prstGeom>
            <a:grpFill/>
          </p:spPr>
        </p:pic>
      </p:grpSp>
      <p:grpSp>
        <p:nvGrpSpPr>
          <p:cNvPr id="5" name="Group 4">
            <a:extLst>
              <a:ext uri="{FF2B5EF4-FFF2-40B4-BE49-F238E27FC236}">
                <a16:creationId xmlns:a16="http://schemas.microsoft.com/office/drawing/2014/main" id="{7239C4B1-3D92-0FEE-88E0-44FB95C2963A}"/>
              </a:ext>
            </a:extLst>
          </p:cNvPr>
          <p:cNvGrpSpPr/>
          <p:nvPr/>
        </p:nvGrpSpPr>
        <p:grpSpPr>
          <a:xfrm>
            <a:off x="1" y="-1219957"/>
            <a:ext cx="12802274" cy="5233246"/>
            <a:chOff x="3368671" y="4477151"/>
            <a:chExt cx="10784772" cy="5416556"/>
          </a:xfrm>
        </p:grpSpPr>
        <p:sp>
          <p:nvSpPr>
            <p:cNvPr id="6" name="TextBox 15">
              <a:extLst>
                <a:ext uri="{FF2B5EF4-FFF2-40B4-BE49-F238E27FC236}">
                  <a16:creationId xmlns:a16="http://schemas.microsoft.com/office/drawing/2014/main" id="{B4D075CE-3A77-A2D0-5993-6C8BD3CBC7D0}"/>
                </a:ext>
              </a:extLst>
            </p:cNvPr>
            <p:cNvSpPr txBox="1"/>
            <p:nvPr/>
          </p:nvSpPr>
          <p:spPr>
            <a:xfrm>
              <a:off x="12783445" y="4899641"/>
              <a:ext cx="1038340" cy="1087011"/>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sp>
          <p:nvSpPr>
            <p:cNvPr id="7" name="TextBox 24">
              <a:extLst>
                <a:ext uri="{FF2B5EF4-FFF2-40B4-BE49-F238E27FC236}">
                  <a16:creationId xmlns:a16="http://schemas.microsoft.com/office/drawing/2014/main" id="{BA31630D-D1A8-4FDA-46B1-21E6CF51E49C}"/>
                </a:ext>
              </a:extLst>
            </p:cNvPr>
            <p:cNvSpPr txBox="1"/>
            <p:nvPr/>
          </p:nvSpPr>
          <p:spPr>
            <a:xfrm>
              <a:off x="13923937" y="4477151"/>
              <a:ext cx="229506" cy="240265"/>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pic>
          <p:nvPicPr>
            <p:cNvPr id="8" name="Picture 31">
              <a:extLst>
                <a:ext uri="{FF2B5EF4-FFF2-40B4-BE49-F238E27FC236}">
                  <a16:creationId xmlns:a16="http://schemas.microsoft.com/office/drawing/2014/main" id="{99E1CD8B-6DA5-25F7-DF9E-D312C1A1E0EC}"/>
                </a:ext>
              </a:extLst>
            </p:cNvPr>
            <p:cNvPicPr>
              <a:picLocks noChangeAspect="1"/>
            </p:cNvPicPr>
            <p:nvPr/>
          </p:nvPicPr>
          <p:blipFill>
            <a:blip r:embed="rId3"/>
            <a:srcRect/>
            <a:stretch>
              <a:fillRect/>
            </a:stretch>
          </p:blipFill>
          <p:spPr>
            <a:xfrm>
              <a:off x="3368671" y="6748102"/>
              <a:ext cx="3158991" cy="3145605"/>
            </a:xfrm>
            <a:prstGeom prst="rect">
              <a:avLst/>
            </a:prstGeom>
          </p:spPr>
        </p:pic>
      </p:grpSp>
    </p:spTree>
    <p:extLst>
      <p:ext uri="{BB962C8B-B14F-4D97-AF65-F5344CB8AC3E}">
        <p14:creationId xmlns:p14="http://schemas.microsoft.com/office/powerpoint/2010/main" val="39390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3794760" y="1487806"/>
            <a:ext cx="11670030" cy="7432358"/>
          </a:xfrm>
          <a:prstGeom prst="rect">
            <a:avLst/>
          </a:prstGeom>
          <a:noFill/>
          <a:ln>
            <a:noFill/>
          </a:ln>
        </p:spPr>
      </p:pic>
      <p:sp>
        <p:nvSpPr>
          <p:cNvPr id="896" name="Google Shape;896;p22"/>
          <p:cNvSpPr/>
          <p:nvPr/>
        </p:nvSpPr>
        <p:spPr>
          <a:xfrm>
            <a:off x="4511993" y="2910841"/>
            <a:ext cx="9136380" cy="3831758"/>
          </a:xfrm>
          <a:prstGeom prst="rect">
            <a:avLst/>
          </a:prstGeom>
          <a:noFill/>
          <a:ln>
            <a:noFill/>
          </a:ln>
        </p:spPr>
        <p:txBody>
          <a:bodyPr spcFirstLastPara="1" wrap="square" lIns="137138" tIns="68550" rIns="137138" bIns="68550" anchor="t" anchorCtr="0">
            <a:spAutoFit/>
          </a:bodyPr>
          <a:lstStyle/>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      Mỗi dân tộc đều có tiếng nói, trang phục và phong tục,</a:t>
            </a:r>
            <a:endParaRPr sz="4800" b="1" kern="0">
              <a:solidFill>
                <a:srgbClr val="FFFFFF"/>
              </a:solidFill>
              <a:latin typeface="Times New Roman"/>
              <a:ea typeface="Times New Roman"/>
              <a:cs typeface="Times New Roman"/>
              <a:sym typeface="Times New Roman"/>
            </a:endParaRPr>
          </a:p>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 tập quán riêng. Tất cả các dân tộc đều là anh em trong </a:t>
            </a:r>
            <a:endParaRPr sz="4800" b="1" kern="0">
              <a:solidFill>
                <a:srgbClr val="FFFFFF"/>
              </a:solidFill>
              <a:latin typeface="Times New Roman"/>
              <a:ea typeface="Times New Roman"/>
              <a:cs typeface="Times New Roman"/>
              <a:sym typeface="Times New Roman"/>
            </a:endParaRPr>
          </a:p>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đại gia đình Việt Nam.</a:t>
            </a:r>
            <a:endParaRPr sz="4800" b="1" kern="0">
              <a:solidFill>
                <a:srgbClr val="FFFFFF"/>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378497" y="5486400"/>
            <a:ext cx="3199691" cy="4800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BFC76-9841-8AF6-950D-2055421EDE8E}"/>
              </a:ext>
            </a:extLst>
          </p:cNvPr>
          <p:cNvPicPr>
            <a:picLocks noChangeAspect="1"/>
          </p:cNvPicPr>
          <p:nvPr/>
        </p:nvPicPr>
        <p:blipFill>
          <a:blip r:embed="rId3"/>
          <a:stretch>
            <a:fillRect/>
          </a:stretch>
        </p:blipFill>
        <p:spPr>
          <a:xfrm>
            <a:off x="603283" y="1927343"/>
            <a:ext cx="7255215" cy="7255215"/>
          </a:xfrm>
          <a:prstGeom prst="ellipse">
            <a:avLst/>
          </a:prstGeom>
        </p:spPr>
      </p:pic>
      <p:sp>
        <p:nvSpPr>
          <p:cNvPr id="5" name="Rectangle: Rounded Corners 4">
            <a:extLst>
              <a:ext uri="{FF2B5EF4-FFF2-40B4-BE49-F238E27FC236}">
                <a16:creationId xmlns:a16="http://schemas.microsoft.com/office/drawing/2014/main" id="{5150A0C4-4EE5-DBCF-407E-62493605A4D4}"/>
              </a:ext>
            </a:extLst>
          </p:cNvPr>
          <p:cNvSpPr/>
          <p:nvPr/>
        </p:nvSpPr>
        <p:spPr>
          <a:xfrm>
            <a:off x="1355843" y="3079123"/>
            <a:ext cx="5927514" cy="495810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PHẦN </a:t>
            </a:r>
            <a:r>
              <a:rPr kumimoji="0" lang="vi-VN" sz="48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THI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a:solidFill>
                  <a:srgbClr val="FF0000"/>
                </a:solidFill>
                <a:latin typeface="#9Slide07 IcielCadena" panose="02000503000000020004" pitchFamily="2" charset="0"/>
                <a:cs typeface="Times New Roman" panose="02020603050405020304" pitchFamily="18" charset="0"/>
              </a:rPr>
              <a:t>HIỂU BIẾT</a:t>
            </a:r>
            <a:endParaRPr kumimoji="0" lang="vi-VN" sz="4800" b="1" i="0" u="none" strike="noStrike" kern="1200" cap="none" spc="0" normalizeH="0" baseline="0" noProof="0" dirty="0">
              <a:ln>
                <a:noFill/>
              </a:ln>
              <a:solidFill>
                <a:srgbClr val="FF0000"/>
              </a:solidFill>
              <a:effectLst/>
              <a:uLnTx/>
              <a:uFillTx/>
              <a:latin typeface="#9Slide07 IcielCadena" panose="02000503000000020004" pitchFamily="2"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FE9E2B8-1D04-59D3-EAE5-9BC12705044C}"/>
              </a:ext>
            </a:extLst>
          </p:cNvPr>
          <p:cNvSpPr/>
          <p:nvPr/>
        </p:nvSpPr>
        <p:spPr>
          <a:xfrm>
            <a:off x="8929436" y="1714539"/>
            <a:ext cx="8245357" cy="73797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rPr>
              <a:t>HƯỚNG DẪN</a:t>
            </a:r>
            <a:endParaRPr lang="vi-VN" sz="7200" b="1"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marL="0" marR="0" lvl="0" indent="0" algn="just" defTabSz="914400" rtl="0" eaLnBrk="1" fontAlgn="auto" latinLnBrk="0" hangingPunct="1">
              <a:lnSpc>
                <a:spcPts val="7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câu</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hỏi</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sẽ</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có</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20</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giây</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suy</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sz="3600" i="0" u="none" strike="noStrike" kern="1200" cap="none" spc="0" normalizeH="0" baseline="0" noProof="0" dirty="0" err="1">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nghĩ</a:t>
            </a:r>
            <a:r>
              <a:rPr kumimoji="0" lang="en-US"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p>
          <a:p>
            <a:pPr marL="0" marR="0" lvl="0" indent="0" algn="just" defTabSz="914400" rtl="0" eaLnBrk="1" fontAlgn="auto" latinLnBrk="0" hangingPunct="1">
              <a:lnSpc>
                <a:spcPts val="7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FF0066"/>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Mỗi câu trả lời đúng sẽ được 10 điểm.</a:t>
            </a:r>
          </a:p>
          <a:p>
            <a:pPr marL="0" marR="0" lvl="0" indent="0" algn="just" defTabSz="914400" rtl="0" eaLnBrk="1" fontAlgn="auto" latinLnBrk="0" hangingPunct="1">
              <a:lnSpc>
                <a:spcPts val="7000"/>
              </a:lnSpc>
              <a:spcBef>
                <a:spcPts val="0"/>
              </a:spcBef>
              <a:spcAft>
                <a:spcPts val="0"/>
              </a:spcAft>
              <a:buClrTx/>
              <a:buSzTx/>
              <a:buFontTx/>
              <a:buNone/>
              <a:tabLst/>
              <a:defRPr/>
            </a:pP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3600"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Các</a:t>
            </a: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3600"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đội</a:t>
            </a: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3600"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chơi</a:t>
            </a: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3600"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sẽ</a:t>
            </a:r>
            <a:r>
              <a:rPr lang="en-US"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giành quyền trả lời bằng cách giơ tay nhanh nhất. Nếu trả lời đúng được 10 điểm, nếu trả lời sai độ</a:t>
            </a:r>
            <a:r>
              <a:rPr lang="en-US" sz="3600" dirty="0" err="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i</a:t>
            </a:r>
            <a:r>
              <a:rPr lang="vi-VN" sz="3600" dirty="0">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rPr>
              <a:t> thứ 2 trả lời câu hỏi sẽ được 5 điểm.</a:t>
            </a:r>
          </a:p>
        </p:txBody>
      </p:sp>
      <p:sp>
        <p:nvSpPr>
          <p:cNvPr id="3" name="Rectangle: Rounded Corners 2">
            <a:extLst>
              <a:ext uri="{FF2B5EF4-FFF2-40B4-BE49-F238E27FC236}">
                <a16:creationId xmlns:a16="http://schemas.microsoft.com/office/drawing/2014/main" id="{3723CD4F-7999-26B1-1D75-9E9F53E90D81}"/>
              </a:ext>
            </a:extLst>
          </p:cNvPr>
          <p:cNvSpPr/>
          <p:nvPr/>
        </p:nvSpPr>
        <p:spPr>
          <a:xfrm>
            <a:off x="-419100" y="10074"/>
            <a:ext cx="19126200" cy="1558835"/>
          </a:xfrm>
          <a:prstGeom prst="roundRect">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a:noFill/>
                </a:ln>
                <a:solidFill>
                  <a:schemeClr val="bg1"/>
                </a:solidFill>
                <a:effectLst/>
                <a:uLnTx/>
                <a:uFillTx/>
                <a:latin typeface="#9Slide07 IcielBaliho Script" pitchFamily="2" charset="0"/>
                <a:cs typeface="Times New Roman" panose="02020603050405020304" pitchFamily="18" charset="0"/>
              </a:rPr>
              <a:t>2.</a:t>
            </a:r>
            <a:r>
              <a:rPr kumimoji="0" lang="vi-VN" sz="9600" b="1" i="0" u="none" strike="noStrike" kern="1200" cap="none" spc="0" normalizeH="0" noProof="0">
                <a:ln>
                  <a:noFill/>
                </a:ln>
                <a:solidFill>
                  <a:schemeClr val="bg1"/>
                </a:solidFill>
                <a:effectLst/>
                <a:uLnTx/>
                <a:uFillTx/>
                <a:latin typeface="#9Slide07 IcielBaliho Script" pitchFamily="2" charset="0"/>
                <a:cs typeface="Times New Roman" panose="02020603050405020304" pitchFamily="18" charset="0"/>
              </a:rPr>
              <a:t> Dân số</a:t>
            </a:r>
            <a:endParaRPr kumimoji="0" lang="vi-VN" sz="9600" b="1" i="0" u="none" strike="noStrike" kern="1200" cap="none" spc="0" normalizeH="0" baseline="0" noProof="0" dirty="0">
              <a:ln>
                <a:noFill/>
              </a:ln>
              <a:solidFill>
                <a:schemeClr val="bg1"/>
              </a:solidFill>
              <a:effectLst/>
              <a:uLnTx/>
              <a:uFillTx/>
              <a:latin typeface="#9Slide07 IcielBaliho Script" pitchFamily="2" charset="0"/>
              <a:cs typeface="Times New Roman" panose="02020603050405020304" pitchFamily="18" charset="0"/>
            </a:endParaRPr>
          </a:p>
        </p:txBody>
      </p:sp>
      <p:grpSp>
        <p:nvGrpSpPr>
          <p:cNvPr id="2" name="Group 3">
            <a:extLst>
              <a:ext uri="{FF2B5EF4-FFF2-40B4-BE49-F238E27FC236}">
                <a16:creationId xmlns:a16="http://schemas.microsoft.com/office/drawing/2014/main" id="{13B8792D-440E-0038-70F2-8407AB2F6D5E}"/>
              </a:ext>
            </a:extLst>
          </p:cNvPr>
          <p:cNvGrpSpPr>
            <a:grpSpLocks/>
          </p:cNvGrpSpPr>
          <p:nvPr/>
        </p:nvGrpSpPr>
        <p:grpSpPr bwMode="auto">
          <a:xfrm>
            <a:off x="181354" y="1321990"/>
            <a:ext cx="8035275" cy="8965010"/>
            <a:chOff x="1050" y="-59"/>
            <a:chExt cx="3472" cy="4067"/>
          </a:xfrm>
        </p:grpSpPr>
        <p:sp>
          <p:nvSpPr>
            <p:cNvPr id="5131" name="Oval 10">
              <a:hlinkClick r:id="" action="ppaction://noaction"/>
              <a:extLst>
                <a:ext uri="{FF2B5EF4-FFF2-40B4-BE49-F238E27FC236}">
                  <a16:creationId xmlns:a16="http://schemas.microsoft.com/office/drawing/2014/main" id="{8CBDFE6A-0232-3A5D-4FD4-BB1F1F95C135}"/>
                </a:ext>
              </a:extLst>
            </p:cNvPr>
            <p:cNvSpPr>
              <a:spLocks noChangeArrowheads="1"/>
            </p:cNvSpPr>
            <p:nvPr/>
          </p:nvSpPr>
          <p:spPr bwMode="auto">
            <a:xfrm>
              <a:off x="1050" y="2470"/>
              <a:ext cx="889" cy="885"/>
            </a:xfrm>
            <a:prstGeom prst="ellipse">
              <a:avLst/>
            </a:prstGeom>
            <a:solidFill>
              <a:srgbClr val="EB2A8B"/>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5132" name="Oval 11">
              <a:hlinkClick r:id="" action="ppaction://noaction"/>
              <a:extLst>
                <a:ext uri="{FF2B5EF4-FFF2-40B4-BE49-F238E27FC236}">
                  <a16:creationId xmlns:a16="http://schemas.microsoft.com/office/drawing/2014/main" id="{6E317F77-E797-0465-F6B5-1D2A18FBADE5}"/>
                </a:ext>
              </a:extLst>
            </p:cNvPr>
            <p:cNvSpPr>
              <a:spLocks noChangeArrowheads="1"/>
            </p:cNvSpPr>
            <p:nvPr/>
          </p:nvSpPr>
          <p:spPr bwMode="auto">
            <a:xfrm>
              <a:off x="2436" y="3123"/>
              <a:ext cx="889" cy="885"/>
            </a:xfrm>
            <a:prstGeom prst="ellipse">
              <a:avLst/>
            </a:prstGeom>
            <a:solidFill>
              <a:srgbClr val="3A3AEC"/>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5133" name="Oval 12">
              <a:hlinkClick r:id="" action="ppaction://noaction"/>
              <a:extLst>
                <a:ext uri="{FF2B5EF4-FFF2-40B4-BE49-F238E27FC236}">
                  <a16:creationId xmlns:a16="http://schemas.microsoft.com/office/drawing/2014/main" id="{CFF315C5-38B9-4D32-1C81-EA56FE4220B1}"/>
                </a:ext>
              </a:extLst>
            </p:cNvPr>
            <p:cNvSpPr>
              <a:spLocks noChangeArrowheads="1"/>
            </p:cNvSpPr>
            <p:nvPr/>
          </p:nvSpPr>
          <p:spPr bwMode="auto">
            <a:xfrm>
              <a:off x="3633" y="2470"/>
              <a:ext cx="889" cy="885"/>
            </a:xfrm>
            <a:prstGeom prst="ellipse">
              <a:avLst/>
            </a:prstGeom>
            <a:solidFill>
              <a:srgbClr val="00B050"/>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5134" name="Oval 13">
              <a:hlinkClick r:id="" action="ppaction://noaction"/>
              <a:extLst>
                <a:ext uri="{FF2B5EF4-FFF2-40B4-BE49-F238E27FC236}">
                  <a16:creationId xmlns:a16="http://schemas.microsoft.com/office/drawing/2014/main" id="{77124657-AD98-8668-5A72-2C21F5E142EA}"/>
                </a:ext>
              </a:extLst>
            </p:cNvPr>
            <p:cNvSpPr>
              <a:spLocks noChangeArrowheads="1"/>
            </p:cNvSpPr>
            <p:nvPr/>
          </p:nvSpPr>
          <p:spPr bwMode="auto">
            <a:xfrm>
              <a:off x="3633" y="1030"/>
              <a:ext cx="889" cy="885"/>
            </a:xfrm>
            <a:prstGeom prst="ellipse">
              <a:avLst/>
            </a:prstGeom>
            <a:solidFill>
              <a:srgbClr val="FF0000"/>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5135" name="Oval 14">
              <a:hlinkClick r:id="" action="ppaction://noaction"/>
              <a:extLst>
                <a:ext uri="{FF2B5EF4-FFF2-40B4-BE49-F238E27FC236}">
                  <a16:creationId xmlns:a16="http://schemas.microsoft.com/office/drawing/2014/main" id="{BE896A03-B062-5A8B-883C-8B41C4EEFBA1}"/>
                </a:ext>
              </a:extLst>
            </p:cNvPr>
            <p:cNvSpPr>
              <a:spLocks noChangeArrowheads="1"/>
            </p:cNvSpPr>
            <p:nvPr/>
          </p:nvSpPr>
          <p:spPr bwMode="auto">
            <a:xfrm>
              <a:off x="2429" y="-59"/>
              <a:ext cx="889" cy="885"/>
            </a:xfrm>
            <a:prstGeom prst="ellipse">
              <a:avLst/>
            </a:prstGeom>
            <a:solidFill>
              <a:srgbClr val="00B0F0"/>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Oval 10">
              <a:hlinkClick r:id="" action="ppaction://noaction"/>
              <a:extLst>
                <a:ext uri="{FF2B5EF4-FFF2-40B4-BE49-F238E27FC236}">
                  <a16:creationId xmlns:a16="http://schemas.microsoft.com/office/drawing/2014/main" id="{DF56C82F-25C1-1CD9-B574-2FCA3E5519F8}"/>
                </a:ext>
              </a:extLst>
            </p:cNvPr>
            <p:cNvSpPr>
              <a:spLocks noChangeArrowheads="1"/>
            </p:cNvSpPr>
            <p:nvPr/>
          </p:nvSpPr>
          <p:spPr bwMode="auto">
            <a:xfrm>
              <a:off x="1050" y="908"/>
              <a:ext cx="889" cy="885"/>
            </a:xfrm>
            <a:prstGeom prst="ellipse">
              <a:avLst/>
            </a:prstGeom>
            <a:solidFill>
              <a:srgbClr val="FFC000"/>
            </a:solidFill>
            <a:ln w="9525">
              <a:noFill/>
              <a:round/>
              <a:headEnd/>
              <a:tailEnd/>
            </a:ln>
          </p:spPr>
          <p:txBody>
            <a:bodyPr wrap="none" lIns="165374" tIns="82688" rIns="165374" bIns="82688" anchor="ctr"/>
            <a:lstStyle>
              <a:lvl1pPr defTabSz="9128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defTabSz="912813">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defTabSz="9128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defTabSz="912813">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defTabSz="9128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281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grpSp>
    </p:spTree>
    <p:extLst>
      <p:ext uri="{BB962C8B-B14F-4D97-AF65-F5344CB8AC3E}">
        <p14:creationId xmlns:p14="http://schemas.microsoft.com/office/powerpoint/2010/main" val="2896969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3000" fill="hold"/>
                                        <p:tgtEl>
                                          <p:spTgt spid="2"/>
                                        </p:tgtEl>
                                        <p:attrNameLst>
                                          <p:attrName>r</p:attrName>
                                        </p:attrNameLst>
                                      </p:cBhvr>
                                    </p:animRot>
                                  </p:childTnLst>
                                </p:cTn>
                              </p:par>
                              <p:par>
                                <p:cTn id="7" presetID="8" presetClass="emph" presetSubtype="0" repeatCount="indefinite" fill="hold" nodeType="withEffect">
                                  <p:stCondLst>
                                    <p:cond delay="0"/>
                                  </p:stCondLst>
                                  <p:childTnLst>
                                    <p:animRot by="5400000">
                                      <p:cBhvr>
                                        <p:cTn id="8" dur="3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35" y="-2524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663070" y="3520523"/>
            <a:ext cx="6172200" cy="6194977"/>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400" b="1" i="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6600" b="1" dirty="0">
                <a:solidFill>
                  <a:srgbClr val="0070C0"/>
                </a:solidFill>
                <a:latin typeface="Times New Roman" panose="02020603050405020304" pitchFamily="18" charset="0"/>
                <a:cs typeface="Times New Roman" panose="02020603050405020304" pitchFamily="18" charset="0"/>
              </a:rPr>
              <a:t>Số </a:t>
            </a:r>
            <a:r>
              <a:rPr lang="en-US" sz="6600" b="1" dirty="0" err="1">
                <a:solidFill>
                  <a:srgbClr val="0070C0"/>
                </a:solidFill>
                <a:latin typeface="Times New Roman" panose="02020603050405020304" pitchFamily="18" charset="0"/>
                <a:cs typeface="Times New Roman" panose="02020603050405020304" pitchFamily="18" charset="0"/>
              </a:rPr>
              <a:t>dân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của</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nước</a:t>
            </a:r>
            <a:r>
              <a:rPr lang="en-US" sz="6600" b="1" dirty="0">
                <a:solidFill>
                  <a:srgbClr val="0070C0"/>
                </a:solidFill>
                <a:latin typeface="Times New Roman" panose="02020603050405020304" pitchFamily="18" charset="0"/>
                <a:cs typeface="Times New Roman" panose="02020603050405020304" pitchFamily="18" charset="0"/>
              </a:rPr>
              <a:t> ta </a:t>
            </a:r>
            <a:r>
              <a:rPr lang="en-US" sz="6600" b="1" dirty="0" err="1">
                <a:solidFill>
                  <a:srgbClr val="0070C0"/>
                </a:solidFill>
                <a:latin typeface="Times New Roman" panose="02020603050405020304" pitchFamily="18" charset="0"/>
                <a:cs typeface="Times New Roman" panose="02020603050405020304" pitchFamily="18" charset="0"/>
              </a:rPr>
              <a:t>năm</a:t>
            </a:r>
            <a:r>
              <a:rPr lang="en-US" sz="6600" b="1" dirty="0">
                <a:solidFill>
                  <a:srgbClr val="0070C0"/>
                </a:solidFill>
                <a:latin typeface="Times New Roman" panose="02020603050405020304" pitchFamily="18" charset="0"/>
                <a:cs typeface="Times New Roman" panose="02020603050405020304" pitchFamily="18" charset="0"/>
              </a:rPr>
              <a:t> 2021?</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i="1" dirty="0">
                <a:solidFill>
                  <a:srgbClr val="FF0000"/>
                </a:solidFill>
                <a:latin typeface="Times New Roman" panose="02020603050405020304" pitchFamily="18" charset="0"/>
                <a:cs typeface="Times New Roman" panose="02020603050405020304" pitchFamily="18" charset="0"/>
              </a:rPr>
              <a:t>      </a:t>
            </a:r>
            <a:endParaRPr lang="en-US" sz="4400" b="1" i="1"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8513861" y="709577"/>
            <a:ext cx="7708814" cy="2157634"/>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98,5 triệu người</a:t>
            </a: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839624" y="1242627"/>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a:t>
            </a:r>
            <a:r>
              <a:rPr lang="en-US" sz="6600" b="1">
                <a:solidFill>
                  <a:srgbClr val="002060"/>
                </a:solidFill>
                <a:latin typeface="#9Slide07 IcielCadena" panose="02000503000000020004" pitchFamily="2" charset="0"/>
                <a:cs typeface="Times New Roman" panose="02020603050405020304" pitchFamily="18" charset="0"/>
              </a:rPr>
              <a:t>1</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678701" y="42622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pic>
        <p:nvPicPr>
          <p:cNvPr id="11" name="Picture 10">
            <a:extLst>
              <a:ext uri="{FF2B5EF4-FFF2-40B4-BE49-F238E27FC236}">
                <a16:creationId xmlns:a16="http://schemas.microsoft.com/office/drawing/2014/main" id="{C33774E5-708E-7FAA-552B-2FE9F9013A08}"/>
              </a:ext>
            </a:extLst>
          </p:cNvPr>
          <p:cNvPicPr>
            <a:picLocks noChangeAspect="1"/>
          </p:cNvPicPr>
          <p:nvPr/>
        </p:nvPicPr>
        <p:blipFill>
          <a:blip r:embed="rId11"/>
          <a:stretch>
            <a:fillRect/>
          </a:stretch>
        </p:blipFill>
        <p:spPr>
          <a:xfrm>
            <a:off x="8655008" y="3423877"/>
            <a:ext cx="7426519" cy="4178734"/>
          </a:xfrm>
          <a:prstGeom prst="rect">
            <a:avLst/>
          </a:prstGeom>
        </p:spPr>
      </p:pic>
      <p:sp>
        <p:nvSpPr>
          <p:cNvPr id="13" name="TextBox 12">
            <a:extLst>
              <a:ext uri="{FF2B5EF4-FFF2-40B4-BE49-F238E27FC236}">
                <a16:creationId xmlns:a16="http://schemas.microsoft.com/office/drawing/2014/main" id="{5E3F3545-2868-93BE-5C38-C9FEACDA4008}"/>
              </a:ext>
            </a:extLst>
          </p:cNvPr>
          <p:cNvSpPr txBox="1"/>
          <p:nvPr/>
        </p:nvSpPr>
        <p:spPr>
          <a:xfrm>
            <a:off x="6420822" y="7787416"/>
            <a:ext cx="12390120" cy="707886"/>
          </a:xfrm>
          <a:prstGeom prst="rect">
            <a:avLst/>
          </a:prstGeom>
          <a:noFill/>
        </p:spPr>
        <p:txBody>
          <a:bodyPr wrap="square">
            <a:spAutoFit/>
          </a:bodyPr>
          <a:lstStyle/>
          <a:p>
            <a:pPr algn="ctr"/>
            <a:r>
              <a:rPr lang="en-US" sz="4000" dirty="0">
                <a:solidFill>
                  <a:srgbClr val="0000FF"/>
                </a:solidFill>
                <a:latin typeface="#9Slide07 IcielBaliho Script" pitchFamily="2" charset="0"/>
              </a:rPr>
              <a:t>Nhận </a:t>
            </a:r>
            <a:r>
              <a:rPr lang="en-US" sz="4000" dirty="0" err="1">
                <a:solidFill>
                  <a:srgbClr val="0000FF"/>
                </a:solidFill>
                <a:latin typeface="#9Slide07 IcielBaliho Script" pitchFamily="2" charset="0"/>
              </a:rPr>
              <a:t>xét</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về</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số</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dân</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của</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nước</a:t>
            </a:r>
            <a:r>
              <a:rPr lang="en-US" sz="4000" dirty="0">
                <a:solidFill>
                  <a:srgbClr val="0000FF"/>
                </a:solidFill>
                <a:latin typeface="#9Slide07 IcielBaliho Script" pitchFamily="2" charset="0"/>
              </a:rPr>
              <a:t> ta?</a:t>
            </a:r>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8513861" y="8715189"/>
            <a:ext cx="7708814" cy="1000311"/>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Nam là </a:t>
            </a:r>
            <a:r>
              <a:rPr lang="en-US" sz="4000" b="1" dirty="0" err="1">
                <a:solidFill>
                  <a:schemeClr val="bg1"/>
                </a:solidFill>
                <a:latin typeface="Times New Roman" panose="02020603050405020304" pitchFamily="18" charset="0"/>
                <a:cs typeface="Times New Roman" panose="02020603050405020304" pitchFamily="18" charset="0"/>
              </a:rPr>
              <a:t>nước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đông</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Đồng hồ đếm ngược 20s">
            <a:hlinkClick r:id="" action="ppaction://media"/>
            <a:extLst>
              <a:ext uri="{FF2B5EF4-FFF2-40B4-BE49-F238E27FC236}">
                <a16:creationId xmlns:a16="http://schemas.microsoft.com/office/drawing/2014/main" id="{0D937633-9352-7F83-EA90-92C6ECAF4D7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738787" y="699063"/>
            <a:ext cx="2890864" cy="2168148"/>
          </a:xfrm>
          <a:prstGeom prst="rect">
            <a:avLst/>
          </a:prstGeom>
        </p:spPr>
      </p:pic>
    </p:spTree>
    <p:extLst>
      <p:ext uri="{BB962C8B-B14F-4D97-AF65-F5344CB8AC3E}">
        <p14:creationId xmlns:p14="http://schemas.microsoft.com/office/powerpoint/2010/main" val="2991590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endCondLst>
                    <p:cond evt="onNext" delay="0">
                      <p:tgtEl>
                        <p:sldTgt/>
                      </p:tgtEl>
                    </p:cond>
                  </p:end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802" fill="hold"/>
                                        <p:tgtEl>
                                          <p:spTgt spid="10"/>
                                        </p:tgtEl>
                                      </p:cBhvr>
                                    </p:cmd>
                                  </p:childTnLst>
                                </p:cTn>
                              </p:par>
                            </p:childTnLst>
                          </p:cTn>
                        </p:par>
                      </p:childTnLst>
                    </p:cTn>
                  </p:par>
                </p:childTnLst>
              </p:cTn>
              <p:nextCondLst>
                <p:cond evt="onClick" delay="0">
                  <p:tgtEl>
                    <p:spTgt spid="10"/>
                  </p:tgtEl>
                </p:cond>
              </p:nextCondLst>
            </p:seq>
          </p:childTnLst>
        </p:cTn>
      </p:par>
    </p:tnLst>
    <p:bldLst>
      <p:bldP spid="21" grpId="0" animBg="1"/>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0257"/>
            <a:ext cx="18288000" cy="103027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5">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6"/>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7"/>
            <a:stretch>
              <a:fillRect/>
            </a:stretch>
          </a:blipFill>
        </p:spPr>
        <p:txBody>
          <a:bodyPr/>
          <a:lstStyle/>
          <a:p>
            <a:endParaRPr lang="en-US"/>
          </a:p>
        </p:txBody>
      </p:sp>
      <p:sp>
        <p:nvSpPr>
          <p:cNvPr id="7" name="Freeform 7"/>
          <p:cNvSpPr/>
          <p:nvPr/>
        </p:nvSpPr>
        <p:spPr>
          <a:xfrm rot="-5400000">
            <a:off x="-4001704" y="7100943"/>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5">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3370188" y="467401"/>
            <a:ext cx="14382374" cy="1794738"/>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i="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4400" b="1" i="1" dirty="0">
                <a:solidFill>
                  <a:srgbClr val="0070C0"/>
                </a:solidFill>
                <a:latin typeface="Times New Roman" panose="02020603050405020304" pitchFamily="18" charset="0"/>
                <a:cs typeface="Times New Roman" panose="02020603050405020304" pitchFamily="18" charset="0"/>
              </a:rPr>
              <a:t>Dựa </a:t>
            </a:r>
            <a:r>
              <a:rPr lang="en-US" sz="4400" b="1" i="1" dirty="0" err="1">
                <a:solidFill>
                  <a:srgbClr val="0070C0"/>
                </a:solidFill>
                <a:latin typeface="Times New Roman" panose="02020603050405020304" pitchFamily="18" charset="0"/>
                <a:cs typeface="Times New Roman" panose="02020603050405020304" pitchFamily="18" charset="0"/>
              </a:rPr>
              <a:t>vào</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bảng</a:t>
            </a:r>
            <a:r>
              <a:rPr lang="en-US" sz="4400" b="1" i="1" dirty="0">
                <a:solidFill>
                  <a:srgbClr val="0070C0"/>
                </a:solidFill>
                <a:latin typeface="Times New Roman" panose="02020603050405020304" pitchFamily="18" charset="0"/>
                <a:cs typeface="Times New Roman" panose="02020603050405020304" pitchFamily="18" charset="0"/>
              </a:rPr>
              <a:t> 1.1, </a:t>
            </a:r>
            <a:r>
              <a:rPr lang="en-US" sz="4400" b="1" i="1" dirty="0" err="1">
                <a:solidFill>
                  <a:srgbClr val="0070C0"/>
                </a:solidFill>
                <a:latin typeface="Times New Roman" panose="02020603050405020304" pitchFamily="18" charset="0"/>
                <a:cs typeface="Times New Roman" panose="02020603050405020304" pitchFamily="18" charset="0"/>
              </a:rPr>
              <a:t>em</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hãy</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điền</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các</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thông</a:t>
            </a:r>
            <a:r>
              <a:rPr lang="en-US" sz="4400" b="1" i="1" dirty="0">
                <a:solidFill>
                  <a:srgbClr val="0070C0"/>
                </a:solidFill>
                <a:latin typeface="Times New Roman" panose="02020603050405020304" pitchFamily="18" charset="0"/>
                <a:cs typeface="Times New Roman" panose="02020603050405020304" pitchFamily="18" charset="0"/>
              </a:rPr>
              <a:t> tin </a:t>
            </a:r>
            <a:r>
              <a:rPr lang="en-US" sz="4400" b="1" i="1" dirty="0" err="1">
                <a:solidFill>
                  <a:srgbClr val="0070C0"/>
                </a:solidFill>
                <a:latin typeface="Times New Roman" panose="02020603050405020304" pitchFamily="18" charset="0"/>
                <a:cs typeface="Times New Roman" panose="02020603050405020304" pitchFamily="18" charset="0"/>
              </a:rPr>
              <a:t>còn</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thiếu</a:t>
            </a:r>
            <a:r>
              <a:rPr lang="en-US" sz="4400" b="1" i="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4400" b="1" i="1" dirty="0" err="1">
                <a:solidFill>
                  <a:srgbClr val="0070C0"/>
                </a:solidFill>
                <a:latin typeface="Times New Roman" panose="02020603050405020304" pitchFamily="18" charset="0"/>
                <a:cs typeface="Times New Roman" panose="02020603050405020304" pitchFamily="18" charset="0"/>
              </a:rPr>
              <a:t>vào</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bài</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tập</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sau</a:t>
            </a:r>
            <a:r>
              <a:rPr lang="en-US" sz="4400" b="1" i="1" dirty="0">
                <a:solidFill>
                  <a:srgbClr val="0070C0"/>
                </a:solidFill>
                <a:latin typeface="Times New Roman" panose="02020603050405020304" pitchFamily="18" charset="0"/>
                <a:cs typeface="Times New Roman" panose="02020603050405020304" pitchFamily="18" charset="0"/>
              </a:rPr>
              <a:t>:</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i="1" dirty="0">
                <a:solidFill>
                  <a:srgbClr val="FF0000"/>
                </a:solidFill>
                <a:latin typeface="Times New Roman" panose="02020603050405020304" pitchFamily="18" charset="0"/>
                <a:cs typeface="Times New Roman" panose="02020603050405020304" pitchFamily="18" charset="0"/>
              </a:rPr>
              <a:t>      </a:t>
            </a:r>
            <a:endParaRPr lang="en-US" sz="4400" b="1" i="1"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964127" y="949723"/>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a:t>
            </a:r>
            <a:r>
              <a:rPr lang="en-US" sz="6600" b="1">
                <a:solidFill>
                  <a:srgbClr val="002060"/>
                </a:solidFill>
                <a:latin typeface="#9Slide07 IcielCadena" panose="02000503000000020004" pitchFamily="2" charset="0"/>
                <a:cs typeface="Times New Roman" panose="02020603050405020304" pitchFamily="18" charset="0"/>
              </a:rPr>
              <a:t>2</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479324" y="24065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TextBox 12">
            <a:extLst>
              <a:ext uri="{FF2B5EF4-FFF2-40B4-BE49-F238E27FC236}">
                <a16:creationId xmlns:a16="http://schemas.microsoft.com/office/drawing/2014/main" id="{5E3F3545-2868-93BE-5C38-C9FEACDA4008}"/>
              </a:ext>
            </a:extLst>
          </p:cNvPr>
          <p:cNvSpPr txBox="1"/>
          <p:nvPr/>
        </p:nvSpPr>
        <p:spPr>
          <a:xfrm>
            <a:off x="-876636" y="6277993"/>
            <a:ext cx="12390120" cy="707886"/>
          </a:xfrm>
          <a:prstGeom prst="rect">
            <a:avLst/>
          </a:prstGeom>
          <a:noFill/>
        </p:spPr>
        <p:txBody>
          <a:bodyPr wrap="square">
            <a:spAutoFit/>
          </a:bodyPr>
          <a:lstStyle/>
          <a:p>
            <a:pPr algn="ctr"/>
            <a:r>
              <a:rPr lang="en-US" sz="4000" dirty="0">
                <a:solidFill>
                  <a:srgbClr val="0000FF"/>
                </a:solidFill>
                <a:latin typeface="#9Slide07 IcielBaliho Script" pitchFamily="2" charset="0"/>
              </a:rPr>
              <a:t>Nhận </a:t>
            </a:r>
            <a:r>
              <a:rPr lang="en-US" sz="4000" dirty="0" err="1">
                <a:solidFill>
                  <a:srgbClr val="0000FF"/>
                </a:solidFill>
                <a:latin typeface="#9Slide07 IcielBaliho Script" pitchFamily="2" charset="0"/>
              </a:rPr>
              <a:t>xét</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quy</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mô</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và</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tỉ</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lệ</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gia</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tăng</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dân</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số</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của</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nước</a:t>
            </a:r>
            <a:r>
              <a:rPr lang="en-US" sz="4000" dirty="0">
                <a:solidFill>
                  <a:srgbClr val="0000FF"/>
                </a:solidFill>
                <a:latin typeface="#9Slide07 IcielBaliho Script" pitchFamily="2" charset="0"/>
              </a:rPr>
              <a:t> ta?</a:t>
            </a:r>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537869" y="7041081"/>
            <a:ext cx="17335315" cy="2772869"/>
          </a:xfrm>
          <a:prstGeom prst="roundRect">
            <a:avLst>
              <a:gd name="adj" fmla="val 14788"/>
            </a:avLst>
          </a:prstGeom>
          <a:solidFill>
            <a:srgbClr val="FF505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Trong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giai</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đoạn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từ</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năm</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1989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đến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năm</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2021:</a:t>
            </a:r>
          </a:p>
          <a:p>
            <a:pPr algn="just"/>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Dân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số</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nước</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ta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không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ngừng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r>
              <a:rPr lang="vi-VN"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r>
              <a:rPr lang="vi-VN"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từ</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64,4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triệu</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người</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đến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p>
          <a:p>
            <a:pPr algn="just"/>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Tỉ</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lệ</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gia</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tăng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dân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số</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đang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có</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xu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hướng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tuy</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nhiên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dân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số</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nước</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ta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vẫn</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không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3400" dirty="0" err="1">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ngừng</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vi-VN"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r>
              <a:rPr lang="en-US" sz="3400" dirty="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a:t>
            </a:r>
          </a:p>
        </p:txBody>
      </p:sp>
      <p:pic>
        <p:nvPicPr>
          <p:cNvPr id="17" name="Picture 16">
            <a:extLst>
              <a:ext uri="{FF2B5EF4-FFF2-40B4-BE49-F238E27FC236}">
                <a16:creationId xmlns:a16="http://schemas.microsoft.com/office/drawing/2014/main" id="{8FC68644-7633-50F5-06DA-C7731C824EEC}"/>
              </a:ext>
            </a:extLst>
          </p:cNvPr>
          <p:cNvPicPr>
            <a:picLocks noChangeAspect="1"/>
          </p:cNvPicPr>
          <p:nvPr/>
        </p:nvPicPr>
        <p:blipFill>
          <a:blip r:embed="rId10"/>
          <a:stretch>
            <a:fillRect/>
          </a:stretch>
        </p:blipFill>
        <p:spPr>
          <a:xfrm>
            <a:off x="3783434" y="2391816"/>
            <a:ext cx="13962040" cy="367716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F8AFE7D-916F-203B-6FCA-FEB653A8397D}"/>
              </a:ext>
            </a:extLst>
          </p:cNvPr>
          <p:cNvSpPr txBox="1"/>
          <p:nvPr/>
        </p:nvSpPr>
        <p:spPr>
          <a:xfrm>
            <a:off x="9094381" y="7374130"/>
            <a:ext cx="12386930" cy="923330"/>
          </a:xfrm>
          <a:prstGeom prst="rect">
            <a:avLst/>
          </a:prstGeom>
          <a:noFill/>
        </p:spPr>
        <p:txBody>
          <a:bodyPr wrap="square">
            <a:spAutoFit/>
          </a:bodyPr>
          <a:lstStyle/>
          <a:p>
            <a:r>
              <a:rPr lang="vi-VN" sz="5400">
                <a:solidFill>
                  <a:srgbClr val="FFFF00"/>
                </a:solidFill>
                <a:latin typeface="#9Slide07 IcielBaliho Script" pitchFamily="2" charset="0"/>
              </a:rPr>
              <a:t>tăng lên </a:t>
            </a:r>
            <a:endParaRPr lang="en-US" sz="5400">
              <a:solidFill>
                <a:srgbClr val="FFFF00"/>
              </a:solidFill>
              <a:latin typeface="#9Slide07 IcielBaliho Script" pitchFamily="2" charset="0"/>
            </a:endParaRPr>
          </a:p>
        </p:txBody>
      </p:sp>
      <p:sp>
        <p:nvSpPr>
          <p:cNvPr id="11" name="TextBox 10">
            <a:extLst>
              <a:ext uri="{FF2B5EF4-FFF2-40B4-BE49-F238E27FC236}">
                <a16:creationId xmlns:a16="http://schemas.microsoft.com/office/drawing/2014/main" id="{01DD17AD-B3E6-E4AE-9D37-8975F2BD1B8C}"/>
              </a:ext>
            </a:extLst>
          </p:cNvPr>
          <p:cNvSpPr txBox="1"/>
          <p:nvPr/>
        </p:nvSpPr>
        <p:spPr>
          <a:xfrm>
            <a:off x="977334" y="7915536"/>
            <a:ext cx="12386930" cy="923330"/>
          </a:xfrm>
          <a:prstGeom prst="rect">
            <a:avLst/>
          </a:prstGeom>
          <a:noFill/>
        </p:spPr>
        <p:txBody>
          <a:bodyPr wrap="square">
            <a:spAutoFit/>
          </a:bodyPr>
          <a:lstStyle/>
          <a:p>
            <a:r>
              <a:rPr lang="vi-VN" sz="5400" dirty="0">
                <a:solidFill>
                  <a:srgbClr val="FFFF00"/>
                </a:solidFill>
                <a:latin typeface="#9Slide07 IcielBaliho Script" pitchFamily="2" charset="0"/>
              </a:rPr>
              <a:t>98,5 triệu người</a:t>
            </a:r>
            <a:endParaRPr lang="en-US" sz="5400" dirty="0">
              <a:solidFill>
                <a:srgbClr val="FFFF00"/>
              </a:solidFill>
              <a:latin typeface="#9Slide07 IcielBaliho Script" pitchFamily="2" charset="0"/>
            </a:endParaRPr>
          </a:p>
        </p:txBody>
      </p:sp>
      <p:sp>
        <p:nvSpPr>
          <p:cNvPr id="12" name="TextBox 11">
            <a:extLst>
              <a:ext uri="{FF2B5EF4-FFF2-40B4-BE49-F238E27FC236}">
                <a16:creationId xmlns:a16="http://schemas.microsoft.com/office/drawing/2014/main" id="{4B141B78-40AF-244E-B6F0-2B20793762C0}"/>
              </a:ext>
            </a:extLst>
          </p:cNvPr>
          <p:cNvSpPr txBox="1"/>
          <p:nvPr/>
        </p:nvSpPr>
        <p:spPr>
          <a:xfrm>
            <a:off x="8966717" y="8326898"/>
            <a:ext cx="12386930" cy="923330"/>
          </a:xfrm>
          <a:prstGeom prst="rect">
            <a:avLst/>
          </a:prstGeom>
          <a:noFill/>
        </p:spPr>
        <p:txBody>
          <a:bodyPr wrap="square">
            <a:spAutoFit/>
          </a:bodyPr>
          <a:lstStyle/>
          <a:p>
            <a:r>
              <a:rPr lang="vi-VN" sz="5400">
                <a:solidFill>
                  <a:srgbClr val="FFFF00"/>
                </a:solidFill>
                <a:latin typeface="#9Slide07 IcielBaliho Script" pitchFamily="2" charset="0"/>
              </a:rPr>
              <a:t>giảm</a:t>
            </a:r>
            <a:endParaRPr lang="en-US" sz="5400">
              <a:solidFill>
                <a:srgbClr val="FFFF00"/>
              </a:solidFill>
              <a:latin typeface="#9Slide07 IcielBaliho Script" pitchFamily="2" charset="0"/>
            </a:endParaRPr>
          </a:p>
        </p:txBody>
      </p:sp>
      <p:sp>
        <p:nvSpPr>
          <p:cNvPr id="16" name="TextBox 15">
            <a:extLst>
              <a:ext uri="{FF2B5EF4-FFF2-40B4-BE49-F238E27FC236}">
                <a16:creationId xmlns:a16="http://schemas.microsoft.com/office/drawing/2014/main" id="{4D282AEF-3C8B-E591-0A82-F45E8381025C}"/>
              </a:ext>
            </a:extLst>
          </p:cNvPr>
          <p:cNvSpPr txBox="1"/>
          <p:nvPr/>
        </p:nvSpPr>
        <p:spPr>
          <a:xfrm>
            <a:off x="3733554" y="8929692"/>
            <a:ext cx="12386930" cy="923330"/>
          </a:xfrm>
          <a:prstGeom prst="rect">
            <a:avLst/>
          </a:prstGeom>
          <a:noFill/>
        </p:spPr>
        <p:txBody>
          <a:bodyPr wrap="square">
            <a:spAutoFit/>
          </a:bodyPr>
          <a:lstStyle/>
          <a:p>
            <a:r>
              <a:rPr lang="vi-VN" sz="5400">
                <a:solidFill>
                  <a:srgbClr val="FFFF00"/>
                </a:solidFill>
                <a:latin typeface="#9Slide07 IcielBaliho Script" pitchFamily="2" charset="0"/>
              </a:rPr>
              <a:t>tăng lên</a:t>
            </a:r>
            <a:endParaRPr lang="en-US" sz="5400">
              <a:solidFill>
                <a:srgbClr val="FFFF00"/>
              </a:solidFill>
              <a:latin typeface="#9Slide07 IcielBaliho Script" pitchFamily="2" charset="0"/>
            </a:endParaRPr>
          </a:p>
        </p:txBody>
      </p:sp>
      <p:pic>
        <p:nvPicPr>
          <p:cNvPr id="4" name="Đồng hồ đếm ngược 20s">
            <a:hlinkClick r:id="" action="ppaction://media"/>
            <a:extLst>
              <a:ext uri="{FF2B5EF4-FFF2-40B4-BE49-F238E27FC236}">
                <a16:creationId xmlns:a16="http://schemas.microsoft.com/office/drawing/2014/main" id="{8B82C80A-96EB-32B6-EC9A-6ECE0473C10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90811" y="3328765"/>
            <a:ext cx="2890864" cy="2168148"/>
          </a:xfrm>
          <a:prstGeom prst="rect">
            <a:avLst/>
          </a:prstGeom>
        </p:spPr>
      </p:pic>
    </p:spTree>
    <p:extLst>
      <p:ext uri="{BB962C8B-B14F-4D97-AF65-F5344CB8AC3E}">
        <p14:creationId xmlns:p14="http://schemas.microsoft.com/office/powerpoint/2010/main" val="3687504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2802" fill="hold"/>
                                        <p:tgtEl>
                                          <p:spTgt spid="4"/>
                                        </p:tgtEl>
                                      </p:cBhvr>
                                    </p:cmd>
                                  </p:childTnLst>
                                </p:cTn>
                              </p:par>
                            </p:childTnLst>
                          </p:cTn>
                        </p:par>
                      </p:childTnLst>
                    </p:cTn>
                  </p:par>
                </p:childTnLst>
              </p:cTn>
              <p:nextCondLst>
                <p:cond evt="onClick" delay="0">
                  <p:tgtEl>
                    <p:spTgt spid="4"/>
                  </p:tgtEl>
                </p:cond>
              </p:nextCondLst>
            </p:seq>
            <p:video>
              <p:cMediaNode vol="80000">
                <p:cTn id="48" fill="hold" display="0">
                  <p:stCondLst>
                    <p:cond delay="indefinite"/>
                  </p:stCondLst>
                  <p:endCondLst>
                    <p:cond evt="onNext" delay="0">
                      <p:tgtEl>
                        <p:sldTgt/>
                      </p:tgtEl>
                    </p:cond>
                  </p:endCondLst>
                </p:cTn>
                <p:tgtEl>
                  <p:spTgt spid="4"/>
                </p:tgtEl>
              </p:cMediaNode>
            </p:video>
          </p:childTnLst>
        </p:cTn>
      </p:par>
    </p:tnLst>
    <p:bldLst>
      <p:bldP spid="13" grpId="0"/>
      <p:bldP spid="14" grpId="0" animBg="1"/>
      <p:bldP spid="10" grpId="0"/>
      <p:bldP spid="11" grpId="0"/>
      <p:bldP spid="1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 y="0"/>
            <a:ext cx="18283424"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393"/>
            <a:ext cx="18283428" cy="5236434"/>
            <a:chOff x="651279" y="598259"/>
            <a:chExt cx="10889442" cy="5680742"/>
          </a:xfrm>
        </p:grpSpPr>
        <p:sp>
          <p:nvSpPr>
            <p:cNvPr id="17"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8283431" cy="10287003"/>
            <a:chOff x="0" y="0"/>
            <a:chExt cx="12188952" cy="6858000"/>
          </a:xfrm>
        </p:grpSpPr>
        <p:sp>
          <p:nvSpPr>
            <p:cNvPr id="21" name="Freeform: Shape 20">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E306797-B59A-F8E7-98BB-F8BA3D25366A}"/>
              </a:ext>
            </a:extLst>
          </p:cNvPr>
          <p:cNvSpPr/>
          <p:nvPr/>
        </p:nvSpPr>
        <p:spPr>
          <a:xfrm>
            <a:off x="39183" y="-38100"/>
            <a:ext cx="18244241" cy="5970707"/>
          </a:xfrm>
          <a:prstGeom prst="roundRect">
            <a:avLst/>
          </a:prstGeom>
          <a:solidFill>
            <a:srgbClr val="FF6D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5CE8A9-66A2-556B-0757-6BFEA6DE3D3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000" y1="75143" x2="48000" y2="75143"/>
                        <a14:foregroundMark x1="78429" y1="22429" x2="78429" y2="22429"/>
                        <a14:foregroundMark x1="42429" y1="74000" x2="43286" y2="71857"/>
                        <a14:foregroundMark x1="40857" y1="65571" x2="40857" y2="76000"/>
                        <a14:foregroundMark x1="50429" y1="63857" x2="50429" y2="63857"/>
                        <a14:foregroundMark x1="78429" y1="16143" x2="78143" y2="17429"/>
                        <a14:foregroundMark x1="78143" y1="14143" x2="76857" y2="22857"/>
                        <a14:foregroundMark x1="74286" y1="25429" x2="74286" y2="25429"/>
                        <a14:foregroundMark x1="72143" y1="29571" x2="72143" y2="29571"/>
                        <a14:foregroundMark x1="72143" y1="29143" x2="72143" y2="29143"/>
                        <a14:foregroundMark x1="77714" y1="10714" x2="76429" y2="15286"/>
                        <a14:foregroundMark x1="76000" y1="11571" x2="75571" y2="14143"/>
                      </a14:backgroundRemoval>
                    </a14:imgEffect>
                  </a14:imgLayer>
                </a14:imgProps>
              </a:ext>
            </a:extLst>
          </a:blip>
          <a:srcRect t="58" r="-2" b="-2"/>
          <a:stretch/>
        </p:blipFill>
        <p:spPr>
          <a:xfrm>
            <a:off x="11737923" y="1576185"/>
            <a:ext cx="7095321" cy="7091172"/>
          </a:xfrm>
          <a:prstGeom prst="rect">
            <a:avLst/>
          </a:prstGeom>
          <a:ln>
            <a:noFill/>
          </a:ln>
        </p:spPr>
      </p:pic>
      <p:sp>
        <p:nvSpPr>
          <p:cNvPr id="8" name="Rectangle: Rounded Corners 7">
            <a:extLst>
              <a:ext uri="{FF2B5EF4-FFF2-40B4-BE49-F238E27FC236}">
                <a16:creationId xmlns:a16="http://schemas.microsoft.com/office/drawing/2014/main" id="{B9672022-841A-5AB7-9263-9977847AC4BD}"/>
              </a:ext>
            </a:extLst>
          </p:cNvPr>
          <p:cNvSpPr/>
          <p:nvPr/>
        </p:nvSpPr>
        <p:spPr>
          <a:xfrm>
            <a:off x="1206943" y="1242064"/>
            <a:ext cx="8964431" cy="3340153"/>
          </a:xfrm>
          <a:prstGeom prst="roundRect">
            <a:avLst>
              <a:gd name="adj" fmla="val 1136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just">
              <a:lnSpc>
                <a:spcPct val="90000"/>
              </a:lnSpc>
              <a:spcBef>
                <a:spcPct val="0"/>
              </a:spcBef>
              <a:spcAft>
                <a:spcPts val="600"/>
              </a:spcAft>
            </a:pP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Vì</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sao</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tỉ</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lệ</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gia</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tăng</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dân</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số</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của</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nước</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ta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giảm</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nhưng</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số</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dân</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vẫn</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tăng</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 </a:t>
            </a:r>
            <a:r>
              <a:rPr lang="en-US" sz="5600" b="1" dirty="0" err="1">
                <a:solidFill>
                  <a:srgbClr val="0070C0"/>
                </a:solidFill>
                <a:latin typeface="#9Slide02 Noi dung rat dai" panose="02000000000000000000" pitchFamily="2" charset="0"/>
                <a:ea typeface="#9Slide02 Noi dung rat dai" panose="02000000000000000000" pitchFamily="2" charset="0"/>
                <a:cs typeface="+mj-cs"/>
              </a:rPr>
              <a:t>nhanh</a:t>
            </a:r>
            <a:r>
              <a:rPr lang="en-US" sz="5600" b="1" dirty="0">
                <a:solidFill>
                  <a:srgbClr val="0070C0"/>
                </a:solidFill>
                <a:latin typeface="#9Slide02 Noi dung rat dai" panose="02000000000000000000" pitchFamily="2" charset="0"/>
                <a:ea typeface="#9Slide02 Noi dung rat dai" panose="02000000000000000000" pitchFamily="2" charset="0"/>
                <a:cs typeface="+mj-cs"/>
              </a:rPr>
              <a:t>?</a:t>
            </a:r>
          </a:p>
        </p:txBody>
      </p:sp>
      <p:sp>
        <p:nvSpPr>
          <p:cNvPr id="11" name="Rectangle: Rounded Corners 10">
            <a:extLst>
              <a:ext uri="{FF2B5EF4-FFF2-40B4-BE49-F238E27FC236}">
                <a16:creationId xmlns:a16="http://schemas.microsoft.com/office/drawing/2014/main" id="{62088626-667A-B6C7-39D6-069B8525D189}"/>
              </a:ext>
            </a:extLst>
          </p:cNvPr>
          <p:cNvSpPr/>
          <p:nvPr/>
        </p:nvSpPr>
        <p:spPr>
          <a:xfrm>
            <a:off x="1164866" y="6837894"/>
            <a:ext cx="4706383" cy="2378765"/>
          </a:xfrm>
          <a:prstGeom prst="roundRect">
            <a:avLst/>
          </a:prstGeom>
          <a:solidFill>
            <a:srgbClr val="FF0066"/>
          </a:solidFill>
          <a:ln w="28575" cap="flat" cmpd="sng" algn="ctr">
            <a:solidFill>
              <a:srgbClr val="FF006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5400" kern="0">
                <a:solidFill>
                  <a:prstClr val="white"/>
                </a:solidFill>
                <a:latin typeface="#9Slide07 IcielBaliho Script" pitchFamily="2" charset="0"/>
              </a:rPr>
              <a:t>Quy mô lớn</a:t>
            </a:r>
            <a:endParaRPr kumimoji="0" lang="en-US" sz="5400" b="0" i="0" u="none" strike="noStrike" kern="0" cap="none" spc="0" normalizeH="0" baseline="0" noProof="0">
              <a:ln>
                <a:noFill/>
              </a:ln>
              <a:solidFill>
                <a:prstClr val="white"/>
              </a:solidFill>
              <a:effectLst/>
              <a:uLnTx/>
              <a:uFillTx/>
              <a:latin typeface="#9Slide07 IcielBaliho Script" pitchFamily="2" charset="0"/>
              <a:ea typeface="+mn-ea"/>
              <a:cs typeface="+mn-cs"/>
            </a:endParaRPr>
          </a:p>
        </p:txBody>
      </p:sp>
      <p:sp>
        <p:nvSpPr>
          <p:cNvPr id="12" name="Rectangle: Rounded Corners 11">
            <a:extLst>
              <a:ext uri="{FF2B5EF4-FFF2-40B4-BE49-F238E27FC236}">
                <a16:creationId xmlns:a16="http://schemas.microsoft.com/office/drawing/2014/main" id="{0D5D4C51-A0D9-1618-13FB-26F3CAA16F83}"/>
              </a:ext>
            </a:extLst>
          </p:cNvPr>
          <p:cNvSpPr/>
          <p:nvPr/>
        </p:nvSpPr>
        <p:spPr>
          <a:xfrm>
            <a:off x="7122453" y="6940601"/>
            <a:ext cx="5445179" cy="2334264"/>
          </a:xfrm>
          <a:prstGeom prst="roundRect">
            <a:avLst/>
          </a:prstGeom>
          <a:solidFill>
            <a:srgbClr val="00B050"/>
          </a:solidFill>
          <a:ln w="28575" cap="flat" cmpd="sng" algn="ctr">
            <a:solidFill>
              <a:srgbClr val="00B05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0" i="0" u="none" strike="noStrike" kern="0" cap="none" spc="0" normalizeH="0" baseline="0" noProof="0">
                <a:ln>
                  <a:noFill/>
                </a:ln>
                <a:solidFill>
                  <a:prstClr val="white"/>
                </a:solidFill>
                <a:effectLst/>
                <a:uLnTx/>
                <a:uFillTx/>
                <a:latin typeface="#9Slide07 IcielBaliho Script" pitchFamily="2" charset="0"/>
                <a:ea typeface="+mn-ea"/>
                <a:cs typeface="+mn-cs"/>
              </a:rPr>
              <a:t>Số</a:t>
            </a:r>
            <a:r>
              <a:rPr kumimoji="0" lang="vi-VN" sz="5400" b="0" i="0" u="none" strike="noStrike" kern="0" cap="none" spc="0" normalizeH="0" noProof="0">
                <a:ln>
                  <a:noFill/>
                </a:ln>
                <a:solidFill>
                  <a:prstClr val="white"/>
                </a:solidFill>
                <a:effectLst/>
                <a:uLnTx/>
                <a:uFillTx/>
                <a:latin typeface="#9Slide07 IcielBaliho Script" pitchFamily="2" charset="0"/>
                <a:ea typeface="+mn-ea"/>
                <a:cs typeface="+mn-cs"/>
              </a:rPr>
              <a:t> người trong độ tuổi sinh đẻ cao</a:t>
            </a:r>
            <a:endParaRPr kumimoji="0" lang="en-US" sz="5400" b="0" i="0" u="none" strike="noStrike" kern="0" cap="none" spc="0" normalizeH="0" baseline="0" noProof="0">
              <a:ln>
                <a:noFill/>
              </a:ln>
              <a:solidFill>
                <a:prstClr val="white"/>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1554514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0257"/>
            <a:ext cx="18288000" cy="103027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9000"/>
            </a:blip>
            <a:stretch>
              <a:fillRect t="-9222" b="-9222"/>
            </a:stretch>
          </a:blipFill>
        </p:spPr>
        <p:txBody>
          <a:bodyPr/>
          <a:lstStyle/>
          <a:p>
            <a:endParaRPr lang="en-US"/>
          </a:p>
        </p:txBody>
      </p:sp>
      <p:sp>
        <p:nvSpPr>
          <p:cNvPr id="3" name="Freeform 3"/>
          <p:cNvSpPr/>
          <p:nvPr/>
        </p:nvSpPr>
        <p:spPr>
          <a:xfrm rot="-5400000">
            <a:off x="15114883" y="7556065"/>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5">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6"/>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7"/>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5">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3370188" y="467401"/>
            <a:ext cx="14079612" cy="1794738"/>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4400" b="1" dirty="0">
                <a:solidFill>
                  <a:srgbClr val="0070C0"/>
                </a:solidFill>
                <a:latin typeface="Times New Roman" panose="02020603050405020304" pitchFamily="18" charset="0"/>
                <a:cs typeface="Times New Roman" panose="02020603050405020304" pitchFamily="18" charset="0"/>
              </a:rPr>
              <a:t>Dựa </a:t>
            </a: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bảng</a:t>
            </a:r>
            <a:r>
              <a:rPr lang="en-US" sz="4400" b="1" dirty="0">
                <a:solidFill>
                  <a:srgbClr val="0070C0"/>
                </a:solidFill>
                <a:latin typeface="Times New Roman" panose="02020603050405020304" pitchFamily="18" charset="0"/>
                <a:cs typeface="Times New Roman" panose="02020603050405020304" pitchFamily="18" charset="0"/>
              </a:rPr>
              <a:t> 1.</a:t>
            </a:r>
            <a:r>
              <a:rPr lang="vi-VN" sz="4400" b="1" dirty="0">
                <a:solidFill>
                  <a:srgbClr val="0070C0"/>
                </a:solidFill>
                <a:latin typeface="Times New Roman" panose="02020603050405020304" pitchFamily="18" charset="0"/>
                <a:cs typeface="Times New Roman" panose="02020603050405020304" pitchFamily="18" charset="0"/>
              </a:rPr>
              <a:t>2</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hãy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điền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các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thông</a:t>
            </a:r>
            <a:r>
              <a:rPr lang="en-US" sz="4400" b="1" dirty="0">
                <a:solidFill>
                  <a:srgbClr val="0070C0"/>
                </a:solidFill>
                <a:latin typeface="Times New Roman" panose="02020603050405020304" pitchFamily="18" charset="0"/>
                <a:cs typeface="Times New Roman" panose="02020603050405020304" pitchFamily="18" charset="0"/>
              </a:rPr>
              <a:t> tin </a:t>
            </a:r>
            <a:r>
              <a:rPr lang="en-US" sz="4400" b="1" dirty="0" err="1">
                <a:solidFill>
                  <a:srgbClr val="0070C0"/>
                </a:solidFill>
                <a:latin typeface="Times New Roman" panose="02020603050405020304" pitchFamily="18" charset="0"/>
                <a:cs typeface="Times New Roman" panose="02020603050405020304" pitchFamily="18" charset="0"/>
              </a:rPr>
              <a:t>còn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thiếu</a:t>
            </a:r>
            <a:r>
              <a:rPr lang="en-US" sz="4400" b="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tập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sau</a:t>
            </a:r>
            <a:r>
              <a:rPr lang="en-US" sz="4400" b="1" dirty="0">
                <a:solidFill>
                  <a:srgbClr val="0070C0"/>
                </a:solidFill>
                <a:latin typeface="Times New Roman" panose="02020603050405020304" pitchFamily="18" charset="0"/>
                <a:cs typeface="Times New Roman" panose="02020603050405020304" pitchFamily="18" charset="0"/>
              </a:rPr>
              <a:t>:</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964127" y="949723"/>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3</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479324" y="24065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TextBox 12">
            <a:extLst>
              <a:ext uri="{FF2B5EF4-FFF2-40B4-BE49-F238E27FC236}">
                <a16:creationId xmlns:a16="http://schemas.microsoft.com/office/drawing/2014/main" id="{5E3F3545-2868-93BE-5C38-C9FEACDA4008}"/>
              </a:ext>
            </a:extLst>
          </p:cNvPr>
          <p:cNvSpPr txBox="1"/>
          <p:nvPr/>
        </p:nvSpPr>
        <p:spPr>
          <a:xfrm>
            <a:off x="3808519" y="2824658"/>
            <a:ext cx="2309735" cy="3785652"/>
          </a:xfrm>
          <a:prstGeom prst="rect">
            <a:avLst/>
          </a:prstGeom>
          <a:noFill/>
        </p:spPr>
        <p:txBody>
          <a:bodyPr wrap="square">
            <a:spAutoFit/>
          </a:bodyPr>
          <a:lstStyle/>
          <a:p>
            <a:pPr algn="ctr"/>
            <a:r>
              <a:rPr lang="en-US" sz="4000" dirty="0">
                <a:solidFill>
                  <a:srgbClr val="0000FF"/>
                </a:solidFill>
                <a:latin typeface="#9Slide07 IcielBaliho Script" pitchFamily="2" charset="0"/>
              </a:rPr>
              <a:t>Nhận </a:t>
            </a:r>
            <a:r>
              <a:rPr lang="en-US" sz="4000" dirty="0" err="1">
                <a:solidFill>
                  <a:srgbClr val="0000FF"/>
                </a:solidFill>
                <a:latin typeface="#9Slide07 IcielBaliho Script" pitchFamily="2" charset="0"/>
              </a:rPr>
              <a:t>xét</a:t>
            </a:r>
            <a:r>
              <a:rPr lang="en-US" sz="4000" dirty="0">
                <a:solidFill>
                  <a:srgbClr val="0000FF"/>
                </a:solidFill>
                <a:latin typeface="#9Slide07 IcielBaliho Script" pitchFamily="2" charset="0"/>
              </a:rPr>
              <a:t> </a:t>
            </a:r>
            <a:r>
              <a:rPr lang="vi-VN" sz="4000" dirty="0">
                <a:solidFill>
                  <a:srgbClr val="0000FF"/>
                </a:solidFill>
                <a:latin typeface="#9Slide07 IcielBaliho Script" pitchFamily="2" charset="0"/>
              </a:rPr>
              <a:t>về cơ cấu dân số theo nhóm tuổi ở</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nước</a:t>
            </a:r>
            <a:r>
              <a:rPr lang="en-US" sz="4000" dirty="0">
                <a:solidFill>
                  <a:srgbClr val="0000FF"/>
                </a:solidFill>
                <a:latin typeface="#9Slide07 IcielBaliho Script" pitchFamily="2" charset="0"/>
              </a:rPr>
              <a:t> ta?</a:t>
            </a:r>
            <a:endParaRPr lang="vi-VN" sz="4000" dirty="0">
              <a:solidFill>
                <a:srgbClr val="0000FF"/>
              </a:solidFill>
              <a:latin typeface="#9Slide07 IcielBaliho Script" pitchFamily="2" charset="0"/>
            </a:endParaRPr>
          </a:p>
          <a:p>
            <a:pPr algn="ctr"/>
            <a:endParaRPr lang="en-US" sz="4000" dirty="0">
              <a:solidFill>
                <a:srgbClr val="0000FF"/>
              </a:solidFill>
              <a:latin typeface="#9Slide07 IcielBaliho Script" pitchFamily="2" charset="0"/>
            </a:endParaRPr>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417247" y="6815922"/>
            <a:ext cx="17335315" cy="2772869"/>
          </a:xfrm>
          <a:prstGeom prst="roundRect">
            <a:avLst>
              <a:gd name="adj" fmla="val 14788"/>
            </a:avLst>
          </a:prstGeom>
          <a:solidFill>
            <a:srgbClr val="FF505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dirty="0">
                <a:solidFill>
                  <a:schemeClr val="bg1"/>
                </a:solidFill>
                <a:latin typeface="Times New Roman" panose="02020603050405020304" pitchFamily="18" charset="0"/>
                <a:cs typeface="Times New Roman" panose="02020603050405020304" pitchFamily="18" charset="0"/>
              </a:rPr>
              <a:t>Trong </a:t>
            </a:r>
            <a:r>
              <a:rPr lang="en-US" sz="3400" dirty="0" err="1">
                <a:solidFill>
                  <a:schemeClr val="bg1"/>
                </a:solidFill>
                <a:latin typeface="Times New Roman" panose="02020603050405020304" pitchFamily="18" charset="0"/>
                <a:cs typeface="Times New Roman" panose="02020603050405020304" pitchFamily="18" charset="0"/>
              </a:rPr>
              <a:t>giai</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đoạn</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từ</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năm</a:t>
            </a:r>
            <a:r>
              <a:rPr lang="en-US" sz="3400" dirty="0">
                <a:solidFill>
                  <a:schemeClr val="bg1"/>
                </a:solidFill>
                <a:latin typeface="Times New Roman" panose="02020603050405020304" pitchFamily="18" charset="0"/>
                <a:cs typeface="Times New Roman" panose="02020603050405020304" pitchFamily="18" charset="0"/>
              </a:rPr>
              <a:t> 19</a:t>
            </a:r>
            <a:r>
              <a:rPr lang="vi-VN" sz="3400" dirty="0">
                <a:solidFill>
                  <a:schemeClr val="bg1"/>
                </a:solidFill>
                <a:latin typeface="Times New Roman" panose="02020603050405020304" pitchFamily="18" charset="0"/>
                <a:cs typeface="Times New Roman" panose="02020603050405020304" pitchFamily="18" charset="0"/>
              </a:rPr>
              <a:t>9</a:t>
            </a:r>
            <a:r>
              <a:rPr lang="en-US" sz="3400" dirty="0">
                <a:solidFill>
                  <a:schemeClr val="bg1"/>
                </a:solidFill>
                <a:latin typeface="Times New Roman" panose="02020603050405020304" pitchFamily="18" charset="0"/>
                <a:cs typeface="Times New Roman" panose="02020603050405020304" pitchFamily="18" charset="0"/>
              </a:rPr>
              <a:t>9 </a:t>
            </a:r>
            <a:r>
              <a:rPr lang="en-US" sz="3400" dirty="0" err="1">
                <a:solidFill>
                  <a:schemeClr val="bg1"/>
                </a:solidFill>
                <a:latin typeface="Times New Roman" panose="02020603050405020304" pitchFamily="18" charset="0"/>
                <a:cs typeface="Times New Roman" panose="02020603050405020304" pitchFamily="18" charset="0"/>
              </a:rPr>
              <a:t>đến</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năm</a:t>
            </a:r>
            <a:r>
              <a:rPr lang="en-US" sz="3400" dirty="0">
                <a:solidFill>
                  <a:schemeClr val="bg1"/>
                </a:solidFill>
                <a:latin typeface="Times New Roman" panose="02020603050405020304" pitchFamily="18" charset="0"/>
                <a:cs typeface="Times New Roman" panose="02020603050405020304" pitchFamily="18" charset="0"/>
              </a:rPr>
              <a:t> 2021</a:t>
            </a:r>
            <a:r>
              <a:rPr lang="vi-VN" sz="3400" dirty="0">
                <a:solidFill>
                  <a:schemeClr val="bg1"/>
                </a:solidFill>
                <a:latin typeface="Times New Roman" panose="02020603050405020304" pitchFamily="18" charset="0"/>
                <a:cs typeface="Times New Roman" panose="02020603050405020304" pitchFamily="18" charset="0"/>
              </a:rPr>
              <a:t> cơ cấu dân số theo nhóm tuổi ở nước ta có.................</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dưới 15 tuổi: ...............................................................................................................</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từ 15 đến 64  tuổi: ......................................................................................................</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từ 65 tuổi trở lên: .......................................................................................................</a:t>
            </a:r>
            <a:endParaRPr lang="en-US" sz="3400" dirty="0">
              <a:solidFill>
                <a:schemeClr val="bg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C21ACF1-59F0-9CB1-1A3A-95984B6D18FD}"/>
              </a:ext>
            </a:extLst>
          </p:cNvPr>
          <p:cNvPicPr>
            <a:picLocks noChangeAspect="1"/>
          </p:cNvPicPr>
          <p:nvPr/>
        </p:nvPicPr>
        <p:blipFill>
          <a:blip r:embed="rId10"/>
          <a:stretch>
            <a:fillRect/>
          </a:stretch>
        </p:blipFill>
        <p:spPr>
          <a:xfrm>
            <a:off x="6252180" y="2499720"/>
            <a:ext cx="11197620" cy="404690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9B1FE2F-AC93-EED6-ADD7-3F035268D5BF}"/>
              </a:ext>
            </a:extLst>
          </p:cNvPr>
          <p:cNvSpPr txBox="1"/>
          <p:nvPr/>
        </p:nvSpPr>
        <p:spPr>
          <a:xfrm>
            <a:off x="15773400" y="6985855"/>
            <a:ext cx="12386930" cy="769441"/>
          </a:xfrm>
          <a:prstGeom prst="rect">
            <a:avLst/>
          </a:prstGeom>
          <a:noFill/>
        </p:spPr>
        <p:txBody>
          <a:bodyPr wrap="square">
            <a:spAutoFit/>
          </a:bodyPr>
          <a:lstStyle/>
          <a:p>
            <a:r>
              <a:rPr lang="vi-VN" sz="4400">
                <a:solidFill>
                  <a:srgbClr val="FFFF00"/>
                </a:solidFill>
                <a:latin typeface="#9Slide07 IcielBaliho Script" pitchFamily="2" charset="0"/>
              </a:rPr>
              <a:t>thay đổi</a:t>
            </a:r>
            <a:endParaRPr lang="en-US" sz="4400">
              <a:solidFill>
                <a:srgbClr val="FFFF00"/>
              </a:solidFill>
              <a:latin typeface="#9Slide07 IcielBaliho Script" pitchFamily="2" charset="0"/>
            </a:endParaRPr>
          </a:p>
        </p:txBody>
      </p:sp>
      <p:sp>
        <p:nvSpPr>
          <p:cNvPr id="10" name="TextBox 9">
            <a:extLst>
              <a:ext uri="{FF2B5EF4-FFF2-40B4-BE49-F238E27FC236}">
                <a16:creationId xmlns:a16="http://schemas.microsoft.com/office/drawing/2014/main" id="{3F42D5FC-BCB9-8933-DA9C-108948C46650}"/>
              </a:ext>
            </a:extLst>
          </p:cNvPr>
          <p:cNvSpPr txBox="1"/>
          <p:nvPr/>
        </p:nvSpPr>
        <p:spPr>
          <a:xfrm>
            <a:off x="6030665" y="7499577"/>
            <a:ext cx="12386930" cy="769441"/>
          </a:xfrm>
          <a:prstGeom prst="rect">
            <a:avLst/>
          </a:prstGeom>
          <a:noFill/>
        </p:spPr>
        <p:txBody>
          <a:bodyPr wrap="square">
            <a:spAutoFit/>
          </a:bodyPr>
          <a:lstStyle/>
          <a:p>
            <a:r>
              <a:rPr lang="vi-VN" sz="4400">
                <a:solidFill>
                  <a:srgbClr val="FFFF00"/>
                </a:solidFill>
                <a:latin typeface="#9Slide07 IcielBaliho Script" pitchFamily="2" charset="0"/>
              </a:rPr>
              <a:t>Giảm</a:t>
            </a:r>
            <a:endParaRPr lang="en-US" sz="4400">
              <a:solidFill>
                <a:srgbClr val="FFFF00"/>
              </a:solidFill>
              <a:latin typeface="#9Slide07 IcielBaliho Script" pitchFamily="2" charset="0"/>
            </a:endParaRPr>
          </a:p>
        </p:txBody>
      </p:sp>
      <p:sp>
        <p:nvSpPr>
          <p:cNvPr id="11" name="TextBox 10">
            <a:extLst>
              <a:ext uri="{FF2B5EF4-FFF2-40B4-BE49-F238E27FC236}">
                <a16:creationId xmlns:a16="http://schemas.microsoft.com/office/drawing/2014/main" id="{C03A706A-0CFE-9B4B-46E4-CB6B51403950}"/>
              </a:ext>
            </a:extLst>
          </p:cNvPr>
          <p:cNvSpPr txBox="1"/>
          <p:nvPr/>
        </p:nvSpPr>
        <p:spPr>
          <a:xfrm>
            <a:off x="6592372" y="8013299"/>
            <a:ext cx="12386930" cy="769441"/>
          </a:xfrm>
          <a:prstGeom prst="rect">
            <a:avLst/>
          </a:prstGeom>
          <a:noFill/>
        </p:spPr>
        <p:txBody>
          <a:bodyPr wrap="square">
            <a:spAutoFit/>
          </a:bodyPr>
          <a:lstStyle/>
          <a:p>
            <a:r>
              <a:rPr lang="vi-VN" sz="4400">
                <a:solidFill>
                  <a:srgbClr val="FFFF00"/>
                </a:solidFill>
                <a:latin typeface="#9Slide07 IcielBaliho Script" pitchFamily="2" charset="0"/>
              </a:rPr>
              <a:t>Tăng</a:t>
            </a:r>
            <a:endParaRPr lang="en-US" sz="4400">
              <a:solidFill>
                <a:srgbClr val="FFFF00"/>
              </a:solidFill>
              <a:latin typeface="#9Slide07 IcielBaliho Script" pitchFamily="2" charset="0"/>
            </a:endParaRPr>
          </a:p>
        </p:txBody>
      </p:sp>
      <p:sp>
        <p:nvSpPr>
          <p:cNvPr id="12" name="TextBox 11">
            <a:extLst>
              <a:ext uri="{FF2B5EF4-FFF2-40B4-BE49-F238E27FC236}">
                <a16:creationId xmlns:a16="http://schemas.microsoft.com/office/drawing/2014/main" id="{4E905071-19D0-F0BA-E099-5EC8DF2C5B47}"/>
              </a:ext>
            </a:extLst>
          </p:cNvPr>
          <p:cNvSpPr txBox="1"/>
          <p:nvPr/>
        </p:nvSpPr>
        <p:spPr>
          <a:xfrm>
            <a:off x="6691654" y="8547715"/>
            <a:ext cx="12386930" cy="769441"/>
          </a:xfrm>
          <a:prstGeom prst="rect">
            <a:avLst/>
          </a:prstGeom>
          <a:noFill/>
        </p:spPr>
        <p:txBody>
          <a:bodyPr wrap="square">
            <a:spAutoFit/>
          </a:bodyPr>
          <a:lstStyle/>
          <a:p>
            <a:r>
              <a:rPr lang="vi-VN" sz="4400">
                <a:solidFill>
                  <a:srgbClr val="FFFF00"/>
                </a:solidFill>
                <a:latin typeface="#9Slide07 IcielBaliho Script" pitchFamily="2" charset="0"/>
              </a:rPr>
              <a:t>Tăng</a:t>
            </a:r>
            <a:endParaRPr lang="en-US" sz="4400">
              <a:solidFill>
                <a:srgbClr val="FFFF00"/>
              </a:solidFill>
              <a:latin typeface="#9Slide07 IcielBaliho Script" pitchFamily="2" charset="0"/>
            </a:endParaRPr>
          </a:p>
        </p:txBody>
      </p:sp>
      <p:pic>
        <p:nvPicPr>
          <p:cNvPr id="17" name="Đồng hồ đếm ngược 20s">
            <a:hlinkClick r:id="" action="ppaction://media"/>
            <a:extLst>
              <a:ext uri="{FF2B5EF4-FFF2-40B4-BE49-F238E27FC236}">
                <a16:creationId xmlns:a16="http://schemas.microsoft.com/office/drawing/2014/main" id="{9DECFF3A-2C44-76E8-164F-22F11CCE7C4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63908" y="3460894"/>
            <a:ext cx="2890864" cy="2168148"/>
          </a:xfrm>
          <a:prstGeom prst="rect">
            <a:avLst/>
          </a:prstGeom>
        </p:spPr>
      </p:pic>
    </p:spTree>
    <p:extLst>
      <p:ext uri="{BB962C8B-B14F-4D97-AF65-F5344CB8AC3E}">
        <p14:creationId xmlns:p14="http://schemas.microsoft.com/office/powerpoint/2010/main" val="4189992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2802" fill="hold"/>
                                        <p:tgtEl>
                                          <p:spTgt spid="17"/>
                                        </p:tgtEl>
                                      </p:cBhvr>
                                    </p:cmd>
                                  </p:childTnLst>
                                </p:cTn>
                              </p:par>
                            </p:childTnLst>
                          </p:cTn>
                        </p:par>
                      </p:childTnLst>
                    </p:cTn>
                  </p:par>
                </p:childTnLst>
              </p:cTn>
              <p:nextCondLst>
                <p:cond evt="onClick" delay="0">
                  <p:tgtEl>
                    <p:spTgt spid="17"/>
                  </p:tgtEl>
                </p:cond>
              </p:nextCondLst>
            </p:seq>
            <p:video>
              <p:cMediaNode vol="80000">
                <p:cTn id="36" fill="hold" display="0">
                  <p:stCondLst>
                    <p:cond delay="indefinite"/>
                  </p:stCondLst>
                  <p:endCondLst>
                    <p:cond evt="onNext" delay="0">
                      <p:tgtEl>
                        <p:sldTgt/>
                      </p:tgtEl>
                    </p:cond>
                  </p:endCondLst>
                </p:cTn>
                <p:tgtEl>
                  <p:spTgt spid="17"/>
                </p:tgtEl>
              </p:cMediaNode>
            </p:video>
          </p:childTnLst>
        </p:cTn>
      </p:par>
    </p:tnLst>
    <p:bldLst>
      <p:bldP spid="4"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999626-C820-2578-9C0F-C900537E4487}"/>
              </a:ext>
            </a:extLst>
          </p:cNvPr>
          <p:cNvSpPr txBox="1"/>
          <p:nvPr/>
        </p:nvSpPr>
        <p:spPr>
          <a:xfrm>
            <a:off x="342900" y="148136"/>
            <a:ext cx="17602200" cy="1569660"/>
          </a:xfrm>
          <a:prstGeom prst="rect">
            <a:avLst/>
          </a:prstGeom>
          <a:noFill/>
        </p:spPr>
        <p:txBody>
          <a:bodyPr wrap="square">
            <a:spAutoFit/>
          </a:bodyPr>
          <a:lstStyle/>
          <a:p>
            <a:pPr algn="ctr"/>
            <a:r>
              <a:rPr lang="vi-VN" sz="4800" dirty="0">
                <a:solidFill>
                  <a:srgbClr val="0000FF"/>
                </a:solidFill>
                <a:latin typeface="#9Slide07 IcielBaliho Script" pitchFamily="2" charset="0"/>
              </a:rPr>
              <a:t>Tại sao dân số nước ta có xu hướng già hóa? </a:t>
            </a:r>
          </a:p>
          <a:p>
            <a:pPr algn="ctr"/>
            <a:endParaRPr lang="en-US" sz="4800" dirty="0">
              <a:solidFill>
                <a:srgbClr val="0000FF"/>
              </a:solidFill>
              <a:latin typeface="#9Slide07 IcielBaliho Script" pitchFamily="2" charset="0"/>
            </a:endParaRPr>
          </a:p>
        </p:txBody>
      </p:sp>
      <p:sp>
        <p:nvSpPr>
          <p:cNvPr id="9" name="TextBox 8">
            <a:extLst>
              <a:ext uri="{FF2B5EF4-FFF2-40B4-BE49-F238E27FC236}">
                <a16:creationId xmlns:a16="http://schemas.microsoft.com/office/drawing/2014/main" id="{32CD5E06-AB2D-06EA-A40F-6916007D6242}"/>
              </a:ext>
            </a:extLst>
          </p:cNvPr>
          <p:cNvSpPr txBox="1"/>
          <p:nvPr/>
        </p:nvSpPr>
        <p:spPr>
          <a:xfrm>
            <a:off x="3886200" y="2324100"/>
            <a:ext cx="9220200" cy="830997"/>
          </a:xfrm>
          <a:prstGeom prst="rect">
            <a:avLst/>
          </a:prstGeom>
          <a:noFill/>
        </p:spPr>
        <p:txBody>
          <a:bodyPr wrap="square">
            <a:spAutoFit/>
          </a:bodyPr>
          <a:lstStyle/>
          <a:p>
            <a:pPr algn="ctr"/>
            <a:r>
              <a:rPr lang="vi-VN" sz="4800" dirty="0">
                <a:solidFill>
                  <a:srgbClr val="FF3300"/>
                </a:solidFill>
                <a:latin typeface="#9Slide07 IcielBaliho Script" pitchFamily="2" charset="0"/>
              </a:rPr>
              <a:t>- Tỉ lệ sinh giảm</a:t>
            </a:r>
            <a:endParaRPr lang="en-US" sz="4800" dirty="0">
              <a:solidFill>
                <a:srgbClr val="FF3300"/>
              </a:solidFill>
              <a:latin typeface="#9Slide07 IcielBaliho Script" pitchFamily="2" charset="0"/>
            </a:endParaRPr>
          </a:p>
        </p:txBody>
      </p:sp>
      <p:sp>
        <p:nvSpPr>
          <p:cNvPr id="10" name="TextBox 9">
            <a:extLst>
              <a:ext uri="{FF2B5EF4-FFF2-40B4-BE49-F238E27FC236}">
                <a16:creationId xmlns:a16="http://schemas.microsoft.com/office/drawing/2014/main" id="{ED2C9199-08A4-BB4A-CBDF-96C3BDA07685}"/>
              </a:ext>
            </a:extLst>
          </p:cNvPr>
          <p:cNvSpPr txBox="1"/>
          <p:nvPr/>
        </p:nvSpPr>
        <p:spPr>
          <a:xfrm>
            <a:off x="3962400" y="4000500"/>
            <a:ext cx="9220200" cy="830997"/>
          </a:xfrm>
          <a:prstGeom prst="rect">
            <a:avLst/>
          </a:prstGeom>
          <a:noFill/>
        </p:spPr>
        <p:txBody>
          <a:bodyPr wrap="square">
            <a:spAutoFit/>
          </a:bodyPr>
          <a:lstStyle/>
          <a:p>
            <a:pPr algn="ctr"/>
            <a:r>
              <a:rPr lang="vi-VN" sz="4800" dirty="0">
                <a:solidFill>
                  <a:srgbClr val="FF3300"/>
                </a:solidFill>
                <a:latin typeface="#9Slide07 IcielBaliho Script" pitchFamily="2" charset="0"/>
              </a:rPr>
              <a:t>- Tuổi thọ trung bình tăng</a:t>
            </a:r>
            <a:endParaRPr lang="en-US" sz="4800" dirty="0">
              <a:solidFill>
                <a:srgbClr val="FF3300"/>
              </a:solidFill>
              <a:latin typeface="#9Slide07 IcielBaliho Script" pitchFamily="2" charset="0"/>
            </a:endParaRPr>
          </a:p>
        </p:txBody>
      </p:sp>
    </p:spTree>
    <p:extLst>
      <p:ext uri="{BB962C8B-B14F-4D97-AF65-F5344CB8AC3E}">
        <p14:creationId xmlns:p14="http://schemas.microsoft.com/office/powerpoint/2010/main" val="2920425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y Class Agenda by Slidesgo">
  <a:themeElements>
    <a:clrScheme name="Simple Light">
      <a:dk1>
        <a:srgbClr val="231F20"/>
      </a:dk1>
      <a:lt1>
        <a:srgbClr val="FFFFFF"/>
      </a:lt1>
      <a:dk2>
        <a:srgbClr val="DC5D56"/>
      </a:dk2>
      <a:lt2>
        <a:srgbClr val="FFE391"/>
      </a:lt2>
      <a:accent1>
        <a:srgbClr val="98CBCF"/>
      </a:accent1>
      <a:accent2>
        <a:srgbClr val="F4A17F"/>
      </a:accent2>
      <a:accent3>
        <a:srgbClr val="809350"/>
      </a:accent3>
      <a:accent4>
        <a:srgbClr val="78689D"/>
      </a:accent4>
      <a:accent5>
        <a:srgbClr val="ECF4FF"/>
      </a:accent5>
      <a:accent6>
        <a:srgbClr val="80BCE6"/>
      </a:accent6>
      <a:hlink>
        <a:srgbClr val="231F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1177</Words>
  <Application>Microsoft Office PowerPoint</Application>
  <PresentationFormat>Custom</PresentationFormat>
  <Paragraphs>180</Paragraphs>
  <Slides>23</Slides>
  <Notes>2</Notes>
  <HiddenSlides>0</HiddenSlides>
  <MMClips>13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#9Slide07 Hillda</vt:lpstr>
      <vt:lpstr>Albert Sans</vt:lpstr>
      <vt:lpstr>Wingdings</vt:lpstr>
      <vt:lpstr>#9Slide02 Noi dung dai</vt:lpstr>
      <vt:lpstr>Calibri</vt:lpstr>
      <vt:lpstr>Borel</vt:lpstr>
      <vt:lpstr>#9Slide07 IcielBaliho Script</vt:lpstr>
      <vt:lpstr>#9Slide07 IcielCadena</vt:lpstr>
      <vt:lpstr>#9Slide07 Cadena</vt:lpstr>
      <vt:lpstr>Arial</vt:lpstr>
      <vt:lpstr>UTM Avo</vt:lpstr>
      <vt:lpstr>#9Slide02 Noi dung rat dai</vt:lpstr>
      <vt:lpstr>Manrope</vt:lpstr>
      <vt:lpstr>Times New Roman</vt:lpstr>
      <vt:lpstr>Office Theme</vt:lpstr>
      <vt:lpstr>My Class Agenda by Slidesgo</vt:lpstr>
      <vt:lpstr>11_Office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a41617 Phạm Quốc Tuấn</cp:lastModifiedBy>
  <cp:revision>100</cp:revision>
  <dcterms:created xsi:type="dcterms:W3CDTF">2006-08-16T00:00:00Z</dcterms:created>
  <dcterms:modified xsi:type="dcterms:W3CDTF">2024-12-08T14:16:59Z</dcterms:modified>
  <dc:identifier>DAF6UgQgTo4</dc:identifier>
</cp:coreProperties>
</file>