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61" r:id="rId5"/>
    <p:sldId id="262" r:id="rId6"/>
    <p:sldId id="263" r:id="rId7"/>
    <p:sldId id="265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A9CF1-BAAF-46E5-8B2F-6985E57B0B5B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D7BA4-DF07-4952-BCDF-059CBB4BBC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690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%C3%BAi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M%C3%A9t" TargetMode="External"/><Relationship Id="rId5" Type="http://schemas.openxmlformats.org/officeDocument/2006/relationships/hyperlink" Target="https://vi.wikipedia.org/wiki/M%E1%BB%B1c_n%C6%B0%E1%BB%9Bc_bi%E1%BB%83n" TargetMode="External"/><Relationship Id="rId4" Type="http://schemas.openxmlformats.org/officeDocument/2006/relationships/hyperlink" Target="https://vi.wikipedia.org/wiki/Tr%C3%A1i_%C4%90%E1%BA%A5t" TargetMode="Externa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yanma" TargetMode="External"/><Relationship Id="rId13" Type="http://schemas.openxmlformats.org/officeDocument/2006/relationships/hyperlink" Target="https://vi.wikipedia.org/wiki/Ch%C3%A2u_%C3%81" TargetMode="External"/><Relationship Id="rId18" Type="http://schemas.openxmlformats.org/officeDocument/2006/relationships/hyperlink" Target="https://vi.wikipedia.org/wiki/Kil%C3%B4m%C3%A9t_vu%C3%B4ng" TargetMode="External"/><Relationship Id="rId3" Type="http://schemas.openxmlformats.org/officeDocument/2006/relationships/hyperlink" Target="https://vi.wikipedia.org/wiki/S%C3%B4ng" TargetMode="External"/><Relationship Id="rId7" Type="http://schemas.openxmlformats.org/officeDocument/2006/relationships/hyperlink" Target="https://vi.wikipedia.org/wiki/L%C3%A0o" TargetMode="External"/><Relationship Id="rId12" Type="http://schemas.openxmlformats.org/officeDocument/2006/relationships/hyperlink" Target="https://vi.wikipedia.org/wiki/Vi%E1%BB%87t_Nam" TargetMode="External"/><Relationship Id="rId17" Type="http://schemas.openxmlformats.org/officeDocument/2006/relationships/hyperlink" Target="https://vi.wikipedia.org/wiki/L%C6%B0u_v%E1%BB%B1c" TargetMode="External"/><Relationship Id="rId2" Type="http://schemas.openxmlformats.org/officeDocument/2006/relationships/slide" Target="../slides/slide22.xml"/><Relationship Id="rId16" Type="http://schemas.openxmlformats.org/officeDocument/2006/relationships/hyperlink" Target="https://vi.wikipedia.org/wiki/M%C3%B9a_n%C6%B0%E1%BB%9Bc_l%C5%A9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Trung_Qu%E1%BB%91c" TargetMode="External"/><Relationship Id="rId11" Type="http://schemas.openxmlformats.org/officeDocument/2006/relationships/hyperlink" Target="https://vi.wikipedia.org/wiki/Bi%E1%BB%83n_%C4%90%C3%B4ng" TargetMode="External"/><Relationship Id="rId5" Type="http://schemas.openxmlformats.org/officeDocument/2006/relationships/hyperlink" Target="https://vi.wikipedia.org/wiki/V%C3%A2n_Nam" TargetMode="External"/><Relationship Id="rId15" Type="http://schemas.openxmlformats.org/officeDocument/2006/relationships/hyperlink" Target="https://vi.wikipedia.org/wiki/M%C3%A9t_kh%E1%BB%91i" TargetMode="External"/><Relationship Id="rId10" Type="http://schemas.openxmlformats.org/officeDocument/2006/relationships/hyperlink" Target="https://vi.wikipedia.org/wiki/Campuchia" TargetMode="External"/><Relationship Id="rId19" Type="http://schemas.openxmlformats.org/officeDocument/2006/relationships/hyperlink" Target="https://vi.wikipedia.org/wiki/%E1%BB%A6y_h%E1%BB%99i_s%C3%B4ng_M%C3%AA_K%C3%B4ng" TargetMode="External"/><Relationship Id="rId4" Type="http://schemas.openxmlformats.org/officeDocument/2006/relationships/hyperlink" Target="https://vi.wikipedia.org/wiki/Cao_nguy%C3%AAn_Thanh_T%E1%BA%A1ng" TargetMode="External"/><Relationship Id="rId9" Type="http://schemas.openxmlformats.org/officeDocument/2006/relationships/hyperlink" Target="https://vi.wikipedia.org/wiki/Th%C3%A1i_Lan" TargetMode="External"/><Relationship Id="rId14" Type="http://schemas.openxmlformats.org/officeDocument/2006/relationships/hyperlink" Target="https://vi.wikipedia.org/wiki/L%C6%B0u_l%C6%B0%E1%BB%A3ng_n%C6%B0%E1%BB%9Bc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D%C3%A3y_Altai" TargetMode="External"/><Relationship Id="rId13" Type="http://schemas.openxmlformats.org/officeDocument/2006/relationships/hyperlink" Target="https://vi.wikipedia.org/wiki/B%C3%ACnh_nguy%C3%AAn_Hoa_B%E1%BA%AFc" TargetMode="External"/><Relationship Id="rId3" Type="http://schemas.openxmlformats.org/officeDocument/2006/relationships/hyperlink" Target="https://vi.wikipedia.org/wiki/Hoang_m%E1%BA%A1c" TargetMode="External"/><Relationship Id="rId7" Type="http://schemas.openxmlformats.org/officeDocument/2006/relationships/hyperlink" Target="https://vi.wikipedia.org/wiki/M%C3%B4ng_C%E1%BB%95" TargetMode="External"/><Relationship Id="rId12" Type="http://schemas.openxmlformats.org/officeDocument/2006/relationships/hyperlink" Target="https://vi.wikipedia.org/wiki/Cao_nguy%C3%AAn_Thanh_T%E1%BA%A1ng" TargetMode="External"/><Relationship Id="rId17" Type="http://schemas.openxmlformats.org/officeDocument/2006/relationships/hyperlink" Target="https://vi.wikipedia.org/wiki/Th%E1%BA%BF_k%E1%BB%B7_19" TargetMode="External"/><Relationship Id="rId2" Type="http://schemas.openxmlformats.org/officeDocument/2006/relationships/slide" Target="../slides/slide24.xml"/><Relationship Id="rId16" Type="http://schemas.openxmlformats.org/officeDocument/2006/relationships/hyperlink" Target="https://vi.wikipedia.org/wiki/Ti%E1%BA%BFng_Vi%E1%BB%87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T%C3%A2y_B%E1%BA%AFc_Trung_Qu%E1%BB%91c" TargetMode="External"/><Relationship Id="rId11" Type="http://schemas.openxmlformats.org/officeDocument/2006/relationships/hyperlink" Target="https://vi.wikipedia.org/wiki/H%C3%A0nh_lang_H%C3%A0_T%C3%A2y" TargetMode="External"/><Relationship Id="rId5" Type="http://schemas.openxmlformats.org/officeDocument/2006/relationships/hyperlink" Target="https://vi.wikipedia.org/wiki/B%E1%BA%AFc_Trung_Qu%E1%BB%91c" TargetMode="External"/><Relationship Id="rId15" Type="http://schemas.openxmlformats.org/officeDocument/2006/relationships/hyperlink" Target="https://vi.wikipedia.org/wiki/Con_%C4%91%C6%B0%E1%BB%9Dng_T%C6%A1_l%E1%BB%A5a" TargetMode="External"/><Relationship Id="rId10" Type="http://schemas.openxmlformats.org/officeDocument/2006/relationships/hyperlink" Target="https://vi.wikipedia.org/wiki/Hoang_m%E1%BA%A1c_Taklamakan" TargetMode="External"/><Relationship Id="rId4" Type="http://schemas.openxmlformats.org/officeDocument/2006/relationships/hyperlink" Target="https://vi.wikipedia.org/wiki/Ch%C3%A2u_%C3%81" TargetMode="External"/><Relationship Id="rId9" Type="http://schemas.openxmlformats.org/officeDocument/2006/relationships/hyperlink" Target="https://vi.wikipedia.org/wiki/Th%E1%BA%A3o_nguy%C3%AAn_(%C3%81-%C3%82u)" TargetMode="External"/><Relationship Id="rId14" Type="http://schemas.openxmlformats.org/officeDocument/2006/relationships/hyperlink" Target="https://vi.wikipedia.org/wiki/%C4%90%E1%BA%BF_qu%E1%BB%91c_M%C3%B4ng_C%E1%BB%95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SG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87F110E-5836-4D50-AF61-4071A6E09577}" type="slidenum">
              <a:rPr lang="en-SG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en-SG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95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="" xmlns:a16="http://schemas.microsoft.com/office/drawing/2014/main" id="{3110C563-D105-4D6F-B1D1-67AE96E7D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="" xmlns:a16="http://schemas.microsoft.com/office/drawing/2014/main" id="{ACE7354C-6081-4845-8795-62EE254F4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- Chia </a:t>
            </a:r>
            <a:r>
              <a:rPr lang="en-US" altLang="en-US" dirty="0" err="1"/>
              <a:t>lớp</a:t>
            </a:r>
            <a:r>
              <a:rPr lang="en-US" altLang="en-US" dirty="0"/>
              <a:t> </a:t>
            </a:r>
            <a:r>
              <a:rPr lang="en-US" altLang="en-US" dirty="0" err="1"/>
              <a:t>thành</a:t>
            </a:r>
            <a:r>
              <a:rPr lang="en-US" altLang="en-US" dirty="0"/>
              <a:t> 6 </a:t>
            </a:r>
            <a:r>
              <a:rPr lang="en-US" altLang="en-US" dirty="0" err="1"/>
              <a:t>nhóm</a:t>
            </a:r>
            <a:r>
              <a:rPr lang="en-US" altLang="en-US" dirty="0"/>
              <a:t> </a:t>
            </a:r>
            <a:r>
              <a:rPr lang="en-US" altLang="en-US" dirty="0" err="1"/>
              <a:t>chuyên</a:t>
            </a:r>
            <a:r>
              <a:rPr lang="en-US" altLang="en-US" dirty="0"/>
              <a:t> </a:t>
            </a:r>
            <a:r>
              <a:rPr lang="en-US" altLang="en-US" dirty="0" err="1"/>
              <a:t>gia</a:t>
            </a:r>
            <a:r>
              <a:rPr lang="en-US" altLang="en-US" dirty="0"/>
              <a:t> (</a:t>
            </a:r>
            <a:r>
              <a:rPr lang="en-US" altLang="en-US" dirty="0" err="1"/>
              <a:t>cách</a:t>
            </a:r>
            <a:r>
              <a:rPr lang="en-US" altLang="en-US" dirty="0"/>
              <a:t> chia dung </a:t>
            </a:r>
            <a:r>
              <a:rPr lang="en-US" altLang="en-US" dirty="0" err="1"/>
              <a:t>giấy</a:t>
            </a:r>
            <a:r>
              <a:rPr lang="en-US" altLang="en-US" dirty="0"/>
              <a:t> </a:t>
            </a:r>
            <a:r>
              <a:rPr lang="en-US" altLang="en-US" dirty="0" err="1"/>
              <a:t>màu</a:t>
            </a:r>
            <a:r>
              <a:rPr lang="en-US" altLang="en-US" dirty="0"/>
              <a:t> </a:t>
            </a:r>
            <a:r>
              <a:rPr lang="en-US" altLang="en-US" dirty="0" err="1"/>
              <a:t>hoặc</a:t>
            </a:r>
            <a:r>
              <a:rPr lang="en-US" altLang="en-US" dirty="0"/>
              <a:t> </a:t>
            </a:r>
            <a:r>
              <a:rPr lang="en-US" altLang="en-US" dirty="0" err="1"/>
              <a:t>đếm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- Chia l</a:t>
            </a:r>
            <a:r>
              <a:rPr lang="vi-VN" altLang="en-US" dirty="0"/>
              <a:t>ơ</a:t>
            </a:r>
            <a:r>
              <a:rPr lang="en-US" altLang="en-US" dirty="0"/>
              <a:t>p </a:t>
            </a:r>
            <a:r>
              <a:rPr lang="en-US" altLang="en-US" dirty="0" err="1"/>
              <a:t>thành</a:t>
            </a:r>
            <a:r>
              <a:rPr lang="en-US" altLang="en-US" dirty="0"/>
              <a:t> </a:t>
            </a:r>
            <a:r>
              <a:rPr lang="en-US" altLang="en-US" dirty="0" err="1"/>
              <a:t>hai</a:t>
            </a:r>
            <a:r>
              <a:rPr lang="en-US" altLang="en-US" dirty="0"/>
              <a:t> </a:t>
            </a:r>
            <a:r>
              <a:rPr lang="en-US" altLang="en-US" dirty="0" err="1"/>
              <a:t>cụm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l</a:t>
            </a:r>
            <a:r>
              <a:rPr lang="vi-VN" altLang="en-US" dirty="0"/>
              <a:t>ư</a:t>
            </a:r>
            <a:r>
              <a:rPr lang="en-US" altLang="en-US" dirty="0" err="1"/>
              <a:t>ợng</a:t>
            </a:r>
            <a:r>
              <a:rPr lang="en-US" altLang="en-US" dirty="0"/>
              <a:t> </a:t>
            </a:r>
            <a:r>
              <a:rPr lang="en-US" altLang="en-US" dirty="0" err="1"/>
              <a:t>hs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quá</a:t>
            </a:r>
            <a:r>
              <a:rPr lang="en-US" altLang="en-US" dirty="0"/>
              <a:t> </a:t>
            </a:r>
            <a:r>
              <a:rPr lang="en-US" altLang="en-US" dirty="0" err="1"/>
              <a:t>đông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một</a:t>
            </a:r>
            <a:r>
              <a:rPr lang="en-US" altLang="en-US" dirty="0"/>
              <a:t> </a:t>
            </a:r>
            <a:r>
              <a:rPr lang="en-US" altLang="en-US" dirty="0" err="1"/>
              <a:t>nhóm</a:t>
            </a:r>
            <a:r>
              <a:rPr lang="en-US" altLang="en-US" dirty="0"/>
              <a:t>, </a:t>
            </a:r>
            <a:r>
              <a:rPr lang="en-US" altLang="en-US" dirty="0" err="1"/>
              <a:t>các</a:t>
            </a:r>
            <a:r>
              <a:rPr lang="en-US" altLang="en-US" dirty="0"/>
              <a:t> </a:t>
            </a:r>
            <a:r>
              <a:rPr lang="en-US" altLang="en-US" dirty="0" err="1"/>
              <a:t>nhóm</a:t>
            </a:r>
            <a:r>
              <a:rPr lang="en-US" altLang="en-US" dirty="0"/>
              <a:t> </a:t>
            </a:r>
            <a:r>
              <a:rPr lang="en-US" altLang="en-US" dirty="0" err="1"/>
              <a:t>hoàn</a:t>
            </a:r>
            <a:r>
              <a:rPr lang="en-US" altLang="en-US" dirty="0"/>
              <a:t> </a:t>
            </a:r>
            <a:r>
              <a:rPr lang="en-US" altLang="en-US" dirty="0" err="1"/>
              <a:t>thành</a:t>
            </a:r>
            <a:r>
              <a:rPr lang="en-US" altLang="en-US" dirty="0"/>
              <a:t> </a:t>
            </a:r>
            <a:r>
              <a:rPr lang="en-US" altLang="en-US" dirty="0" err="1"/>
              <a:t>nhiệm</a:t>
            </a:r>
            <a:r>
              <a:rPr lang="en-US" altLang="en-US" dirty="0"/>
              <a:t> </a:t>
            </a:r>
            <a:r>
              <a:rPr lang="en-US" altLang="en-US" dirty="0" err="1"/>
              <a:t>vụ</a:t>
            </a:r>
            <a:r>
              <a:rPr lang="en-US" altLang="en-US" dirty="0"/>
              <a:t> </a:t>
            </a:r>
            <a:r>
              <a:rPr lang="en-US" altLang="en-US" dirty="0" err="1"/>
              <a:t>ghi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phiếu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r>
              <a:rPr lang="en-US" altLang="en-US" dirty="0"/>
              <a:t> </a:t>
            </a:r>
            <a:r>
              <a:rPr lang="en-US" altLang="en-US" dirty="0" err="1"/>
              <a:t>tập</a:t>
            </a:r>
            <a:endParaRPr lang="en-US" altLang="en-US" dirty="0"/>
          </a:p>
        </p:txBody>
      </p:sp>
      <p:sp>
        <p:nvSpPr>
          <p:cNvPr id="40964" name="Slide Number Placeholder 3">
            <a:extLst>
              <a:ext uri="{FF2B5EF4-FFF2-40B4-BE49-F238E27FC236}">
                <a16:creationId xmlns="" xmlns:a16="http://schemas.microsoft.com/office/drawing/2014/main" id="{023983D7-52BE-4133-9FC5-2B37590862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CD2F37-E1A7-4670-8F3E-03DC55EDF3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8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5" name="Google Shape;240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67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3b74431b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a3b74431b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554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Everest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(tên khác: </a:t>
            </a:r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Chomolungma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là đỉnh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Núi"/>
              </a:rPr>
              <a:t>núi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cao nhất trên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rái Đất"/>
              </a:rPr>
              <a:t>Trái Đất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với </a:t>
            </a:r>
            <a:r>
              <a:rPr lang="vi-VN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mực nước biển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tính đến thời điểm hiện tại là 8848,86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Mét"/>
              </a:rPr>
              <a:t>mét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53949-01E5-4AE0-8196-501B4336CF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03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ông"/>
              </a:rPr>
              <a:t>Sông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 Kông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là một trong những con sông lớn nhất trên thế giới, bắt nguồn từ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ao nguyên Thanh Tạng"/>
              </a:rPr>
              <a:t>cao nguyên Thanh Tạng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nơi sông bắt nguồn thuộc tỉnh Thanh Hải, chảy qua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Vân Nam"/>
              </a:rPr>
              <a:t>Vân Nam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Trung Quốc"/>
              </a:rPr>
              <a:t>Trung Quốc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qua các nước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Lào"/>
              </a:rPr>
              <a:t>Lào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yanma"/>
              </a:rPr>
              <a:t>Myanma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Thái Lan"/>
              </a:rPr>
              <a:t>Thái Lan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Campuchia"/>
              </a:rPr>
              <a:t>Campuchia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và đổ ra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Biển Đông"/>
              </a:rPr>
              <a:t>Biển Đông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ở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Việt Nam"/>
              </a:rPr>
              <a:t>Việt Nam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 theo độ dài đứng thứ 12 (thứ 7 tại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Châu Á"/>
              </a:rPr>
              <a:t>châu Á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còn tính theo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Lưu lượng nước"/>
              </a:rPr>
              <a:t>lưu lượng nước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đứng thứ 10 trên thế giới (lưu lượng hàng năm đạt khoảng 475 tỉ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Mét khối"/>
              </a:rPr>
              <a:t>m³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Lưu lượng trung bình 13.200 m³/s, vào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Mùa nước lũ"/>
              </a:rPr>
              <a:t>mùa nước lũ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có thể lên tới 30.000 m³/s.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Lưu vực"/>
              </a:rPr>
              <a:t>Lưu vực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của nó rộng khoảng 795.000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Kilômét vuông"/>
              </a:rPr>
              <a:t>km²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(theo số liệu của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Ủy hội sông Mê Kông"/>
              </a:rPr>
              <a:t>Ủy hội sông Mê Kông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hoặc hơn 810.000 km² (theo số liệu của </a:t>
            </a:r>
            <a:r>
              <a:rPr lang="vi-VN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Encyclopaedia Britannica 2004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53949-01E5-4AE0-8196-501B4336CF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50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 phố Yakutia ở Siberia, Nga là nơi lạnh nhất thế giới. Bất chấp thời tiết khắc nghiệt, thành phố này vẫn có khoảng 300.000 dân sinh sống.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53949-01E5-4AE0-8196-501B4336CF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76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 mạc Gobi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là một vùng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oang mạc"/>
              </a:rPr>
              <a:t>hoang mạc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lớn tại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hâu Á"/>
              </a:rPr>
              <a:t>châu Á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Trải rộng trên một phần khu vực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Bắc Trung Quốc"/>
              </a:rPr>
              <a:t>Bắc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Tây Bắc Trung Quốc"/>
              </a:rPr>
              <a:t>Tây Bắc Trung Quốc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và Nam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ông Cổ"/>
              </a:rPr>
              <a:t>Mông Cổ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Sa mạc Gobi được vây quanh bởi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Dãy Altai"/>
              </a:rPr>
              <a:t>dãy Altai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Thảo nguyên (Á-Âu)"/>
              </a:rPr>
              <a:t>thảo nguyên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và đồng cỏ Mông Cổ về phía bắc,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Hoang mạc Taklamakan"/>
              </a:rPr>
              <a:t>hoang mạc Taklamakan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về phía tây,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Hành lang Hà Tây"/>
              </a:rPr>
              <a:t>hành lang Hà Tây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và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Cao nguyên Thanh Tạng"/>
              </a:rPr>
              <a:t>cao nguyên Thanh Tạng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về phía tây nam, và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Bình nguyên Hoa Bắc"/>
              </a:rPr>
              <a:t>bình nguyên Hoa Bắc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về phía đông nam. Gobi từng là một phần của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Đế quốc Mông Cổ"/>
              </a:rPr>
              <a:t>Đế quốc Mông Cổ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và từng là nơi nhiều thành phố dọc theo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Con đường Tơ lụa"/>
              </a:rPr>
              <a:t>con đường Tơ lụa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hiện diện.</a:t>
            </a:r>
          </a:p>
          <a:p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Tiếng Việt"/>
              </a:rPr>
              <a:t>Tiếng Việt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cuối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Thế kỷ 19"/>
              </a:rPr>
              <a:t>thế kỷ 19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còn gọi đây là </a:t>
            </a:r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 mạc Hạn Hải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53949-01E5-4AE0-8196-501B4336CF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224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 Shillong, thủ phủ của bang Meghalaya (Ấn Độ) khoảng 2 tiếng đi taxi là những ngọn đồi Khasi ở độ cao gần 1.500m. Trên đó có ngôi làng nổi tiếng Mawsynram – được xác nhận kỷ lục Guinness là “nơi ẩm ướt nhất thế giới”.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53949-01E5-4AE0-8196-501B4336CF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4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788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4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04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"/>
          <p:cNvSpPr/>
          <p:nvPr/>
        </p:nvSpPr>
        <p:spPr>
          <a:xfrm flipH="1">
            <a:off x="10267901" y="3501802"/>
            <a:ext cx="3600767" cy="112798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 txBox="1">
            <a:spLocks noGrp="1"/>
          </p:cNvSpPr>
          <p:nvPr>
            <p:ph type="title"/>
          </p:nvPr>
        </p:nvSpPr>
        <p:spPr>
          <a:xfrm>
            <a:off x="1002200" y="593367"/>
            <a:ext cx="10187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 flipH="1">
            <a:off x="-1517023" y="636429"/>
            <a:ext cx="3272421" cy="123435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" name="Google Shape;362;p20"/>
          <p:cNvGrpSpPr/>
          <p:nvPr/>
        </p:nvGrpSpPr>
        <p:grpSpPr>
          <a:xfrm>
            <a:off x="-87733" y="6138671"/>
            <a:ext cx="12356757" cy="807839"/>
            <a:chOff x="-65798" y="4177775"/>
            <a:chExt cx="9267568" cy="907276"/>
          </a:xfrm>
        </p:grpSpPr>
        <p:sp>
          <p:nvSpPr>
            <p:cNvPr id="363" name="Google Shape;363;p20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" name="Google Shape;365;p20"/>
          <p:cNvSpPr/>
          <p:nvPr/>
        </p:nvSpPr>
        <p:spPr>
          <a:xfrm>
            <a:off x="217527" y="5368599"/>
            <a:ext cx="1073525" cy="1025904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>
            <a:off x="9764064" y="6245969"/>
            <a:ext cx="672437" cy="642596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rgbClr val="C9D3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385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68133" y="474688"/>
            <a:ext cx="102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1655085" y="2832759"/>
            <a:ext cx="3379200" cy="16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947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492607" y="0"/>
            <a:ext cx="1356493" cy="19243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Cabin Condensed Bold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500146" y="1374643"/>
            <a:ext cx="2379873" cy="4864941"/>
          </a:xfrm>
          <a:custGeom>
            <a:avLst/>
            <a:gdLst>
              <a:gd name="connsiteX0" fmla="*/ 0 w 2379873"/>
              <a:gd name="connsiteY0" fmla="*/ 0 h 4864941"/>
              <a:gd name="connsiteX1" fmla="*/ 2379873 w 2379873"/>
              <a:gd name="connsiteY1" fmla="*/ 0 h 4864941"/>
              <a:gd name="connsiteX2" fmla="*/ 2379873 w 2379873"/>
              <a:gd name="connsiteY2" fmla="*/ 4864941 h 4864941"/>
              <a:gd name="connsiteX3" fmla="*/ 0 w 2379873"/>
              <a:gd name="connsiteY3" fmla="*/ 4864941 h 486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873" h="4864941">
                <a:moveTo>
                  <a:pt x="0" y="0"/>
                </a:moveTo>
                <a:lnTo>
                  <a:pt x="2379873" y="0"/>
                </a:lnTo>
                <a:lnTo>
                  <a:pt x="2379873" y="4864941"/>
                </a:lnTo>
                <a:lnTo>
                  <a:pt x="0" y="4864941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9090946" y="648929"/>
            <a:ext cx="2379873" cy="2313765"/>
          </a:xfrm>
          <a:custGeom>
            <a:avLst/>
            <a:gdLst>
              <a:gd name="connsiteX0" fmla="*/ 0 w 2379873"/>
              <a:gd name="connsiteY0" fmla="*/ 0 h 2313765"/>
              <a:gd name="connsiteX1" fmla="*/ 2379873 w 2379873"/>
              <a:gd name="connsiteY1" fmla="*/ 0 h 2313765"/>
              <a:gd name="connsiteX2" fmla="*/ 2379873 w 2379873"/>
              <a:gd name="connsiteY2" fmla="*/ 2313765 h 2313765"/>
              <a:gd name="connsiteX3" fmla="*/ 0 w 2379873"/>
              <a:gd name="connsiteY3" fmla="*/ 2313765 h 231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873" h="2313765">
                <a:moveTo>
                  <a:pt x="0" y="0"/>
                </a:moveTo>
                <a:lnTo>
                  <a:pt x="2379873" y="0"/>
                </a:lnTo>
                <a:lnTo>
                  <a:pt x="2379873" y="2313765"/>
                </a:lnTo>
                <a:lnTo>
                  <a:pt x="0" y="231376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090946" y="3200105"/>
            <a:ext cx="2379873" cy="2313765"/>
          </a:xfrm>
          <a:custGeom>
            <a:avLst/>
            <a:gdLst>
              <a:gd name="connsiteX0" fmla="*/ 0 w 2379873"/>
              <a:gd name="connsiteY0" fmla="*/ 0 h 2313765"/>
              <a:gd name="connsiteX1" fmla="*/ 2379873 w 2379873"/>
              <a:gd name="connsiteY1" fmla="*/ 0 h 2313765"/>
              <a:gd name="connsiteX2" fmla="*/ 2379873 w 2379873"/>
              <a:gd name="connsiteY2" fmla="*/ 2313765 h 2313765"/>
              <a:gd name="connsiteX3" fmla="*/ 0 w 2379873"/>
              <a:gd name="connsiteY3" fmla="*/ 2313765 h 231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873" h="2313765">
                <a:moveTo>
                  <a:pt x="0" y="0"/>
                </a:moveTo>
                <a:lnTo>
                  <a:pt x="2379873" y="0"/>
                </a:lnTo>
                <a:lnTo>
                  <a:pt x="2379873" y="2313765"/>
                </a:lnTo>
                <a:lnTo>
                  <a:pt x="0" y="231376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9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09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425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49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88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20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11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169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74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8FC4C-0ED7-435D-9BD7-A869A301B777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2EF7B-9F04-4159-8EFF-B8983E1CE7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769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icture containing bedroom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981;p41"/>
          <p:cNvSpPr txBox="1">
            <a:spLocks/>
          </p:cNvSpPr>
          <p:nvPr/>
        </p:nvSpPr>
        <p:spPr>
          <a:xfrm>
            <a:off x="63135" y="1219201"/>
            <a:ext cx="12065416" cy="56832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Life Savers ExtraBold" panose="020B0704020202020204"/>
              <a:buNone/>
              <a:defRPr sz="11335" b="0" i="0" u="none" strike="noStrike" cap="none">
                <a:solidFill>
                  <a:srgbClr val="191919"/>
                </a:solidFill>
                <a:latin typeface="Life Savers ExtraBold" panose="020B0704020202020204"/>
                <a:ea typeface="Life Savers ExtraBold" panose="020B0704020202020204"/>
                <a:cs typeface="Life Savers ExtraBold" panose="020B0704020202020204"/>
                <a:sym typeface="Life Savers ExtraBold" panose="020B07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 panose="020B0606020202050201"/>
              <a:buNone/>
              <a:defRPr sz="6935" b="0" i="0" u="none" strike="noStrike" cap="none">
                <a:solidFill>
                  <a:srgbClr val="191919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 panose="020B0606020202050201"/>
              <a:buNone/>
              <a:defRPr sz="6935" b="0" i="0" u="none" strike="noStrike" cap="none">
                <a:solidFill>
                  <a:srgbClr val="191919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 panose="020B0606020202050201"/>
              <a:buNone/>
              <a:defRPr sz="6935" b="0" i="0" u="none" strike="noStrike" cap="none">
                <a:solidFill>
                  <a:srgbClr val="191919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 panose="020B0606020202050201"/>
              <a:buNone/>
              <a:defRPr sz="6935" b="0" i="0" u="none" strike="noStrike" cap="none">
                <a:solidFill>
                  <a:srgbClr val="191919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 panose="020B0606020202050201"/>
              <a:buNone/>
              <a:defRPr sz="6935" b="0" i="0" u="none" strike="noStrike" cap="none">
                <a:solidFill>
                  <a:srgbClr val="191919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 panose="020B0606020202050201"/>
              <a:buNone/>
              <a:defRPr sz="6935" b="0" i="0" u="none" strike="noStrike" cap="none">
                <a:solidFill>
                  <a:srgbClr val="191919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 panose="020B0606020202050201"/>
              <a:buNone/>
              <a:defRPr sz="6935" b="0" i="0" u="none" strike="noStrike" cap="none">
                <a:solidFill>
                  <a:srgbClr val="191919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 panose="020B0606020202050201"/>
              <a:buNone/>
              <a:defRPr sz="6935" b="0" i="0" u="none" strike="noStrike" cap="none">
                <a:solidFill>
                  <a:srgbClr val="191919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algn="ctr" eaLnBrk="1" hangingPunct="1">
              <a:defRPr/>
            </a:pPr>
            <a:r>
              <a:rPr lang="en-US" altLang="en-US" sz="2700" b="1" kern="0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MÔN</a:t>
            </a:r>
            <a:r>
              <a:rPr lang="en-US" altLang="en-US" sz="2700" b="1" kern="0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700" b="1" kern="0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HỌC</a:t>
            </a:r>
            <a:r>
              <a:rPr lang="en-US" altLang="en-US" sz="2700" b="1" kern="0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: </a:t>
            </a:r>
            <a:r>
              <a:rPr lang="en-US" altLang="en-US" sz="2700" b="1" kern="0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ĐỊA</a:t>
            </a:r>
            <a:r>
              <a:rPr lang="en-US" altLang="en-US" sz="2700" b="1" kern="0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en-US" sz="2700" b="1" kern="0" dirty="0" err="1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LÍ</a:t>
            </a:r>
            <a:r>
              <a:rPr lang="en-US" altLang="en-US" sz="2700" b="1" kern="0" dirty="0">
                <a:solidFill>
                  <a:srgbClr val="000099"/>
                </a:solidFill>
                <a:latin typeface="Times New Roman" panose="02020603050405020304" pitchFamily="18" charset="0"/>
                <a:sym typeface="+mn-ea"/>
              </a:rPr>
              <a:t> 7</a:t>
            </a:r>
          </a:p>
        </p:txBody>
      </p:sp>
      <p:sp>
        <p:nvSpPr>
          <p:cNvPr id="3076" name="Google Shape;981;p41"/>
          <p:cNvSpPr txBox="1">
            <a:spLocks/>
          </p:cNvSpPr>
          <p:nvPr/>
        </p:nvSpPr>
        <p:spPr bwMode="auto">
          <a:xfrm>
            <a:off x="691673" y="2670554"/>
            <a:ext cx="1098773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QUÝ THẦY CÔ </a:t>
            </a:r>
            <a:endParaRPr lang="en-US" altLang="en-US" sz="4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 DỰ GIỜ THĂM LỚP 7A1 HÔM NAY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77" name="Google Shape;1058;p41"/>
          <p:cNvSpPr txBox="1">
            <a:spLocks/>
          </p:cNvSpPr>
          <p:nvPr/>
        </p:nvSpPr>
        <p:spPr bwMode="auto">
          <a:xfrm>
            <a:off x="691673" y="4711890"/>
            <a:ext cx="1083545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 indent="-1714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GB" sz="3200" b="1" smtClean="0">
                <a:solidFill>
                  <a:srgbClr val="7030A0"/>
                </a:solidFill>
                <a:cs typeface="Times New Roman" panose="02020603050405020304" pitchFamily="18" charset="0"/>
              </a:rPr>
              <a:t>Trường: THCS Thanh Liệt</a:t>
            </a: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GB" sz="3200" b="1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GB" sz="3200" b="1" smtClean="0">
                <a:solidFill>
                  <a:srgbClr val="7030A0"/>
                </a:solidFill>
                <a:cs typeface="Times New Roman" panose="02020603050405020304" pitchFamily="18" charset="0"/>
              </a:rPr>
              <a:t>Giáo </a:t>
            </a:r>
            <a:r>
              <a:rPr lang="en-US" altLang="en-GB" sz="3200" b="1">
                <a:solidFill>
                  <a:srgbClr val="7030A0"/>
                </a:solidFill>
                <a:cs typeface="Times New Roman" panose="02020603050405020304" pitchFamily="18" charset="0"/>
              </a:rPr>
              <a:t>viên: Nguyễn Thị Kim </a:t>
            </a:r>
            <a:r>
              <a:rPr lang="en-US" altLang="en-GB" sz="3200" b="1" smtClean="0">
                <a:solidFill>
                  <a:srgbClr val="7030A0"/>
                </a:solidFill>
                <a:cs typeface="Times New Roman" panose="02020603050405020304" pitchFamily="18" charset="0"/>
              </a:rPr>
              <a:t>Dung</a:t>
            </a:r>
            <a:endParaRPr lang="en-US" altLang="en-GB" sz="3200" b="1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942968"/>
      </p:ext>
    </p:extLst>
  </p:cSld>
  <p:clrMapOvr>
    <a:masterClrMapping/>
  </p:clrMapOvr>
  <p:transition advTm="27146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21A139-D294-4701-BEBF-5867C177923D}"/>
              </a:ext>
            </a:extLst>
          </p:cNvPr>
          <p:cNvSpPr/>
          <p:nvPr/>
        </p:nvSpPr>
        <p:spPr>
          <a:xfrm>
            <a:off x="190500" y="1143000"/>
            <a:ext cx="11811000" cy="556631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37CE62C-FEBA-4C10-A43A-41C4F6DA258F}"/>
              </a:ext>
            </a:extLst>
          </p:cNvPr>
          <p:cNvSpPr/>
          <p:nvPr/>
        </p:nvSpPr>
        <p:spPr>
          <a:xfrm>
            <a:off x="2950751" y="40219"/>
            <a:ext cx="6186053" cy="771268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/>
            <a:r>
              <a:rPr lang="en-US" sz="2800" b="1" kern="0" smtClean="0">
                <a:solidFill>
                  <a:srgbClr val="C748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 PHIẾU </a:t>
            </a:r>
            <a:r>
              <a:rPr lang="en-US" sz="2800" b="1" kern="0">
                <a:solidFill>
                  <a:srgbClr val="C748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SỐ </a:t>
            </a:r>
            <a:r>
              <a:rPr lang="en-US" sz="2800" b="1" kern="0" smtClean="0">
                <a:solidFill>
                  <a:srgbClr val="C748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kern="0">
              <a:solidFill>
                <a:srgbClr val="C748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đới thiên nhiên châu Á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0324225E-7F67-4D6F-9AB9-DB93632BE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413047"/>
              </p:ext>
            </p:extLst>
          </p:nvPr>
        </p:nvGraphicFramePr>
        <p:xfrm>
          <a:off x="394668" y="811487"/>
          <a:ext cx="11548732" cy="59681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28541">
                  <a:extLst>
                    <a:ext uri="{9D8B030D-6E8A-4147-A177-3AD203B41FA5}">
                      <a16:colId xmlns:a16="http://schemas.microsoft.com/office/drawing/2014/main" xmlns="" val="2243227865"/>
                    </a:ext>
                  </a:extLst>
                </a:gridCol>
                <a:gridCol w="3626872">
                  <a:extLst>
                    <a:ext uri="{9D8B030D-6E8A-4147-A177-3AD203B41FA5}">
                      <a16:colId xmlns:a16="http://schemas.microsoft.com/office/drawing/2014/main" xmlns="" val="2799640739"/>
                    </a:ext>
                  </a:extLst>
                </a:gridCol>
                <a:gridCol w="6793319">
                  <a:extLst>
                    <a:ext uri="{9D8B030D-6E8A-4147-A177-3AD203B41FA5}">
                      <a16:colId xmlns:a16="http://schemas.microsoft.com/office/drawing/2014/main" xmlns="" val="3548193373"/>
                    </a:ext>
                  </a:extLst>
                </a:gridCol>
              </a:tblGrid>
              <a:tr h="42812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Đới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Phân bố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Đặc đi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ể</a:t>
                      </a: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4848696"/>
                  </a:ext>
                </a:extLst>
              </a:tr>
              <a:tr h="1122584">
                <a:tc>
                  <a:txBody>
                    <a:bodyPr/>
                    <a:lstStyle/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77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8745" algn="l"/>
                        </a:tabLst>
                      </a:pPr>
                      <a:endParaRPr lang="en-US" sz="2400" b="1" u="none" strike="noStrik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7090173"/>
                  </a:ext>
                </a:extLst>
              </a:tr>
              <a:tr h="1217023"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2400" b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Ôn 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hòa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77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8745" algn="l"/>
                        </a:tabLst>
                      </a:pPr>
                      <a:endParaRPr lang="en-US" sz="2400" b="1" u="none" strike="noStrik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2238220"/>
                  </a:ext>
                </a:extLst>
              </a:tr>
              <a:tr h="13211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1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53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28270" algn="l"/>
                        </a:tabLst>
                      </a:pPr>
                      <a:endParaRPr lang="en-US" sz="2400" b="1" u="none" strike="noStrik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8108142"/>
                  </a:ext>
                </a:extLst>
              </a:tr>
              <a:tr h="8280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5570" algn="l"/>
                        </a:tabLst>
                      </a:pPr>
                      <a:endParaRPr lang="en-US" sz="2400" b="1" u="none" strike="noStrik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0982437"/>
                  </a:ext>
                </a:extLst>
              </a:tr>
              <a:tr h="1051233">
                <a:tc>
                  <a:txBody>
                    <a:bodyPr/>
                    <a:lstStyle/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Nóng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5570" algn="l"/>
                        </a:tabLst>
                      </a:pPr>
                      <a:endParaRPr lang="en-US" sz="2400" b="1" u="none" strike="noStrik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7668825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7EABA397-5983-4EFF-A0E7-6BECFD47D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72108" y="1529506"/>
            <a:ext cx="4646473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Cách thức tổ chức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1700323" y="139821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Dải hẹp ở phía bắc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A2C7142-A730-4DD2-A841-D8009A9BF40E}"/>
              </a:ext>
            </a:extLst>
          </p:cNvPr>
          <p:cNvSpPr/>
          <p:nvPr/>
        </p:nvSpPr>
        <p:spPr>
          <a:xfrm>
            <a:off x="1650711" y="2577377"/>
            <a:ext cx="3529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Vùng Xi-bia, phía bắc đới ôn hoà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8ACDD2C-5582-4E5D-92D8-C41CF1FA7B30}"/>
              </a:ext>
            </a:extLst>
          </p:cNvPr>
          <p:cNvSpPr/>
          <p:nvPr/>
        </p:nvSpPr>
        <p:spPr>
          <a:xfrm>
            <a:off x="1650711" y="3738169"/>
            <a:ext cx="3417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Phía đông, đông nam Trung Quốc và quần đảo Nhật Bản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4B3CED-238C-4042-A633-66A7EE24D376}"/>
              </a:ext>
            </a:extLst>
          </p:cNvPr>
          <p:cNvSpPr/>
          <p:nvPr/>
        </p:nvSpPr>
        <p:spPr>
          <a:xfrm>
            <a:off x="1644085" y="5096065"/>
            <a:ext cx="3453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 khu vực sâu trong lục địa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112487-DB6B-4E3C-A425-21494C8641EA}"/>
              </a:ext>
            </a:extLst>
          </p:cNvPr>
          <p:cNvSpPr/>
          <p:nvPr/>
        </p:nvSpPr>
        <p:spPr>
          <a:xfrm>
            <a:off x="1700323" y="5946130"/>
            <a:ext cx="2517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Đông Nam Á, Nam Á</a:t>
            </a:r>
            <a:endParaRPr lang="en-US" sz="2000" b="1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CA463E4-D53A-451B-801F-D5BF6C152D9A}"/>
              </a:ext>
            </a:extLst>
          </p:cNvPr>
          <p:cNvSpPr/>
          <p:nvPr/>
        </p:nvSpPr>
        <p:spPr>
          <a:xfrm>
            <a:off x="5132467" y="1179926"/>
            <a:ext cx="6560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Khí hậu cực và cận cực, lạnh giá, khắc nghiệt.</a:t>
            </a:r>
          </a:p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Thực vật: chủ yếu là rêu, địa y; không có cây thân gỗ.</a:t>
            </a:r>
          </a:p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 vật: các loài chịu được lạnh hoặc di cư.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41A2F6-EFC9-4C66-9665-29DFABAA9BC0}"/>
              </a:ext>
            </a:extLst>
          </p:cNvPr>
          <p:cNvSpPr/>
          <p:nvPr/>
        </p:nvSpPr>
        <p:spPr>
          <a:xfrm>
            <a:off x="5179920" y="2383644"/>
            <a:ext cx="784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Khí hậu ôn đới lục địa. lạnh, khô về mùa đông.</a:t>
            </a:r>
          </a:p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Rừng lá kim phát triển trên đất pốt dôn.</a:t>
            </a:r>
          </a:p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Hệ động vật tương đối phong phú.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2F244D-2DCE-45B6-A422-65F998D1E882}"/>
              </a:ext>
            </a:extLst>
          </p:cNvPr>
          <p:cNvSpPr/>
          <p:nvPr/>
        </p:nvSpPr>
        <p:spPr>
          <a:xfrm>
            <a:off x="5266134" y="3631444"/>
            <a:ext cx="67063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Khí hậu cận nhiệt gió mùa, lượng mưa tương đối lớn.</a:t>
            </a:r>
          </a:p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Thảm rừng lá rộng cận nhiệt phổ biến, trong rừng nhiều loài cầy lấy gỗ và dược liệu quý, có chất lượng tốt.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0B6DDC2-28EE-4C7D-AF1D-A891F65FAED8}"/>
              </a:ext>
            </a:extLst>
          </p:cNvPr>
          <p:cNvSpPr/>
          <p:nvPr/>
        </p:nvSpPr>
        <p:spPr>
          <a:xfrm>
            <a:off x="5183232" y="4942177"/>
            <a:ext cx="6789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Khí hậu khô hạn, khắc nghiệt.</a:t>
            </a:r>
          </a:p>
          <a:p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Cảnh quan: thảo nguyên, hoang mạc, bán hoang mạc.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DB3759-7BEB-4CCF-B1F0-1819546680B2}"/>
              </a:ext>
            </a:extLst>
          </p:cNvPr>
          <p:cNvSpPr/>
          <p:nvPr/>
        </p:nvSpPr>
        <p:spPr>
          <a:xfrm>
            <a:off x="5193172" y="5733971"/>
            <a:ext cx="6779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Khí hậu nhiệt đới gió mùa và khí hậu xích đạo.</a:t>
            </a:r>
          </a:p>
          <a:p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Thảm thực vật điển hình là rừng mưa nhiệt đới và rừng nhiệt đới gió mùa; thành phần loài đa dạng.</a:t>
            </a:r>
          </a:p>
        </p:txBody>
      </p:sp>
    </p:spTree>
    <p:extLst>
      <p:ext uri="{BB962C8B-B14F-4D97-AF65-F5344CB8AC3E}">
        <p14:creationId xmlns:p14="http://schemas.microsoft.com/office/powerpoint/2010/main" val="250517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D5DA43-4ED3-46D0-ABE2-E9137CCAA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1166948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2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D203B6-9D34-4C55-9CF4-916D797140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F2D812-6A50-42E8-BFE5-A8416A251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098"/>
          <a:stretch/>
        </p:blipFill>
        <p:spPr>
          <a:xfrm>
            <a:off x="2296" y="0"/>
            <a:ext cx="739586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FFECB2-10F5-4FAC-B69D-7B170526B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40" r="1" b="25752"/>
          <a:stretch/>
        </p:blipFill>
        <p:spPr>
          <a:xfrm>
            <a:off x="7499230" y="0"/>
            <a:ext cx="4677031" cy="6858000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xmlns="" id="{145EF7C9-B3B3-48CB-97DC-654C748B07D4}"/>
              </a:ext>
            </a:extLst>
          </p:cNvPr>
          <p:cNvSpPr/>
          <p:nvPr/>
        </p:nvSpPr>
        <p:spPr>
          <a:xfrm>
            <a:off x="2541386" y="6096000"/>
            <a:ext cx="7109228" cy="44176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Thiên</a:t>
            </a:r>
            <a:r>
              <a:rPr lang="en-US" sz="24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nhiên</a:t>
            </a:r>
            <a:r>
              <a:rPr lang="en-US" sz="240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smtClean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đới nóng châu </a:t>
            </a:r>
            <a:r>
              <a:rPr lang="en-US" sz="240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Á</a:t>
            </a:r>
            <a:r>
              <a:rPr lang="en-US" sz="2400" smtClean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vô</a:t>
            </a:r>
            <a:r>
              <a:rPr lang="en-US" sz="24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đa</a:t>
            </a:r>
            <a:r>
              <a:rPr lang="en-US" sz="24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dạng</a:t>
            </a:r>
            <a:endParaRPr lang="en-US" sz="2400" dirty="0">
              <a:solidFill>
                <a:schemeClr val="tx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4EB1DF-CC04-4D10-AFAB-830FE828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26" y="1448118"/>
            <a:ext cx="4828674" cy="54098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0" y="6477000"/>
            <a:ext cx="685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D6BE9B-2C85-4558-98E2-A70FCE2F43BE}"/>
              </a:ext>
            </a:extLst>
          </p:cNvPr>
          <p:cNvSpPr txBox="1"/>
          <p:nvPr/>
        </p:nvSpPr>
        <p:spPr>
          <a:xfrm>
            <a:off x="609601" y="255039"/>
            <a:ext cx="10972800" cy="954107"/>
          </a:xfrm>
          <a:prstGeom prst="rect">
            <a:avLst/>
          </a:prstGeom>
          <a:solidFill>
            <a:srgbClr val="A44BE1"/>
          </a:solidFill>
          <a:ln w="28575"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kern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Nhiệm </a:t>
            </a:r>
            <a:r>
              <a:rPr lang="en-US" sz="2800" ker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vụ: </a:t>
            </a:r>
            <a:r>
              <a:rPr lang="en-US" sz="2800" kern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 sát Hình 1 SGK và  Lược đồ các đới và kiểu khí hậu ở châu Á.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C6B0F2-3E4E-4DDC-AD10-200A0382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2486526" cy="1922950"/>
          </a:xfrm>
          <a:prstGeom prst="rect">
            <a:avLst/>
          </a:prstGeom>
        </p:spPr>
      </p:pic>
      <p:pic>
        <p:nvPicPr>
          <p:cNvPr id="14" name="Picture 13" descr="https://img.loigiaihay.com/picture/2022/0314/hinh-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1448117"/>
            <a:ext cx="4887533" cy="5384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7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4765431"/>
          </a:xfrm>
          <a:prstGeom prst="rect">
            <a:avLst/>
          </a:prstGeom>
          <a:solidFill>
            <a:srgbClr val="D7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" descr="Vượt chướng ngại vật học Trường Quân sự Hoàng gia Canada Chứng nhiếp ảnh  Clip nghệ thuật - vượt chướng ngại vật png tải về - Miễn phí trong suốt  Chơi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89">
                        <a14:foregroundMark x1="18111" y1="1875" x2="20333" y2="52917"/>
                        <a14:foregroundMark x1="12556" y1="27917" x2="12556" y2="27917"/>
                        <a14:foregroundMark x1="24000" y1="29167" x2="24000" y2="29167"/>
                        <a14:foregroundMark x1="26667" y1="27500" x2="26667" y2="27500"/>
                        <a14:foregroundMark x1="24444" y1="33333" x2="24444" y2="33333"/>
                        <a14:foregroundMark x1="14000" y1="4375" x2="14000" y2="4375"/>
                        <a14:foregroundMark x1="15667" y1="4375" x2="15667" y2="4375"/>
                        <a14:foregroundMark x1="12333" y1="50625" x2="12333" y2="50625"/>
                        <a14:foregroundMark x1="44778" y1="44167" x2="44778" y2="44167"/>
                        <a14:foregroundMark x1="50333" y1="3333" x2="44778" y2="41458"/>
                        <a14:foregroundMark x1="39444" y1="21458" x2="39444" y2="21458"/>
                        <a14:foregroundMark x1="13000" y1="25625" x2="13000" y2="25625"/>
                        <a14:foregroundMark x1="21556" y1="13750" x2="21556" y2="13750"/>
                        <a14:foregroundMark x1="86556" y1="2500" x2="83556" y2="40208"/>
                        <a14:foregroundMark x1="78556" y1="17500" x2="78556" y2="17500"/>
                        <a14:foregroundMark x1="74111" y1="6458" x2="74111" y2="6458"/>
                        <a14:foregroundMark x1="95667" y1="14375" x2="95667" y2="14375"/>
                        <a14:foregroundMark x1="95778" y1="7083" x2="95778" y2="7083"/>
                        <a14:foregroundMark x1="90111" y1="55625" x2="90111" y2="55625"/>
                        <a14:foregroundMark x1="89889" y1="60208" x2="89889" y2="60208"/>
                        <a14:foregroundMark x1="49222" y1="54167" x2="49222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510"/>
            <a:ext cx="6553200" cy="36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554;p57"/>
          <p:cNvSpPr txBox="1">
            <a:spLocks/>
          </p:cNvSpPr>
          <p:nvPr/>
        </p:nvSpPr>
        <p:spPr>
          <a:xfrm>
            <a:off x="0" y="119680"/>
            <a:ext cx="7068282" cy="12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685800">
              <a:lnSpc>
                <a:spcPct val="150000"/>
              </a:lnSpc>
              <a:buClr>
                <a:srgbClr val="E32747"/>
              </a:buClr>
              <a:defRPr/>
            </a:pPr>
            <a:r>
              <a:rPr lang="en-US" sz="85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85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85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5600" y="440820"/>
            <a:ext cx="4922227" cy="5693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Hoạt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44BE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44BE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</a:p>
          <a:p>
            <a:pPr lvl="0" algn="just">
              <a:lnSpc>
                <a:spcPct val="130000"/>
              </a:lnSpc>
              <a:buFont typeface="Wingdings" panose="05000000000000000000" pitchFamily="2" charset="2"/>
              <a:buChar char="§"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vi-VN" sz="2800" b="1" kern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Ghép các cảnh quan </a:t>
            </a:r>
            <a:r>
              <a:rPr lang="vi-VN" sz="28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vào </a:t>
            </a:r>
            <a:r>
              <a:rPr lang="vi-VN" sz="2800" b="1" kern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 vùng được đánh số trên Lược đồ </a:t>
            </a:r>
            <a:r>
              <a:rPr lang="vi-VN" sz="28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cho đúng.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Thời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gian: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3 phút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kern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b="1" kern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HS chỉ được lên </a:t>
            </a:r>
            <a:r>
              <a:rPr lang="en-US" sz="2800" b="1" kern="0" smtClean="0">
                <a:solidFill>
                  <a:srgbClr val="0487D9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 lần</a:t>
            </a:r>
            <a:r>
              <a:rPr lang="en-US" sz="2800" b="1" kern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viết xong câu </a:t>
            </a:r>
            <a:r>
              <a:rPr lang="en-US" sz="28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8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kern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2800" b="1" kern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thì </a:t>
            </a:r>
            <a:r>
              <a:rPr lang="en-US" sz="2800" b="1" kern="0" smtClean="0">
                <a:solidFill>
                  <a:srgbClr val="00B05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truyền phấn</a:t>
            </a:r>
            <a:r>
              <a:rPr lang="en-US" sz="2800" b="1" kern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cho bạn tiếp theo.</a:t>
            </a:r>
          </a:p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kern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Đội nào ghép đúng được </a:t>
            </a: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nhiều hơn </a:t>
            </a:r>
            <a:r>
              <a:rPr lang="en-US" sz="2800" b="1" kern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thì chiến thắng.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ttps://img.loigiaihay.com/picture/2022/0314/hinh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053" y="-67518"/>
            <a:ext cx="7889694" cy="677311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211695" y="1955378"/>
            <a:ext cx="1460955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Đài nguyên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2475696" y="3550333"/>
            <a:ext cx="1632131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Hoang mạc và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bán hoang mạc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175874" y="3678832"/>
            <a:ext cx="191667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cây bụi lá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cứng địa trung hải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2377768" y="1955378"/>
            <a:ext cx="1726180" cy="40011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lá rộng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1818347" y="3103806"/>
            <a:ext cx="2289480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2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US" sz="2000" b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</a:t>
            </a:r>
            <a:r>
              <a:rPr lang="en-US" sz="2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 ẩm</a:t>
            </a:r>
            <a:endParaRPr lang="en-US" sz="20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1990322" y="2593096"/>
            <a:ext cx="212769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Xavan, rừng thưa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2110351" y="4326442"/>
            <a:ext cx="213708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 quan núi cao</a:t>
            </a:r>
            <a:endParaRPr kumimoji="0" lang="en-US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211695" y="2496222"/>
            <a:ext cx="1581025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lá kim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250324" y="2450"/>
            <a:ext cx="3943626" cy="181588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các cảnh quan dưới đây vào các vùng được đánh số trên Lược đồ bên cho đúng: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1792720" y="3103806"/>
            <a:ext cx="2289480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defRPr/>
            </a:pPr>
            <a:r>
              <a:rPr lang="en-US" sz="2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US" sz="2000" b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</a:t>
            </a:r>
            <a:r>
              <a:rPr lang="en-US" sz="2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đới ẩm</a:t>
            </a:r>
            <a:endParaRPr lang="en-US" sz="20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2590800" y="3550333"/>
            <a:ext cx="1603150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Hoang mạc và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bán hoang mạc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2475698" y="3622665"/>
            <a:ext cx="1642316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Hoang mạc và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bán hoang mạc</a:t>
            </a:r>
            <a:endParaRPr kumimoji="0" lang="en-US" sz="1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9067800" y="884633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8382000" y="1831563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9829800" y="2079464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9421015" y="2949709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9067800" y="2496222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7732279" y="2783934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1400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6551467" y="2223764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5750660" y="3081710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4985856" y="3319250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7086600" y="411301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6943647" y="456801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6</a:t>
            </a:r>
            <a:endParaRPr lang="en-US" sz="1400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F06B1C6-8514-4E5B-B6F5-1B50C5F00D09}"/>
              </a:ext>
            </a:extLst>
          </p:cNvPr>
          <p:cNvSpPr/>
          <p:nvPr/>
        </p:nvSpPr>
        <p:spPr>
          <a:xfrm>
            <a:off x="8673403" y="402277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6</a:t>
            </a:r>
            <a:endParaRPr lang="en-US" b="1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58C6B0F2-3E4E-4DDC-AD10-200A0382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7608"/>
            <a:ext cx="2110351" cy="19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46 L -3.54167E-6 0.00023 C 0.00092 -0.00069 0.01784 -0.00509 0.02006 -0.00671 C 0.02162 -0.00764 0.02279 -0.01111 0.02448 -0.01227 C 0.02696 -0.01412 0.02982 -0.01389 0.0323 -0.01528 C 0.04727 -0.02361 0.03347 -0.01829 0.04701 -0.02708 C 0.04922 -0.02824 0.05157 -0.02893 0.05378 -0.03009 C 0.05573 -0.03079 0.05756 -0.03194 0.05925 -0.0331 C 0.06055 -0.03495 0.06159 -0.03727 0.06276 -0.03866 C 0.06485 -0.04143 0.06719 -0.04375 0.06953 -0.04467 C 0.11758 -0.06458 0.07071 -0.04653 0.10326 -0.05648 C 0.10547 -0.05717 0.10769 -0.05833 0.11016 -0.05926 C 0.11263 -0.06041 0.11524 -0.06134 0.11784 -0.06227 C 0.12696 -0.06643 0.12032 -0.06481 0.13138 -0.06805 C 0.13542 -0.06921 0.13959 -0.06991 0.14375 -0.07083 C 0.1461 -0.07176 0.14818 -0.07361 0.15065 -0.07384 C 0.15912 -0.07639 0.16771 -0.07801 0.17631 -0.08009 C 0.18099 -0.08079 0.18555 -0.08148 0.18985 -0.0831 L 0.20013 -0.08565 C 0.203 -0.08866 0.20599 -0.09282 0.20899 -0.09467 C 0.21276 -0.09676 0.21654 -0.09629 0.22045 -0.09722 C 0.22331 -0.09861 0.22631 -0.09977 0.22917 -0.10023 C 0.24076 -0.10347 0.25795 -0.10717 0.26758 -0.10949 L 0.29792 -0.11504 L 0.30808 -0.12106 C 0.30964 -0.12199 0.31107 -0.12338 0.31263 -0.12407 C 0.31706 -0.12523 0.32162 -0.12639 0.32605 -0.12662 C 0.35157 -0.12847 0.37709 -0.12916 0.40274 -0.12963 C 0.4056 -0.13079 0.40873 -0.13148 0.41172 -0.13287 C 0.41342 -0.13356 0.41537 -0.13565 0.41732 -0.13588 C 0.43516 -0.13773 0.45326 -0.13773 0.47136 -0.13866 C 0.48217 -0.14815 0.47422 -0.14282 0.48802 -0.14745 C 0.4905 -0.14815 0.49271 -0.14954 0.4948 -0.15023 C 0.49805 -0.15139 0.50092 -0.15231 0.50391 -0.15324 L 0.51185 -0.15602 C 0.52592 -0.16829 0.51055 -0.15602 0.54766 -0.16227 C 0.54896 -0.16227 0.55 -0.16435 0.55118 -0.16504 C 0.553 -0.1662 0.55482 -0.16736 0.55677 -0.16805 C 0.56094 -0.16944 0.56524 -0.16991 0.56914 -0.17106 C 0.578 -0.1787 0.57227 -0.17454 0.5905 -0.17662 C 0.64167 -0.18379 0.62539 -0.18264 0.66029 -0.18264 L 0.65469 -0.18495 L 0.65469 -0.18472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8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8.33333E-7 4.07407E-6 C 0.00261 0.00138 0.00547 0.00277 0.0082 0.00439 C 0.01094 0.00601 0.01328 0.0081 0.01563 0.00926 C 0.01784 0.01018 0.02005 0.01041 0.02214 0.01088 C 0.03789 0.01875 0.01836 0.00879 0.03594 0.01898 C 0.03802 0.02013 0.04024 0.02106 0.04232 0.02222 C 0.04375 0.02314 0.04505 0.02476 0.04649 0.02546 C 0.04909 0.02638 0.05156 0.02662 0.05391 0.02685 C 0.05508 0.02801 0.05625 0.02916 0.05729 0.03032 C 0.05872 0.03194 0.0599 0.03379 0.06146 0.03518 C 0.07487 0.04722 0.06289 0.03564 0.07109 0.04143 C 0.07539 0.04467 0.07956 0.04791 0.08386 0.05115 C 0.08672 0.05324 0.08958 0.05532 0.09219 0.05763 C 0.11276 0.07523 0.08698 0.0537 0.10716 0.06875 C 0.12344 0.08101 0.11016 0.07291 0.12747 0.08495 C 0.12943 0.08611 0.14662 0.09652 0.14974 0.0993 C 0.15313 0.10231 0.15599 0.10625 0.15925 0.10879 C 0.16185 0.11111 0.16419 0.11319 0.1668 0.11551 C 0.16823 0.11666 0.16966 0.11736 0.17109 0.11851 C 0.175 0.12222 0.17839 0.12731 0.18281 0.12986 C 0.19649 0.13796 0.17943 0.12731 0.19336 0.13773 C 0.19649 0.14004 0.1974 0.13888 0.20091 0.1412 C 0.20313 0.14236 0.20508 0.14467 0.20703 0.14583 C 0.20912 0.14722 0.21146 0.14791 0.21354 0.14907 C 0.21823 0.15162 0.22266 0.15555 0.22747 0.15717 C 0.23021 0.1581 0.23307 0.15926 0.23581 0.16041 C 0.23698 0.16064 0.23802 0.16157 0.23919 0.1618 C 0.24193 0.16319 0.24479 0.16412 0.24766 0.16504 C 0.25938 0.17407 0.24063 0.16064 0.26237 0.17152 C 0.26354 0.17222 0.26471 0.17268 0.26576 0.17338 C 0.26745 0.17407 0.26914 0.17569 0.27096 0.17638 C 0.27591 0.17847 0.27995 0.17986 0.2849 0.18101 C 0.29492 0.18888 0.28229 0.17986 0.29544 0.18611 C 0.29688 0.1868 0.29831 0.18842 0.29974 0.18935 C 0.30182 0.19051 0.3043 0.19074 0.30612 0.19259 C 0.31094 0.19745 0.30755 0.19444 0.31354 0.19745 C 0.31458 0.19768 0.31563 0.19814 0.31667 0.19907 C 0.3181 0.19976 0.3194 0.20138 0.32096 0.20231 C 0.32383 0.20347 0.32943 0.20532 0.32943 0.20532 L 0.33073 0.21018 L 0.33073 0.21064 " pathEditMode="relative" rAng="0" ptsTypes="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1.25E-6 0.00023 L 0.0362 0.00162 C 0.04101 0.00185 0.0457 0.00185 0.05026 0.00371 C 0.05286 0.0051 0.05508 0.01019 0.05781 0.01111 C 0.06276 0.01343 0.06771 0.01297 0.07266 0.01343 C 0.0763 0.01412 0.08008 0.01482 0.08346 0.01574 C 0.08711 0.0169 0.09062 0.01968 0.09427 0.02084 C 0.1 0.02315 0.11797 0.02755 0.11992 0.02824 C 0.13711 0.03773 0.11914 0.02871 0.14245 0.03565 C 0.14349 0.03565 0.14453 0.03727 0.1457 0.03773 C 0.15039 0.03982 0.15833 0.04121 0.16289 0.0426 C 0.1651 0.04352 0.16719 0.04468 0.1694 0.04514 C 0.17213 0.0463 0.175 0.0463 0.17786 0.04769 C 0.18333 0.04977 0.18854 0.05394 0.19388 0.0544 C 0.21185 0.05857 0.20195 0.05648 0.22396 0.05949 C 0.22617 0.06135 0.22838 0.06343 0.23047 0.06459 C 0.23529 0.06783 0.2418 0.06852 0.24661 0.06922 C 0.25156 0.07037 0.25664 0.07107 0.26159 0.07176 C 0.2638 0.07315 0.26575 0.0757 0.26784 0.07685 C 0.2707 0.07824 0.2737 0.07824 0.27656 0.07917 C 0.29883 0.08588 0.2681 0.07709 0.29258 0.0838 C 0.30742 0.09213 0.2957 0.08681 0.31523 0.09144 C 0.3388 0.09699 0.30338 0.09051 0.33242 0.09861 C 0.33737 0.1 0.34245 0.10023 0.34752 0.10116 C 0.36914 0.10255 0.39114 0.10278 0.41276 0.10348 C 0.41849 0.10672 0.42226 0.10926 0.42786 0.11135 C 0.43203 0.11181 0.43646 0.11273 0.44062 0.1132 C 0.45885 0.12338 0.44909 0.12014 0.46966 0.12292 C 0.48294 0.12917 0.46641 0.12153 0.48151 0.12778 C 0.48841 0.13079 0.4888 0.13218 0.49766 0.13287 C 0.5069 0.13403 0.51614 0.13287 0.52565 0.13287 L 0.52565 0.13403 " pathEditMode="relative" rAng="0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76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1.45833E-6 0.00023 C 0.00261 -0.00371 0.00599 -0.00672 0.00847 -0.01065 C 0.00938 -0.01204 0.00925 -0.01412 0.00964 -0.01598 C 0.01068 -0.01899 0.01237 -0.02153 0.01354 -0.02431 C 0.01445 -0.02686 0.01472 -0.0294 0.01602 -0.03149 C 0.02123 -0.04028 0.02669 -0.04607 0.03347 -0.05209 C 0.03633 -0.05463 0.03932 -0.05649 0.04219 -0.05903 C 0.04466 -0.06158 0.0556 -0.07362 0.05964 -0.07825 C 0.06419 -0.08334 0.0681 -0.08774 0.07331 -0.09213 C 0.07448 -0.09283 0.07565 -0.09306 0.07708 -0.09375 C 0.07865 -0.09584 0.08008 -0.09862 0.08203 -0.1007 C 0.08607 -0.1044 0.09115 -0.10625 0.09453 -0.11112 C 0.09583 -0.11274 0.09688 -0.11459 0.09818 -0.11621 C 0.09974 -0.1176 0.10156 -0.11875 0.10326 -0.11968 C 0.10677 -0.12176 0.10951 -0.12223 0.11328 -0.12315 C 0.12448 -0.13241 0.11406 -0.12524 0.12695 -0.1301 C 0.13086 -0.13149 0.13451 -0.13334 0.13815 -0.13519 C 0.13932 -0.13588 0.14063 -0.13635 0.14193 -0.13704 C 0.14531 -0.1382 0.1487 -0.13912 0.15195 -0.14051 C 0.15313 -0.14098 0.1543 -0.14167 0.15573 -0.14213 C 0.15729 -0.14283 0.15886 -0.14329 0.16068 -0.14399 C 0.16302 -0.1463 0.16524 -0.14977 0.1681 -0.1507 C 0.18373 -0.15649 0.16432 -0.14931 0.17669 -0.1544 C 0.18086 -0.15579 0.18386 -0.15672 0.18789 -0.15787 C 0.18958 -0.1588 0.19115 -0.16042 0.19297 -0.16112 C 0.19505 -0.16204 0.19714 -0.16227 0.19922 -0.16297 C 0.20052 -0.16343 0.20182 -0.16412 0.203 -0.16459 C 0.20469 -0.16528 0.20625 -0.16598 0.20794 -0.16621 C 0.21029 -0.16875 0.21406 -0.17223 0.2168 -0.17338 C 0.2194 -0.17431 0.22253 -0.17431 0.22552 -0.175 C 0.22669 -0.1757 0.22813 -0.1757 0.22917 -0.17686 C 0.2306 -0.17825 0.23125 -0.18079 0.23281 -0.18195 C 0.23919 -0.18635 0.24323 -0.18658 0.24909 -0.18889 C 0.26146 -0.19375 0.24219 -0.18704 0.25781 -0.19237 C 0.26511 -0.19885 0.25807 -0.19329 0.26524 -0.19769 C 0.26706 -0.19862 0.26862 -0.2 0.27031 -0.20116 C 0.27279 -0.20232 0.27539 -0.20278 0.27787 -0.2044 C 0.28464 -0.20926 0.28099 -0.20741 0.28906 -0.20973 C 0.29024 -0.21088 0.29128 -0.21227 0.29284 -0.2132 C 0.29505 -0.21436 0.29766 -0.21436 0.30039 -0.21505 C 0.30222 -0.21528 0.30443 -0.21598 0.30638 -0.21667 C 0.31172 -0.22037 0.31185 -0.22061 0.31758 -0.22338 C 0.32018 -0.22477 0.32266 -0.22593 0.32513 -0.22686 C 0.32695 -0.22755 0.32852 -0.22825 0.33021 -0.22871 C 0.34271 -0.2338 0.32344 -0.22662 0.33893 -0.23218 C 0.34636 -0.23936 0.33841 -0.23264 0.34766 -0.23727 C 0.35638 -0.2419 0.34922 -0.23936 0.35638 -0.24445 C 0.35755 -0.24514 0.35886 -0.24514 0.36003 -0.24607 C 0.36172 -0.247 0.36328 -0.24862 0.36498 -0.24954 C 0.36875 -0.25139 0.3724 -0.25348 0.3763 -0.25463 C 0.38125 -0.25602 0.38802 -0.25787 0.39245 -0.25996 C 0.39505 -0.26112 0.3974 -0.2625 0.4 -0.26343 C 0.40156 -0.26412 0.40326 -0.26436 0.40495 -0.26505 C 0.40742 -0.26621 0.4099 -0.2676 0.4125 -0.26852 C 0.41406 -0.26922 0.41563 -0.26968 0.41732 -0.27014 C 0.42474 -0.27315 0.4181 -0.2713 0.42852 -0.27732 C 0.43125 -0.27871 0.43893 -0.28033 0.44102 -0.28056 C 0.45274 -0.28704 0.44193 -0.28195 0.45847 -0.28588 C 0.4599 -0.28612 0.46107 -0.28704 0.46224 -0.2875 C 0.46393 -0.28843 0.46563 -0.28866 0.46732 -0.28936 C 0.47982 -0.29422 0.46042 -0.28727 0.47591 -0.29283 C 0.47708 -0.29399 0.47839 -0.29537 0.47982 -0.2963 C 0.48125 -0.297 0.48307 -0.29746 0.48464 -0.29792 C 0.50104 -0.30301 0.50169 -0.30024 0.52839 -0.30139 C 0.53998 -0.30695 0.52279 -0.29954 0.55195 -0.3051 C 0.55469 -0.30533 0.5569 -0.30811 0.55951 -0.30834 L 0.57565 -0.31019 C 0.57904 -0.31112 0.58255 -0.31181 0.58568 -0.31343 C 0.58776 -0.31482 0.58985 -0.31621 0.59206 -0.3169 C 0.5944 -0.31806 0.59961 -0.31852 0.59961 -0.31829 L 0.59961 -0.31852 " pathEditMode="relative" rAng="0" ptsTypes="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74" y="-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1.875E-6 0.00023 C 0.01159 -0.00047 0.06784 -0.00163 0.08711 -0.00325 C 0.09544 -0.00371 0.10313 -0.0051 0.11159 -0.00602 C 0.11641 -0.00649 0.12123 -0.00718 0.12591 -0.00741 C 0.14128 -0.0088 0.14297 -0.00811 0.15534 -0.01042 C 0.16003 -0.01135 0.1655 -0.01158 0.16966 -0.01343 C 0.17201 -0.01436 0.17487 -0.01505 0.17722 -0.01621 C 0.18229 -0.01899 0.1862 -0.02246 0.19154 -0.02477 L 0.20143 -0.0294 C 0.20209 -0.03125 0.20209 -0.03334 0.20391 -0.03496 C 0.20534 -0.03658 0.20964 -0.03658 0.21107 -0.03797 C 0.21367 -0.04051 0.21315 -0.04399 0.21589 -0.04653 C 0.21758 -0.04815 0.21875 -0.04977 0.22097 -0.05093 C 0.23646 -0.06204 0.22097 -0.04908 0.23294 -0.05973 C 0.23438 -0.0625 0.23503 -0.06598 0.23763 -0.06852 C 0.24453 -0.07454 0.24128 -0.07107 0.24766 -0.07871 C 0.24883 -0.08264 0.25026 -0.0875 0.25235 -0.09167 C 0.25391 -0.09468 0.25599 -0.09746 0.25716 -0.10024 C 0.25899 -0.10417 0.2599 -0.10811 0.26198 -0.11204 C 0.26498 -0.11713 0.27005 -0.12547 0.27188 -0.13079 C 0.27344 -0.13565 0.27305 -0.14075 0.27669 -0.14538 C 0.27787 -0.14676 0.27995 -0.14815 0.28138 -0.14954 C 0.28203 -0.15163 0.28503 -0.16019 0.2862 -0.16274 C 0.28763 -0.16459 0.28985 -0.16644 0.29128 -0.16852 C 0.29219 -0.16991 0.29258 -0.17153 0.29375 -0.17292 C 0.29492 -0.17454 0.29701 -0.1757 0.29844 -0.17732 C 0.30326 -0.18218 0.303 -0.18241 0.30573 -0.18727 C 0.30834 -0.21343 0.30821 -0.20278 0.30821 -0.21899 L 0.30821 -0.21875 " pathEditMode="relative" rAng="0" ptsTypes="AAAAAAAAAAAAAAAAAAAAAAAAAAAA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4.79167E-6 0.00023 C 0.00299 -0.00069 0.00598 -0.00092 0.00924 -0.00162 C 0.01093 -0.00185 0.01679 -0.00463 0.01744 -0.00509 C 0.01992 -0.00602 0.02239 -0.00602 0.02473 -0.00648 C 0.02617 -0.00671 0.0276 -0.00717 0.02903 -0.00764 C 0.03007 -0.00856 0.03098 -0.00949 0.03203 -0.00995 C 0.03476 -0.01088 0.03763 -0.01088 0.04049 -0.01134 C 0.04218 -0.01157 0.04388 -0.01227 0.04557 -0.01273 C 0.047 -0.01342 0.04843 -0.01412 0.04973 -0.01481 C 0.05091 -0.01551 0.05182 -0.01574 0.05286 -0.0162 C 0.05468 -0.01713 0.05638 -0.01782 0.0582 -0.01875 C 0.06028 -0.01944 0.06223 -0.0206 0.06432 -0.02106 C 0.06744 -0.02176 0.0707 -0.02199 0.07382 -0.02245 C 0.07656 -0.02268 0.07942 -0.02315 0.08203 -0.02361 C 0.08489 -0.02407 0.0875 -0.02546 0.09049 -0.02592 C 0.09335 -0.02662 0.09609 -0.02685 0.09882 -0.02731 C 0.11523 -0.02986 0.09244 -0.02685 0.11445 -0.02963 L 0.12174 -0.03217 C 0.12578 -0.03333 0.12812 -0.03356 0.13216 -0.03588 C 0.13567 -0.0375 0.13919 -0.03935 0.14257 -0.0419 C 0.14856 -0.04653 0.15625 -0.05301 0.16341 -0.05648 C 0.16549 -0.05764 0.16757 -0.05787 0.16966 -0.05926 C 0.17174 -0.06018 0.17369 -0.06157 0.17591 -0.0625 C 0.17825 -0.06389 0.18502 -0.06574 0.18737 -0.06759 C 0.19908 -0.07569 0.18502 -0.07037 0.20091 -0.075 C 0.20338 -0.07801 0.20716 -0.08287 0.21028 -0.08472 C 0.21145 -0.08565 0.21302 -0.08541 0.21445 -0.08588 C 0.21588 -0.08657 0.21718 -0.08773 0.21862 -0.08842 C 0.21966 -0.08912 0.2207 -0.08912 0.22161 -0.08958 C 0.22317 -0.09028 0.2246 -0.09143 0.22591 -0.09213 C 0.2276 -0.09305 0.22929 -0.09375 0.23098 -0.09444 C 0.23216 -0.09491 0.23333 -0.09514 0.23424 -0.09583 C 0.24518 -0.10139 0.23619 -0.09699 0.24466 -0.10324 C 0.24596 -0.10393 0.24739 -0.10463 0.24882 -0.10555 C 0.25247 -0.10879 0.25091 -0.10949 0.25507 -0.1118 C 0.25638 -0.11227 0.25794 -0.1125 0.25924 -0.11296 C 0.26041 -0.11319 0.26132 -0.11366 0.26237 -0.11435 C 0.27682 -0.1206 0.26067 -0.11296 0.2707 -0.11921 C 0.27161 -0.11991 0.27291 -0.12014 0.27382 -0.1206 C 0.27747 -0.12129 0.28151 -0.12199 0.28528 -0.12268 C 0.28841 -0.12361 0.29166 -0.12477 0.29466 -0.12685 C 0.30156 -0.13032 0.29726 -0.12847 0.30729 -0.13125 L 0.30729 -0.13102 C 0.30898 -0.13194 0.31067 -0.1331 0.31237 -0.13379 C 0.31497 -0.13472 0.31927 -0.13588 0.32174 -0.13611 C 0.32929 -0.13796 0.32252 -0.13611 0.33007 -0.14004 C 0.33216 -0.14074 0.33632 -0.14236 0.33632 -0.14213 C 0.3388 -0.14421 0.34218 -0.14699 0.34479 -0.14838 C 0.34648 -0.14977 0.3483 -0.15 0.34987 -0.15116 C 0.35768 -0.15995 0.35221 -0.15463 0.3582 -0.15949 C 0.35963 -0.16041 0.36093 -0.16204 0.36223 -0.16319 C 0.36341 -0.16389 0.36458 -0.16389 0.36549 -0.16435 C 0.36901 -0.16736 0.37083 -0.16921 0.37487 -0.17153 C 0.3763 -0.17268 0.38085 -0.17361 0.38229 -0.17407 L 0.38841 -0.17893 C 0.38945 -0.17986 0.39062 -0.18032 0.39166 -0.18148 C 0.39388 -0.18426 0.39505 -0.18588 0.39778 -0.1875 C 0.39882 -0.18819 0.39987 -0.18819 0.40104 -0.18889 C 0.40312 -0.19028 0.40716 -0.19375 0.40716 -0.19352 C 0.40794 -0.19514 0.40846 -0.19653 0.40924 -0.19722 C 0.41223 -0.20092 0.4121 -0.19907 0.41549 -0.20116 C 0.42369 -0.20602 0.41328 -0.20092 0.42187 -0.20717 C 0.42434 -0.20926 0.42734 -0.21041 0.43007 -0.21204 L 0.43437 -0.21458 C 0.43606 -0.21643 0.43737 -0.21921 0.43945 -0.2206 C 0.44036 -0.22129 0.44179 -0.22129 0.44257 -0.22199 C 0.44544 -0.22361 0.4483 -0.22569 0.45091 -0.22824 C 0.45247 -0.22916 0.45364 -0.23055 0.45507 -0.23171 C 0.45612 -0.23241 0.45716 -0.23241 0.45833 -0.2331 C 0.46588 -0.2368 0.45885 -0.23449 0.46666 -0.23657 C 0.46783 -0.23796 0.46914 -0.23935 0.4707 -0.24028 C 0.47161 -0.24074 0.47291 -0.24097 0.47382 -0.24143 C 0.47526 -0.24213 0.47656 -0.24305 0.47812 -0.24375 C 0.47916 -0.24467 0.48007 -0.2456 0.48112 -0.24629 C 0.48476 -0.24861 0.48502 -0.24861 0.48854 -0.25 C 0.48997 -0.25139 0.49114 -0.25278 0.49257 -0.25347 C 0.49362 -0.25416 0.49466 -0.2544 0.49583 -0.25486 C 0.50273 -0.25856 0.50351 -0.25949 0.50924 -0.26342 C 0.50976 -0.26458 0.50976 -0.2662 0.51028 -0.26736 C 0.51145 -0.26875 0.5164 -0.27129 0.51757 -0.27199 C 0.51979 -0.27361 0.52187 -0.27546 0.52382 -0.27685 C 0.52487 -0.27778 0.52591 -0.27893 0.52695 -0.27963 L 0.53007 -0.28102 C 0.53723 -0.28611 0.53398 -0.28472 0.53945 -0.2868 C 0.54062 -0.28796 0.5414 -0.28958 0.5427 -0.29051 C 0.54348 -0.29097 0.54466 -0.29097 0.54583 -0.29166 C 0.54687 -0.29236 0.54778 -0.29305 0.54882 -0.29421 C 0.5496 -0.29537 0.55013 -0.29653 0.55104 -0.29768 C 0.55507 -0.30301 0.55846 -0.3081 0.56354 -0.31111 C 0.56484 -0.31204 0.56627 -0.31273 0.56757 -0.31389 C 0.56835 -0.31481 0.56888 -0.3162 0.56979 -0.31736 C 0.57291 -0.32083 0.575 -0.31967 0.57916 -0.32222 C 0.58059 -0.32315 0.58203 -0.32361 0.58333 -0.32477 C 0.58541 -0.32639 0.5871 -0.3287 0.58958 -0.32963 C 0.59466 -0.33102 0.5927 -0.32963 0.59583 -0.33287 L 0.59583 -0.33264 " pathEditMode="relative" rAng="0" ptsTypes="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4.58333E-6 0.0007 L 0.0483 0.0044 C 0.05468 0.0051 0.06093 0.0051 0.06705 0.00949 C 0.07057 0.0125 0.07343 0.02292 0.07721 0.02523 C 0.08372 0.03056 0.09023 0.02894 0.097 0.03056 C 0.10182 0.03195 0.10677 0.03334 0.11132 0.03565 C 0.11627 0.03866 0.12083 0.04398 0.12578 0.04676 C 0.13346 0.05139 0.15742 0.06181 0.16002 0.0625 C 0.18294 0.08334 0.15885 0.06412 0.1901 0.07894 C 0.19153 0.07894 0.19296 0.08264 0.19427 0.08334 C 0.20078 0.08866 0.21132 0.09167 0.21731 0.09468 C 0.22018 0.09607 0.22304 0.09838 0.22604 0.09977 C 0.22968 0.10209 0.23346 0.10278 0.23724 0.1051 C 0.24453 0.10949 0.25156 0.11852 0.25872 0.1206 C 0.28268 0.12894 0.2694 0.12454 0.29882 0.13125 C 0.30182 0.13496 0.30468 0.13935 0.30742 0.14236 C 0.31406 0.14908 0.32252 0.15047 0.32903 0.15278 C 0.33567 0.15417 0.34244 0.15648 0.34895 0.1581 C 0.35195 0.16088 0.35455 0.16621 0.35755 0.16852 C 0.36132 0.17153 0.36523 0.17153 0.36901 0.17361 C 0.39869 0.18866 0.35768 0.16922 0.39062 0.18403 C 0.41015 0.20278 0.39466 0.19074 0.42057 0.20047 C 0.45208 0.2125 0.40481 0.19838 0.44349 0.21621 C 0.45026 0.21991 0.4569 0.2206 0.46367 0.2213 C 0.49244 0.22523 0.52187 0.22593 0.55065 0.22662 C 0.55833 0.23403 0.56341 0.24005 0.57083 0.24375 C 0.57643 0.24537 0.58229 0.24676 0.58802 0.24815 C 0.6121 0.2706 0.59921 0.2632 0.62669 0.26922 C 0.64427 0.28264 0.62226 0.2669 0.64244 0.27963 C 0.65156 0.28635 0.65221 0.28935 0.66393 0.29074 C 0.6763 0.29236 0.68854 0.29074 0.7013 0.29074 L 0.7013 0.29236 " pathEditMode="relative" rAng="0" ptsTypes="AAAAAAAAAAAAAAAAAAAAAAAAAAAAAAA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0.00023 C 0.00612 4.81481E-6 0.03606 -0.00047 0.04635 -0.0007 C 0.05091 -0.00093 0.05494 -0.00116 0.0595 -0.00139 C 0.0621 -0.00163 0.06458 -0.00186 0.06705 -0.00186 C 0.07526 -0.00232 0.07617 -0.00209 0.08281 -0.00255 C 0.08528 -0.00278 0.08828 -0.00301 0.09049 -0.00348 C 0.09166 -0.00371 0.09322 -0.00394 0.09453 -0.00417 C 0.09726 -0.00487 0.09934 -0.00579 0.10208 -0.00625 L 0.10742 -0.00764 C 0.10781 -0.00811 0.10781 -0.00857 0.10872 -0.00903 C 0.1095 -0.0095 0.11184 -0.0095 0.1125 -0.00973 C 0.11393 -0.01042 0.11367 -0.01135 0.1151 -0.01204 C 0.11601 -0.0125 0.11666 -0.01274 0.11783 -0.0132 C 0.12604 -0.01598 0.11783 -0.01274 0.12421 -0.01551 C 0.125 -0.01621 0.12539 -0.0169 0.12669 -0.0176 C 0.13046 -0.01922 0.12864 -0.01829 0.13203 -0.02038 C 0.13268 -0.0213 0.13346 -0.02269 0.13463 -0.02362 C 0.13541 -0.02454 0.13658 -0.02524 0.1371 -0.02593 C 0.13815 -0.02686 0.13867 -0.02801 0.13971 -0.02894 C 0.14127 -0.03033 0.14401 -0.03241 0.14505 -0.0338 C 0.14583 -0.03496 0.14557 -0.03635 0.14752 -0.0375 C 0.14817 -0.03797 0.14934 -0.0382 0.15013 -0.03866 C 0.15039 -0.03913 0.15208 -0.04144 0.1526 -0.04213 C 0.15338 -0.0426 0.15455 -0.04306 0.15533 -0.04352 C 0.15585 -0.04399 0.15598 -0.04422 0.15664 -0.04468 C 0.15729 -0.04514 0.15846 -0.04538 0.15911 -0.04584 C 0.16171 -0.047 0.16158 -0.04723 0.16302 -0.04838 C 0.16445 -0.0551 0.16445 -0.05232 0.16445 -0.05649 L 0.16445 -0.05625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69 L -2.5E-6 0.00023 C 0.01667 -0.00069 0.09896 -0.00231 0.12722 -0.00324 C 0.13972 -0.00393 0.15078 -0.00486 0.16341 -0.00555 C 0.17058 -0.00625 0.17735 -0.00717 0.18412 -0.00717 C 0.20664 -0.00879 0.20925 -0.00787 0.22735 -0.00949 C 0.23425 -0.01041 0.24232 -0.01134 0.24844 -0.01273 C 0.25183 -0.01342 0.25612 -0.01435 0.25964 -0.01527 C 0.26706 -0.01736 0.27292 -0.02083 0.28034 -0.02245 L 0.29505 -0.02708 C 0.2961 -0.0287 0.2961 -0.03032 0.29857 -0.03194 C 0.30078 -0.03356 0.30716 -0.03356 0.30899 -0.03426 C 0.31289 -0.03657 0.31224 -0.04004 0.31628 -0.04213 C 0.31875 -0.04398 0.32032 -0.04467 0.32357 -0.04606 C 0.3461 -0.05578 0.32357 -0.04467 0.34115 -0.05416 C 0.34349 -0.05671 0.34453 -0.05902 0.34792 -0.06134 C 0.35834 -0.06689 0.35326 -0.06365 0.36263 -0.07083 C 0.36446 -0.0743 0.36667 -0.07893 0.36979 -0.08217 C 0.37201 -0.08541 0.37513 -0.08773 0.37657 -0.09004 C 0.37943 -0.09328 0.38086 -0.09745 0.38373 -0.10046 C 0.38815 -0.10532 0.39558 -0.1125 0.39857 -0.11713 C 0.40052 -0.12106 0.39987 -0.12615 0.40521 -0.13009 C 0.40703 -0.13171 0.41029 -0.13217 0.41237 -0.13402 C 0.41302 -0.13564 0.41771 -0.14352 0.41914 -0.14583 C 0.42136 -0.14745 0.42474 -0.1493 0.4267 -0.15069 C 0.42813 -0.15231 0.42839 -0.15301 0.43034 -0.15486 C 0.43203 -0.15625 0.43529 -0.15694 0.43711 -0.15879 C 0.44427 -0.16273 0.44388 -0.16342 0.44792 -0.16736 C 0.45196 -0.19051 0.45196 -0.18102 0.45196 -0.19514 L 0.45196 -0.19467 " pathEditMode="relative" rAng="0" ptsTypes="AAAAAAAAAAAAAAAAAAAAAAAAAAAAAA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2.91667E-6 -0.00046 C 0.00612 -0.00486 0.01015 -0.00648 0.01588 -0.01597 C 0.01966 -0.02199 0.02135 -0.02916 0.025 -0.03217 C 0.02695 -0.03402 0.02903 -0.03449 0.03112 -0.03611 C 0.03281 -0.0375 0.0345 -0.03935 0.03606 -0.04027 C 0.03737 -0.04305 0.0388 -0.04652 0.04023 -0.04861 C 0.05078 -0.06273 0.04023 -0.04375 0.04922 -0.05648 C 0.0526 -0.0618 0.05599 -0.06828 0.05937 -0.07268 C 0.06041 -0.07407 0.06159 -0.07523 0.06237 -0.07685 C 0.0638 -0.07939 0.06497 -0.0831 0.06653 -0.08541 C 0.06797 -0.0875 0.06979 -0.08773 0.07148 -0.08935 C 0.08255 -0.0993 0.06784 -0.0912 0.09271 -0.10555 L 0.09987 -0.10949 C 0.10521 -0.11226 0.11054 -0.11389 0.11588 -0.11759 C 0.1181 -0.11898 0.11992 -0.12129 0.122 -0.12199 L 0.26653 -0.12592 C 0.29114 -0.14189 0.26536 -0.12685 0.30091 -0.13819 C 0.30234 -0.13842 0.30351 -0.14143 0.30481 -0.14189 C 0.30911 -0.14421 0.31367 -0.14467 0.3181 -0.14606 C 0.33789 -0.15949 0.32604 -0.15254 0.35338 -0.16273 C 0.36614 -0.16111 0.37903 -0.16064 0.39179 -0.1581 C 0.39323 -0.1581 0.39609 -0.15416 0.39609 -0.15463 L 0.39609 -0.15416 " pathEditMode="relative" rAng="0" ptsTypes="AAAAAAAAAAAAAAAAAAAAAA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1.25E-6 0.00023 C 0.01641 -0.02524 -0.00378 0.00439 0.01484 -0.02084 C 0.01641 -0.02292 0.01745 -0.02524 0.01901 -0.02755 C 0.02148 -0.03056 0.02461 -0.03334 0.02708 -0.03635 C 0.03476 -0.04584 0.0306 -0.04445 0.04219 -0.05325 C 0.0444 -0.0551 0.04661 -0.05695 0.04909 -0.05857 C 0.05963 -0.06459 0.07135 -0.06991 0.08177 -0.07639 L 0.0901 -0.08172 C 0.09141 -0.08264 0.09245 -0.0838 0.09401 -0.08426 C 0.10104 -0.08658 0.10065 -0.08612 0.10911 -0.0919 C 0.1112 -0.09352 0.11263 -0.09584 0.11458 -0.09723 C 0.11627 -0.09838 0.11862 -0.09862 0.11992 -0.09977 C 0.12305 -0.10209 0.12552 -0.1051 0.12825 -0.10741 C 0.13138 -0.10996 0.13489 -0.11158 0.13789 -0.11389 C 0.14036 -0.11598 0.14219 -0.11852 0.14466 -0.12038 C 0.14596 -0.1213 0.14752 -0.122 0.14883 -0.12292 C 0.15404 -0.12709 0.15417 -0.1294 0.15989 -0.13473 C 0.16185 -0.13658 0.16419 -0.1382 0.16654 -0.13982 C 0.16784 -0.14075 0.16953 -0.14144 0.17083 -0.14237 C 0.1737 -0.14514 0.17604 -0.14862 0.17891 -0.15139 C 0.18763 -0.16042 0.18542 -0.15857 0.19258 -0.1632 C 0.19648 -0.16829 0.19557 -0.16783 0.20208 -0.17338 C 0.20364 -0.17477 0.20599 -0.1757 0.20768 -0.17732 C 0.20872 -0.17848 0.20937 -0.1801 0.21042 -0.18102 C 0.21159 -0.18264 0.21328 -0.18357 0.21445 -0.18496 C 0.21562 -0.18658 0.21588 -0.18866 0.21719 -0.19028 C 0.21836 -0.19167 0.22005 -0.19283 0.22135 -0.19422 C 0.22239 -0.19538 0.22279 -0.19676 0.22409 -0.19815 C 0.22656 -0.2007 0.22995 -0.20278 0.23229 -0.20579 C 0.23724 -0.21204 0.23424 -0.21019 0.24036 -0.21227 C 0.24101 -0.21343 0.24101 -0.21505 0.24167 -0.21598 C 0.24284 -0.21737 0.24466 -0.21783 0.24596 -0.21875 C 0.24792 -0.21991 0.24961 -0.22153 0.25143 -0.22269 C 0.25312 -0.22362 0.25521 -0.22408 0.2569 -0.225 C 0.25846 -0.22616 0.25937 -0.22801 0.26094 -0.22894 C 0.26263 -0.2301 0.26458 -0.23056 0.26627 -0.23149 C 0.26914 -0.23334 0.272 -0.23519 0.27461 -0.23681 C 0.27461 -0.23681 0.28281 -0.2419 0.28281 -0.24167 C 0.28424 -0.24306 0.28542 -0.24468 0.28685 -0.24584 C 0.28802 -0.24653 0.28971 -0.24653 0.29101 -0.24723 C 0.3 -0.25139 0.2901 -0.24792 0.29935 -0.25371 C 0.30039 -0.2544 0.30195 -0.25463 0.30325 -0.25463 C 0.3375 -0.25371 0.32526 -0.25371 0.34049 -0.25371 L 0.34049 -0.25348 " pathEditMode="relative" rAng="0" ptsTypes="AAAAAAAAAAAAAAAAAAAAAAAAAAAAAAAAAAAAAAAAAAA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68E42EF-CCCD-4A86-BF86-4E2017282ADD}"/>
              </a:ext>
            </a:extLst>
          </p:cNvPr>
          <p:cNvSpPr/>
          <p:nvPr/>
        </p:nvSpPr>
        <p:spPr>
          <a:xfrm>
            <a:off x="152400" y="654543"/>
            <a:ext cx="11811000" cy="5941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644EA2B-EF0D-492E-8667-34E348BC4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1860">
                        <a14:foregroundMark x1="30000" y1="53953" x2="30000" y2="53953"/>
                        <a14:foregroundMark x1="69070" y1="48372" x2="69070" y2="48372"/>
                        <a14:foregroundMark x1="83140" y1="48953" x2="83140" y2="48953"/>
                        <a14:foregroundMark x1="91860" y1="54884" x2="91860" y2="54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2265" y="491116"/>
            <a:ext cx="2860090" cy="28600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3B0CAE6-2A3D-4CBB-ADB3-7F299A030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148" y="1124908"/>
            <a:ext cx="2024047" cy="20179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8D859A4-5CD5-4317-9692-A12223F45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34" y="1400592"/>
            <a:ext cx="1548498" cy="1099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3D3187-48B3-4DD4-8A5D-A4BFD4306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9770" flipV="1">
            <a:off x="3665859" y="3593113"/>
            <a:ext cx="2785687" cy="1977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D030E6-A8BF-46F9-B279-8A809AE0B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1957">
            <a:off x="8418784" y="2324677"/>
            <a:ext cx="1039878" cy="893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D4D6C4-6C24-4BB7-B0DF-F686D0C4C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566" flipV="1">
            <a:off x="6670511" y="4271314"/>
            <a:ext cx="1298569" cy="9219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AF37103-BF3C-498D-8184-DCF9D894A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5661">
            <a:off x="9573857" y="3379962"/>
            <a:ext cx="1776906" cy="1222136"/>
          </a:xfrm>
          <a:prstGeom prst="rect">
            <a:avLst/>
          </a:prstGeom>
        </p:spPr>
      </p:pic>
      <p:sp>
        <p:nvSpPr>
          <p:cNvPr id="22" name="AutoShape 2" descr="Kết quả hình ảnh cho vị trí CHÂU ÂU">
            <a:extLst>
              <a:ext uri="{FF2B5EF4-FFF2-40B4-BE49-F238E27FC236}">
                <a16:creationId xmlns:a16="http://schemas.microsoft.com/office/drawing/2014/main" xmlns="" id="{44241535-A1BE-4138-892C-F80D26EF4E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87744" y="3186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BFC4DCEA-F5D7-47A2-ACA8-B875727B1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3965" y1="21191" x2="63965" y2="21191"/>
                        <a14:foregroundMark x1="54199" y1="23242" x2="54199" y2="23242"/>
                        <a14:foregroundMark x1="73926" y1="23535" x2="73926" y2="23535"/>
                        <a14:foregroundMark x1="81152" y1="30664" x2="81152" y2="30664"/>
                        <a14:foregroundMark x1="81543" y1="39746" x2="81543" y2="39746"/>
                        <a14:foregroundMark x1="80469" y1="48633" x2="80469" y2="48633"/>
                        <a14:foregroundMark x1="72656" y1="54004" x2="72656" y2="54004"/>
                        <a14:foregroundMark x1="63965" y1="56543" x2="63965" y2="56543"/>
                        <a14:foregroundMark x1="52344" y1="63867" x2="52344" y2="63867"/>
                        <a14:foregroundMark x1="40234" y1="63867" x2="40234" y2="63867"/>
                        <a14:foregroundMark x1="28418" y1="64551" x2="28418" y2="64551"/>
                        <a14:foregroundMark x1="18262" y1="63281" x2="18262" y2="63281"/>
                        <a14:foregroundMark x1="23145" y1="77051" x2="23145" y2="77051"/>
                        <a14:foregroundMark x1="35352" y1="75977" x2="35352" y2="75977"/>
                        <a14:foregroundMark x1="45117" y1="76367" x2="45117" y2="76367"/>
                        <a14:foregroundMark x1="22070" y1="75586" x2="22070" y2="755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436" y="2299945"/>
            <a:ext cx="1734706" cy="173470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29660" y="2047210"/>
            <a:ext cx="3383304" cy="1842345"/>
            <a:chOff x="4412918" y="2033713"/>
            <a:chExt cx="3981423" cy="2116202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xmlns="" id="{0C7C1FC5-729D-4ED6-A222-F7C04C0F3716}"/>
                </a:ext>
              </a:extLst>
            </p:cNvPr>
            <p:cNvSpPr/>
            <p:nvPr/>
          </p:nvSpPr>
          <p:spPr>
            <a:xfrm>
              <a:off x="4412918" y="2033713"/>
              <a:ext cx="3981423" cy="2116202"/>
            </a:xfrm>
            <a:prstGeom prst="cloud">
              <a:avLst/>
            </a:prstGeom>
            <a:solidFill>
              <a:srgbClr val="DB9FF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xmlns="" id="{BF5C84C4-9E10-441D-AB49-1423BBDB16AC}"/>
                </a:ext>
              </a:extLst>
            </p:cNvPr>
            <p:cNvSpPr/>
            <p:nvPr/>
          </p:nvSpPr>
          <p:spPr>
            <a:xfrm>
              <a:off x="4849731" y="2470681"/>
              <a:ext cx="3046899" cy="10605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hậu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7ED75F-4E02-4C43-AACA-5EFB89DAE720}"/>
              </a:ext>
            </a:extLst>
          </p:cNvPr>
          <p:cNvSpPr/>
          <p:nvPr/>
        </p:nvSpPr>
        <p:spPr>
          <a:xfrm rot="21556633">
            <a:off x="9519790" y="2768556"/>
            <a:ext cx="227177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403F729-7257-4187-9346-E1248556596A}"/>
              </a:ext>
            </a:extLst>
          </p:cNvPr>
          <p:cNvSpPr/>
          <p:nvPr/>
        </p:nvSpPr>
        <p:spPr>
          <a:xfrm>
            <a:off x="8058554" y="5993916"/>
            <a:ext cx="255390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ngòi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31825" y="4202052"/>
            <a:ext cx="3212959" cy="2376639"/>
            <a:chOff x="931825" y="4202052"/>
            <a:chExt cx="3212959" cy="2376639"/>
          </a:xfrm>
        </p:grpSpPr>
        <p:pic>
          <p:nvPicPr>
            <p:cNvPr id="31" name="Hình ảnh 15">
              <a:extLst>
                <a:ext uri="{FF2B5EF4-FFF2-40B4-BE49-F238E27FC236}">
                  <a16:creationId xmlns:a16="http://schemas.microsoft.com/office/drawing/2014/main" xmlns="" id="{010C5268-1AD2-440D-9DF3-1192D4A2A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825" y="4202052"/>
              <a:ext cx="3212959" cy="237663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7DE75C8C-E148-41EB-A287-6ACDC2939A69}"/>
                </a:ext>
              </a:extLst>
            </p:cNvPr>
            <p:cNvSpPr/>
            <p:nvPr/>
          </p:nvSpPr>
          <p:spPr>
            <a:xfrm rot="56136">
              <a:off x="1009293" y="5986689"/>
              <a:ext cx="300469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highlight>
                    <a:srgbClr val="FFFF00"/>
                  </a:highlight>
                  <a:uLnTx/>
                  <a:uFillTx/>
                  <a:latin typeface="Times New Roman" pitchFamily="18" charset="0"/>
                  <a:cs typeface="Times New Roman" pitchFamily="18" charset="0"/>
                </a:rPr>
                <a:t>Đới thiên nhiên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A67258A-B25F-44F2-B788-D5B9F3D0F3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9667" r="92250">
                        <a14:foregroundMark x1="9667" y1="59500" x2="9667" y2="59500"/>
                        <a14:foregroundMark x1="90750" y1="52583" x2="90750" y2="52583"/>
                        <a14:foregroundMark x1="91333" y1="64167" x2="91333" y2="64167"/>
                        <a14:foregroundMark x1="92083" y1="78583" x2="92083" y2="78583"/>
                        <a14:foregroundMark x1="32917" y1="20750" x2="32917" y2="20750"/>
                        <a14:foregroundMark x1="36333" y1="25000" x2="36333" y2="25000"/>
                        <a14:foregroundMark x1="36583" y1="25000" x2="36583" y2="25000"/>
                        <a14:foregroundMark x1="40917" y1="38750" x2="40917" y2="38750"/>
                        <a14:foregroundMark x1="40500" y1="35333" x2="40500" y2="35333"/>
                        <a14:foregroundMark x1="40500" y1="33917" x2="40500" y2="33917"/>
                        <a14:foregroundMark x1="42333" y1="32250" x2="42333" y2="32250"/>
                        <a14:foregroundMark x1="92250" y1="63583" x2="92250" y2="63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5043" y="3353549"/>
            <a:ext cx="2841928" cy="2841928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C89FDE17-FFD7-4E70-B08D-45BC050EAD24}"/>
              </a:ext>
            </a:extLst>
          </p:cNvPr>
          <p:cNvSpPr/>
          <p:nvPr/>
        </p:nvSpPr>
        <p:spPr>
          <a:xfrm>
            <a:off x="152400" y="14298"/>
            <a:ext cx="11810999" cy="635559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</a:t>
            </a:r>
            <a:r>
              <a:rPr lang="vi-VN" sz="2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vi-VN" sz="28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 sự đa dạng của các đới thiên nhiên ở châu Á?</a:t>
            </a:r>
            <a:endParaRPr lang="en-US" sz="2800" b="1" ker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xmlns="" id="{BF5C84C4-9E10-441D-AB49-1423BBDB16AC}"/>
              </a:ext>
            </a:extLst>
          </p:cNvPr>
          <p:cNvSpPr/>
          <p:nvPr/>
        </p:nvSpPr>
        <p:spPr>
          <a:xfrm>
            <a:off x="1647240" y="3226714"/>
            <a:ext cx="1484702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0" lang="en-US" sz="4400" b="1" i="0" u="none" strike="noStrike" kern="1200" cap="none" spc="0" normalizeH="0" noProof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tr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í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D030E6-A8BF-46F9-B279-8A809AE0B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7176">
            <a:off x="5618786" y="5144959"/>
            <a:ext cx="1579169" cy="13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296FFD-8F28-437A-A248-B5423888F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1" r="15518" b="-2"/>
          <a:stretch/>
        </p:blipFill>
        <p:spPr>
          <a:xfrm>
            <a:off x="191084" y="171716"/>
            <a:ext cx="5813197" cy="3171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B36B01-4601-42F4-80F4-EC1DCFF5A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95" b="9144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750D27-C280-4CE5-8C1A-AF67A782A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41" b="14415"/>
          <a:stretch/>
        </p:blipFill>
        <p:spPr>
          <a:xfrm>
            <a:off x="6196929" y="3514856"/>
            <a:ext cx="5786386" cy="3343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6ABDF6-2590-4FEC-8717-C50C2CC329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30" b="6776"/>
          <a:stretch/>
        </p:blipFill>
        <p:spPr>
          <a:xfrm>
            <a:off x="191085" y="3514856"/>
            <a:ext cx="5813197" cy="33431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C9BC06-B569-45B3-9003-ADD311D093E1}"/>
              </a:ext>
            </a:extLst>
          </p:cNvPr>
          <p:cNvSpPr/>
          <p:nvPr/>
        </p:nvSpPr>
        <p:spPr>
          <a:xfrm>
            <a:off x="967271" y="2742974"/>
            <a:ext cx="1045931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vấn đề cần lưu ý trong sử dụng và bảo vệ tự nhiên ở châu Á?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21A139-D294-4701-BEBF-5867C177923D}"/>
              </a:ext>
            </a:extLst>
          </p:cNvPr>
          <p:cNvSpPr/>
          <p:nvPr/>
        </p:nvSpPr>
        <p:spPr>
          <a:xfrm>
            <a:off x="304800" y="1600200"/>
            <a:ext cx="11442700" cy="2823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3556F9-D58D-4514-862C-CC2010425BA1}"/>
              </a:ext>
            </a:extLst>
          </p:cNvPr>
          <p:cNvSpPr/>
          <p:nvPr/>
        </p:nvSpPr>
        <p:spPr>
          <a:xfrm>
            <a:off x="457200" y="856441"/>
            <a:ext cx="117348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>
                <a:solidFill>
                  <a:srgbClr val="7030A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+ Phần lớn rừng, thảo nguyên ở châu Á đã bị con người khai phá chuyển thành đất nông nghiệp, công nghiệp, khu dân cư, khu công nghiệp.</a:t>
            </a:r>
          </a:p>
          <a:p>
            <a:pPr>
              <a:lnSpc>
                <a:spcPct val="150000"/>
              </a:lnSpc>
            </a:pPr>
            <a:r>
              <a:rPr lang="vi-VN" sz="2400">
                <a:solidFill>
                  <a:srgbClr val="7030A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+ Rừng tự nhiên còn lại rất ít, nhiều loài thực, động vật bị suy giảm nghiêm trọng.</a:t>
            </a:r>
          </a:p>
          <a:p>
            <a:pPr>
              <a:lnSpc>
                <a:spcPct val="150000"/>
              </a:lnSpc>
            </a:pPr>
            <a:r>
              <a:rPr lang="vi-VN" sz="2400">
                <a:solidFill>
                  <a:srgbClr val="7030A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=&gt; Việc bảo vệ, khôi phục lại rừng là vấn đề rất quan trọng ở các quốc gia châu Á.</a:t>
            </a:r>
          </a:p>
          <a:p>
            <a:pPr>
              <a:lnSpc>
                <a:spcPct val="150000"/>
              </a:lnSpc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BC9BC06-B569-45B3-9003-ADD311D093E1}"/>
              </a:ext>
            </a:extLst>
          </p:cNvPr>
          <p:cNvSpPr/>
          <p:nvPr/>
        </p:nvSpPr>
        <p:spPr>
          <a:xfrm>
            <a:off x="279400" y="210110"/>
            <a:ext cx="114681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 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cần lưu ý trong sử dụng và bảo vệ tự nhiên ở châu 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9CB758-0FC4-4E97-8EB2-024AD5301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96" b="28297"/>
          <a:stretch/>
        </p:blipFill>
        <p:spPr>
          <a:xfrm>
            <a:off x="304800" y="3352800"/>
            <a:ext cx="3352800" cy="32461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5B7020-DC50-4BA6-B1EC-41E2CF3B3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317"/>
          <a:stretch/>
        </p:blipFill>
        <p:spPr>
          <a:xfrm>
            <a:off x="8152505" y="3352800"/>
            <a:ext cx="4039495" cy="3216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D60879-6571-4381-9881-CADAA6CCD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2444" l="9778" r="89778">
                        <a14:foregroundMark x1="29333" y1="6667" x2="29333" y2="6667"/>
                        <a14:foregroundMark x1="73333" y1="41333" x2="73333" y2="41333"/>
                        <a14:foregroundMark x1="57333" y1="92444" x2="57333" y2="92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0" y="4038600"/>
            <a:ext cx="2769755" cy="27697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80BB41-87CB-48F3-94BE-EFE6EAE04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601" y="3657599"/>
            <a:ext cx="3700686" cy="34416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067212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81" y="493751"/>
            <a:ext cx="9814868" cy="58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B255FB8-BB6B-4BD7-ACB7-9B4156E92E1C}"/>
              </a:ext>
            </a:extLst>
          </p:cNvPr>
          <p:cNvSpPr/>
          <p:nvPr/>
        </p:nvSpPr>
        <p:spPr>
          <a:xfrm>
            <a:off x="228600" y="223670"/>
            <a:ext cx="11734800" cy="16001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5758BB"/>
                </a:solidFill>
                <a:latin typeface="SVN-Cookies" panose="02040603050506020204" pitchFamily="18" charset="0"/>
              </a:rPr>
              <a:t>TIẾT 10 - BÀI </a:t>
            </a:r>
            <a:r>
              <a:rPr lang="en-US" sz="4000" b="1">
                <a:solidFill>
                  <a:srgbClr val="5758BB"/>
                </a:solidFill>
                <a:latin typeface="SVN-Cookies" panose="02040603050506020204" pitchFamily="18" charset="0"/>
              </a:rPr>
              <a:t>5: VỊ TRÍ ĐỊA LÍ</a:t>
            </a:r>
          </a:p>
          <a:p>
            <a:pPr algn="ctr"/>
            <a:r>
              <a:rPr lang="en-US" sz="4000" b="1">
                <a:solidFill>
                  <a:srgbClr val="5758BB"/>
                </a:solidFill>
                <a:latin typeface="SVN-Cookies" panose="02040603050506020204" pitchFamily="18" charset="0"/>
              </a:rPr>
              <a:t>ĐẶC ĐIỂM TỰ NHIÊN CHÂU </a:t>
            </a:r>
            <a:r>
              <a:rPr lang="en-US" sz="4000" b="1" smtClean="0">
                <a:solidFill>
                  <a:srgbClr val="5758BB"/>
                </a:solidFill>
                <a:latin typeface="SVN-Cookies" panose="02040603050506020204" pitchFamily="18" charset="0"/>
              </a:rPr>
              <a:t>Á (TIẾP THEO)</a:t>
            </a:r>
            <a:endParaRPr lang="en-US" sz="4000" b="1">
              <a:solidFill>
                <a:srgbClr val="5758BB"/>
              </a:solidFill>
              <a:latin typeface="SVN-Cookies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025117-2752-4859-96BB-EC7425E2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3002"/>
            <a:ext cx="12192000" cy="477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74" y="100656"/>
            <a:ext cx="1409700" cy="1651992"/>
          </a:xfrm>
          <a:prstGeom prst="rect">
            <a:avLst/>
          </a:prstGeom>
        </p:spPr>
      </p:pic>
      <p:sp>
        <p:nvSpPr>
          <p:cNvPr id="233" name="Google Shape;233;p37"/>
          <p:cNvSpPr txBox="1">
            <a:spLocks noGrp="1"/>
          </p:cNvSpPr>
          <p:nvPr>
            <p:ph type="title"/>
          </p:nvPr>
        </p:nvSpPr>
        <p:spPr>
          <a:xfrm>
            <a:off x="5737045" y="1558482"/>
            <a:ext cx="6226356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ĐÂU? </a:t>
            </a:r>
            <a:endParaRPr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Google Shape;234;p37"/>
          <p:cNvSpPr txBox="1">
            <a:spLocks noGrp="1"/>
          </p:cNvSpPr>
          <p:nvPr>
            <p:ph type="subTitle" idx="1"/>
          </p:nvPr>
        </p:nvSpPr>
        <p:spPr>
          <a:xfrm>
            <a:off x="988494" y="1600200"/>
            <a:ext cx="3207136" cy="132279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spcAft>
                <a:spcPts val="2133"/>
              </a:spcAft>
            </a:pP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" name="Google Shape;235;p37"/>
          <p:cNvGrpSpPr/>
          <p:nvPr/>
        </p:nvGrpSpPr>
        <p:grpSpPr>
          <a:xfrm>
            <a:off x="6614415" y="2577893"/>
            <a:ext cx="4865595" cy="3745561"/>
            <a:chOff x="1525925" y="1085400"/>
            <a:chExt cx="4560925" cy="3511025"/>
          </a:xfrm>
        </p:grpSpPr>
        <p:sp>
          <p:nvSpPr>
            <p:cNvPr id="236" name="Google Shape;236;p37"/>
            <p:cNvSpPr/>
            <p:nvPr/>
          </p:nvSpPr>
          <p:spPr>
            <a:xfrm>
              <a:off x="1525925" y="1085400"/>
              <a:ext cx="4559050" cy="3508075"/>
            </a:xfrm>
            <a:custGeom>
              <a:avLst/>
              <a:gdLst/>
              <a:ahLst/>
              <a:cxnLst/>
              <a:rect l="l" t="t" r="r" b="b"/>
              <a:pathLst>
                <a:path w="182362" h="140323" extrusionOk="0">
                  <a:moveTo>
                    <a:pt x="148148" y="0"/>
                  </a:moveTo>
                  <a:lnTo>
                    <a:pt x="119887" y="12151"/>
                  </a:lnTo>
                  <a:lnTo>
                    <a:pt x="91154" y="97"/>
                  </a:lnTo>
                  <a:lnTo>
                    <a:pt x="62829" y="12247"/>
                  </a:lnTo>
                  <a:lnTo>
                    <a:pt x="34514" y="140"/>
                  </a:lnTo>
                  <a:lnTo>
                    <a:pt x="1" y="13746"/>
                  </a:lnTo>
                  <a:lnTo>
                    <a:pt x="1" y="136918"/>
                  </a:lnTo>
                  <a:lnTo>
                    <a:pt x="34289" y="123387"/>
                  </a:lnTo>
                  <a:lnTo>
                    <a:pt x="63193" y="135452"/>
                  </a:lnTo>
                  <a:lnTo>
                    <a:pt x="91218" y="123430"/>
                  </a:lnTo>
                  <a:lnTo>
                    <a:pt x="119608" y="134916"/>
                  </a:lnTo>
                  <a:lnTo>
                    <a:pt x="147784" y="123526"/>
                  </a:lnTo>
                  <a:lnTo>
                    <a:pt x="182361" y="140322"/>
                  </a:lnTo>
                  <a:lnTo>
                    <a:pt x="182361" y="16625"/>
                  </a:lnTo>
                  <a:lnTo>
                    <a:pt x="1481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2386075" y="1088875"/>
              <a:ext cx="709775" cy="3378800"/>
            </a:xfrm>
            <a:custGeom>
              <a:avLst/>
              <a:gdLst/>
              <a:ahLst/>
              <a:cxnLst/>
              <a:rect l="l" t="t" r="r" b="b"/>
              <a:pathLst>
                <a:path w="28391" h="135152" extrusionOk="0">
                  <a:moveTo>
                    <a:pt x="108" y="1"/>
                  </a:moveTo>
                  <a:lnTo>
                    <a:pt x="1" y="43"/>
                  </a:lnTo>
                  <a:lnTo>
                    <a:pt x="1" y="123291"/>
                  </a:lnTo>
                  <a:lnTo>
                    <a:pt x="28391" y="135152"/>
                  </a:lnTo>
                  <a:lnTo>
                    <a:pt x="28391" y="120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3805575" y="1088350"/>
              <a:ext cx="709775" cy="3369700"/>
            </a:xfrm>
            <a:custGeom>
              <a:avLst/>
              <a:gdLst/>
              <a:ahLst/>
              <a:cxnLst/>
              <a:rect l="l" t="t" r="r" b="b"/>
              <a:pathLst>
                <a:path w="28391" h="134788" extrusionOk="0">
                  <a:moveTo>
                    <a:pt x="0" y="0"/>
                  </a:moveTo>
                  <a:lnTo>
                    <a:pt x="0" y="123322"/>
                  </a:lnTo>
                  <a:lnTo>
                    <a:pt x="32" y="123312"/>
                  </a:lnTo>
                  <a:lnTo>
                    <a:pt x="28390" y="134788"/>
                  </a:lnTo>
                  <a:lnTo>
                    <a:pt x="28390" y="119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Google Shape;239;p37"/>
            <p:cNvSpPr/>
            <p:nvPr/>
          </p:nvSpPr>
          <p:spPr>
            <a:xfrm>
              <a:off x="5225050" y="1085400"/>
              <a:ext cx="677675" cy="3419475"/>
            </a:xfrm>
            <a:custGeom>
              <a:avLst/>
              <a:gdLst/>
              <a:ahLst/>
              <a:cxnLst/>
              <a:rect l="l" t="t" r="r" b="b"/>
              <a:pathLst>
                <a:path w="27107" h="136779" extrusionOk="0">
                  <a:moveTo>
                    <a:pt x="183" y="0"/>
                  </a:moveTo>
                  <a:lnTo>
                    <a:pt x="1" y="86"/>
                  </a:lnTo>
                  <a:lnTo>
                    <a:pt x="1" y="123612"/>
                  </a:lnTo>
                  <a:lnTo>
                    <a:pt x="27106" y="136779"/>
                  </a:lnTo>
                  <a:lnTo>
                    <a:pt x="27106" y="1308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Google Shape;240;p37"/>
            <p:cNvSpPr/>
            <p:nvPr/>
          </p:nvSpPr>
          <p:spPr>
            <a:xfrm>
              <a:off x="3805575" y="1088350"/>
              <a:ext cx="709775" cy="3369700"/>
            </a:xfrm>
            <a:custGeom>
              <a:avLst/>
              <a:gdLst/>
              <a:ahLst/>
              <a:cxnLst/>
              <a:rect l="l" t="t" r="r" b="b"/>
              <a:pathLst>
                <a:path w="28391" h="134788" extrusionOk="0">
                  <a:moveTo>
                    <a:pt x="0" y="0"/>
                  </a:moveTo>
                  <a:lnTo>
                    <a:pt x="0" y="123322"/>
                  </a:lnTo>
                  <a:lnTo>
                    <a:pt x="32" y="123312"/>
                  </a:lnTo>
                  <a:lnTo>
                    <a:pt x="28390" y="134788"/>
                  </a:lnTo>
                  <a:lnTo>
                    <a:pt x="28390" y="119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Google Shape;241;p37"/>
            <p:cNvSpPr/>
            <p:nvPr/>
          </p:nvSpPr>
          <p:spPr>
            <a:xfrm>
              <a:off x="2386075" y="1088875"/>
              <a:ext cx="709775" cy="3378800"/>
            </a:xfrm>
            <a:custGeom>
              <a:avLst/>
              <a:gdLst/>
              <a:ahLst/>
              <a:cxnLst/>
              <a:rect l="l" t="t" r="r" b="b"/>
              <a:pathLst>
                <a:path w="28391" h="135152" extrusionOk="0">
                  <a:moveTo>
                    <a:pt x="108" y="1"/>
                  </a:moveTo>
                  <a:lnTo>
                    <a:pt x="1" y="43"/>
                  </a:lnTo>
                  <a:lnTo>
                    <a:pt x="1" y="123291"/>
                  </a:lnTo>
                  <a:lnTo>
                    <a:pt x="28391" y="135152"/>
                  </a:lnTo>
                  <a:lnTo>
                    <a:pt x="28391" y="120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Google Shape;242;p37"/>
            <p:cNvSpPr/>
            <p:nvPr/>
          </p:nvSpPr>
          <p:spPr>
            <a:xfrm>
              <a:off x="5225050" y="1085400"/>
              <a:ext cx="861800" cy="3511025"/>
            </a:xfrm>
            <a:custGeom>
              <a:avLst/>
              <a:gdLst/>
              <a:ahLst/>
              <a:cxnLst/>
              <a:rect l="l" t="t" r="r" b="b"/>
              <a:pathLst>
                <a:path w="34472" h="140441" extrusionOk="0">
                  <a:moveTo>
                    <a:pt x="183" y="0"/>
                  </a:moveTo>
                  <a:lnTo>
                    <a:pt x="1" y="86"/>
                  </a:lnTo>
                  <a:lnTo>
                    <a:pt x="1" y="123612"/>
                  </a:lnTo>
                  <a:lnTo>
                    <a:pt x="34471" y="140440"/>
                  </a:lnTo>
                  <a:lnTo>
                    <a:pt x="34471" y="140440"/>
                  </a:lnTo>
                  <a:lnTo>
                    <a:pt x="34418" y="16647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Google Shape;243;p37"/>
            <p:cNvSpPr/>
            <p:nvPr/>
          </p:nvSpPr>
          <p:spPr>
            <a:xfrm>
              <a:off x="3805575" y="3016325"/>
              <a:ext cx="709775" cy="1254650"/>
            </a:xfrm>
            <a:custGeom>
              <a:avLst/>
              <a:gdLst/>
              <a:ahLst/>
              <a:cxnLst/>
              <a:rect l="l" t="t" r="r" b="b"/>
              <a:pathLst>
                <a:path w="28391" h="50186" extrusionOk="0">
                  <a:moveTo>
                    <a:pt x="20083" y="18199"/>
                  </a:moveTo>
                  <a:lnTo>
                    <a:pt x="20436" y="18574"/>
                  </a:lnTo>
                  <a:lnTo>
                    <a:pt x="20575" y="20404"/>
                  </a:lnTo>
                  <a:lnTo>
                    <a:pt x="20147" y="20072"/>
                  </a:lnTo>
                  <a:lnTo>
                    <a:pt x="20115" y="21860"/>
                  </a:lnTo>
                  <a:lnTo>
                    <a:pt x="18520" y="24087"/>
                  </a:lnTo>
                  <a:lnTo>
                    <a:pt x="17450" y="22278"/>
                  </a:lnTo>
                  <a:lnTo>
                    <a:pt x="17739" y="20832"/>
                  </a:lnTo>
                  <a:lnTo>
                    <a:pt x="17824" y="19302"/>
                  </a:lnTo>
                  <a:lnTo>
                    <a:pt x="19280" y="19216"/>
                  </a:lnTo>
                  <a:lnTo>
                    <a:pt x="20083" y="18199"/>
                  </a:lnTo>
                  <a:close/>
                  <a:moveTo>
                    <a:pt x="12204" y="0"/>
                  </a:moveTo>
                  <a:lnTo>
                    <a:pt x="12675" y="6991"/>
                  </a:lnTo>
                  <a:lnTo>
                    <a:pt x="18392" y="11241"/>
                  </a:lnTo>
                  <a:lnTo>
                    <a:pt x="13596" y="18959"/>
                  </a:lnTo>
                  <a:lnTo>
                    <a:pt x="11134" y="21475"/>
                  </a:lnTo>
                  <a:lnTo>
                    <a:pt x="10299" y="22342"/>
                  </a:lnTo>
                  <a:lnTo>
                    <a:pt x="5567" y="27170"/>
                  </a:lnTo>
                  <a:lnTo>
                    <a:pt x="2570" y="16465"/>
                  </a:lnTo>
                  <a:lnTo>
                    <a:pt x="1392" y="12290"/>
                  </a:lnTo>
                  <a:lnTo>
                    <a:pt x="0" y="7162"/>
                  </a:lnTo>
                  <a:lnTo>
                    <a:pt x="0" y="38271"/>
                  </a:lnTo>
                  <a:lnTo>
                    <a:pt x="28390" y="50186"/>
                  </a:lnTo>
                  <a:lnTo>
                    <a:pt x="28390" y="12472"/>
                  </a:lnTo>
                  <a:lnTo>
                    <a:pt x="27502" y="12515"/>
                  </a:lnTo>
                  <a:lnTo>
                    <a:pt x="26110" y="8607"/>
                  </a:lnTo>
                  <a:lnTo>
                    <a:pt x="22106" y="5514"/>
                  </a:lnTo>
                  <a:lnTo>
                    <a:pt x="17771" y="2174"/>
                  </a:lnTo>
                  <a:lnTo>
                    <a:pt x="17000" y="6327"/>
                  </a:lnTo>
                  <a:lnTo>
                    <a:pt x="12204" y="0"/>
                  </a:lnTo>
                  <a:close/>
                </a:path>
              </a:pathLst>
            </a:custGeom>
            <a:solidFill>
              <a:srgbClr val="5B93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Google Shape;244;p37"/>
            <p:cNvSpPr/>
            <p:nvPr/>
          </p:nvSpPr>
          <p:spPr>
            <a:xfrm>
              <a:off x="3805575" y="1285850"/>
              <a:ext cx="709775" cy="1213450"/>
            </a:xfrm>
            <a:custGeom>
              <a:avLst/>
              <a:gdLst/>
              <a:ahLst/>
              <a:cxnLst/>
              <a:rect l="l" t="t" r="r" b="b"/>
              <a:pathLst>
                <a:path w="28391" h="48538" extrusionOk="0">
                  <a:moveTo>
                    <a:pt x="0" y="1"/>
                  </a:moveTo>
                  <a:lnTo>
                    <a:pt x="0" y="41065"/>
                  </a:lnTo>
                  <a:cubicBezTo>
                    <a:pt x="953" y="39524"/>
                    <a:pt x="2045" y="37747"/>
                    <a:pt x="2077" y="37661"/>
                  </a:cubicBezTo>
                  <a:cubicBezTo>
                    <a:pt x="2131" y="37511"/>
                    <a:pt x="7109" y="36184"/>
                    <a:pt x="7109" y="36184"/>
                  </a:cubicBezTo>
                  <a:lnTo>
                    <a:pt x="7933" y="36719"/>
                  </a:lnTo>
                  <a:lnTo>
                    <a:pt x="8982" y="37393"/>
                  </a:lnTo>
                  <a:lnTo>
                    <a:pt x="9185" y="37522"/>
                  </a:lnTo>
                  <a:lnTo>
                    <a:pt x="10994" y="38678"/>
                  </a:lnTo>
                  <a:lnTo>
                    <a:pt x="12557" y="42350"/>
                  </a:lnTo>
                  <a:lnTo>
                    <a:pt x="12129" y="42703"/>
                  </a:lnTo>
                  <a:lnTo>
                    <a:pt x="10930" y="43699"/>
                  </a:lnTo>
                  <a:lnTo>
                    <a:pt x="12386" y="45925"/>
                  </a:lnTo>
                  <a:lnTo>
                    <a:pt x="13724" y="45144"/>
                  </a:lnTo>
                  <a:lnTo>
                    <a:pt x="15159" y="44309"/>
                  </a:lnTo>
                  <a:lnTo>
                    <a:pt x="19291" y="43527"/>
                  </a:lnTo>
                  <a:lnTo>
                    <a:pt x="21710" y="43067"/>
                  </a:lnTo>
                  <a:lnTo>
                    <a:pt x="24601" y="45315"/>
                  </a:lnTo>
                  <a:lnTo>
                    <a:pt x="24836" y="42757"/>
                  </a:lnTo>
                  <a:lnTo>
                    <a:pt x="27041" y="41301"/>
                  </a:lnTo>
                  <a:lnTo>
                    <a:pt x="27298" y="46279"/>
                  </a:lnTo>
                  <a:lnTo>
                    <a:pt x="27330" y="46750"/>
                  </a:lnTo>
                  <a:lnTo>
                    <a:pt x="28390" y="48537"/>
                  </a:lnTo>
                  <a:lnTo>
                    <a:pt x="28390" y="119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93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3805575" y="2679125"/>
              <a:ext cx="361575" cy="265500"/>
            </a:xfrm>
            <a:custGeom>
              <a:avLst/>
              <a:gdLst/>
              <a:ahLst/>
              <a:cxnLst/>
              <a:rect l="l" t="t" r="r" b="b"/>
              <a:pathLst>
                <a:path w="14463" h="10620" extrusionOk="0">
                  <a:moveTo>
                    <a:pt x="0" y="0"/>
                  </a:moveTo>
                  <a:lnTo>
                    <a:pt x="0" y="4667"/>
                  </a:lnTo>
                  <a:lnTo>
                    <a:pt x="6166" y="9046"/>
                  </a:lnTo>
                  <a:lnTo>
                    <a:pt x="6209" y="9067"/>
                  </a:lnTo>
                  <a:lnTo>
                    <a:pt x="6252" y="9099"/>
                  </a:lnTo>
                  <a:lnTo>
                    <a:pt x="6884" y="9549"/>
                  </a:lnTo>
                  <a:lnTo>
                    <a:pt x="11219" y="10619"/>
                  </a:lnTo>
                  <a:lnTo>
                    <a:pt x="11284" y="10384"/>
                  </a:lnTo>
                  <a:lnTo>
                    <a:pt x="11808" y="8425"/>
                  </a:lnTo>
                  <a:lnTo>
                    <a:pt x="8789" y="6155"/>
                  </a:lnTo>
                  <a:lnTo>
                    <a:pt x="8158" y="5684"/>
                  </a:lnTo>
                  <a:lnTo>
                    <a:pt x="9314" y="4721"/>
                  </a:lnTo>
                  <a:lnTo>
                    <a:pt x="9892" y="4903"/>
                  </a:lnTo>
                  <a:lnTo>
                    <a:pt x="14463" y="6359"/>
                  </a:lnTo>
                  <a:lnTo>
                    <a:pt x="11680" y="2890"/>
                  </a:lnTo>
                  <a:lnTo>
                    <a:pt x="11455" y="2612"/>
                  </a:lnTo>
                  <a:lnTo>
                    <a:pt x="3983" y="3233"/>
                  </a:lnTo>
                  <a:lnTo>
                    <a:pt x="2334" y="1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B9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Google Shape;246;p37"/>
            <p:cNvSpPr/>
            <p:nvPr/>
          </p:nvSpPr>
          <p:spPr>
            <a:xfrm>
              <a:off x="3805575" y="2325325"/>
              <a:ext cx="228575" cy="214125"/>
            </a:xfrm>
            <a:custGeom>
              <a:avLst/>
              <a:gdLst/>
              <a:ahLst/>
              <a:cxnLst/>
              <a:rect l="l" t="t" r="r" b="b"/>
              <a:pathLst>
                <a:path w="9143" h="8565" extrusionOk="0">
                  <a:moveTo>
                    <a:pt x="8093" y="0"/>
                  </a:moveTo>
                  <a:lnTo>
                    <a:pt x="4561" y="599"/>
                  </a:lnTo>
                  <a:lnTo>
                    <a:pt x="3351" y="4614"/>
                  </a:lnTo>
                  <a:lnTo>
                    <a:pt x="739" y="4903"/>
                  </a:lnTo>
                  <a:lnTo>
                    <a:pt x="739" y="4903"/>
                  </a:lnTo>
                  <a:lnTo>
                    <a:pt x="1146" y="2880"/>
                  </a:lnTo>
                  <a:lnTo>
                    <a:pt x="0" y="2366"/>
                  </a:lnTo>
                  <a:lnTo>
                    <a:pt x="0" y="7108"/>
                  </a:lnTo>
                  <a:lnTo>
                    <a:pt x="2827" y="8564"/>
                  </a:lnTo>
                  <a:lnTo>
                    <a:pt x="6284" y="6626"/>
                  </a:lnTo>
                  <a:lnTo>
                    <a:pt x="8382" y="5449"/>
                  </a:lnTo>
                  <a:lnTo>
                    <a:pt x="9142" y="4143"/>
                  </a:lnTo>
                  <a:lnTo>
                    <a:pt x="5835" y="3222"/>
                  </a:lnTo>
                  <a:lnTo>
                    <a:pt x="8093" y="0"/>
                  </a:lnTo>
                  <a:close/>
                </a:path>
              </a:pathLst>
            </a:custGeom>
            <a:solidFill>
              <a:srgbClr val="8EB9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3805575" y="2190425"/>
              <a:ext cx="709775" cy="1505150"/>
            </a:xfrm>
            <a:custGeom>
              <a:avLst/>
              <a:gdLst/>
              <a:ahLst/>
              <a:cxnLst/>
              <a:rect l="l" t="t" r="r" b="b"/>
              <a:pathLst>
                <a:path w="28391" h="60206" extrusionOk="0">
                  <a:moveTo>
                    <a:pt x="7109" y="1"/>
                  </a:moveTo>
                  <a:cubicBezTo>
                    <a:pt x="7109" y="1"/>
                    <a:pt x="2131" y="1328"/>
                    <a:pt x="2077" y="1478"/>
                  </a:cubicBezTo>
                  <a:cubicBezTo>
                    <a:pt x="2045" y="1564"/>
                    <a:pt x="953" y="3341"/>
                    <a:pt x="0" y="4882"/>
                  </a:cubicBezTo>
                  <a:lnTo>
                    <a:pt x="0" y="7762"/>
                  </a:lnTo>
                  <a:lnTo>
                    <a:pt x="1146" y="8276"/>
                  </a:lnTo>
                  <a:lnTo>
                    <a:pt x="739" y="10299"/>
                  </a:lnTo>
                  <a:lnTo>
                    <a:pt x="739" y="10299"/>
                  </a:lnTo>
                  <a:lnTo>
                    <a:pt x="3351" y="10010"/>
                  </a:lnTo>
                  <a:lnTo>
                    <a:pt x="4561" y="5995"/>
                  </a:lnTo>
                  <a:lnTo>
                    <a:pt x="8093" y="5396"/>
                  </a:lnTo>
                  <a:lnTo>
                    <a:pt x="5835" y="8618"/>
                  </a:lnTo>
                  <a:lnTo>
                    <a:pt x="9142" y="9539"/>
                  </a:lnTo>
                  <a:lnTo>
                    <a:pt x="8382" y="10845"/>
                  </a:lnTo>
                  <a:lnTo>
                    <a:pt x="6284" y="12022"/>
                  </a:lnTo>
                  <a:lnTo>
                    <a:pt x="2827" y="13960"/>
                  </a:lnTo>
                  <a:lnTo>
                    <a:pt x="0" y="12504"/>
                  </a:lnTo>
                  <a:lnTo>
                    <a:pt x="0" y="19548"/>
                  </a:lnTo>
                  <a:lnTo>
                    <a:pt x="2334" y="21443"/>
                  </a:lnTo>
                  <a:lnTo>
                    <a:pt x="3983" y="22781"/>
                  </a:lnTo>
                  <a:lnTo>
                    <a:pt x="11455" y="22160"/>
                  </a:lnTo>
                  <a:lnTo>
                    <a:pt x="11680" y="22438"/>
                  </a:lnTo>
                  <a:lnTo>
                    <a:pt x="14463" y="25907"/>
                  </a:lnTo>
                  <a:lnTo>
                    <a:pt x="9892" y="24451"/>
                  </a:lnTo>
                  <a:lnTo>
                    <a:pt x="9314" y="24269"/>
                  </a:lnTo>
                  <a:lnTo>
                    <a:pt x="8158" y="25232"/>
                  </a:lnTo>
                  <a:lnTo>
                    <a:pt x="8789" y="25703"/>
                  </a:lnTo>
                  <a:lnTo>
                    <a:pt x="11808" y="27973"/>
                  </a:lnTo>
                  <a:lnTo>
                    <a:pt x="11284" y="29932"/>
                  </a:lnTo>
                  <a:lnTo>
                    <a:pt x="11219" y="30167"/>
                  </a:lnTo>
                  <a:lnTo>
                    <a:pt x="6884" y="29097"/>
                  </a:lnTo>
                  <a:lnTo>
                    <a:pt x="6252" y="28647"/>
                  </a:lnTo>
                  <a:lnTo>
                    <a:pt x="6209" y="28615"/>
                  </a:lnTo>
                  <a:lnTo>
                    <a:pt x="6166" y="28594"/>
                  </a:lnTo>
                  <a:lnTo>
                    <a:pt x="0" y="24215"/>
                  </a:lnTo>
                  <a:lnTo>
                    <a:pt x="0" y="40198"/>
                  </a:lnTo>
                  <a:lnTo>
                    <a:pt x="1392" y="45326"/>
                  </a:lnTo>
                  <a:lnTo>
                    <a:pt x="2570" y="49501"/>
                  </a:lnTo>
                  <a:lnTo>
                    <a:pt x="5567" y="60206"/>
                  </a:lnTo>
                  <a:lnTo>
                    <a:pt x="10299" y="55378"/>
                  </a:lnTo>
                  <a:lnTo>
                    <a:pt x="11134" y="54511"/>
                  </a:lnTo>
                  <a:lnTo>
                    <a:pt x="13596" y="51995"/>
                  </a:lnTo>
                  <a:lnTo>
                    <a:pt x="18392" y="44277"/>
                  </a:lnTo>
                  <a:lnTo>
                    <a:pt x="12675" y="40027"/>
                  </a:lnTo>
                  <a:lnTo>
                    <a:pt x="12204" y="33036"/>
                  </a:lnTo>
                  <a:lnTo>
                    <a:pt x="17000" y="39363"/>
                  </a:lnTo>
                  <a:lnTo>
                    <a:pt x="17771" y="35210"/>
                  </a:lnTo>
                  <a:lnTo>
                    <a:pt x="22106" y="38550"/>
                  </a:lnTo>
                  <a:lnTo>
                    <a:pt x="26110" y="41643"/>
                  </a:lnTo>
                  <a:lnTo>
                    <a:pt x="27502" y="45551"/>
                  </a:lnTo>
                  <a:lnTo>
                    <a:pt x="28390" y="45508"/>
                  </a:lnTo>
                  <a:lnTo>
                    <a:pt x="28390" y="12354"/>
                  </a:lnTo>
                  <a:lnTo>
                    <a:pt x="27330" y="10567"/>
                  </a:lnTo>
                  <a:lnTo>
                    <a:pt x="27298" y="10096"/>
                  </a:lnTo>
                  <a:lnTo>
                    <a:pt x="27041" y="5118"/>
                  </a:lnTo>
                  <a:lnTo>
                    <a:pt x="24836" y="6574"/>
                  </a:lnTo>
                  <a:lnTo>
                    <a:pt x="24601" y="9132"/>
                  </a:lnTo>
                  <a:lnTo>
                    <a:pt x="21710" y="6884"/>
                  </a:lnTo>
                  <a:lnTo>
                    <a:pt x="19291" y="7344"/>
                  </a:lnTo>
                  <a:lnTo>
                    <a:pt x="15159" y="8126"/>
                  </a:lnTo>
                  <a:lnTo>
                    <a:pt x="13724" y="8961"/>
                  </a:lnTo>
                  <a:lnTo>
                    <a:pt x="12386" y="9742"/>
                  </a:lnTo>
                  <a:lnTo>
                    <a:pt x="10930" y="7516"/>
                  </a:lnTo>
                  <a:lnTo>
                    <a:pt x="12129" y="6520"/>
                  </a:lnTo>
                  <a:lnTo>
                    <a:pt x="12557" y="6167"/>
                  </a:lnTo>
                  <a:lnTo>
                    <a:pt x="10994" y="2495"/>
                  </a:lnTo>
                  <a:lnTo>
                    <a:pt x="9185" y="1339"/>
                  </a:lnTo>
                  <a:lnTo>
                    <a:pt x="8982" y="1210"/>
                  </a:lnTo>
                  <a:lnTo>
                    <a:pt x="7933" y="536"/>
                  </a:lnTo>
                  <a:lnTo>
                    <a:pt x="7109" y="1"/>
                  </a:lnTo>
                  <a:close/>
                </a:path>
              </a:pathLst>
            </a:custGeom>
            <a:solidFill>
              <a:srgbClr val="8E4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4241800" y="3471300"/>
              <a:ext cx="78175" cy="147200"/>
            </a:xfrm>
            <a:custGeom>
              <a:avLst/>
              <a:gdLst/>
              <a:ahLst/>
              <a:cxnLst/>
              <a:rect l="l" t="t" r="r" b="b"/>
              <a:pathLst>
                <a:path w="3127" h="5888" extrusionOk="0">
                  <a:moveTo>
                    <a:pt x="2634" y="0"/>
                  </a:moveTo>
                  <a:lnTo>
                    <a:pt x="1831" y="1017"/>
                  </a:lnTo>
                  <a:lnTo>
                    <a:pt x="375" y="1103"/>
                  </a:lnTo>
                  <a:lnTo>
                    <a:pt x="290" y="2633"/>
                  </a:lnTo>
                  <a:lnTo>
                    <a:pt x="1" y="4079"/>
                  </a:lnTo>
                  <a:lnTo>
                    <a:pt x="1071" y="5888"/>
                  </a:lnTo>
                  <a:lnTo>
                    <a:pt x="2666" y="3661"/>
                  </a:lnTo>
                  <a:lnTo>
                    <a:pt x="2698" y="1873"/>
                  </a:lnTo>
                  <a:lnTo>
                    <a:pt x="3126" y="2205"/>
                  </a:lnTo>
                  <a:lnTo>
                    <a:pt x="2987" y="375"/>
                  </a:lnTo>
                  <a:lnTo>
                    <a:pt x="2634" y="0"/>
                  </a:lnTo>
                  <a:close/>
                </a:path>
              </a:pathLst>
            </a:custGeom>
            <a:solidFill>
              <a:srgbClr val="8E4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2385825" y="2683925"/>
              <a:ext cx="710025" cy="1592950"/>
            </a:xfrm>
            <a:custGeom>
              <a:avLst/>
              <a:gdLst/>
              <a:ahLst/>
              <a:cxnLst/>
              <a:rect l="l" t="t" r="r" b="b"/>
              <a:pathLst>
                <a:path w="28401" h="63718" extrusionOk="0">
                  <a:moveTo>
                    <a:pt x="0" y="1"/>
                  </a:moveTo>
                  <a:lnTo>
                    <a:pt x="0" y="51567"/>
                  </a:lnTo>
                  <a:lnTo>
                    <a:pt x="28401" y="63717"/>
                  </a:lnTo>
                  <a:lnTo>
                    <a:pt x="28401" y="49897"/>
                  </a:lnTo>
                  <a:cubicBezTo>
                    <a:pt x="27694" y="49983"/>
                    <a:pt x="26656" y="50111"/>
                    <a:pt x="26602" y="50165"/>
                  </a:cubicBezTo>
                  <a:cubicBezTo>
                    <a:pt x="26527" y="50250"/>
                    <a:pt x="24943" y="51738"/>
                    <a:pt x="24943" y="51738"/>
                  </a:cubicBezTo>
                  <a:lnTo>
                    <a:pt x="23862" y="53804"/>
                  </a:lnTo>
                  <a:lnTo>
                    <a:pt x="23626" y="54265"/>
                  </a:lnTo>
                  <a:lnTo>
                    <a:pt x="24172" y="57969"/>
                  </a:lnTo>
                  <a:lnTo>
                    <a:pt x="23433" y="57658"/>
                  </a:lnTo>
                  <a:lnTo>
                    <a:pt x="22042" y="55903"/>
                  </a:lnTo>
                  <a:lnTo>
                    <a:pt x="21935" y="54928"/>
                  </a:lnTo>
                  <a:lnTo>
                    <a:pt x="21667" y="52691"/>
                  </a:lnTo>
                  <a:lnTo>
                    <a:pt x="21507" y="51267"/>
                  </a:lnTo>
                  <a:lnTo>
                    <a:pt x="21592" y="50571"/>
                  </a:lnTo>
                  <a:lnTo>
                    <a:pt x="22202" y="45776"/>
                  </a:lnTo>
                  <a:lnTo>
                    <a:pt x="22202" y="42072"/>
                  </a:lnTo>
                  <a:lnTo>
                    <a:pt x="22352" y="41451"/>
                  </a:lnTo>
                  <a:lnTo>
                    <a:pt x="23284" y="37747"/>
                  </a:lnTo>
                  <a:lnTo>
                    <a:pt x="23251" y="37715"/>
                  </a:lnTo>
                  <a:lnTo>
                    <a:pt x="20575" y="35424"/>
                  </a:lnTo>
                  <a:lnTo>
                    <a:pt x="18830" y="30767"/>
                  </a:lnTo>
                  <a:lnTo>
                    <a:pt x="17717" y="27791"/>
                  </a:lnTo>
                  <a:lnTo>
                    <a:pt x="19569" y="26003"/>
                  </a:lnTo>
                  <a:lnTo>
                    <a:pt x="12557" y="20265"/>
                  </a:lnTo>
                  <a:lnTo>
                    <a:pt x="8992" y="17343"/>
                  </a:lnTo>
                  <a:lnTo>
                    <a:pt x="8596" y="16380"/>
                  </a:lnTo>
                  <a:lnTo>
                    <a:pt x="6370" y="10888"/>
                  </a:lnTo>
                  <a:lnTo>
                    <a:pt x="4443" y="11841"/>
                  </a:lnTo>
                  <a:lnTo>
                    <a:pt x="2890" y="7088"/>
                  </a:lnTo>
                  <a:lnTo>
                    <a:pt x="600" y="14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93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2385825" y="1285850"/>
              <a:ext cx="710025" cy="1500875"/>
            </a:xfrm>
            <a:custGeom>
              <a:avLst/>
              <a:gdLst/>
              <a:ahLst/>
              <a:cxnLst/>
              <a:rect l="l" t="t" r="r" b="b"/>
              <a:pathLst>
                <a:path w="28401" h="60035" extrusionOk="0">
                  <a:moveTo>
                    <a:pt x="0" y="1"/>
                  </a:moveTo>
                  <a:lnTo>
                    <a:pt x="0" y="34064"/>
                  </a:lnTo>
                  <a:lnTo>
                    <a:pt x="1424" y="34813"/>
                  </a:lnTo>
                  <a:lnTo>
                    <a:pt x="3372" y="37265"/>
                  </a:lnTo>
                  <a:lnTo>
                    <a:pt x="3747" y="37736"/>
                  </a:lnTo>
                  <a:cubicBezTo>
                    <a:pt x="3747" y="37736"/>
                    <a:pt x="4508" y="37770"/>
                    <a:pt x="5219" y="37770"/>
                  </a:cubicBezTo>
                  <a:cubicBezTo>
                    <a:pt x="5307" y="37770"/>
                    <a:pt x="5395" y="37769"/>
                    <a:pt x="5481" y="37768"/>
                  </a:cubicBezTo>
                  <a:cubicBezTo>
                    <a:pt x="5909" y="37768"/>
                    <a:pt x="6284" y="37747"/>
                    <a:pt x="6370" y="37704"/>
                  </a:cubicBezTo>
                  <a:lnTo>
                    <a:pt x="6391" y="37693"/>
                  </a:lnTo>
                  <a:cubicBezTo>
                    <a:pt x="6400" y="37691"/>
                    <a:pt x="6411" y="37690"/>
                    <a:pt x="6423" y="37690"/>
                  </a:cubicBezTo>
                  <a:cubicBezTo>
                    <a:pt x="6482" y="37690"/>
                    <a:pt x="6574" y="37711"/>
                    <a:pt x="6680" y="37747"/>
                  </a:cubicBezTo>
                  <a:cubicBezTo>
                    <a:pt x="7322" y="37961"/>
                    <a:pt x="8682" y="38689"/>
                    <a:pt x="8682" y="38689"/>
                  </a:cubicBezTo>
                  <a:lnTo>
                    <a:pt x="13242" y="35777"/>
                  </a:lnTo>
                  <a:cubicBezTo>
                    <a:pt x="13242" y="35777"/>
                    <a:pt x="14088" y="39963"/>
                    <a:pt x="14323" y="40369"/>
                  </a:cubicBezTo>
                  <a:cubicBezTo>
                    <a:pt x="14559" y="40776"/>
                    <a:pt x="15940" y="43303"/>
                    <a:pt x="15940" y="43303"/>
                  </a:cubicBezTo>
                  <a:lnTo>
                    <a:pt x="17299" y="41761"/>
                  </a:lnTo>
                  <a:lnTo>
                    <a:pt x="18531" y="44330"/>
                  </a:lnTo>
                  <a:lnTo>
                    <a:pt x="15597" y="45583"/>
                  </a:lnTo>
                  <a:lnTo>
                    <a:pt x="14484" y="46279"/>
                  </a:lnTo>
                  <a:lnTo>
                    <a:pt x="12504" y="47510"/>
                  </a:lnTo>
                  <a:lnTo>
                    <a:pt x="13007" y="51428"/>
                  </a:lnTo>
                  <a:lnTo>
                    <a:pt x="13863" y="51374"/>
                  </a:lnTo>
                  <a:cubicBezTo>
                    <a:pt x="13863" y="51374"/>
                    <a:pt x="16058" y="53526"/>
                    <a:pt x="17043" y="54511"/>
                  </a:cubicBezTo>
                  <a:cubicBezTo>
                    <a:pt x="17278" y="54746"/>
                    <a:pt x="17439" y="54907"/>
                    <a:pt x="17492" y="54971"/>
                  </a:cubicBezTo>
                  <a:cubicBezTo>
                    <a:pt x="17760" y="55281"/>
                    <a:pt x="18027" y="55934"/>
                    <a:pt x="18027" y="55934"/>
                  </a:cubicBezTo>
                  <a:lnTo>
                    <a:pt x="19376" y="57208"/>
                  </a:lnTo>
                  <a:lnTo>
                    <a:pt x="19109" y="55860"/>
                  </a:lnTo>
                  <a:lnTo>
                    <a:pt x="19997" y="55421"/>
                  </a:lnTo>
                  <a:lnTo>
                    <a:pt x="19751" y="54885"/>
                  </a:lnTo>
                  <a:lnTo>
                    <a:pt x="19076" y="53365"/>
                  </a:lnTo>
                  <a:cubicBezTo>
                    <a:pt x="19076" y="53365"/>
                    <a:pt x="19248" y="52359"/>
                    <a:pt x="19430" y="51374"/>
                  </a:cubicBezTo>
                  <a:cubicBezTo>
                    <a:pt x="19590" y="50486"/>
                    <a:pt x="19751" y="49619"/>
                    <a:pt x="19772" y="49576"/>
                  </a:cubicBezTo>
                  <a:cubicBezTo>
                    <a:pt x="19773" y="49574"/>
                    <a:pt x="19775" y="49573"/>
                    <a:pt x="19778" y="49573"/>
                  </a:cubicBezTo>
                  <a:cubicBezTo>
                    <a:pt x="19897" y="49573"/>
                    <a:pt x="21770" y="51241"/>
                    <a:pt x="22459" y="51941"/>
                  </a:cubicBezTo>
                  <a:cubicBezTo>
                    <a:pt x="22588" y="52070"/>
                    <a:pt x="22673" y="52166"/>
                    <a:pt x="22705" y="52220"/>
                  </a:cubicBezTo>
                  <a:cubicBezTo>
                    <a:pt x="22813" y="52402"/>
                    <a:pt x="22920" y="53355"/>
                    <a:pt x="22984" y="54083"/>
                  </a:cubicBezTo>
                  <a:cubicBezTo>
                    <a:pt x="23027" y="54586"/>
                    <a:pt x="23048" y="54992"/>
                    <a:pt x="23048" y="54992"/>
                  </a:cubicBezTo>
                  <a:lnTo>
                    <a:pt x="23251" y="55196"/>
                  </a:lnTo>
                  <a:lnTo>
                    <a:pt x="23391" y="55335"/>
                  </a:lnTo>
                  <a:lnTo>
                    <a:pt x="24204" y="56181"/>
                  </a:lnTo>
                  <a:lnTo>
                    <a:pt x="25082" y="54789"/>
                  </a:lnTo>
                  <a:lnTo>
                    <a:pt x="25478" y="54136"/>
                  </a:lnTo>
                  <a:lnTo>
                    <a:pt x="25681" y="54586"/>
                  </a:lnTo>
                  <a:lnTo>
                    <a:pt x="27180" y="57915"/>
                  </a:lnTo>
                  <a:lnTo>
                    <a:pt x="28401" y="60035"/>
                  </a:lnTo>
                  <a:lnTo>
                    <a:pt x="28401" y="38260"/>
                  </a:lnTo>
                  <a:lnTo>
                    <a:pt x="27994" y="36601"/>
                  </a:lnTo>
                  <a:lnTo>
                    <a:pt x="24675" y="35028"/>
                  </a:lnTo>
                  <a:lnTo>
                    <a:pt x="23358" y="33614"/>
                  </a:lnTo>
                  <a:lnTo>
                    <a:pt x="25596" y="32640"/>
                  </a:lnTo>
                  <a:lnTo>
                    <a:pt x="23744" y="32009"/>
                  </a:lnTo>
                  <a:lnTo>
                    <a:pt x="21892" y="29589"/>
                  </a:lnTo>
                  <a:lnTo>
                    <a:pt x="24354" y="28829"/>
                  </a:lnTo>
                  <a:lnTo>
                    <a:pt x="25136" y="28583"/>
                  </a:lnTo>
                  <a:lnTo>
                    <a:pt x="24397" y="26613"/>
                  </a:lnTo>
                  <a:lnTo>
                    <a:pt x="27748" y="22599"/>
                  </a:lnTo>
                  <a:lnTo>
                    <a:pt x="28112" y="22171"/>
                  </a:lnTo>
                  <a:lnTo>
                    <a:pt x="28401" y="22224"/>
                  </a:lnTo>
                  <a:lnTo>
                    <a:pt x="28401" y="121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B93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2671375" y="2838350"/>
              <a:ext cx="424475" cy="577300"/>
            </a:xfrm>
            <a:custGeom>
              <a:avLst/>
              <a:gdLst/>
              <a:ahLst/>
              <a:cxnLst/>
              <a:rect l="l" t="t" r="r" b="b"/>
              <a:pathLst>
                <a:path w="16979" h="23092" extrusionOk="0">
                  <a:moveTo>
                    <a:pt x="16336" y="1"/>
                  </a:moveTo>
                  <a:lnTo>
                    <a:pt x="13210" y="407"/>
                  </a:lnTo>
                  <a:lnTo>
                    <a:pt x="14142" y="2773"/>
                  </a:lnTo>
                  <a:cubicBezTo>
                    <a:pt x="14142" y="2773"/>
                    <a:pt x="12975" y="3223"/>
                    <a:pt x="11969" y="3608"/>
                  </a:cubicBezTo>
                  <a:cubicBezTo>
                    <a:pt x="11294" y="3865"/>
                    <a:pt x="10684" y="4101"/>
                    <a:pt x="10545" y="4133"/>
                  </a:cubicBezTo>
                  <a:cubicBezTo>
                    <a:pt x="10202" y="4208"/>
                    <a:pt x="7654" y="6595"/>
                    <a:pt x="7654" y="6595"/>
                  </a:cubicBezTo>
                  <a:lnTo>
                    <a:pt x="7654" y="8490"/>
                  </a:lnTo>
                  <a:lnTo>
                    <a:pt x="7654" y="10534"/>
                  </a:lnTo>
                  <a:lnTo>
                    <a:pt x="4636" y="7398"/>
                  </a:lnTo>
                  <a:lnTo>
                    <a:pt x="236" y="5856"/>
                  </a:lnTo>
                  <a:cubicBezTo>
                    <a:pt x="236" y="5856"/>
                    <a:pt x="0" y="9239"/>
                    <a:pt x="236" y="9796"/>
                  </a:cubicBezTo>
                  <a:cubicBezTo>
                    <a:pt x="471" y="10363"/>
                    <a:pt x="2784" y="12857"/>
                    <a:pt x="3362" y="13564"/>
                  </a:cubicBezTo>
                  <a:cubicBezTo>
                    <a:pt x="3415" y="13628"/>
                    <a:pt x="3522" y="13746"/>
                    <a:pt x="3672" y="13896"/>
                  </a:cubicBezTo>
                  <a:cubicBezTo>
                    <a:pt x="4614" y="14849"/>
                    <a:pt x="7205" y="17279"/>
                    <a:pt x="9025" y="18981"/>
                  </a:cubicBezTo>
                  <a:lnTo>
                    <a:pt x="9624" y="18403"/>
                  </a:lnTo>
                  <a:lnTo>
                    <a:pt x="9913" y="18510"/>
                  </a:lnTo>
                  <a:lnTo>
                    <a:pt x="13831" y="19816"/>
                  </a:lnTo>
                  <a:lnTo>
                    <a:pt x="16979" y="23091"/>
                  </a:lnTo>
                  <a:lnTo>
                    <a:pt x="16979" y="1606"/>
                  </a:lnTo>
                  <a:lnTo>
                    <a:pt x="16336" y="1"/>
                  </a:lnTo>
                  <a:close/>
                </a:path>
              </a:pathLst>
            </a:custGeom>
            <a:solidFill>
              <a:srgbClr val="8EB9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Google Shape;252;p37"/>
            <p:cNvSpPr/>
            <p:nvPr/>
          </p:nvSpPr>
          <p:spPr>
            <a:xfrm>
              <a:off x="2933100" y="1840100"/>
              <a:ext cx="162750" cy="402275"/>
            </a:xfrm>
            <a:custGeom>
              <a:avLst/>
              <a:gdLst/>
              <a:ahLst/>
              <a:cxnLst/>
              <a:rect l="l" t="t" r="r" b="b"/>
              <a:pathLst>
                <a:path w="6510" h="16091" extrusionOk="0">
                  <a:moveTo>
                    <a:pt x="6221" y="1"/>
                  </a:moveTo>
                  <a:lnTo>
                    <a:pt x="5857" y="429"/>
                  </a:lnTo>
                  <a:lnTo>
                    <a:pt x="2506" y="4443"/>
                  </a:lnTo>
                  <a:lnTo>
                    <a:pt x="3245" y="6413"/>
                  </a:lnTo>
                  <a:lnTo>
                    <a:pt x="2463" y="6659"/>
                  </a:lnTo>
                  <a:lnTo>
                    <a:pt x="1" y="7419"/>
                  </a:lnTo>
                  <a:lnTo>
                    <a:pt x="1853" y="9839"/>
                  </a:lnTo>
                  <a:lnTo>
                    <a:pt x="3705" y="10470"/>
                  </a:lnTo>
                  <a:lnTo>
                    <a:pt x="1467" y="11444"/>
                  </a:lnTo>
                  <a:lnTo>
                    <a:pt x="2784" y="12858"/>
                  </a:lnTo>
                  <a:lnTo>
                    <a:pt x="6103" y="14431"/>
                  </a:lnTo>
                  <a:lnTo>
                    <a:pt x="6510" y="16090"/>
                  </a:lnTo>
                  <a:lnTo>
                    <a:pt x="6510" y="54"/>
                  </a:lnTo>
                  <a:lnTo>
                    <a:pt x="6221" y="1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2385825" y="2137450"/>
              <a:ext cx="710025" cy="1995700"/>
            </a:xfrm>
            <a:custGeom>
              <a:avLst/>
              <a:gdLst/>
              <a:ahLst/>
              <a:cxnLst/>
              <a:rect l="l" t="t" r="r" b="b"/>
              <a:pathLst>
                <a:path w="28401" h="79828" extrusionOk="0">
                  <a:moveTo>
                    <a:pt x="0" y="0"/>
                  </a:moveTo>
                  <a:lnTo>
                    <a:pt x="0" y="21860"/>
                  </a:lnTo>
                  <a:lnTo>
                    <a:pt x="600" y="23326"/>
                  </a:lnTo>
                  <a:lnTo>
                    <a:pt x="2890" y="28947"/>
                  </a:lnTo>
                  <a:lnTo>
                    <a:pt x="4443" y="33700"/>
                  </a:lnTo>
                  <a:lnTo>
                    <a:pt x="6370" y="32747"/>
                  </a:lnTo>
                  <a:lnTo>
                    <a:pt x="8596" y="38239"/>
                  </a:lnTo>
                  <a:lnTo>
                    <a:pt x="8992" y="39202"/>
                  </a:lnTo>
                  <a:lnTo>
                    <a:pt x="12557" y="42124"/>
                  </a:lnTo>
                  <a:lnTo>
                    <a:pt x="19569" y="47862"/>
                  </a:lnTo>
                  <a:lnTo>
                    <a:pt x="17717" y="49650"/>
                  </a:lnTo>
                  <a:lnTo>
                    <a:pt x="18830" y="52626"/>
                  </a:lnTo>
                  <a:lnTo>
                    <a:pt x="20575" y="57283"/>
                  </a:lnTo>
                  <a:lnTo>
                    <a:pt x="23251" y="59574"/>
                  </a:lnTo>
                  <a:lnTo>
                    <a:pt x="23284" y="59606"/>
                  </a:lnTo>
                  <a:lnTo>
                    <a:pt x="22352" y="63310"/>
                  </a:lnTo>
                  <a:lnTo>
                    <a:pt x="22202" y="63931"/>
                  </a:lnTo>
                  <a:lnTo>
                    <a:pt x="22202" y="67635"/>
                  </a:lnTo>
                  <a:lnTo>
                    <a:pt x="21592" y="72430"/>
                  </a:lnTo>
                  <a:lnTo>
                    <a:pt x="21507" y="73126"/>
                  </a:lnTo>
                  <a:lnTo>
                    <a:pt x="21667" y="74550"/>
                  </a:lnTo>
                  <a:lnTo>
                    <a:pt x="21935" y="76787"/>
                  </a:lnTo>
                  <a:lnTo>
                    <a:pt x="22042" y="77762"/>
                  </a:lnTo>
                  <a:lnTo>
                    <a:pt x="23433" y="79517"/>
                  </a:lnTo>
                  <a:lnTo>
                    <a:pt x="24172" y="79828"/>
                  </a:lnTo>
                  <a:lnTo>
                    <a:pt x="23626" y="76124"/>
                  </a:lnTo>
                  <a:lnTo>
                    <a:pt x="23862" y="75663"/>
                  </a:lnTo>
                  <a:lnTo>
                    <a:pt x="24943" y="73597"/>
                  </a:lnTo>
                  <a:cubicBezTo>
                    <a:pt x="24943" y="73597"/>
                    <a:pt x="26527" y="72109"/>
                    <a:pt x="26602" y="72024"/>
                  </a:cubicBezTo>
                  <a:cubicBezTo>
                    <a:pt x="26656" y="71970"/>
                    <a:pt x="27694" y="71842"/>
                    <a:pt x="28401" y="71756"/>
                  </a:cubicBezTo>
                  <a:lnTo>
                    <a:pt x="28401" y="51127"/>
                  </a:lnTo>
                  <a:lnTo>
                    <a:pt x="25253" y="47852"/>
                  </a:lnTo>
                  <a:lnTo>
                    <a:pt x="21335" y="46546"/>
                  </a:lnTo>
                  <a:lnTo>
                    <a:pt x="21046" y="46439"/>
                  </a:lnTo>
                  <a:lnTo>
                    <a:pt x="20447" y="47017"/>
                  </a:lnTo>
                  <a:cubicBezTo>
                    <a:pt x="18627" y="45315"/>
                    <a:pt x="16036" y="42885"/>
                    <a:pt x="15094" y="41932"/>
                  </a:cubicBezTo>
                  <a:cubicBezTo>
                    <a:pt x="14944" y="41782"/>
                    <a:pt x="14837" y="41664"/>
                    <a:pt x="14784" y="41600"/>
                  </a:cubicBezTo>
                  <a:cubicBezTo>
                    <a:pt x="14206" y="40893"/>
                    <a:pt x="11893" y="38399"/>
                    <a:pt x="11658" y="37832"/>
                  </a:cubicBezTo>
                  <a:cubicBezTo>
                    <a:pt x="11422" y="37275"/>
                    <a:pt x="11658" y="33892"/>
                    <a:pt x="11658" y="33892"/>
                  </a:cubicBezTo>
                  <a:lnTo>
                    <a:pt x="16058" y="35434"/>
                  </a:lnTo>
                  <a:lnTo>
                    <a:pt x="19076" y="38570"/>
                  </a:lnTo>
                  <a:lnTo>
                    <a:pt x="19076" y="36526"/>
                  </a:lnTo>
                  <a:lnTo>
                    <a:pt x="19076" y="34631"/>
                  </a:lnTo>
                  <a:cubicBezTo>
                    <a:pt x="19076" y="34631"/>
                    <a:pt x="21624" y="32244"/>
                    <a:pt x="21967" y="32169"/>
                  </a:cubicBezTo>
                  <a:cubicBezTo>
                    <a:pt x="22106" y="32137"/>
                    <a:pt x="22716" y="31901"/>
                    <a:pt x="23391" y="31644"/>
                  </a:cubicBezTo>
                  <a:cubicBezTo>
                    <a:pt x="24397" y="31259"/>
                    <a:pt x="25564" y="30809"/>
                    <a:pt x="25564" y="30809"/>
                  </a:cubicBezTo>
                  <a:lnTo>
                    <a:pt x="24632" y="28443"/>
                  </a:lnTo>
                  <a:lnTo>
                    <a:pt x="27758" y="28037"/>
                  </a:lnTo>
                  <a:lnTo>
                    <a:pt x="28401" y="29642"/>
                  </a:lnTo>
                  <a:lnTo>
                    <a:pt x="28401" y="25971"/>
                  </a:lnTo>
                  <a:lnTo>
                    <a:pt x="27180" y="23851"/>
                  </a:lnTo>
                  <a:lnTo>
                    <a:pt x="25681" y="20522"/>
                  </a:lnTo>
                  <a:lnTo>
                    <a:pt x="25478" y="20072"/>
                  </a:lnTo>
                  <a:lnTo>
                    <a:pt x="25082" y="20725"/>
                  </a:lnTo>
                  <a:lnTo>
                    <a:pt x="24204" y="22117"/>
                  </a:lnTo>
                  <a:lnTo>
                    <a:pt x="23391" y="21271"/>
                  </a:lnTo>
                  <a:lnTo>
                    <a:pt x="23251" y="21132"/>
                  </a:lnTo>
                  <a:lnTo>
                    <a:pt x="23048" y="20928"/>
                  </a:lnTo>
                  <a:cubicBezTo>
                    <a:pt x="23048" y="20928"/>
                    <a:pt x="23027" y="20522"/>
                    <a:pt x="22984" y="20019"/>
                  </a:cubicBezTo>
                  <a:cubicBezTo>
                    <a:pt x="22920" y="19291"/>
                    <a:pt x="22813" y="18338"/>
                    <a:pt x="22705" y="18156"/>
                  </a:cubicBezTo>
                  <a:cubicBezTo>
                    <a:pt x="22673" y="18102"/>
                    <a:pt x="22588" y="18006"/>
                    <a:pt x="22459" y="17877"/>
                  </a:cubicBezTo>
                  <a:cubicBezTo>
                    <a:pt x="21770" y="17177"/>
                    <a:pt x="19897" y="15509"/>
                    <a:pt x="19778" y="15509"/>
                  </a:cubicBezTo>
                  <a:cubicBezTo>
                    <a:pt x="19775" y="15509"/>
                    <a:pt x="19773" y="15510"/>
                    <a:pt x="19772" y="15512"/>
                  </a:cubicBezTo>
                  <a:cubicBezTo>
                    <a:pt x="19751" y="15555"/>
                    <a:pt x="19590" y="16422"/>
                    <a:pt x="19430" y="17310"/>
                  </a:cubicBezTo>
                  <a:cubicBezTo>
                    <a:pt x="19248" y="18295"/>
                    <a:pt x="19076" y="19301"/>
                    <a:pt x="19076" y="19301"/>
                  </a:cubicBezTo>
                  <a:lnTo>
                    <a:pt x="19751" y="20821"/>
                  </a:lnTo>
                  <a:lnTo>
                    <a:pt x="19997" y="21357"/>
                  </a:lnTo>
                  <a:lnTo>
                    <a:pt x="19109" y="21796"/>
                  </a:lnTo>
                  <a:lnTo>
                    <a:pt x="19376" y="23144"/>
                  </a:lnTo>
                  <a:lnTo>
                    <a:pt x="18027" y="21870"/>
                  </a:lnTo>
                  <a:cubicBezTo>
                    <a:pt x="18027" y="21870"/>
                    <a:pt x="17760" y="21217"/>
                    <a:pt x="17492" y="20907"/>
                  </a:cubicBezTo>
                  <a:cubicBezTo>
                    <a:pt x="17439" y="20843"/>
                    <a:pt x="17278" y="20682"/>
                    <a:pt x="17043" y="20447"/>
                  </a:cubicBezTo>
                  <a:cubicBezTo>
                    <a:pt x="16058" y="19462"/>
                    <a:pt x="13863" y="17310"/>
                    <a:pt x="13863" y="17310"/>
                  </a:cubicBezTo>
                  <a:lnTo>
                    <a:pt x="13007" y="17364"/>
                  </a:lnTo>
                  <a:lnTo>
                    <a:pt x="12504" y="13446"/>
                  </a:lnTo>
                  <a:lnTo>
                    <a:pt x="14484" y="12215"/>
                  </a:lnTo>
                  <a:lnTo>
                    <a:pt x="15597" y="11519"/>
                  </a:lnTo>
                  <a:lnTo>
                    <a:pt x="18531" y="10266"/>
                  </a:lnTo>
                  <a:lnTo>
                    <a:pt x="17299" y="7697"/>
                  </a:lnTo>
                  <a:lnTo>
                    <a:pt x="15940" y="9239"/>
                  </a:lnTo>
                  <a:cubicBezTo>
                    <a:pt x="15940" y="9239"/>
                    <a:pt x="14559" y="6712"/>
                    <a:pt x="14323" y="6305"/>
                  </a:cubicBezTo>
                  <a:cubicBezTo>
                    <a:pt x="14088" y="5899"/>
                    <a:pt x="13242" y="1713"/>
                    <a:pt x="13242" y="1713"/>
                  </a:cubicBezTo>
                  <a:lnTo>
                    <a:pt x="8682" y="4625"/>
                  </a:lnTo>
                  <a:cubicBezTo>
                    <a:pt x="8682" y="4625"/>
                    <a:pt x="7322" y="3897"/>
                    <a:pt x="6680" y="3683"/>
                  </a:cubicBezTo>
                  <a:cubicBezTo>
                    <a:pt x="6574" y="3647"/>
                    <a:pt x="6482" y="3626"/>
                    <a:pt x="6423" y="3626"/>
                  </a:cubicBezTo>
                  <a:cubicBezTo>
                    <a:pt x="6411" y="3626"/>
                    <a:pt x="6400" y="3627"/>
                    <a:pt x="6391" y="3629"/>
                  </a:cubicBezTo>
                  <a:lnTo>
                    <a:pt x="6370" y="3640"/>
                  </a:lnTo>
                  <a:cubicBezTo>
                    <a:pt x="6284" y="3683"/>
                    <a:pt x="5909" y="3704"/>
                    <a:pt x="5481" y="3704"/>
                  </a:cubicBezTo>
                  <a:cubicBezTo>
                    <a:pt x="5395" y="3705"/>
                    <a:pt x="5307" y="3706"/>
                    <a:pt x="5219" y="3706"/>
                  </a:cubicBezTo>
                  <a:cubicBezTo>
                    <a:pt x="4508" y="3706"/>
                    <a:pt x="3747" y="3672"/>
                    <a:pt x="3747" y="3672"/>
                  </a:cubicBezTo>
                  <a:lnTo>
                    <a:pt x="3372" y="3201"/>
                  </a:lnTo>
                  <a:lnTo>
                    <a:pt x="1424" y="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4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1708175" y="1285850"/>
              <a:ext cx="677675" cy="2954625"/>
            </a:xfrm>
            <a:custGeom>
              <a:avLst/>
              <a:gdLst/>
              <a:ahLst/>
              <a:cxnLst/>
              <a:rect l="l" t="t" r="r" b="b"/>
              <a:pathLst>
                <a:path w="27107" h="118185" extrusionOk="0">
                  <a:moveTo>
                    <a:pt x="27106" y="1"/>
                  </a:moveTo>
                  <a:lnTo>
                    <a:pt x="1" y="10695"/>
                  </a:lnTo>
                  <a:lnTo>
                    <a:pt x="1" y="118184"/>
                  </a:lnTo>
                  <a:lnTo>
                    <a:pt x="27106" y="107490"/>
                  </a:lnTo>
                  <a:lnTo>
                    <a:pt x="27106" y="55924"/>
                  </a:lnTo>
                  <a:lnTo>
                    <a:pt x="26988" y="55720"/>
                  </a:lnTo>
                  <a:lnTo>
                    <a:pt x="26988" y="55688"/>
                  </a:lnTo>
                  <a:lnTo>
                    <a:pt x="26678" y="52134"/>
                  </a:lnTo>
                  <a:lnTo>
                    <a:pt x="22118" y="49030"/>
                  </a:lnTo>
                  <a:lnTo>
                    <a:pt x="19420" y="47199"/>
                  </a:lnTo>
                  <a:lnTo>
                    <a:pt x="17504" y="46910"/>
                  </a:lnTo>
                  <a:lnTo>
                    <a:pt x="17022" y="46835"/>
                  </a:lnTo>
                  <a:lnTo>
                    <a:pt x="11776" y="51449"/>
                  </a:lnTo>
                  <a:lnTo>
                    <a:pt x="10631" y="49865"/>
                  </a:lnTo>
                  <a:lnTo>
                    <a:pt x="9304" y="48023"/>
                  </a:lnTo>
                  <a:lnTo>
                    <a:pt x="9421" y="46600"/>
                  </a:lnTo>
                  <a:lnTo>
                    <a:pt x="9518" y="45315"/>
                  </a:lnTo>
                  <a:lnTo>
                    <a:pt x="9839" y="41247"/>
                  </a:lnTo>
                  <a:cubicBezTo>
                    <a:pt x="9839" y="41247"/>
                    <a:pt x="13243" y="37586"/>
                    <a:pt x="13703" y="37329"/>
                  </a:cubicBezTo>
                  <a:cubicBezTo>
                    <a:pt x="13800" y="37276"/>
                    <a:pt x="14164" y="37222"/>
                    <a:pt x="14699" y="37158"/>
                  </a:cubicBezTo>
                  <a:cubicBezTo>
                    <a:pt x="16176" y="36987"/>
                    <a:pt x="18895" y="36794"/>
                    <a:pt x="20330" y="36676"/>
                  </a:cubicBezTo>
                  <a:cubicBezTo>
                    <a:pt x="20865" y="36633"/>
                    <a:pt x="21218" y="36601"/>
                    <a:pt x="21272" y="36580"/>
                  </a:cubicBezTo>
                  <a:cubicBezTo>
                    <a:pt x="21507" y="36494"/>
                    <a:pt x="23284" y="35177"/>
                    <a:pt x="23284" y="35177"/>
                  </a:cubicBezTo>
                  <a:lnTo>
                    <a:pt x="27106" y="34064"/>
                  </a:lnTo>
                  <a:lnTo>
                    <a:pt x="27106" y="1"/>
                  </a:lnTo>
                  <a:close/>
                </a:path>
              </a:pathLst>
            </a:custGeom>
            <a:solidFill>
              <a:srgbClr val="83B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Google Shape;255;p37"/>
            <p:cNvSpPr/>
            <p:nvPr/>
          </p:nvSpPr>
          <p:spPr>
            <a:xfrm>
              <a:off x="1940750" y="2137450"/>
              <a:ext cx="445100" cy="546500"/>
            </a:xfrm>
            <a:custGeom>
              <a:avLst/>
              <a:gdLst/>
              <a:ahLst/>
              <a:cxnLst/>
              <a:rect l="l" t="t" r="r" b="b"/>
              <a:pathLst>
                <a:path w="17804" h="21860" extrusionOk="0">
                  <a:moveTo>
                    <a:pt x="17803" y="0"/>
                  </a:moveTo>
                  <a:lnTo>
                    <a:pt x="13981" y="1113"/>
                  </a:lnTo>
                  <a:cubicBezTo>
                    <a:pt x="13981" y="1113"/>
                    <a:pt x="12204" y="2430"/>
                    <a:pt x="11969" y="2516"/>
                  </a:cubicBezTo>
                  <a:cubicBezTo>
                    <a:pt x="11915" y="2537"/>
                    <a:pt x="11562" y="2569"/>
                    <a:pt x="11027" y="2612"/>
                  </a:cubicBezTo>
                  <a:cubicBezTo>
                    <a:pt x="9592" y="2730"/>
                    <a:pt x="6873" y="2923"/>
                    <a:pt x="5396" y="3094"/>
                  </a:cubicBezTo>
                  <a:cubicBezTo>
                    <a:pt x="4861" y="3158"/>
                    <a:pt x="4497" y="3212"/>
                    <a:pt x="4400" y="3265"/>
                  </a:cubicBezTo>
                  <a:cubicBezTo>
                    <a:pt x="3940" y="3522"/>
                    <a:pt x="536" y="7183"/>
                    <a:pt x="536" y="7183"/>
                  </a:cubicBezTo>
                  <a:lnTo>
                    <a:pt x="215" y="11251"/>
                  </a:lnTo>
                  <a:lnTo>
                    <a:pt x="118" y="12536"/>
                  </a:lnTo>
                  <a:lnTo>
                    <a:pt x="1" y="13959"/>
                  </a:lnTo>
                  <a:lnTo>
                    <a:pt x="1328" y="15801"/>
                  </a:lnTo>
                  <a:lnTo>
                    <a:pt x="2473" y="17385"/>
                  </a:lnTo>
                  <a:lnTo>
                    <a:pt x="7719" y="12771"/>
                  </a:lnTo>
                  <a:lnTo>
                    <a:pt x="8201" y="12846"/>
                  </a:lnTo>
                  <a:lnTo>
                    <a:pt x="10117" y="13135"/>
                  </a:lnTo>
                  <a:lnTo>
                    <a:pt x="12815" y="14966"/>
                  </a:lnTo>
                  <a:lnTo>
                    <a:pt x="17375" y="18070"/>
                  </a:lnTo>
                  <a:lnTo>
                    <a:pt x="17685" y="21624"/>
                  </a:lnTo>
                  <a:lnTo>
                    <a:pt x="17685" y="21656"/>
                  </a:lnTo>
                  <a:lnTo>
                    <a:pt x="17803" y="21860"/>
                  </a:lnTo>
                  <a:lnTo>
                    <a:pt x="17803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3095825" y="1285850"/>
              <a:ext cx="709775" cy="2991825"/>
            </a:xfrm>
            <a:custGeom>
              <a:avLst/>
              <a:gdLst/>
              <a:ahLst/>
              <a:cxnLst/>
              <a:rect l="l" t="t" r="r" b="b"/>
              <a:pathLst>
                <a:path w="28391" h="119673" extrusionOk="0">
                  <a:moveTo>
                    <a:pt x="28390" y="1"/>
                  </a:moveTo>
                  <a:lnTo>
                    <a:pt x="1" y="12183"/>
                  </a:lnTo>
                  <a:lnTo>
                    <a:pt x="1" y="22256"/>
                  </a:lnTo>
                  <a:lnTo>
                    <a:pt x="2720" y="20469"/>
                  </a:lnTo>
                  <a:lnTo>
                    <a:pt x="4807" y="21197"/>
                  </a:lnTo>
                  <a:lnTo>
                    <a:pt x="6648" y="17600"/>
                  </a:lnTo>
                  <a:lnTo>
                    <a:pt x="7698" y="15544"/>
                  </a:lnTo>
                  <a:lnTo>
                    <a:pt x="11294" y="12729"/>
                  </a:lnTo>
                  <a:lnTo>
                    <a:pt x="12333" y="12515"/>
                  </a:lnTo>
                  <a:lnTo>
                    <a:pt x="11519" y="14260"/>
                  </a:lnTo>
                  <a:lnTo>
                    <a:pt x="14303" y="13061"/>
                  </a:lnTo>
                  <a:lnTo>
                    <a:pt x="14656" y="14185"/>
                  </a:lnTo>
                  <a:lnTo>
                    <a:pt x="10021" y="18146"/>
                  </a:lnTo>
                  <a:lnTo>
                    <a:pt x="13029" y="18124"/>
                  </a:lnTo>
                  <a:lnTo>
                    <a:pt x="14538" y="17364"/>
                  </a:lnTo>
                  <a:lnTo>
                    <a:pt x="14185" y="19141"/>
                  </a:lnTo>
                  <a:lnTo>
                    <a:pt x="16733" y="16765"/>
                  </a:lnTo>
                  <a:lnTo>
                    <a:pt x="19634" y="15758"/>
                  </a:lnTo>
                  <a:lnTo>
                    <a:pt x="16508" y="21507"/>
                  </a:lnTo>
                  <a:lnTo>
                    <a:pt x="15812" y="24226"/>
                  </a:lnTo>
                  <a:lnTo>
                    <a:pt x="15576" y="25147"/>
                  </a:lnTo>
                  <a:lnTo>
                    <a:pt x="15619" y="25511"/>
                  </a:lnTo>
                  <a:lnTo>
                    <a:pt x="15823" y="27513"/>
                  </a:lnTo>
                  <a:lnTo>
                    <a:pt x="16272" y="31795"/>
                  </a:lnTo>
                  <a:lnTo>
                    <a:pt x="14538" y="34160"/>
                  </a:lnTo>
                  <a:lnTo>
                    <a:pt x="13382" y="36162"/>
                  </a:lnTo>
                  <a:lnTo>
                    <a:pt x="11637" y="39342"/>
                  </a:lnTo>
                  <a:lnTo>
                    <a:pt x="14345" y="40926"/>
                  </a:lnTo>
                  <a:lnTo>
                    <a:pt x="11252" y="44416"/>
                  </a:lnTo>
                  <a:lnTo>
                    <a:pt x="10299" y="45411"/>
                  </a:lnTo>
                  <a:lnTo>
                    <a:pt x="8179" y="47617"/>
                  </a:lnTo>
                  <a:lnTo>
                    <a:pt x="7237" y="48602"/>
                  </a:lnTo>
                  <a:lnTo>
                    <a:pt x="5225" y="53633"/>
                  </a:lnTo>
                  <a:lnTo>
                    <a:pt x="3062" y="52016"/>
                  </a:lnTo>
                  <a:lnTo>
                    <a:pt x="2452" y="50828"/>
                  </a:lnTo>
                  <a:lnTo>
                    <a:pt x="1521" y="49051"/>
                  </a:lnTo>
                  <a:lnTo>
                    <a:pt x="2291" y="42617"/>
                  </a:lnTo>
                  <a:lnTo>
                    <a:pt x="2131" y="42425"/>
                  </a:lnTo>
                  <a:lnTo>
                    <a:pt x="750" y="40733"/>
                  </a:lnTo>
                  <a:lnTo>
                    <a:pt x="1" y="38293"/>
                  </a:lnTo>
                  <a:lnTo>
                    <a:pt x="1" y="60067"/>
                  </a:lnTo>
                  <a:lnTo>
                    <a:pt x="985" y="60944"/>
                  </a:lnTo>
                  <a:lnTo>
                    <a:pt x="739" y="62850"/>
                  </a:lnTo>
                  <a:lnTo>
                    <a:pt x="514" y="64616"/>
                  </a:lnTo>
                  <a:lnTo>
                    <a:pt x="1" y="63738"/>
                  </a:lnTo>
                  <a:lnTo>
                    <a:pt x="1" y="85224"/>
                  </a:lnTo>
                  <a:lnTo>
                    <a:pt x="439" y="85309"/>
                  </a:lnTo>
                  <a:lnTo>
                    <a:pt x="2217" y="84624"/>
                  </a:lnTo>
                  <a:cubicBezTo>
                    <a:pt x="2217" y="84624"/>
                    <a:pt x="3030" y="85823"/>
                    <a:pt x="3180" y="86059"/>
                  </a:cubicBezTo>
                  <a:cubicBezTo>
                    <a:pt x="3341" y="86305"/>
                    <a:pt x="3148" y="87204"/>
                    <a:pt x="3148" y="87204"/>
                  </a:cubicBezTo>
                  <a:lnTo>
                    <a:pt x="6038" y="86348"/>
                  </a:lnTo>
                  <a:lnTo>
                    <a:pt x="8051" y="85866"/>
                  </a:lnTo>
                  <a:cubicBezTo>
                    <a:pt x="8051" y="85866"/>
                    <a:pt x="9742" y="86455"/>
                    <a:pt x="10138" y="86476"/>
                  </a:cubicBezTo>
                  <a:cubicBezTo>
                    <a:pt x="10524" y="86508"/>
                    <a:pt x="7976" y="90458"/>
                    <a:pt x="7976" y="90458"/>
                  </a:cubicBezTo>
                  <a:lnTo>
                    <a:pt x="7912" y="91218"/>
                  </a:lnTo>
                  <a:lnTo>
                    <a:pt x="7665" y="94184"/>
                  </a:lnTo>
                  <a:cubicBezTo>
                    <a:pt x="7665" y="94184"/>
                    <a:pt x="4957" y="96346"/>
                    <a:pt x="4839" y="96475"/>
                  </a:cubicBezTo>
                  <a:cubicBezTo>
                    <a:pt x="4732" y="96592"/>
                    <a:pt x="2602" y="101367"/>
                    <a:pt x="2602" y="101484"/>
                  </a:cubicBezTo>
                  <a:cubicBezTo>
                    <a:pt x="2602" y="101602"/>
                    <a:pt x="97" y="102983"/>
                    <a:pt x="97" y="102983"/>
                  </a:cubicBezTo>
                  <a:lnTo>
                    <a:pt x="311" y="103893"/>
                  </a:lnTo>
                  <a:lnTo>
                    <a:pt x="632" y="105231"/>
                  </a:lnTo>
                  <a:cubicBezTo>
                    <a:pt x="632" y="105231"/>
                    <a:pt x="354" y="105499"/>
                    <a:pt x="1" y="105852"/>
                  </a:cubicBezTo>
                  <a:lnTo>
                    <a:pt x="1" y="119672"/>
                  </a:lnTo>
                  <a:lnTo>
                    <a:pt x="28390" y="107490"/>
                  </a:lnTo>
                  <a:lnTo>
                    <a:pt x="28390" y="76381"/>
                  </a:lnTo>
                  <a:lnTo>
                    <a:pt x="27930" y="75097"/>
                  </a:lnTo>
                  <a:lnTo>
                    <a:pt x="25329" y="76360"/>
                  </a:lnTo>
                  <a:lnTo>
                    <a:pt x="22321" y="77816"/>
                  </a:lnTo>
                  <a:lnTo>
                    <a:pt x="19441" y="79207"/>
                  </a:lnTo>
                  <a:lnTo>
                    <a:pt x="16968" y="70686"/>
                  </a:lnTo>
                  <a:lnTo>
                    <a:pt x="21357" y="64713"/>
                  </a:lnTo>
                  <a:lnTo>
                    <a:pt x="24076" y="60998"/>
                  </a:lnTo>
                  <a:lnTo>
                    <a:pt x="25382" y="60816"/>
                  </a:lnTo>
                  <a:lnTo>
                    <a:pt x="28390" y="60398"/>
                  </a:lnTo>
                  <a:lnTo>
                    <a:pt x="28390" y="55731"/>
                  </a:lnTo>
                  <a:lnTo>
                    <a:pt x="27224" y="55774"/>
                  </a:lnTo>
                  <a:lnTo>
                    <a:pt x="26239" y="58108"/>
                  </a:lnTo>
                  <a:lnTo>
                    <a:pt x="25168" y="58910"/>
                  </a:lnTo>
                  <a:lnTo>
                    <a:pt x="22181" y="61169"/>
                  </a:lnTo>
                  <a:lnTo>
                    <a:pt x="19751" y="61180"/>
                  </a:lnTo>
                  <a:lnTo>
                    <a:pt x="20501" y="58365"/>
                  </a:lnTo>
                  <a:lnTo>
                    <a:pt x="24087" y="56298"/>
                  </a:lnTo>
                  <a:lnTo>
                    <a:pt x="24558" y="53558"/>
                  </a:lnTo>
                  <a:lnTo>
                    <a:pt x="24558" y="53547"/>
                  </a:lnTo>
                  <a:lnTo>
                    <a:pt x="26196" y="51042"/>
                  </a:lnTo>
                  <a:lnTo>
                    <a:pt x="27566" y="48955"/>
                  </a:lnTo>
                  <a:lnTo>
                    <a:pt x="28390" y="48687"/>
                  </a:lnTo>
                  <a:lnTo>
                    <a:pt x="28390" y="43945"/>
                  </a:lnTo>
                  <a:lnTo>
                    <a:pt x="27170" y="44448"/>
                  </a:lnTo>
                  <a:lnTo>
                    <a:pt x="26988" y="44512"/>
                  </a:lnTo>
                  <a:cubicBezTo>
                    <a:pt x="26988" y="44512"/>
                    <a:pt x="27641" y="42896"/>
                    <a:pt x="28390" y="41065"/>
                  </a:cubicBezTo>
                  <a:lnTo>
                    <a:pt x="28390" y="1"/>
                  </a:lnTo>
                  <a:close/>
                </a:path>
              </a:pathLst>
            </a:custGeom>
            <a:solidFill>
              <a:srgbClr val="83B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3770525" y="2312475"/>
              <a:ext cx="35075" cy="86200"/>
            </a:xfrm>
            <a:custGeom>
              <a:avLst/>
              <a:gdLst/>
              <a:ahLst/>
              <a:cxnLst/>
              <a:rect l="l" t="t" r="r" b="b"/>
              <a:pathLst>
                <a:path w="1403" h="3448" extrusionOk="0">
                  <a:moveTo>
                    <a:pt x="1402" y="0"/>
                  </a:moveTo>
                  <a:cubicBezTo>
                    <a:pt x="653" y="1831"/>
                    <a:pt x="0" y="3447"/>
                    <a:pt x="0" y="3447"/>
                  </a:cubicBezTo>
                  <a:lnTo>
                    <a:pt x="182" y="3383"/>
                  </a:lnTo>
                  <a:lnTo>
                    <a:pt x="1402" y="2880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Google Shape;258;p37"/>
            <p:cNvSpPr/>
            <p:nvPr/>
          </p:nvSpPr>
          <p:spPr>
            <a:xfrm>
              <a:off x="3520025" y="2795800"/>
              <a:ext cx="285575" cy="470250"/>
            </a:xfrm>
            <a:custGeom>
              <a:avLst/>
              <a:gdLst/>
              <a:ahLst/>
              <a:cxnLst/>
              <a:rect l="l" t="t" r="r" b="b"/>
              <a:pathLst>
                <a:path w="11423" h="18810" extrusionOk="0">
                  <a:moveTo>
                    <a:pt x="11422" y="0"/>
                  </a:moveTo>
                  <a:lnTo>
                    <a:pt x="8414" y="418"/>
                  </a:lnTo>
                  <a:lnTo>
                    <a:pt x="7108" y="600"/>
                  </a:lnTo>
                  <a:lnTo>
                    <a:pt x="4389" y="4315"/>
                  </a:lnTo>
                  <a:lnTo>
                    <a:pt x="0" y="10288"/>
                  </a:lnTo>
                  <a:lnTo>
                    <a:pt x="2473" y="18809"/>
                  </a:lnTo>
                  <a:lnTo>
                    <a:pt x="5353" y="17418"/>
                  </a:lnTo>
                  <a:lnTo>
                    <a:pt x="8361" y="15962"/>
                  </a:lnTo>
                  <a:lnTo>
                    <a:pt x="10962" y="14699"/>
                  </a:lnTo>
                  <a:lnTo>
                    <a:pt x="11422" y="15983"/>
                  </a:lnTo>
                  <a:lnTo>
                    <a:pt x="11422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3589600" y="2503025"/>
              <a:ext cx="216000" cy="312325"/>
            </a:xfrm>
            <a:custGeom>
              <a:avLst/>
              <a:gdLst/>
              <a:ahLst/>
              <a:cxnLst/>
              <a:rect l="l" t="t" r="r" b="b"/>
              <a:pathLst>
                <a:path w="8640" h="12493" extrusionOk="0">
                  <a:moveTo>
                    <a:pt x="8639" y="0"/>
                  </a:moveTo>
                  <a:lnTo>
                    <a:pt x="7815" y="268"/>
                  </a:lnTo>
                  <a:lnTo>
                    <a:pt x="6445" y="2355"/>
                  </a:lnTo>
                  <a:lnTo>
                    <a:pt x="4807" y="4860"/>
                  </a:lnTo>
                  <a:lnTo>
                    <a:pt x="4807" y="4871"/>
                  </a:lnTo>
                  <a:lnTo>
                    <a:pt x="4336" y="7611"/>
                  </a:lnTo>
                  <a:lnTo>
                    <a:pt x="750" y="9678"/>
                  </a:lnTo>
                  <a:lnTo>
                    <a:pt x="0" y="12493"/>
                  </a:lnTo>
                  <a:lnTo>
                    <a:pt x="2430" y="12482"/>
                  </a:lnTo>
                  <a:lnTo>
                    <a:pt x="5417" y="10223"/>
                  </a:lnTo>
                  <a:lnTo>
                    <a:pt x="6488" y="9421"/>
                  </a:lnTo>
                  <a:lnTo>
                    <a:pt x="7473" y="7087"/>
                  </a:lnTo>
                  <a:lnTo>
                    <a:pt x="8639" y="7044"/>
                  </a:lnTo>
                  <a:lnTo>
                    <a:pt x="8639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3095825" y="1598700"/>
              <a:ext cx="490850" cy="1027975"/>
            </a:xfrm>
            <a:custGeom>
              <a:avLst/>
              <a:gdLst/>
              <a:ahLst/>
              <a:cxnLst/>
              <a:rect l="l" t="t" r="r" b="b"/>
              <a:pathLst>
                <a:path w="19634" h="41119" extrusionOk="0">
                  <a:moveTo>
                    <a:pt x="12333" y="1"/>
                  </a:moveTo>
                  <a:lnTo>
                    <a:pt x="11294" y="215"/>
                  </a:lnTo>
                  <a:lnTo>
                    <a:pt x="7698" y="3030"/>
                  </a:lnTo>
                  <a:lnTo>
                    <a:pt x="6648" y="5086"/>
                  </a:lnTo>
                  <a:lnTo>
                    <a:pt x="4807" y="8683"/>
                  </a:lnTo>
                  <a:lnTo>
                    <a:pt x="2720" y="7955"/>
                  </a:lnTo>
                  <a:lnTo>
                    <a:pt x="1" y="9742"/>
                  </a:lnTo>
                  <a:lnTo>
                    <a:pt x="1" y="25779"/>
                  </a:lnTo>
                  <a:lnTo>
                    <a:pt x="750" y="28219"/>
                  </a:lnTo>
                  <a:lnTo>
                    <a:pt x="2131" y="29911"/>
                  </a:lnTo>
                  <a:lnTo>
                    <a:pt x="2291" y="30103"/>
                  </a:lnTo>
                  <a:lnTo>
                    <a:pt x="1521" y="36537"/>
                  </a:lnTo>
                  <a:lnTo>
                    <a:pt x="2452" y="38314"/>
                  </a:lnTo>
                  <a:lnTo>
                    <a:pt x="3062" y="39502"/>
                  </a:lnTo>
                  <a:lnTo>
                    <a:pt x="5225" y="41119"/>
                  </a:lnTo>
                  <a:lnTo>
                    <a:pt x="7237" y="36088"/>
                  </a:lnTo>
                  <a:lnTo>
                    <a:pt x="8179" y="35103"/>
                  </a:lnTo>
                  <a:lnTo>
                    <a:pt x="10299" y="32897"/>
                  </a:lnTo>
                  <a:lnTo>
                    <a:pt x="11252" y="31902"/>
                  </a:lnTo>
                  <a:lnTo>
                    <a:pt x="14345" y="28412"/>
                  </a:lnTo>
                  <a:lnTo>
                    <a:pt x="11637" y="26828"/>
                  </a:lnTo>
                  <a:lnTo>
                    <a:pt x="13382" y="23648"/>
                  </a:lnTo>
                  <a:lnTo>
                    <a:pt x="14538" y="21646"/>
                  </a:lnTo>
                  <a:lnTo>
                    <a:pt x="16272" y="19281"/>
                  </a:lnTo>
                  <a:lnTo>
                    <a:pt x="15823" y="14999"/>
                  </a:lnTo>
                  <a:lnTo>
                    <a:pt x="15619" y="12997"/>
                  </a:lnTo>
                  <a:lnTo>
                    <a:pt x="15576" y="12633"/>
                  </a:lnTo>
                  <a:lnTo>
                    <a:pt x="15812" y="11712"/>
                  </a:lnTo>
                  <a:lnTo>
                    <a:pt x="16508" y="8993"/>
                  </a:lnTo>
                  <a:lnTo>
                    <a:pt x="19634" y="3244"/>
                  </a:lnTo>
                  <a:lnTo>
                    <a:pt x="16733" y="4251"/>
                  </a:lnTo>
                  <a:lnTo>
                    <a:pt x="14185" y="6627"/>
                  </a:lnTo>
                  <a:lnTo>
                    <a:pt x="14538" y="4850"/>
                  </a:lnTo>
                  <a:lnTo>
                    <a:pt x="13029" y="5610"/>
                  </a:lnTo>
                  <a:lnTo>
                    <a:pt x="10021" y="5632"/>
                  </a:lnTo>
                  <a:lnTo>
                    <a:pt x="14656" y="1671"/>
                  </a:lnTo>
                  <a:lnTo>
                    <a:pt x="14303" y="547"/>
                  </a:lnTo>
                  <a:lnTo>
                    <a:pt x="11519" y="1746"/>
                  </a:lnTo>
                  <a:lnTo>
                    <a:pt x="12333" y="1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3095825" y="3401450"/>
              <a:ext cx="263100" cy="530725"/>
            </a:xfrm>
            <a:custGeom>
              <a:avLst/>
              <a:gdLst/>
              <a:ahLst/>
              <a:cxnLst/>
              <a:rect l="l" t="t" r="r" b="b"/>
              <a:pathLst>
                <a:path w="10524" h="21229" extrusionOk="0">
                  <a:moveTo>
                    <a:pt x="2217" y="0"/>
                  </a:moveTo>
                  <a:lnTo>
                    <a:pt x="439" y="685"/>
                  </a:lnTo>
                  <a:lnTo>
                    <a:pt x="1" y="600"/>
                  </a:lnTo>
                  <a:lnTo>
                    <a:pt x="1" y="21228"/>
                  </a:lnTo>
                  <a:cubicBezTo>
                    <a:pt x="354" y="20875"/>
                    <a:pt x="632" y="20607"/>
                    <a:pt x="632" y="20607"/>
                  </a:cubicBezTo>
                  <a:lnTo>
                    <a:pt x="311" y="19269"/>
                  </a:lnTo>
                  <a:lnTo>
                    <a:pt x="97" y="18359"/>
                  </a:lnTo>
                  <a:cubicBezTo>
                    <a:pt x="97" y="18359"/>
                    <a:pt x="2602" y="16978"/>
                    <a:pt x="2602" y="16860"/>
                  </a:cubicBezTo>
                  <a:cubicBezTo>
                    <a:pt x="2602" y="16743"/>
                    <a:pt x="4732" y="11979"/>
                    <a:pt x="4839" y="11851"/>
                  </a:cubicBezTo>
                  <a:cubicBezTo>
                    <a:pt x="4957" y="11722"/>
                    <a:pt x="7665" y="9560"/>
                    <a:pt x="7665" y="9560"/>
                  </a:cubicBezTo>
                  <a:lnTo>
                    <a:pt x="7912" y="6594"/>
                  </a:lnTo>
                  <a:lnTo>
                    <a:pt x="7976" y="5834"/>
                  </a:lnTo>
                  <a:cubicBezTo>
                    <a:pt x="7976" y="5834"/>
                    <a:pt x="10524" y="1884"/>
                    <a:pt x="10138" y="1852"/>
                  </a:cubicBezTo>
                  <a:cubicBezTo>
                    <a:pt x="9742" y="1831"/>
                    <a:pt x="8051" y="1242"/>
                    <a:pt x="8051" y="1242"/>
                  </a:cubicBezTo>
                  <a:lnTo>
                    <a:pt x="6038" y="1724"/>
                  </a:lnTo>
                  <a:lnTo>
                    <a:pt x="3148" y="2580"/>
                  </a:lnTo>
                  <a:cubicBezTo>
                    <a:pt x="3148" y="2580"/>
                    <a:pt x="3341" y="1681"/>
                    <a:pt x="3180" y="1435"/>
                  </a:cubicBezTo>
                  <a:cubicBezTo>
                    <a:pt x="3030" y="1199"/>
                    <a:pt x="2217" y="0"/>
                    <a:pt x="2217" y="0"/>
                  </a:cubicBez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3095825" y="2787500"/>
              <a:ext cx="24650" cy="113775"/>
            </a:xfrm>
            <a:custGeom>
              <a:avLst/>
              <a:gdLst/>
              <a:ahLst/>
              <a:cxnLst/>
              <a:rect l="l" t="t" r="r" b="b"/>
              <a:pathLst>
                <a:path w="986" h="4551" extrusionOk="0">
                  <a:moveTo>
                    <a:pt x="1" y="1"/>
                  </a:moveTo>
                  <a:lnTo>
                    <a:pt x="1" y="3672"/>
                  </a:lnTo>
                  <a:lnTo>
                    <a:pt x="514" y="4550"/>
                  </a:lnTo>
                  <a:lnTo>
                    <a:pt x="739" y="2784"/>
                  </a:lnTo>
                  <a:lnTo>
                    <a:pt x="985" y="8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4515325" y="1285850"/>
              <a:ext cx="709750" cy="1221750"/>
            </a:xfrm>
            <a:custGeom>
              <a:avLst/>
              <a:gdLst/>
              <a:ahLst/>
              <a:cxnLst/>
              <a:rect l="l" t="t" r="r" b="b"/>
              <a:pathLst>
                <a:path w="28390" h="48870" extrusionOk="0">
                  <a:moveTo>
                    <a:pt x="28390" y="1"/>
                  </a:moveTo>
                  <a:lnTo>
                    <a:pt x="0" y="12204"/>
                  </a:lnTo>
                  <a:lnTo>
                    <a:pt x="0" y="48837"/>
                  </a:lnTo>
                  <a:lnTo>
                    <a:pt x="32" y="48869"/>
                  </a:lnTo>
                  <a:lnTo>
                    <a:pt x="75" y="45840"/>
                  </a:lnTo>
                  <a:lnTo>
                    <a:pt x="97" y="44609"/>
                  </a:lnTo>
                  <a:lnTo>
                    <a:pt x="728" y="42778"/>
                  </a:lnTo>
                  <a:lnTo>
                    <a:pt x="1927" y="43238"/>
                  </a:lnTo>
                  <a:lnTo>
                    <a:pt x="3918" y="44009"/>
                  </a:lnTo>
                  <a:lnTo>
                    <a:pt x="3169" y="41472"/>
                  </a:lnTo>
                  <a:lnTo>
                    <a:pt x="2816" y="40252"/>
                  </a:lnTo>
                  <a:lnTo>
                    <a:pt x="4550" y="39224"/>
                  </a:lnTo>
                  <a:lnTo>
                    <a:pt x="5192" y="36109"/>
                  </a:lnTo>
                  <a:lnTo>
                    <a:pt x="7975" y="33293"/>
                  </a:lnTo>
                  <a:lnTo>
                    <a:pt x="9078" y="33122"/>
                  </a:lnTo>
                  <a:lnTo>
                    <a:pt x="10052" y="32972"/>
                  </a:lnTo>
                  <a:lnTo>
                    <a:pt x="10919" y="30917"/>
                  </a:lnTo>
                  <a:lnTo>
                    <a:pt x="12547" y="28604"/>
                  </a:lnTo>
                  <a:lnTo>
                    <a:pt x="12696" y="28776"/>
                  </a:lnTo>
                  <a:lnTo>
                    <a:pt x="13585" y="29771"/>
                  </a:lnTo>
                  <a:lnTo>
                    <a:pt x="13874" y="29557"/>
                  </a:lnTo>
                  <a:lnTo>
                    <a:pt x="15094" y="28604"/>
                  </a:lnTo>
                  <a:lnTo>
                    <a:pt x="17064" y="31002"/>
                  </a:lnTo>
                  <a:lnTo>
                    <a:pt x="16186" y="32116"/>
                  </a:lnTo>
                  <a:lnTo>
                    <a:pt x="13649" y="35306"/>
                  </a:lnTo>
                  <a:lnTo>
                    <a:pt x="12257" y="37061"/>
                  </a:lnTo>
                  <a:lnTo>
                    <a:pt x="13735" y="35830"/>
                  </a:lnTo>
                  <a:lnTo>
                    <a:pt x="15094" y="34685"/>
                  </a:lnTo>
                  <a:lnTo>
                    <a:pt x="16657" y="34021"/>
                  </a:lnTo>
                  <a:lnTo>
                    <a:pt x="17332" y="33390"/>
                  </a:lnTo>
                  <a:lnTo>
                    <a:pt x="17931" y="32833"/>
                  </a:lnTo>
                  <a:lnTo>
                    <a:pt x="19730" y="33336"/>
                  </a:lnTo>
                  <a:lnTo>
                    <a:pt x="20308" y="31987"/>
                  </a:lnTo>
                  <a:lnTo>
                    <a:pt x="22395" y="31206"/>
                  </a:lnTo>
                  <a:lnTo>
                    <a:pt x="23498" y="33047"/>
                  </a:lnTo>
                  <a:lnTo>
                    <a:pt x="24226" y="32844"/>
                  </a:lnTo>
                  <a:lnTo>
                    <a:pt x="27491" y="31912"/>
                  </a:lnTo>
                  <a:lnTo>
                    <a:pt x="27319" y="31120"/>
                  </a:lnTo>
                  <a:lnTo>
                    <a:pt x="28390" y="30831"/>
                  </a:lnTo>
                  <a:lnTo>
                    <a:pt x="28390" y="1"/>
                  </a:lnTo>
                  <a:close/>
                </a:path>
              </a:pathLst>
            </a:custGeom>
            <a:solidFill>
              <a:srgbClr val="83B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4515325" y="2400250"/>
              <a:ext cx="709750" cy="1877950"/>
            </a:xfrm>
            <a:custGeom>
              <a:avLst/>
              <a:gdLst/>
              <a:ahLst/>
              <a:cxnLst/>
              <a:rect l="l" t="t" r="r" b="b"/>
              <a:pathLst>
                <a:path w="28390" h="75118" extrusionOk="0">
                  <a:moveTo>
                    <a:pt x="19944" y="26742"/>
                  </a:moveTo>
                  <a:lnTo>
                    <a:pt x="20393" y="26752"/>
                  </a:lnTo>
                  <a:lnTo>
                    <a:pt x="20340" y="27930"/>
                  </a:lnTo>
                  <a:lnTo>
                    <a:pt x="20201" y="28283"/>
                  </a:lnTo>
                  <a:lnTo>
                    <a:pt x="21057" y="28347"/>
                  </a:lnTo>
                  <a:lnTo>
                    <a:pt x="21657" y="29686"/>
                  </a:lnTo>
                  <a:lnTo>
                    <a:pt x="21657" y="29686"/>
                  </a:lnTo>
                  <a:lnTo>
                    <a:pt x="20843" y="29182"/>
                  </a:lnTo>
                  <a:lnTo>
                    <a:pt x="19312" y="29332"/>
                  </a:lnTo>
                  <a:cubicBezTo>
                    <a:pt x="19312" y="29332"/>
                    <a:pt x="19569" y="27063"/>
                    <a:pt x="19580" y="27020"/>
                  </a:cubicBezTo>
                  <a:lnTo>
                    <a:pt x="19944" y="26742"/>
                  </a:lnTo>
                  <a:close/>
                  <a:moveTo>
                    <a:pt x="20629" y="29600"/>
                  </a:moveTo>
                  <a:lnTo>
                    <a:pt x="21282" y="29803"/>
                  </a:lnTo>
                  <a:lnTo>
                    <a:pt x="21346" y="30339"/>
                  </a:lnTo>
                  <a:lnTo>
                    <a:pt x="21871" y="30178"/>
                  </a:lnTo>
                  <a:lnTo>
                    <a:pt x="22074" y="30553"/>
                  </a:lnTo>
                  <a:lnTo>
                    <a:pt x="21624" y="31473"/>
                  </a:lnTo>
                  <a:lnTo>
                    <a:pt x="20993" y="31784"/>
                  </a:lnTo>
                  <a:lnTo>
                    <a:pt x="20308" y="31570"/>
                  </a:lnTo>
                  <a:lnTo>
                    <a:pt x="20597" y="30531"/>
                  </a:lnTo>
                  <a:lnTo>
                    <a:pt x="20265" y="30028"/>
                  </a:lnTo>
                  <a:lnTo>
                    <a:pt x="20597" y="29857"/>
                  </a:lnTo>
                  <a:lnTo>
                    <a:pt x="20629" y="29600"/>
                  </a:lnTo>
                  <a:close/>
                  <a:moveTo>
                    <a:pt x="21432" y="33764"/>
                  </a:moveTo>
                  <a:lnTo>
                    <a:pt x="21036" y="34449"/>
                  </a:lnTo>
                  <a:lnTo>
                    <a:pt x="19858" y="34760"/>
                  </a:lnTo>
                  <a:lnTo>
                    <a:pt x="19526" y="35199"/>
                  </a:lnTo>
                  <a:lnTo>
                    <a:pt x="19580" y="35659"/>
                  </a:lnTo>
                  <a:lnTo>
                    <a:pt x="20276" y="35177"/>
                  </a:lnTo>
                  <a:lnTo>
                    <a:pt x="20607" y="34920"/>
                  </a:lnTo>
                  <a:lnTo>
                    <a:pt x="20383" y="35349"/>
                  </a:lnTo>
                  <a:lnTo>
                    <a:pt x="20158" y="35745"/>
                  </a:lnTo>
                  <a:lnTo>
                    <a:pt x="20522" y="36515"/>
                  </a:lnTo>
                  <a:lnTo>
                    <a:pt x="19869" y="36783"/>
                  </a:lnTo>
                  <a:lnTo>
                    <a:pt x="19537" y="36344"/>
                  </a:lnTo>
                  <a:lnTo>
                    <a:pt x="19580" y="36976"/>
                  </a:lnTo>
                  <a:lnTo>
                    <a:pt x="19408" y="37415"/>
                  </a:lnTo>
                  <a:lnTo>
                    <a:pt x="18905" y="37704"/>
                  </a:lnTo>
                  <a:lnTo>
                    <a:pt x="18916" y="36944"/>
                  </a:lnTo>
                  <a:cubicBezTo>
                    <a:pt x="18916" y="36944"/>
                    <a:pt x="18873" y="36462"/>
                    <a:pt x="18862" y="36419"/>
                  </a:cubicBezTo>
                  <a:cubicBezTo>
                    <a:pt x="18841" y="36387"/>
                    <a:pt x="19130" y="35092"/>
                    <a:pt x="19130" y="35049"/>
                  </a:cubicBezTo>
                  <a:cubicBezTo>
                    <a:pt x="19130" y="35006"/>
                    <a:pt x="19473" y="34653"/>
                    <a:pt x="19473" y="34653"/>
                  </a:cubicBezTo>
                  <a:lnTo>
                    <a:pt x="20757" y="34171"/>
                  </a:lnTo>
                  <a:lnTo>
                    <a:pt x="21432" y="33764"/>
                  </a:lnTo>
                  <a:close/>
                  <a:moveTo>
                    <a:pt x="18916" y="33240"/>
                  </a:moveTo>
                  <a:lnTo>
                    <a:pt x="18263" y="34374"/>
                  </a:lnTo>
                  <a:cubicBezTo>
                    <a:pt x="18263" y="34374"/>
                    <a:pt x="18295" y="35477"/>
                    <a:pt x="18338" y="35691"/>
                  </a:cubicBezTo>
                  <a:cubicBezTo>
                    <a:pt x="18381" y="35905"/>
                    <a:pt x="17599" y="37393"/>
                    <a:pt x="17599" y="37393"/>
                  </a:cubicBezTo>
                  <a:lnTo>
                    <a:pt x="15362" y="38132"/>
                  </a:lnTo>
                  <a:lnTo>
                    <a:pt x="14752" y="36505"/>
                  </a:lnTo>
                  <a:lnTo>
                    <a:pt x="16293" y="34952"/>
                  </a:lnTo>
                  <a:lnTo>
                    <a:pt x="17139" y="33582"/>
                  </a:lnTo>
                  <a:lnTo>
                    <a:pt x="18916" y="33240"/>
                  </a:lnTo>
                  <a:close/>
                  <a:moveTo>
                    <a:pt x="8992" y="36729"/>
                  </a:moveTo>
                  <a:lnTo>
                    <a:pt x="12161" y="38110"/>
                  </a:lnTo>
                  <a:lnTo>
                    <a:pt x="12043" y="38474"/>
                  </a:lnTo>
                  <a:lnTo>
                    <a:pt x="13007" y="38903"/>
                  </a:lnTo>
                  <a:lnTo>
                    <a:pt x="12814" y="40615"/>
                  </a:lnTo>
                  <a:lnTo>
                    <a:pt x="11230" y="39705"/>
                  </a:lnTo>
                  <a:lnTo>
                    <a:pt x="8650" y="37543"/>
                  </a:lnTo>
                  <a:lnTo>
                    <a:pt x="8992" y="36729"/>
                  </a:lnTo>
                  <a:close/>
                  <a:moveTo>
                    <a:pt x="15523" y="39620"/>
                  </a:moveTo>
                  <a:cubicBezTo>
                    <a:pt x="15523" y="39620"/>
                    <a:pt x="16468" y="39782"/>
                    <a:pt x="16573" y="39782"/>
                  </a:cubicBezTo>
                  <a:cubicBezTo>
                    <a:pt x="16579" y="39782"/>
                    <a:pt x="16582" y="39782"/>
                    <a:pt x="16582" y="39780"/>
                  </a:cubicBezTo>
                  <a:cubicBezTo>
                    <a:pt x="16582" y="39748"/>
                    <a:pt x="16818" y="39684"/>
                    <a:pt x="16818" y="39684"/>
                  </a:cubicBezTo>
                  <a:lnTo>
                    <a:pt x="17043" y="40069"/>
                  </a:lnTo>
                  <a:lnTo>
                    <a:pt x="16400" y="40102"/>
                  </a:lnTo>
                  <a:lnTo>
                    <a:pt x="15630" y="40433"/>
                  </a:lnTo>
                  <a:lnTo>
                    <a:pt x="14848" y="40562"/>
                  </a:lnTo>
                  <a:lnTo>
                    <a:pt x="14249" y="40808"/>
                  </a:lnTo>
                  <a:lnTo>
                    <a:pt x="13274" y="40947"/>
                  </a:lnTo>
                  <a:lnTo>
                    <a:pt x="13221" y="40755"/>
                  </a:lnTo>
                  <a:lnTo>
                    <a:pt x="13135" y="40615"/>
                  </a:lnTo>
                  <a:lnTo>
                    <a:pt x="13242" y="40455"/>
                  </a:lnTo>
                  <a:lnTo>
                    <a:pt x="13703" y="40209"/>
                  </a:lnTo>
                  <a:lnTo>
                    <a:pt x="14259" y="40241"/>
                  </a:lnTo>
                  <a:lnTo>
                    <a:pt x="15266" y="39845"/>
                  </a:lnTo>
                  <a:lnTo>
                    <a:pt x="15523" y="39620"/>
                  </a:lnTo>
                  <a:close/>
                  <a:moveTo>
                    <a:pt x="28390" y="0"/>
                  </a:moveTo>
                  <a:lnTo>
                    <a:pt x="25521" y="4218"/>
                  </a:lnTo>
                  <a:lnTo>
                    <a:pt x="27373" y="4272"/>
                  </a:lnTo>
                  <a:lnTo>
                    <a:pt x="27523" y="8072"/>
                  </a:lnTo>
                  <a:lnTo>
                    <a:pt x="26774" y="9143"/>
                  </a:lnTo>
                  <a:lnTo>
                    <a:pt x="25221" y="11369"/>
                  </a:lnTo>
                  <a:lnTo>
                    <a:pt x="23894" y="13264"/>
                  </a:lnTo>
                  <a:lnTo>
                    <a:pt x="23369" y="14709"/>
                  </a:lnTo>
                  <a:lnTo>
                    <a:pt x="22352" y="17482"/>
                  </a:lnTo>
                  <a:lnTo>
                    <a:pt x="20811" y="15983"/>
                  </a:lnTo>
                  <a:lnTo>
                    <a:pt x="18488" y="17364"/>
                  </a:lnTo>
                  <a:lnTo>
                    <a:pt x="19805" y="21507"/>
                  </a:lnTo>
                  <a:lnTo>
                    <a:pt x="16871" y="26014"/>
                  </a:lnTo>
                  <a:lnTo>
                    <a:pt x="16047" y="26506"/>
                  </a:lnTo>
                  <a:lnTo>
                    <a:pt x="13167" y="28219"/>
                  </a:lnTo>
                  <a:lnTo>
                    <a:pt x="13339" y="28529"/>
                  </a:lnTo>
                  <a:lnTo>
                    <a:pt x="13628" y="29033"/>
                  </a:lnTo>
                  <a:lnTo>
                    <a:pt x="13628" y="33122"/>
                  </a:lnTo>
                  <a:lnTo>
                    <a:pt x="11540" y="32394"/>
                  </a:lnTo>
                  <a:lnTo>
                    <a:pt x="11230" y="33379"/>
                  </a:lnTo>
                  <a:cubicBezTo>
                    <a:pt x="11230" y="33379"/>
                    <a:pt x="11701" y="35263"/>
                    <a:pt x="11776" y="35466"/>
                  </a:cubicBezTo>
                  <a:cubicBezTo>
                    <a:pt x="11840" y="35680"/>
                    <a:pt x="11230" y="36697"/>
                    <a:pt x="11230" y="36933"/>
                  </a:cubicBezTo>
                  <a:cubicBezTo>
                    <a:pt x="11230" y="36948"/>
                    <a:pt x="11221" y="36955"/>
                    <a:pt x="11205" y="36955"/>
                  </a:cubicBezTo>
                  <a:cubicBezTo>
                    <a:pt x="11132" y="36955"/>
                    <a:pt x="10901" y="36805"/>
                    <a:pt x="10620" y="36612"/>
                  </a:cubicBezTo>
                  <a:cubicBezTo>
                    <a:pt x="10031" y="36194"/>
                    <a:pt x="9228" y="35552"/>
                    <a:pt x="9228" y="35552"/>
                  </a:cubicBezTo>
                  <a:lnTo>
                    <a:pt x="9763" y="33315"/>
                  </a:lnTo>
                  <a:lnTo>
                    <a:pt x="7451" y="30756"/>
                  </a:lnTo>
                  <a:lnTo>
                    <a:pt x="1445" y="36119"/>
                  </a:lnTo>
                  <a:lnTo>
                    <a:pt x="0" y="37404"/>
                  </a:lnTo>
                  <a:lnTo>
                    <a:pt x="0" y="75118"/>
                  </a:lnTo>
                  <a:lnTo>
                    <a:pt x="28390" y="62914"/>
                  </a:lnTo>
                  <a:lnTo>
                    <a:pt x="28390" y="48933"/>
                  </a:lnTo>
                  <a:lnTo>
                    <a:pt x="27319" y="48633"/>
                  </a:lnTo>
                  <a:lnTo>
                    <a:pt x="26506" y="46310"/>
                  </a:lnTo>
                  <a:lnTo>
                    <a:pt x="26270" y="46846"/>
                  </a:lnTo>
                  <a:lnTo>
                    <a:pt x="25810" y="47884"/>
                  </a:lnTo>
                  <a:lnTo>
                    <a:pt x="24301" y="47435"/>
                  </a:lnTo>
                  <a:lnTo>
                    <a:pt x="21988" y="48719"/>
                  </a:lnTo>
                  <a:lnTo>
                    <a:pt x="19783" y="50710"/>
                  </a:lnTo>
                  <a:lnTo>
                    <a:pt x="19034" y="50625"/>
                  </a:lnTo>
                  <a:lnTo>
                    <a:pt x="16604" y="51899"/>
                  </a:lnTo>
                  <a:lnTo>
                    <a:pt x="17011" y="50507"/>
                  </a:lnTo>
                  <a:lnTo>
                    <a:pt x="17118" y="50111"/>
                  </a:lnTo>
                  <a:lnTo>
                    <a:pt x="16829" y="48098"/>
                  </a:lnTo>
                  <a:lnTo>
                    <a:pt x="16539" y="46193"/>
                  </a:lnTo>
                  <a:lnTo>
                    <a:pt x="18509" y="44598"/>
                  </a:lnTo>
                  <a:cubicBezTo>
                    <a:pt x="18509" y="44598"/>
                    <a:pt x="19152" y="44084"/>
                    <a:pt x="20597" y="42949"/>
                  </a:cubicBezTo>
                  <a:lnTo>
                    <a:pt x="21410" y="41375"/>
                  </a:lnTo>
                  <a:lnTo>
                    <a:pt x="21475" y="41183"/>
                  </a:lnTo>
                  <a:lnTo>
                    <a:pt x="21753" y="40241"/>
                  </a:lnTo>
                  <a:cubicBezTo>
                    <a:pt x="21753" y="40241"/>
                    <a:pt x="22738" y="40573"/>
                    <a:pt x="22909" y="40615"/>
                  </a:cubicBezTo>
                  <a:cubicBezTo>
                    <a:pt x="22913" y="40616"/>
                    <a:pt x="22918" y="40617"/>
                    <a:pt x="22923" y="40617"/>
                  </a:cubicBezTo>
                  <a:cubicBezTo>
                    <a:pt x="23115" y="40617"/>
                    <a:pt x="23605" y="39791"/>
                    <a:pt x="23605" y="39791"/>
                  </a:cubicBezTo>
                  <a:lnTo>
                    <a:pt x="23840" y="38303"/>
                  </a:lnTo>
                  <a:lnTo>
                    <a:pt x="24761" y="37939"/>
                  </a:lnTo>
                  <a:lnTo>
                    <a:pt x="25692" y="37564"/>
                  </a:lnTo>
                  <a:lnTo>
                    <a:pt x="26442" y="37704"/>
                  </a:lnTo>
                  <a:lnTo>
                    <a:pt x="26677" y="39523"/>
                  </a:lnTo>
                  <a:lnTo>
                    <a:pt x="27416" y="39545"/>
                  </a:lnTo>
                  <a:lnTo>
                    <a:pt x="28069" y="39556"/>
                  </a:lnTo>
                  <a:lnTo>
                    <a:pt x="28240" y="38442"/>
                  </a:lnTo>
                  <a:lnTo>
                    <a:pt x="28390" y="38239"/>
                  </a:lnTo>
                  <a:lnTo>
                    <a:pt x="28390" y="35338"/>
                  </a:lnTo>
                  <a:cubicBezTo>
                    <a:pt x="28208" y="35338"/>
                    <a:pt x="27919" y="35327"/>
                    <a:pt x="27855" y="35284"/>
                  </a:cubicBezTo>
                  <a:cubicBezTo>
                    <a:pt x="27758" y="35231"/>
                    <a:pt x="27223" y="34888"/>
                    <a:pt x="27202" y="34760"/>
                  </a:cubicBezTo>
                  <a:cubicBezTo>
                    <a:pt x="27180" y="34631"/>
                    <a:pt x="26934" y="34257"/>
                    <a:pt x="26934" y="34257"/>
                  </a:cubicBezTo>
                  <a:cubicBezTo>
                    <a:pt x="26934" y="34257"/>
                    <a:pt x="25927" y="34503"/>
                    <a:pt x="25816" y="34503"/>
                  </a:cubicBezTo>
                  <a:cubicBezTo>
                    <a:pt x="25814" y="34503"/>
                    <a:pt x="25812" y="34503"/>
                    <a:pt x="25810" y="34503"/>
                  </a:cubicBezTo>
                  <a:cubicBezTo>
                    <a:pt x="25789" y="34503"/>
                    <a:pt x="25724" y="34514"/>
                    <a:pt x="25649" y="34514"/>
                  </a:cubicBezTo>
                  <a:cubicBezTo>
                    <a:pt x="25582" y="34517"/>
                    <a:pt x="25502" y="34521"/>
                    <a:pt x="25426" y="34521"/>
                  </a:cubicBezTo>
                  <a:cubicBezTo>
                    <a:pt x="25274" y="34521"/>
                    <a:pt x="25136" y="34506"/>
                    <a:pt x="25136" y="34449"/>
                  </a:cubicBezTo>
                  <a:cubicBezTo>
                    <a:pt x="25136" y="34332"/>
                    <a:pt x="24376" y="34192"/>
                    <a:pt x="24376" y="34192"/>
                  </a:cubicBezTo>
                  <a:lnTo>
                    <a:pt x="24675" y="33839"/>
                  </a:lnTo>
                  <a:lnTo>
                    <a:pt x="23915" y="33775"/>
                  </a:lnTo>
                  <a:lnTo>
                    <a:pt x="23434" y="33903"/>
                  </a:lnTo>
                  <a:lnTo>
                    <a:pt x="24825" y="32694"/>
                  </a:lnTo>
                  <a:lnTo>
                    <a:pt x="25253" y="32897"/>
                  </a:lnTo>
                  <a:lnTo>
                    <a:pt x="25660" y="32758"/>
                  </a:lnTo>
                  <a:lnTo>
                    <a:pt x="25949" y="33293"/>
                  </a:lnTo>
                  <a:lnTo>
                    <a:pt x="27137" y="32116"/>
                  </a:lnTo>
                  <a:cubicBezTo>
                    <a:pt x="27137" y="32116"/>
                    <a:pt x="27780" y="32105"/>
                    <a:pt x="28390" y="32094"/>
                  </a:cubicBezTo>
                  <a:lnTo>
                    <a:pt x="28390" y="13275"/>
                  </a:lnTo>
                  <a:lnTo>
                    <a:pt x="28379" y="13275"/>
                  </a:lnTo>
                  <a:lnTo>
                    <a:pt x="28154" y="13489"/>
                  </a:lnTo>
                  <a:lnTo>
                    <a:pt x="28015" y="13607"/>
                  </a:lnTo>
                  <a:lnTo>
                    <a:pt x="27683" y="13896"/>
                  </a:lnTo>
                  <a:lnTo>
                    <a:pt x="25864" y="15533"/>
                  </a:lnTo>
                  <a:cubicBezTo>
                    <a:pt x="25864" y="15533"/>
                    <a:pt x="26377" y="14484"/>
                    <a:pt x="26570" y="14217"/>
                  </a:cubicBezTo>
                  <a:cubicBezTo>
                    <a:pt x="26581" y="14195"/>
                    <a:pt x="26602" y="14153"/>
                    <a:pt x="26624" y="14099"/>
                  </a:cubicBezTo>
                  <a:cubicBezTo>
                    <a:pt x="26731" y="13874"/>
                    <a:pt x="26923" y="13403"/>
                    <a:pt x="27127" y="12889"/>
                  </a:cubicBezTo>
                  <a:cubicBezTo>
                    <a:pt x="27287" y="12483"/>
                    <a:pt x="27448" y="12044"/>
                    <a:pt x="27576" y="11690"/>
                  </a:cubicBezTo>
                  <a:cubicBezTo>
                    <a:pt x="27737" y="11284"/>
                    <a:pt x="27833" y="10995"/>
                    <a:pt x="27833" y="10995"/>
                  </a:cubicBezTo>
                  <a:lnTo>
                    <a:pt x="28090" y="9485"/>
                  </a:lnTo>
                  <a:lnTo>
                    <a:pt x="28390" y="9078"/>
                  </a:lnTo>
                  <a:lnTo>
                    <a:pt x="28390" y="0"/>
                  </a:lnTo>
                  <a:close/>
                </a:path>
              </a:pathLst>
            </a:custGeom>
            <a:solidFill>
              <a:srgbClr val="83B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4515325" y="2000950"/>
              <a:ext cx="709750" cy="1334400"/>
            </a:xfrm>
            <a:custGeom>
              <a:avLst/>
              <a:gdLst/>
              <a:ahLst/>
              <a:cxnLst/>
              <a:rect l="l" t="t" r="r" b="b"/>
              <a:pathLst>
                <a:path w="28390" h="53376" extrusionOk="0">
                  <a:moveTo>
                    <a:pt x="12547" y="0"/>
                  </a:moveTo>
                  <a:lnTo>
                    <a:pt x="10919" y="2313"/>
                  </a:lnTo>
                  <a:lnTo>
                    <a:pt x="10052" y="4368"/>
                  </a:lnTo>
                  <a:lnTo>
                    <a:pt x="9078" y="4518"/>
                  </a:lnTo>
                  <a:lnTo>
                    <a:pt x="7975" y="4689"/>
                  </a:lnTo>
                  <a:lnTo>
                    <a:pt x="5192" y="7505"/>
                  </a:lnTo>
                  <a:lnTo>
                    <a:pt x="4550" y="10620"/>
                  </a:lnTo>
                  <a:lnTo>
                    <a:pt x="2816" y="11648"/>
                  </a:lnTo>
                  <a:lnTo>
                    <a:pt x="3169" y="12868"/>
                  </a:lnTo>
                  <a:lnTo>
                    <a:pt x="3918" y="15405"/>
                  </a:lnTo>
                  <a:lnTo>
                    <a:pt x="1927" y="14634"/>
                  </a:lnTo>
                  <a:lnTo>
                    <a:pt x="728" y="14174"/>
                  </a:lnTo>
                  <a:lnTo>
                    <a:pt x="97" y="16005"/>
                  </a:lnTo>
                  <a:lnTo>
                    <a:pt x="75" y="17236"/>
                  </a:lnTo>
                  <a:lnTo>
                    <a:pt x="32" y="20265"/>
                  </a:lnTo>
                  <a:lnTo>
                    <a:pt x="0" y="20233"/>
                  </a:lnTo>
                  <a:lnTo>
                    <a:pt x="0" y="53376"/>
                  </a:lnTo>
                  <a:lnTo>
                    <a:pt x="1445" y="52091"/>
                  </a:lnTo>
                  <a:lnTo>
                    <a:pt x="7451" y="46728"/>
                  </a:lnTo>
                  <a:lnTo>
                    <a:pt x="9763" y="49287"/>
                  </a:lnTo>
                  <a:lnTo>
                    <a:pt x="9228" y="51524"/>
                  </a:lnTo>
                  <a:cubicBezTo>
                    <a:pt x="9228" y="51524"/>
                    <a:pt x="10031" y="52166"/>
                    <a:pt x="10620" y="52584"/>
                  </a:cubicBezTo>
                  <a:cubicBezTo>
                    <a:pt x="10901" y="52777"/>
                    <a:pt x="11132" y="52927"/>
                    <a:pt x="11205" y="52927"/>
                  </a:cubicBezTo>
                  <a:cubicBezTo>
                    <a:pt x="11221" y="52927"/>
                    <a:pt x="11230" y="52920"/>
                    <a:pt x="11230" y="52905"/>
                  </a:cubicBezTo>
                  <a:cubicBezTo>
                    <a:pt x="11230" y="52669"/>
                    <a:pt x="11840" y="51652"/>
                    <a:pt x="11776" y="51438"/>
                  </a:cubicBezTo>
                  <a:cubicBezTo>
                    <a:pt x="11701" y="51235"/>
                    <a:pt x="11230" y="49351"/>
                    <a:pt x="11230" y="49351"/>
                  </a:cubicBezTo>
                  <a:lnTo>
                    <a:pt x="11540" y="48366"/>
                  </a:lnTo>
                  <a:lnTo>
                    <a:pt x="13628" y="49094"/>
                  </a:lnTo>
                  <a:lnTo>
                    <a:pt x="13628" y="45005"/>
                  </a:lnTo>
                  <a:lnTo>
                    <a:pt x="13339" y="44501"/>
                  </a:lnTo>
                  <a:lnTo>
                    <a:pt x="13167" y="44191"/>
                  </a:lnTo>
                  <a:lnTo>
                    <a:pt x="16047" y="42478"/>
                  </a:lnTo>
                  <a:lnTo>
                    <a:pt x="16871" y="41986"/>
                  </a:lnTo>
                  <a:lnTo>
                    <a:pt x="19805" y="37479"/>
                  </a:lnTo>
                  <a:lnTo>
                    <a:pt x="18488" y="33336"/>
                  </a:lnTo>
                  <a:lnTo>
                    <a:pt x="20811" y="31955"/>
                  </a:lnTo>
                  <a:lnTo>
                    <a:pt x="22352" y="33454"/>
                  </a:lnTo>
                  <a:lnTo>
                    <a:pt x="23369" y="30681"/>
                  </a:lnTo>
                  <a:lnTo>
                    <a:pt x="23894" y="29236"/>
                  </a:lnTo>
                  <a:lnTo>
                    <a:pt x="25221" y="27341"/>
                  </a:lnTo>
                  <a:lnTo>
                    <a:pt x="26774" y="25115"/>
                  </a:lnTo>
                  <a:lnTo>
                    <a:pt x="27523" y="24044"/>
                  </a:lnTo>
                  <a:lnTo>
                    <a:pt x="27373" y="20244"/>
                  </a:lnTo>
                  <a:lnTo>
                    <a:pt x="25521" y="20190"/>
                  </a:lnTo>
                  <a:lnTo>
                    <a:pt x="28390" y="15972"/>
                  </a:lnTo>
                  <a:lnTo>
                    <a:pt x="28390" y="2227"/>
                  </a:lnTo>
                  <a:lnTo>
                    <a:pt x="27319" y="2516"/>
                  </a:lnTo>
                  <a:lnTo>
                    <a:pt x="27491" y="3308"/>
                  </a:lnTo>
                  <a:lnTo>
                    <a:pt x="24226" y="4240"/>
                  </a:lnTo>
                  <a:lnTo>
                    <a:pt x="23498" y="4443"/>
                  </a:lnTo>
                  <a:lnTo>
                    <a:pt x="22395" y="2602"/>
                  </a:lnTo>
                  <a:lnTo>
                    <a:pt x="20308" y="3383"/>
                  </a:lnTo>
                  <a:lnTo>
                    <a:pt x="19730" y="4732"/>
                  </a:lnTo>
                  <a:lnTo>
                    <a:pt x="17931" y="4229"/>
                  </a:lnTo>
                  <a:lnTo>
                    <a:pt x="17332" y="4786"/>
                  </a:lnTo>
                  <a:lnTo>
                    <a:pt x="16657" y="5417"/>
                  </a:lnTo>
                  <a:lnTo>
                    <a:pt x="15094" y="6081"/>
                  </a:lnTo>
                  <a:lnTo>
                    <a:pt x="13735" y="7226"/>
                  </a:lnTo>
                  <a:lnTo>
                    <a:pt x="12257" y="8457"/>
                  </a:lnTo>
                  <a:lnTo>
                    <a:pt x="13649" y="6702"/>
                  </a:lnTo>
                  <a:lnTo>
                    <a:pt x="16186" y="3512"/>
                  </a:lnTo>
                  <a:lnTo>
                    <a:pt x="17064" y="2398"/>
                  </a:lnTo>
                  <a:lnTo>
                    <a:pt x="15094" y="0"/>
                  </a:lnTo>
                  <a:lnTo>
                    <a:pt x="13874" y="953"/>
                  </a:lnTo>
                  <a:lnTo>
                    <a:pt x="13585" y="1167"/>
                  </a:lnTo>
                  <a:lnTo>
                    <a:pt x="12696" y="172"/>
                  </a:lnTo>
                  <a:lnTo>
                    <a:pt x="12547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4731550" y="3318475"/>
              <a:ext cx="108950" cy="97175"/>
            </a:xfrm>
            <a:custGeom>
              <a:avLst/>
              <a:gdLst/>
              <a:ahLst/>
              <a:cxnLst/>
              <a:rect l="l" t="t" r="r" b="b"/>
              <a:pathLst>
                <a:path w="4358" h="3887" extrusionOk="0">
                  <a:moveTo>
                    <a:pt x="343" y="0"/>
                  </a:moveTo>
                  <a:lnTo>
                    <a:pt x="1" y="814"/>
                  </a:lnTo>
                  <a:lnTo>
                    <a:pt x="2581" y="2976"/>
                  </a:lnTo>
                  <a:lnTo>
                    <a:pt x="4165" y="3886"/>
                  </a:lnTo>
                  <a:lnTo>
                    <a:pt x="4358" y="2184"/>
                  </a:lnTo>
                  <a:lnTo>
                    <a:pt x="3394" y="1745"/>
                  </a:lnTo>
                  <a:lnTo>
                    <a:pt x="3512" y="1381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4884100" y="3231225"/>
              <a:ext cx="104125" cy="122325"/>
            </a:xfrm>
            <a:custGeom>
              <a:avLst/>
              <a:gdLst/>
              <a:ahLst/>
              <a:cxnLst/>
              <a:rect l="l" t="t" r="r" b="b"/>
              <a:pathLst>
                <a:path w="4165" h="4893" extrusionOk="0">
                  <a:moveTo>
                    <a:pt x="4165" y="1"/>
                  </a:moveTo>
                  <a:lnTo>
                    <a:pt x="2388" y="343"/>
                  </a:lnTo>
                  <a:lnTo>
                    <a:pt x="1542" y="1713"/>
                  </a:lnTo>
                  <a:lnTo>
                    <a:pt x="1" y="3266"/>
                  </a:lnTo>
                  <a:lnTo>
                    <a:pt x="611" y="4893"/>
                  </a:lnTo>
                  <a:lnTo>
                    <a:pt x="2848" y="4154"/>
                  </a:lnTo>
                  <a:cubicBezTo>
                    <a:pt x="2848" y="4154"/>
                    <a:pt x="3630" y="2666"/>
                    <a:pt x="3587" y="2452"/>
                  </a:cubicBezTo>
                  <a:cubicBezTo>
                    <a:pt x="3544" y="2238"/>
                    <a:pt x="3512" y="1135"/>
                    <a:pt x="3512" y="1135"/>
                  </a:cubicBezTo>
                  <a:lnTo>
                    <a:pt x="4165" y="1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4998125" y="3068775"/>
              <a:ext cx="58625" cy="73625"/>
            </a:xfrm>
            <a:custGeom>
              <a:avLst/>
              <a:gdLst/>
              <a:ahLst/>
              <a:cxnLst/>
              <a:rect l="l" t="t" r="r" b="b"/>
              <a:pathLst>
                <a:path w="2345" h="2945" extrusionOk="0">
                  <a:moveTo>
                    <a:pt x="632" y="1"/>
                  </a:moveTo>
                  <a:lnTo>
                    <a:pt x="268" y="279"/>
                  </a:lnTo>
                  <a:cubicBezTo>
                    <a:pt x="257" y="322"/>
                    <a:pt x="0" y="2591"/>
                    <a:pt x="0" y="2591"/>
                  </a:cubicBezTo>
                  <a:lnTo>
                    <a:pt x="1531" y="2441"/>
                  </a:lnTo>
                  <a:lnTo>
                    <a:pt x="2345" y="2945"/>
                  </a:lnTo>
                  <a:lnTo>
                    <a:pt x="2345" y="2945"/>
                  </a:lnTo>
                  <a:lnTo>
                    <a:pt x="1745" y="1606"/>
                  </a:lnTo>
                  <a:lnTo>
                    <a:pt x="889" y="1542"/>
                  </a:lnTo>
                  <a:lnTo>
                    <a:pt x="1028" y="1189"/>
                  </a:lnTo>
                  <a:lnTo>
                    <a:pt x="1081" y="11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5021925" y="3140225"/>
              <a:ext cx="45250" cy="54625"/>
            </a:xfrm>
            <a:custGeom>
              <a:avLst/>
              <a:gdLst/>
              <a:ahLst/>
              <a:cxnLst/>
              <a:rect l="l" t="t" r="r" b="b"/>
              <a:pathLst>
                <a:path w="1810" h="2185" extrusionOk="0">
                  <a:moveTo>
                    <a:pt x="365" y="1"/>
                  </a:moveTo>
                  <a:lnTo>
                    <a:pt x="333" y="258"/>
                  </a:lnTo>
                  <a:lnTo>
                    <a:pt x="1" y="429"/>
                  </a:lnTo>
                  <a:lnTo>
                    <a:pt x="333" y="932"/>
                  </a:lnTo>
                  <a:lnTo>
                    <a:pt x="44" y="1971"/>
                  </a:lnTo>
                  <a:lnTo>
                    <a:pt x="729" y="2185"/>
                  </a:lnTo>
                  <a:lnTo>
                    <a:pt x="1360" y="1874"/>
                  </a:lnTo>
                  <a:lnTo>
                    <a:pt x="1810" y="954"/>
                  </a:lnTo>
                  <a:lnTo>
                    <a:pt x="1607" y="579"/>
                  </a:lnTo>
                  <a:lnTo>
                    <a:pt x="1082" y="740"/>
                  </a:lnTo>
                  <a:lnTo>
                    <a:pt x="1018" y="20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5101150" y="3202600"/>
              <a:ext cx="123925" cy="81100"/>
            </a:xfrm>
            <a:custGeom>
              <a:avLst/>
              <a:gdLst/>
              <a:ahLst/>
              <a:cxnLst/>
              <a:rect l="l" t="t" r="r" b="b"/>
              <a:pathLst>
                <a:path w="4957" h="3244" extrusionOk="0">
                  <a:moveTo>
                    <a:pt x="4957" y="0"/>
                  </a:moveTo>
                  <a:cubicBezTo>
                    <a:pt x="4347" y="11"/>
                    <a:pt x="3704" y="22"/>
                    <a:pt x="3704" y="22"/>
                  </a:cubicBezTo>
                  <a:lnTo>
                    <a:pt x="2516" y="1199"/>
                  </a:lnTo>
                  <a:lnTo>
                    <a:pt x="2227" y="664"/>
                  </a:lnTo>
                  <a:lnTo>
                    <a:pt x="1820" y="803"/>
                  </a:lnTo>
                  <a:lnTo>
                    <a:pt x="1392" y="600"/>
                  </a:lnTo>
                  <a:lnTo>
                    <a:pt x="1" y="1809"/>
                  </a:lnTo>
                  <a:lnTo>
                    <a:pt x="482" y="1681"/>
                  </a:lnTo>
                  <a:lnTo>
                    <a:pt x="1242" y="1745"/>
                  </a:lnTo>
                  <a:lnTo>
                    <a:pt x="943" y="2098"/>
                  </a:lnTo>
                  <a:cubicBezTo>
                    <a:pt x="943" y="2098"/>
                    <a:pt x="1703" y="2238"/>
                    <a:pt x="1703" y="2355"/>
                  </a:cubicBezTo>
                  <a:cubicBezTo>
                    <a:pt x="1703" y="2412"/>
                    <a:pt x="1840" y="2426"/>
                    <a:pt x="1991" y="2426"/>
                  </a:cubicBezTo>
                  <a:cubicBezTo>
                    <a:pt x="2156" y="2426"/>
                    <a:pt x="2338" y="2409"/>
                    <a:pt x="2377" y="2409"/>
                  </a:cubicBezTo>
                  <a:cubicBezTo>
                    <a:pt x="2379" y="2409"/>
                    <a:pt x="2381" y="2409"/>
                    <a:pt x="2383" y="2409"/>
                  </a:cubicBezTo>
                  <a:cubicBezTo>
                    <a:pt x="2494" y="2409"/>
                    <a:pt x="3501" y="2163"/>
                    <a:pt x="3501" y="2163"/>
                  </a:cubicBezTo>
                  <a:cubicBezTo>
                    <a:pt x="3501" y="2163"/>
                    <a:pt x="3747" y="2537"/>
                    <a:pt x="3769" y="2666"/>
                  </a:cubicBezTo>
                  <a:cubicBezTo>
                    <a:pt x="3790" y="2794"/>
                    <a:pt x="4325" y="3137"/>
                    <a:pt x="4422" y="3190"/>
                  </a:cubicBezTo>
                  <a:cubicBezTo>
                    <a:pt x="4486" y="3233"/>
                    <a:pt x="4775" y="3244"/>
                    <a:pt x="4957" y="3244"/>
                  </a:cubicBezTo>
                  <a:lnTo>
                    <a:pt x="4957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4843700" y="3390725"/>
              <a:ext cx="97700" cy="33225"/>
            </a:xfrm>
            <a:custGeom>
              <a:avLst/>
              <a:gdLst/>
              <a:ahLst/>
              <a:cxnLst/>
              <a:rect l="l" t="t" r="r" b="b"/>
              <a:pathLst>
                <a:path w="3908" h="1329" extrusionOk="0">
                  <a:moveTo>
                    <a:pt x="2388" y="1"/>
                  </a:moveTo>
                  <a:lnTo>
                    <a:pt x="2131" y="226"/>
                  </a:lnTo>
                  <a:lnTo>
                    <a:pt x="1124" y="622"/>
                  </a:lnTo>
                  <a:lnTo>
                    <a:pt x="568" y="590"/>
                  </a:lnTo>
                  <a:lnTo>
                    <a:pt x="107" y="836"/>
                  </a:lnTo>
                  <a:lnTo>
                    <a:pt x="0" y="996"/>
                  </a:lnTo>
                  <a:lnTo>
                    <a:pt x="86" y="1136"/>
                  </a:lnTo>
                  <a:lnTo>
                    <a:pt x="139" y="1328"/>
                  </a:lnTo>
                  <a:lnTo>
                    <a:pt x="1114" y="1189"/>
                  </a:lnTo>
                  <a:lnTo>
                    <a:pt x="1713" y="943"/>
                  </a:lnTo>
                  <a:lnTo>
                    <a:pt x="2495" y="814"/>
                  </a:lnTo>
                  <a:lnTo>
                    <a:pt x="3265" y="483"/>
                  </a:lnTo>
                  <a:lnTo>
                    <a:pt x="3908" y="450"/>
                  </a:lnTo>
                  <a:lnTo>
                    <a:pt x="3683" y="65"/>
                  </a:lnTo>
                  <a:cubicBezTo>
                    <a:pt x="3683" y="65"/>
                    <a:pt x="3447" y="129"/>
                    <a:pt x="3447" y="161"/>
                  </a:cubicBezTo>
                  <a:cubicBezTo>
                    <a:pt x="3447" y="163"/>
                    <a:pt x="3444" y="163"/>
                    <a:pt x="3438" y="163"/>
                  </a:cubicBezTo>
                  <a:cubicBezTo>
                    <a:pt x="3333" y="163"/>
                    <a:pt x="2388" y="1"/>
                    <a:pt x="2388" y="1"/>
                  </a:cubicBez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4986350" y="3244350"/>
              <a:ext cx="64775" cy="98500"/>
            </a:xfrm>
            <a:custGeom>
              <a:avLst/>
              <a:gdLst/>
              <a:ahLst/>
              <a:cxnLst/>
              <a:rect l="l" t="t" r="r" b="b"/>
              <a:pathLst>
                <a:path w="2591" h="3940" extrusionOk="0">
                  <a:moveTo>
                    <a:pt x="2591" y="0"/>
                  </a:moveTo>
                  <a:lnTo>
                    <a:pt x="1916" y="407"/>
                  </a:lnTo>
                  <a:lnTo>
                    <a:pt x="632" y="889"/>
                  </a:lnTo>
                  <a:cubicBezTo>
                    <a:pt x="632" y="889"/>
                    <a:pt x="289" y="1242"/>
                    <a:pt x="289" y="1285"/>
                  </a:cubicBezTo>
                  <a:cubicBezTo>
                    <a:pt x="289" y="1328"/>
                    <a:pt x="0" y="2623"/>
                    <a:pt x="21" y="2655"/>
                  </a:cubicBezTo>
                  <a:cubicBezTo>
                    <a:pt x="32" y="2698"/>
                    <a:pt x="75" y="3180"/>
                    <a:pt x="75" y="3180"/>
                  </a:cubicBezTo>
                  <a:lnTo>
                    <a:pt x="64" y="3940"/>
                  </a:lnTo>
                  <a:lnTo>
                    <a:pt x="567" y="3651"/>
                  </a:lnTo>
                  <a:lnTo>
                    <a:pt x="739" y="3212"/>
                  </a:lnTo>
                  <a:lnTo>
                    <a:pt x="696" y="2580"/>
                  </a:lnTo>
                  <a:lnTo>
                    <a:pt x="1028" y="3019"/>
                  </a:lnTo>
                  <a:lnTo>
                    <a:pt x="1681" y="2751"/>
                  </a:lnTo>
                  <a:lnTo>
                    <a:pt x="1317" y="1981"/>
                  </a:lnTo>
                  <a:lnTo>
                    <a:pt x="1542" y="1585"/>
                  </a:lnTo>
                  <a:lnTo>
                    <a:pt x="1766" y="1156"/>
                  </a:lnTo>
                  <a:lnTo>
                    <a:pt x="1435" y="1413"/>
                  </a:lnTo>
                  <a:lnTo>
                    <a:pt x="739" y="1895"/>
                  </a:lnTo>
                  <a:lnTo>
                    <a:pt x="685" y="1435"/>
                  </a:lnTo>
                  <a:lnTo>
                    <a:pt x="1017" y="996"/>
                  </a:lnTo>
                  <a:lnTo>
                    <a:pt x="2195" y="685"/>
                  </a:lnTo>
                  <a:lnTo>
                    <a:pt x="2591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4928800" y="3339350"/>
              <a:ext cx="296275" cy="358375"/>
            </a:xfrm>
            <a:custGeom>
              <a:avLst/>
              <a:gdLst/>
              <a:ahLst/>
              <a:cxnLst/>
              <a:rect l="l" t="t" r="r" b="b"/>
              <a:pathLst>
                <a:path w="11851" h="14335" extrusionOk="0">
                  <a:moveTo>
                    <a:pt x="9153" y="0"/>
                  </a:moveTo>
                  <a:lnTo>
                    <a:pt x="8222" y="375"/>
                  </a:lnTo>
                  <a:lnTo>
                    <a:pt x="7301" y="739"/>
                  </a:lnTo>
                  <a:lnTo>
                    <a:pt x="7066" y="2227"/>
                  </a:lnTo>
                  <a:cubicBezTo>
                    <a:pt x="7066" y="2227"/>
                    <a:pt x="6576" y="3053"/>
                    <a:pt x="6384" y="3053"/>
                  </a:cubicBezTo>
                  <a:cubicBezTo>
                    <a:pt x="6379" y="3053"/>
                    <a:pt x="6374" y="3052"/>
                    <a:pt x="6370" y="3051"/>
                  </a:cubicBezTo>
                  <a:cubicBezTo>
                    <a:pt x="6199" y="3009"/>
                    <a:pt x="5214" y="2677"/>
                    <a:pt x="5214" y="2677"/>
                  </a:cubicBezTo>
                  <a:lnTo>
                    <a:pt x="4936" y="3619"/>
                  </a:lnTo>
                  <a:lnTo>
                    <a:pt x="4871" y="3811"/>
                  </a:lnTo>
                  <a:lnTo>
                    <a:pt x="4058" y="5385"/>
                  </a:lnTo>
                  <a:cubicBezTo>
                    <a:pt x="2613" y="6520"/>
                    <a:pt x="1970" y="7034"/>
                    <a:pt x="1970" y="7034"/>
                  </a:cubicBezTo>
                  <a:lnTo>
                    <a:pt x="0" y="8629"/>
                  </a:lnTo>
                  <a:lnTo>
                    <a:pt x="290" y="10534"/>
                  </a:lnTo>
                  <a:lnTo>
                    <a:pt x="579" y="12547"/>
                  </a:lnTo>
                  <a:lnTo>
                    <a:pt x="472" y="12943"/>
                  </a:lnTo>
                  <a:lnTo>
                    <a:pt x="65" y="14335"/>
                  </a:lnTo>
                  <a:lnTo>
                    <a:pt x="2495" y="13061"/>
                  </a:lnTo>
                  <a:lnTo>
                    <a:pt x="3244" y="13146"/>
                  </a:lnTo>
                  <a:lnTo>
                    <a:pt x="5449" y="11155"/>
                  </a:lnTo>
                  <a:lnTo>
                    <a:pt x="7762" y="9871"/>
                  </a:lnTo>
                  <a:lnTo>
                    <a:pt x="9271" y="10320"/>
                  </a:lnTo>
                  <a:lnTo>
                    <a:pt x="9731" y="9282"/>
                  </a:lnTo>
                  <a:lnTo>
                    <a:pt x="9967" y="8746"/>
                  </a:lnTo>
                  <a:lnTo>
                    <a:pt x="10780" y="11069"/>
                  </a:lnTo>
                  <a:lnTo>
                    <a:pt x="11851" y="11369"/>
                  </a:lnTo>
                  <a:lnTo>
                    <a:pt x="11851" y="675"/>
                  </a:lnTo>
                  <a:lnTo>
                    <a:pt x="11701" y="878"/>
                  </a:lnTo>
                  <a:lnTo>
                    <a:pt x="11530" y="1992"/>
                  </a:lnTo>
                  <a:lnTo>
                    <a:pt x="10877" y="1981"/>
                  </a:lnTo>
                  <a:lnTo>
                    <a:pt x="10138" y="1959"/>
                  </a:lnTo>
                  <a:lnTo>
                    <a:pt x="9903" y="140"/>
                  </a:lnTo>
                  <a:lnTo>
                    <a:pt x="9153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5161900" y="2627200"/>
              <a:ext cx="63175" cy="161400"/>
            </a:xfrm>
            <a:custGeom>
              <a:avLst/>
              <a:gdLst/>
              <a:ahLst/>
              <a:cxnLst/>
              <a:rect l="l" t="t" r="r" b="b"/>
              <a:pathLst>
                <a:path w="2527" h="6456" extrusionOk="0">
                  <a:moveTo>
                    <a:pt x="2527" y="0"/>
                  </a:moveTo>
                  <a:lnTo>
                    <a:pt x="2227" y="407"/>
                  </a:lnTo>
                  <a:lnTo>
                    <a:pt x="1970" y="1917"/>
                  </a:lnTo>
                  <a:cubicBezTo>
                    <a:pt x="1970" y="1917"/>
                    <a:pt x="1874" y="2206"/>
                    <a:pt x="1713" y="2612"/>
                  </a:cubicBezTo>
                  <a:cubicBezTo>
                    <a:pt x="1585" y="2966"/>
                    <a:pt x="1424" y="3405"/>
                    <a:pt x="1264" y="3811"/>
                  </a:cubicBezTo>
                  <a:cubicBezTo>
                    <a:pt x="1060" y="4325"/>
                    <a:pt x="868" y="4796"/>
                    <a:pt x="761" y="5021"/>
                  </a:cubicBezTo>
                  <a:cubicBezTo>
                    <a:pt x="739" y="5075"/>
                    <a:pt x="718" y="5117"/>
                    <a:pt x="707" y="5139"/>
                  </a:cubicBezTo>
                  <a:cubicBezTo>
                    <a:pt x="514" y="5406"/>
                    <a:pt x="1" y="6455"/>
                    <a:pt x="1" y="6455"/>
                  </a:cubicBezTo>
                  <a:lnTo>
                    <a:pt x="1820" y="4818"/>
                  </a:lnTo>
                  <a:lnTo>
                    <a:pt x="2152" y="4529"/>
                  </a:lnTo>
                  <a:lnTo>
                    <a:pt x="2291" y="4411"/>
                  </a:lnTo>
                  <a:lnTo>
                    <a:pt x="2516" y="4197"/>
                  </a:lnTo>
                  <a:lnTo>
                    <a:pt x="2527" y="4197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AB67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5225050" y="1285850"/>
              <a:ext cx="677675" cy="3016700"/>
            </a:xfrm>
            <a:custGeom>
              <a:avLst/>
              <a:gdLst/>
              <a:ahLst/>
              <a:cxnLst/>
              <a:rect l="l" t="t" r="r" b="b"/>
              <a:pathLst>
                <a:path w="27107" h="120668" extrusionOk="0">
                  <a:moveTo>
                    <a:pt x="2913" y="50657"/>
                  </a:moveTo>
                  <a:lnTo>
                    <a:pt x="3480" y="50892"/>
                  </a:lnTo>
                  <a:lnTo>
                    <a:pt x="3983" y="52156"/>
                  </a:lnTo>
                  <a:lnTo>
                    <a:pt x="3009" y="52905"/>
                  </a:lnTo>
                  <a:lnTo>
                    <a:pt x="2463" y="51567"/>
                  </a:lnTo>
                  <a:lnTo>
                    <a:pt x="2913" y="50657"/>
                  </a:lnTo>
                  <a:close/>
                  <a:moveTo>
                    <a:pt x="1" y="1"/>
                  </a:moveTo>
                  <a:lnTo>
                    <a:pt x="1" y="30831"/>
                  </a:lnTo>
                  <a:lnTo>
                    <a:pt x="311" y="31035"/>
                  </a:lnTo>
                  <a:lnTo>
                    <a:pt x="6916" y="35755"/>
                  </a:lnTo>
                  <a:lnTo>
                    <a:pt x="7013" y="36355"/>
                  </a:lnTo>
                  <a:lnTo>
                    <a:pt x="7109" y="36965"/>
                  </a:lnTo>
                  <a:lnTo>
                    <a:pt x="7205" y="37629"/>
                  </a:lnTo>
                  <a:lnTo>
                    <a:pt x="8287" y="38025"/>
                  </a:lnTo>
                  <a:lnTo>
                    <a:pt x="11027" y="39021"/>
                  </a:lnTo>
                  <a:lnTo>
                    <a:pt x="12537" y="41033"/>
                  </a:lnTo>
                  <a:lnTo>
                    <a:pt x="13404" y="40701"/>
                  </a:lnTo>
                  <a:cubicBezTo>
                    <a:pt x="13404" y="40701"/>
                    <a:pt x="13468" y="39920"/>
                    <a:pt x="13286" y="39716"/>
                  </a:cubicBezTo>
                  <a:cubicBezTo>
                    <a:pt x="13282" y="39711"/>
                    <a:pt x="13281" y="39709"/>
                    <a:pt x="13281" y="39709"/>
                  </a:cubicBezTo>
                  <a:lnTo>
                    <a:pt x="13281" y="39709"/>
                  </a:lnTo>
                  <a:cubicBezTo>
                    <a:pt x="13304" y="39709"/>
                    <a:pt x="15293" y="41800"/>
                    <a:pt x="16390" y="42960"/>
                  </a:cubicBezTo>
                  <a:cubicBezTo>
                    <a:pt x="16819" y="43410"/>
                    <a:pt x="17118" y="43720"/>
                    <a:pt x="17118" y="43720"/>
                  </a:cubicBezTo>
                  <a:lnTo>
                    <a:pt x="17803" y="46022"/>
                  </a:lnTo>
                  <a:lnTo>
                    <a:pt x="17482" y="46086"/>
                  </a:lnTo>
                  <a:lnTo>
                    <a:pt x="15609" y="46461"/>
                  </a:lnTo>
                  <a:lnTo>
                    <a:pt x="16423" y="49811"/>
                  </a:lnTo>
                  <a:lnTo>
                    <a:pt x="15641" y="49704"/>
                  </a:lnTo>
                  <a:lnTo>
                    <a:pt x="14795" y="49597"/>
                  </a:lnTo>
                  <a:lnTo>
                    <a:pt x="12419" y="50186"/>
                  </a:lnTo>
                  <a:lnTo>
                    <a:pt x="12130" y="48998"/>
                  </a:lnTo>
                  <a:lnTo>
                    <a:pt x="8372" y="51631"/>
                  </a:lnTo>
                  <a:lnTo>
                    <a:pt x="6403" y="51139"/>
                  </a:lnTo>
                  <a:lnTo>
                    <a:pt x="10331" y="46568"/>
                  </a:lnTo>
                  <a:lnTo>
                    <a:pt x="8308" y="46739"/>
                  </a:lnTo>
                  <a:lnTo>
                    <a:pt x="7944" y="45551"/>
                  </a:lnTo>
                  <a:lnTo>
                    <a:pt x="6017" y="47242"/>
                  </a:lnTo>
                  <a:lnTo>
                    <a:pt x="4540" y="46835"/>
                  </a:lnTo>
                  <a:lnTo>
                    <a:pt x="4540" y="46225"/>
                  </a:lnTo>
                  <a:lnTo>
                    <a:pt x="4047" y="45947"/>
                  </a:lnTo>
                  <a:lnTo>
                    <a:pt x="761" y="44148"/>
                  </a:lnTo>
                  <a:lnTo>
                    <a:pt x="1" y="44576"/>
                  </a:lnTo>
                  <a:lnTo>
                    <a:pt x="1" y="53654"/>
                  </a:lnTo>
                  <a:lnTo>
                    <a:pt x="1200" y="53119"/>
                  </a:lnTo>
                  <a:lnTo>
                    <a:pt x="1778" y="52605"/>
                  </a:lnTo>
                  <a:lnTo>
                    <a:pt x="2313" y="52134"/>
                  </a:lnTo>
                  <a:lnTo>
                    <a:pt x="2624" y="53108"/>
                  </a:lnTo>
                  <a:lnTo>
                    <a:pt x="2249" y="54832"/>
                  </a:lnTo>
                  <a:lnTo>
                    <a:pt x="1296" y="55067"/>
                  </a:lnTo>
                  <a:lnTo>
                    <a:pt x="975" y="57144"/>
                  </a:lnTo>
                  <a:lnTo>
                    <a:pt x="215" y="57851"/>
                  </a:lnTo>
                  <a:lnTo>
                    <a:pt x="1" y="57851"/>
                  </a:lnTo>
                  <a:lnTo>
                    <a:pt x="1" y="76670"/>
                  </a:lnTo>
                  <a:cubicBezTo>
                    <a:pt x="558" y="77152"/>
                    <a:pt x="1093" y="77634"/>
                    <a:pt x="1146" y="77676"/>
                  </a:cubicBezTo>
                  <a:cubicBezTo>
                    <a:pt x="1264" y="77773"/>
                    <a:pt x="1992" y="78715"/>
                    <a:pt x="1992" y="78715"/>
                  </a:cubicBezTo>
                  <a:lnTo>
                    <a:pt x="2174" y="79432"/>
                  </a:lnTo>
                  <a:lnTo>
                    <a:pt x="2538" y="80064"/>
                  </a:lnTo>
                  <a:lnTo>
                    <a:pt x="3138" y="81102"/>
                  </a:lnTo>
                  <a:lnTo>
                    <a:pt x="3962" y="82098"/>
                  </a:lnTo>
                  <a:lnTo>
                    <a:pt x="2399" y="81220"/>
                  </a:lnTo>
                  <a:lnTo>
                    <a:pt x="2067" y="80492"/>
                  </a:lnTo>
                  <a:lnTo>
                    <a:pt x="1939" y="80203"/>
                  </a:lnTo>
                  <a:cubicBezTo>
                    <a:pt x="1939" y="80203"/>
                    <a:pt x="669" y="79568"/>
                    <a:pt x="555" y="79568"/>
                  </a:cubicBezTo>
                  <a:cubicBezTo>
                    <a:pt x="550" y="79568"/>
                    <a:pt x="548" y="79569"/>
                    <a:pt x="547" y="79571"/>
                  </a:cubicBezTo>
                  <a:cubicBezTo>
                    <a:pt x="526" y="79614"/>
                    <a:pt x="162" y="80064"/>
                    <a:pt x="162" y="80064"/>
                  </a:cubicBezTo>
                  <a:cubicBezTo>
                    <a:pt x="162" y="80064"/>
                    <a:pt x="97" y="79999"/>
                    <a:pt x="1" y="79914"/>
                  </a:cubicBezTo>
                  <a:lnTo>
                    <a:pt x="1" y="82815"/>
                  </a:lnTo>
                  <a:lnTo>
                    <a:pt x="986" y="82355"/>
                  </a:lnTo>
                  <a:cubicBezTo>
                    <a:pt x="986" y="82355"/>
                    <a:pt x="1478" y="83843"/>
                    <a:pt x="1703" y="84356"/>
                  </a:cubicBezTo>
                  <a:cubicBezTo>
                    <a:pt x="1939" y="84881"/>
                    <a:pt x="2056" y="85577"/>
                    <a:pt x="2056" y="85577"/>
                  </a:cubicBezTo>
                  <a:cubicBezTo>
                    <a:pt x="2056" y="85577"/>
                    <a:pt x="3448" y="87407"/>
                    <a:pt x="3619" y="87547"/>
                  </a:cubicBezTo>
                  <a:cubicBezTo>
                    <a:pt x="3673" y="87589"/>
                    <a:pt x="3769" y="87825"/>
                    <a:pt x="3876" y="88135"/>
                  </a:cubicBezTo>
                  <a:cubicBezTo>
                    <a:pt x="4165" y="88906"/>
                    <a:pt x="4561" y="90201"/>
                    <a:pt x="4604" y="90341"/>
                  </a:cubicBezTo>
                  <a:cubicBezTo>
                    <a:pt x="4658" y="90544"/>
                    <a:pt x="5182" y="92535"/>
                    <a:pt x="5182" y="92535"/>
                  </a:cubicBezTo>
                  <a:lnTo>
                    <a:pt x="4433" y="92342"/>
                  </a:lnTo>
                  <a:lnTo>
                    <a:pt x="4315" y="93734"/>
                  </a:lnTo>
                  <a:lnTo>
                    <a:pt x="3384" y="95083"/>
                  </a:lnTo>
                  <a:lnTo>
                    <a:pt x="2110" y="94408"/>
                  </a:lnTo>
                  <a:lnTo>
                    <a:pt x="311" y="93884"/>
                  </a:lnTo>
                  <a:lnTo>
                    <a:pt x="1" y="93509"/>
                  </a:lnTo>
                  <a:lnTo>
                    <a:pt x="1" y="107490"/>
                  </a:lnTo>
                  <a:lnTo>
                    <a:pt x="27106" y="120668"/>
                  </a:lnTo>
                  <a:lnTo>
                    <a:pt x="27106" y="131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B93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5225050" y="2056625"/>
              <a:ext cx="445100" cy="520025"/>
            </a:xfrm>
            <a:custGeom>
              <a:avLst/>
              <a:gdLst/>
              <a:ahLst/>
              <a:cxnLst/>
              <a:rect l="l" t="t" r="r" b="b"/>
              <a:pathLst>
                <a:path w="17804" h="20801" extrusionOk="0">
                  <a:moveTo>
                    <a:pt x="1" y="0"/>
                  </a:moveTo>
                  <a:lnTo>
                    <a:pt x="1" y="13745"/>
                  </a:lnTo>
                  <a:lnTo>
                    <a:pt x="761" y="13317"/>
                  </a:lnTo>
                  <a:lnTo>
                    <a:pt x="4047" y="15116"/>
                  </a:lnTo>
                  <a:lnTo>
                    <a:pt x="4540" y="15394"/>
                  </a:lnTo>
                  <a:lnTo>
                    <a:pt x="4540" y="16004"/>
                  </a:lnTo>
                  <a:lnTo>
                    <a:pt x="6017" y="16411"/>
                  </a:lnTo>
                  <a:lnTo>
                    <a:pt x="7944" y="14720"/>
                  </a:lnTo>
                  <a:lnTo>
                    <a:pt x="8308" y="15908"/>
                  </a:lnTo>
                  <a:lnTo>
                    <a:pt x="10331" y="15737"/>
                  </a:lnTo>
                  <a:lnTo>
                    <a:pt x="6403" y="20308"/>
                  </a:lnTo>
                  <a:lnTo>
                    <a:pt x="8372" y="20800"/>
                  </a:lnTo>
                  <a:lnTo>
                    <a:pt x="12130" y="18167"/>
                  </a:lnTo>
                  <a:lnTo>
                    <a:pt x="12419" y="19355"/>
                  </a:lnTo>
                  <a:lnTo>
                    <a:pt x="14795" y="18766"/>
                  </a:lnTo>
                  <a:lnTo>
                    <a:pt x="15641" y="18873"/>
                  </a:lnTo>
                  <a:lnTo>
                    <a:pt x="16423" y="18980"/>
                  </a:lnTo>
                  <a:lnTo>
                    <a:pt x="15609" y="15630"/>
                  </a:lnTo>
                  <a:lnTo>
                    <a:pt x="17482" y="15255"/>
                  </a:lnTo>
                  <a:lnTo>
                    <a:pt x="17803" y="15191"/>
                  </a:lnTo>
                  <a:lnTo>
                    <a:pt x="17118" y="12889"/>
                  </a:lnTo>
                  <a:cubicBezTo>
                    <a:pt x="17118" y="12889"/>
                    <a:pt x="16819" y="12579"/>
                    <a:pt x="16390" y="12129"/>
                  </a:cubicBezTo>
                  <a:cubicBezTo>
                    <a:pt x="15293" y="10969"/>
                    <a:pt x="13304" y="8878"/>
                    <a:pt x="13281" y="8878"/>
                  </a:cubicBezTo>
                  <a:lnTo>
                    <a:pt x="13281" y="8878"/>
                  </a:lnTo>
                  <a:cubicBezTo>
                    <a:pt x="13281" y="8878"/>
                    <a:pt x="13282" y="8880"/>
                    <a:pt x="13286" y="8885"/>
                  </a:cubicBezTo>
                  <a:cubicBezTo>
                    <a:pt x="13468" y="9089"/>
                    <a:pt x="13404" y="9870"/>
                    <a:pt x="13404" y="9870"/>
                  </a:cubicBezTo>
                  <a:lnTo>
                    <a:pt x="12537" y="10202"/>
                  </a:lnTo>
                  <a:lnTo>
                    <a:pt x="11027" y="8190"/>
                  </a:lnTo>
                  <a:lnTo>
                    <a:pt x="8287" y="7194"/>
                  </a:lnTo>
                  <a:lnTo>
                    <a:pt x="7205" y="6798"/>
                  </a:lnTo>
                  <a:lnTo>
                    <a:pt x="7109" y="6134"/>
                  </a:lnTo>
                  <a:lnTo>
                    <a:pt x="7013" y="5524"/>
                  </a:lnTo>
                  <a:lnTo>
                    <a:pt x="6916" y="4924"/>
                  </a:lnTo>
                  <a:lnTo>
                    <a:pt x="311" y="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4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5225050" y="3202600"/>
              <a:ext cx="99050" cy="135700"/>
            </a:xfrm>
            <a:custGeom>
              <a:avLst/>
              <a:gdLst/>
              <a:ahLst/>
              <a:cxnLst/>
              <a:rect l="l" t="t" r="r" b="b"/>
              <a:pathLst>
                <a:path w="3962" h="5428" extrusionOk="0">
                  <a:moveTo>
                    <a:pt x="1" y="0"/>
                  </a:moveTo>
                  <a:lnTo>
                    <a:pt x="1" y="3244"/>
                  </a:lnTo>
                  <a:cubicBezTo>
                    <a:pt x="97" y="3329"/>
                    <a:pt x="162" y="3394"/>
                    <a:pt x="162" y="3394"/>
                  </a:cubicBezTo>
                  <a:cubicBezTo>
                    <a:pt x="162" y="3394"/>
                    <a:pt x="526" y="2944"/>
                    <a:pt x="547" y="2901"/>
                  </a:cubicBezTo>
                  <a:cubicBezTo>
                    <a:pt x="548" y="2899"/>
                    <a:pt x="550" y="2898"/>
                    <a:pt x="555" y="2898"/>
                  </a:cubicBezTo>
                  <a:cubicBezTo>
                    <a:pt x="669" y="2898"/>
                    <a:pt x="1939" y="3533"/>
                    <a:pt x="1939" y="3533"/>
                  </a:cubicBezTo>
                  <a:lnTo>
                    <a:pt x="2067" y="3822"/>
                  </a:lnTo>
                  <a:lnTo>
                    <a:pt x="2399" y="4550"/>
                  </a:lnTo>
                  <a:lnTo>
                    <a:pt x="3962" y="5428"/>
                  </a:lnTo>
                  <a:lnTo>
                    <a:pt x="3138" y="4432"/>
                  </a:lnTo>
                  <a:lnTo>
                    <a:pt x="2538" y="3394"/>
                  </a:lnTo>
                  <a:lnTo>
                    <a:pt x="2174" y="2762"/>
                  </a:lnTo>
                  <a:lnTo>
                    <a:pt x="1992" y="2045"/>
                  </a:lnTo>
                  <a:cubicBezTo>
                    <a:pt x="1992" y="2045"/>
                    <a:pt x="1264" y="1103"/>
                    <a:pt x="1146" y="1006"/>
                  </a:cubicBezTo>
                  <a:cubicBezTo>
                    <a:pt x="1093" y="964"/>
                    <a:pt x="558" y="482"/>
                    <a:pt x="1" y="0"/>
                  </a:cubicBezTo>
                  <a:close/>
                </a:path>
              </a:pathLst>
            </a:custGeom>
            <a:solidFill>
              <a:srgbClr val="8E4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5225050" y="3344700"/>
              <a:ext cx="129575" cy="318225"/>
            </a:xfrm>
            <a:custGeom>
              <a:avLst/>
              <a:gdLst/>
              <a:ahLst/>
              <a:cxnLst/>
              <a:rect l="l" t="t" r="r" b="b"/>
              <a:pathLst>
                <a:path w="5183" h="12729" extrusionOk="0">
                  <a:moveTo>
                    <a:pt x="986" y="1"/>
                  </a:moveTo>
                  <a:lnTo>
                    <a:pt x="1" y="461"/>
                  </a:lnTo>
                  <a:lnTo>
                    <a:pt x="1" y="11155"/>
                  </a:lnTo>
                  <a:lnTo>
                    <a:pt x="311" y="11530"/>
                  </a:lnTo>
                  <a:lnTo>
                    <a:pt x="2110" y="12054"/>
                  </a:lnTo>
                  <a:lnTo>
                    <a:pt x="3384" y="12729"/>
                  </a:lnTo>
                  <a:lnTo>
                    <a:pt x="4315" y="11380"/>
                  </a:lnTo>
                  <a:lnTo>
                    <a:pt x="4433" y="9988"/>
                  </a:lnTo>
                  <a:lnTo>
                    <a:pt x="5182" y="10181"/>
                  </a:lnTo>
                  <a:cubicBezTo>
                    <a:pt x="5182" y="10181"/>
                    <a:pt x="4658" y="8190"/>
                    <a:pt x="4604" y="7987"/>
                  </a:cubicBezTo>
                  <a:cubicBezTo>
                    <a:pt x="4561" y="7847"/>
                    <a:pt x="4165" y="6552"/>
                    <a:pt x="3876" y="5781"/>
                  </a:cubicBezTo>
                  <a:cubicBezTo>
                    <a:pt x="3769" y="5471"/>
                    <a:pt x="3673" y="5235"/>
                    <a:pt x="3619" y="5193"/>
                  </a:cubicBezTo>
                  <a:cubicBezTo>
                    <a:pt x="3448" y="5053"/>
                    <a:pt x="2056" y="3223"/>
                    <a:pt x="2056" y="3223"/>
                  </a:cubicBezTo>
                  <a:cubicBezTo>
                    <a:pt x="2056" y="3223"/>
                    <a:pt x="1939" y="2527"/>
                    <a:pt x="1703" y="2002"/>
                  </a:cubicBezTo>
                  <a:cubicBezTo>
                    <a:pt x="1478" y="148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8E4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5286625" y="2552250"/>
              <a:ext cx="38025" cy="56225"/>
            </a:xfrm>
            <a:custGeom>
              <a:avLst/>
              <a:gdLst/>
              <a:ahLst/>
              <a:cxnLst/>
              <a:rect l="l" t="t" r="r" b="b"/>
              <a:pathLst>
                <a:path w="1521" h="2249" extrusionOk="0">
                  <a:moveTo>
                    <a:pt x="450" y="1"/>
                  </a:moveTo>
                  <a:lnTo>
                    <a:pt x="0" y="911"/>
                  </a:lnTo>
                  <a:lnTo>
                    <a:pt x="546" y="2249"/>
                  </a:lnTo>
                  <a:lnTo>
                    <a:pt x="1520" y="1500"/>
                  </a:lnTo>
                  <a:lnTo>
                    <a:pt x="1017" y="236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8E4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5225050" y="2589200"/>
              <a:ext cx="65600" cy="142925"/>
            </a:xfrm>
            <a:custGeom>
              <a:avLst/>
              <a:gdLst/>
              <a:ahLst/>
              <a:cxnLst/>
              <a:rect l="l" t="t" r="r" b="b"/>
              <a:pathLst>
                <a:path w="2624" h="5717" extrusionOk="0">
                  <a:moveTo>
                    <a:pt x="2313" y="0"/>
                  </a:moveTo>
                  <a:lnTo>
                    <a:pt x="1778" y="471"/>
                  </a:lnTo>
                  <a:lnTo>
                    <a:pt x="1200" y="985"/>
                  </a:lnTo>
                  <a:lnTo>
                    <a:pt x="1" y="1520"/>
                  </a:lnTo>
                  <a:lnTo>
                    <a:pt x="1" y="5717"/>
                  </a:lnTo>
                  <a:lnTo>
                    <a:pt x="215" y="5717"/>
                  </a:lnTo>
                  <a:lnTo>
                    <a:pt x="975" y="5010"/>
                  </a:lnTo>
                  <a:lnTo>
                    <a:pt x="1296" y="2933"/>
                  </a:lnTo>
                  <a:lnTo>
                    <a:pt x="2249" y="2698"/>
                  </a:lnTo>
                  <a:lnTo>
                    <a:pt x="2624" y="974"/>
                  </a:lnTo>
                  <a:lnTo>
                    <a:pt x="2313" y="0"/>
                  </a:lnTo>
                  <a:close/>
                </a:path>
              </a:pathLst>
            </a:custGeom>
            <a:solidFill>
              <a:srgbClr val="8E4F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3957850" y="3189750"/>
              <a:ext cx="163275" cy="183075"/>
            </a:xfrm>
            <a:custGeom>
              <a:avLst/>
              <a:gdLst/>
              <a:ahLst/>
              <a:cxnLst/>
              <a:rect l="l" t="t" r="r" b="b"/>
              <a:pathLst>
                <a:path w="6531" h="7323" extrusionOk="0">
                  <a:moveTo>
                    <a:pt x="3266" y="0"/>
                  </a:moveTo>
                  <a:lnTo>
                    <a:pt x="1" y="7323"/>
                  </a:lnTo>
                  <a:lnTo>
                    <a:pt x="6531" y="7323"/>
                  </a:lnTo>
                  <a:lnTo>
                    <a:pt x="3266" y="0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3957850" y="3222925"/>
              <a:ext cx="113225" cy="149900"/>
            </a:xfrm>
            <a:custGeom>
              <a:avLst/>
              <a:gdLst/>
              <a:ahLst/>
              <a:cxnLst/>
              <a:rect l="l" t="t" r="r" b="b"/>
              <a:pathLst>
                <a:path w="4529" h="5996" extrusionOk="0">
                  <a:moveTo>
                    <a:pt x="2677" y="1"/>
                  </a:moveTo>
                  <a:lnTo>
                    <a:pt x="1" y="5996"/>
                  </a:lnTo>
                  <a:lnTo>
                    <a:pt x="4529" y="5996"/>
                  </a:lnTo>
                  <a:lnTo>
                    <a:pt x="26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2463425" y="2431300"/>
              <a:ext cx="134650" cy="151225"/>
            </a:xfrm>
            <a:custGeom>
              <a:avLst/>
              <a:gdLst/>
              <a:ahLst/>
              <a:cxnLst/>
              <a:rect l="l" t="t" r="r" b="b"/>
              <a:pathLst>
                <a:path w="5386" h="6049" extrusionOk="0">
                  <a:moveTo>
                    <a:pt x="2687" y="0"/>
                  </a:moveTo>
                  <a:lnTo>
                    <a:pt x="1" y="6049"/>
                  </a:lnTo>
                  <a:lnTo>
                    <a:pt x="5385" y="6049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2463425" y="2458600"/>
              <a:ext cx="93425" cy="123925"/>
            </a:xfrm>
            <a:custGeom>
              <a:avLst/>
              <a:gdLst/>
              <a:ahLst/>
              <a:cxnLst/>
              <a:rect l="l" t="t" r="r" b="b"/>
              <a:pathLst>
                <a:path w="3737" h="4957" extrusionOk="0">
                  <a:moveTo>
                    <a:pt x="2206" y="0"/>
                  </a:moveTo>
                  <a:lnTo>
                    <a:pt x="1" y="4957"/>
                  </a:lnTo>
                  <a:lnTo>
                    <a:pt x="3737" y="4957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2627750" y="2707750"/>
              <a:ext cx="134900" cy="151225"/>
            </a:xfrm>
            <a:custGeom>
              <a:avLst/>
              <a:gdLst/>
              <a:ahLst/>
              <a:cxnLst/>
              <a:rect l="l" t="t" r="r" b="b"/>
              <a:pathLst>
                <a:path w="5396" h="6049" extrusionOk="0">
                  <a:moveTo>
                    <a:pt x="2698" y="1"/>
                  </a:moveTo>
                  <a:lnTo>
                    <a:pt x="0" y="6049"/>
                  </a:lnTo>
                  <a:lnTo>
                    <a:pt x="5396" y="6049"/>
                  </a:lnTo>
                  <a:lnTo>
                    <a:pt x="2698" y="1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2627750" y="2735050"/>
              <a:ext cx="93425" cy="123925"/>
            </a:xfrm>
            <a:custGeom>
              <a:avLst/>
              <a:gdLst/>
              <a:ahLst/>
              <a:cxnLst/>
              <a:rect l="l" t="t" r="r" b="b"/>
              <a:pathLst>
                <a:path w="3737" h="4957" extrusionOk="0">
                  <a:moveTo>
                    <a:pt x="2206" y="0"/>
                  </a:moveTo>
                  <a:lnTo>
                    <a:pt x="0" y="4957"/>
                  </a:lnTo>
                  <a:lnTo>
                    <a:pt x="3736" y="4957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3864975" y="2947800"/>
              <a:ext cx="125025" cy="140000"/>
            </a:xfrm>
            <a:custGeom>
              <a:avLst/>
              <a:gdLst/>
              <a:ahLst/>
              <a:cxnLst/>
              <a:rect l="l" t="t" r="r" b="b"/>
              <a:pathLst>
                <a:path w="5001" h="5600" extrusionOk="0">
                  <a:moveTo>
                    <a:pt x="2495" y="1"/>
                  </a:moveTo>
                  <a:lnTo>
                    <a:pt x="1" y="5600"/>
                  </a:lnTo>
                  <a:lnTo>
                    <a:pt x="5000" y="5600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3864975" y="2973225"/>
              <a:ext cx="86475" cy="114575"/>
            </a:xfrm>
            <a:custGeom>
              <a:avLst/>
              <a:gdLst/>
              <a:ahLst/>
              <a:cxnLst/>
              <a:rect l="l" t="t" r="r" b="b"/>
              <a:pathLst>
                <a:path w="3459" h="4583" extrusionOk="0">
                  <a:moveTo>
                    <a:pt x="2046" y="1"/>
                  </a:moveTo>
                  <a:lnTo>
                    <a:pt x="1" y="4583"/>
                  </a:lnTo>
                  <a:lnTo>
                    <a:pt x="3459" y="4583"/>
                  </a:lnTo>
                  <a:lnTo>
                    <a:pt x="2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2949700" y="3421500"/>
              <a:ext cx="79775" cy="89425"/>
            </a:xfrm>
            <a:custGeom>
              <a:avLst/>
              <a:gdLst/>
              <a:ahLst/>
              <a:cxnLst/>
              <a:rect l="l" t="t" r="r" b="b"/>
              <a:pathLst>
                <a:path w="3191" h="3577" extrusionOk="0">
                  <a:moveTo>
                    <a:pt x="1596" y="1"/>
                  </a:moveTo>
                  <a:lnTo>
                    <a:pt x="1" y="3576"/>
                  </a:lnTo>
                  <a:lnTo>
                    <a:pt x="3191" y="3576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2949700" y="3437825"/>
              <a:ext cx="55150" cy="73100"/>
            </a:xfrm>
            <a:custGeom>
              <a:avLst/>
              <a:gdLst/>
              <a:ahLst/>
              <a:cxnLst/>
              <a:rect l="l" t="t" r="r" b="b"/>
              <a:pathLst>
                <a:path w="2206" h="2924" extrusionOk="0">
                  <a:moveTo>
                    <a:pt x="1307" y="1"/>
                  </a:moveTo>
                  <a:lnTo>
                    <a:pt x="1" y="2923"/>
                  </a:lnTo>
                  <a:lnTo>
                    <a:pt x="2206" y="2923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2964700" y="3747475"/>
              <a:ext cx="101975" cy="114850"/>
            </a:xfrm>
            <a:custGeom>
              <a:avLst/>
              <a:gdLst/>
              <a:ahLst/>
              <a:cxnLst/>
              <a:rect l="l" t="t" r="r" b="b"/>
              <a:pathLst>
                <a:path w="4079" h="4594" extrusionOk="0">
                  <a:moveTo>
                    <a:pt x="2045" y="1"/>
                  </a:moveTo>
                  <a:lnTo>
                    <a:pt x="0" y="4593"/>
                  </a:lnTo>
                  <a:lnTo>
                    <a:pt x="4079" y="4593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2964700" y="3768350"/>
              <a:ext cx="70675" cy="93975"/>
            </a:xfrm>
            <a:custGeom>
              <a:avLst/>
              <a:gdLst/>
              <a:ahLst/>
              <a:cxnLst/>
              <a:rect l="l" t="t" r="r" b="b"/>
              <a:pathLst>
                <a:path w="2827" h="3759" extrusionOk="0">
                  <a:moveTo>
                    <a:pt x="1670" y="1"/>
                  </a:moveTo>
                  <a:lnTo>
                    <a:pt x="0" y="3758"/>
                  </a:lnTo>
                  <a:lnTo>
                    <a:pt x="2826" y="3758"/>
                  </a:lnTo>
                  <a:lnTo>
                    <a:pt x="16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5247275" y="3490025"/>
              <a:ext cx="74150" cy="83250"/>
            </a:xfrm>
            <a:custGeom>
              <a:avLst/>
              <a:gdLst/>
              <a:ahLst/>
              <a:cxnLst/>
              <a:rect l="l" t="t" r="r" b="b"/>
              <a:pathLst>
                <a:path w="2966" h="3330" extrusionOk="0">
                  <a:moveTo>
                    <a:pt x="1478" y="0"/>
                  </a:moveTo>
                  <a:lnTo>
                    <a:pt x="0" y="3330"/>
                  </a:lnTo>
                  <a:lnTo>
                    <a:pt x="2966" y="3330"/>
                  </a:lnTo>
                  <a:lnTo>
                    <a:pt x="1478" y="0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5247275" y="3505000"/>
              <a:ext cx="51400" cy="68275"/>
            </a:xfrm>
            <a:custGeom>
              <a:avLst/>
              <a:gdLst/>
              <a:ahLst/>
              <a:cxnLst/>
              <a:rect l="l" t="t" r="r" b="b"/>
              <a:pathLst>
                <a:path w="2056" h="2731" extrusionOk="0">
                  <a:moveTo>
                    <a:pt x="1210" y="1"/>
                  </a:moveTo>
                  <a:lnTo>
                    <a:pt x="0" y="2731"/>
                  </a:lnTo>
                  <a:lnTo>
                    <a:pt x="2056" y="2731"/>
                  </a:lnTo>
                  <a:lnTo>
                    <a:pt x="12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5311775" y="2237275"/>
              <a:ext cx="110825" cy="124725"/>
            </a:xfrm>
            <a:custGeom>
              <a:avLst/>
              <a:gdLst/>
              <a:ahLst/>
              <a:cxnLst/>
              <a:rect l="l" t="t" r="r" b="b"/>
              <a:pathLst>
                <a:path w="4433" h="4989" extrusionOk="0">
                  <a:moveTo>
                    <a:pt x="2216" y="0"/>
                  </a:moveTo>
                  <a:lnTo>
                    <a:pt x="0" y="4989"/>
                  </a:lnTo>
                  <a:lnTo>
                    <a:pt x="4432" y="4989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5311775" y="2260000"/>
              <a:ext cx="76825" cy="102000"/>
            </a:xfrm>
            <a:custGeom>
              <a:avLst/>
              <a:gdLst/>
              <a:ahLst/>
              <a:cxnLst/>
              <a:rect l="l" t="t" r="r" b="b"/>
              <a:pathLst>
                <a:path w="3073" h="4080" extrusionOk="0">
                  <a:moveTo>
                    <a:pt x="1810" y="1"/>
                  </a:moveTo>
                  <a:lnTo>
                    <a:pt x="0" y="4080"/>
                  </a:lnTo>
                  <a:lnTo>
                    <a:pt x="3073" y="4080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5468600" y="2342700"/>
              <a:ext cx="83000" cy="93175"/>
            </a:xfrm>
            <a:custGeom>
              <a:avLst/>
              <a:gdLst/>
              <a:ahLst/>
              <a:cxnLst/>
              <a:rect l="l" t="t" r="r" b="b"/>
              <a:pathLst>
                <a:path w="3320" h="3727" extrusionOk="0">
                  <a:moveTo>
                    <a:pt x="1660" y="1"/>
                  </a:moveTo>
                  <a:lnTo>
                    <a:pt x="1" y="3726"/>
                  </a:lnTo>
                  <a:lnTo>
                    <a:pt x="3319" y="3726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5468600" y="2359575"/>
              <a:ext cx="57575" cy="76300"/>
            </a:xfrm>
            <a:custGeom>
              <a:avLst/>
              <a:gdLst/>
              <a:ahLst/>
              <a:cxnLst/>
              <a:rect l="l" t="t" r="r" b="b"/>
              <a:pathLst>
                <a:path w="2303" h="3052" extrusionOk="0">
                  <a:moveTo>
                    <a:pt x="1360" y="0"/>
                  </a:moveTo>
                  <a:lnTo>
                    <a:pt x="1" y="3051"/>
                  </a:lnTo>
                  <a:lnTo>
                    <a:pt x="2302" y="3051"/>
                  </a:lnTo>
                  <a:lnTo>
                    <a:pt x="1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4266150" y="2630675"/>
              <a:ext cx="142150" cy="159250"/>
            </a:xfrm>
            <a:custGeom>
              <a:avLst/>
              <a:gdLst/>
              <a:ahLst/>
              <a:cxnLst/>
              <a:rect l="l" t="t" r="r" b="b"/>
              <a:pathLst>
                <a:path w="5686" h="6370" extrusionOk="0">
                  <a:moveTo>
                    <a:pt x="2848" y="0"/>
                  </a:moveTo>
                  <a:lnTo>
                    <a:pt x="1" y="6370"/>
                  </a:lnTo>
                  <a:lnTo>
                    <a:pt x="5685" y="6370"/>
                  </a:lnTo>
                  <a:lnTo>
                    <a:pt x="2848" y="0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4266150" y="2659300"/>
              <a:ext cx="98525" cy="130625"/>
            </a:xfrm>
            <a:custGeom>
              <a:avLst/>
              <a:gdLst/>
              <a:ahLst/>
              <a:cxnLst/>
              <a:rect l="l" t="t" r="r" b="b"/>
              <a:pathLst>
                <a:path w="3941" h="5225" extrusionOk="0">
                  <a:moveTo>
                    <a:pt x="2324" y="1"/>
                  </a:moveTo>
                  <a:lnTo>
                    <a:pt x="1" y="5225"/>
                  </a:lnTo>
                  <a:lnTo>
                    <a:pt x="3940" y="5225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4057150" y="2504900"/>
              <a:ext cx="149875" cy="168350"/>
            </a:xfrm>
            <a:custGeom>
              <a:avLst/>
              <a:gdLst/>
              <a:ahLst/>
              <a:cxnLst/>
              <a:rect l="l" t="t" r="r" b="b"/>
              <a:pathLst>
                <a:path w="5995" h="6734" extrusionOk="0">
                  <a:moveTo>
                    <a:pt x="2998" y="0"/>
                  </a:moveTo>
                  <a:lnTo>
                    <a:pt x="0" y="6734"/>
                  </a:lnTo>
                  <a:lnTo>
                    <a:pt x="5995" y="6734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EEED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4057150" y="2535400"/>
              <a:ext cx="103850" cy="137850"/>
            </a:xfrm>
            <a:custGeom>
              <a:avLst/>
              <a:gdLst/>
              <a:ahLst/>
              <a:cxnLst/>
              <a:rect l="l" t="t" r="r" b="b"/>
              <a:pathLst>
                <a:path w="4154" h="5514" extrusionOk="0">
                  <a:moveTo>
                    <a:pt x="2452" y="0"/>
                  </a:moveTo>
                  <a:lnTo>
                    <a:pt x="0" y="5514"/>
                  </a:lnTo>
                  <a:lnTo>
                    <a:pt x="4154" y="5514"/>
                  </a:lnTo>
                  <a:lnTo>
                    <a:pt x="24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3139725" y="2068650"/>
              <a:ext cx="120725" cy="135450"/>
            </a:xfrm>
            <a:custGeom>
              <a:avLst/>
              <a:gdLst/>
              <a:ahLst/>
              <a:cxnLst/>
              <a:rect l="l" t="t" r="r" b="b"/>
              <a:pathLst>
                <a:path w="4829" h="5418" extrusionOk="0">
                  <a:moveTo>
                    <a:pt x="2420" y="1"/>
                  </a:moveTo>
                  <a:lnTo>
                    <a:pt x="0" y="5418"/>
                  </a:lnTo>
                  <a:lnTo>
                    <a:pt x="4828" y="5418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3139725" y="2093275"/>
              <a:ext cx="83775" cy="110825"/>
            </a:xfrm>
            <a:custGeom>
              <a:avLst/>
              <a:gdLst/>
              <a:ahLst/>
              <a:cxnLst/>
              <a:rect l="l" t="t" r="r" b="b"/>
              <a:pathLst>
                <a:path w="3351" h="4433" extrusionOk="0">
                  <a:moveTo>
                    <a:pt x="1981" y="1"/>
                  </a:moveTo>
                  <a:lnTo>
                    <a:pt x="0" y="4433"/>
                  </a:lnTo>
                  <a:lnTo>
                    <a:pt x="3351" y="4433"/>
                  </a:lnTo>
                  <a:lnTo>
                    <a:pt x="19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3279950" y="1853500"/>
              <a:ext cx="134375" cy="150675"/>
            </a:xfrm>
            <a:custGeom>
              <a:avLst/>
              <a:gdLst/>
              <a:ahLst/>
              <a:cxnLst/>
              <a:rect l="l" t="t" r="r" b="b"/>
              <a:pathLst>
                <a:path w="5375" h="6027" extrusionOk="0">
                  <a:moveTo>
                    <a:pt x="2688" y="0"/>
                  </a:moveTo>
                  <a:lnTo>
                    <a:pt x="1" y="6027"/>
                  </a:lnTo>
                  <a:lnTo>
                    <a:pt x="5375" y="6027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3279950" y="1880775"/>
              <a:ext cx="93150" cy="123400"/>
            </a:xfrm>
            <a:custGeom>
              <a:avLst/>
              <a:gdLst/>
              <a:ahLst/>
              <a:cxnLst/>
              <a:rect l="l" t="t" r="r" b="b"/>
              <a:pathLst>
                <a:path w="3726" h="4936" extrusionOk="0">
                  <a:moveTo>
                    <a:pt x="2195" y="1"/>
                  </a:moveTo>
                  <a:lnTo>
                    <a:pt x="1" y="4936"/>
                  </a:lnTo>
                  <a:lnTo>
                    <a:pt x="3726" y="4936"/>
                  </a:lnTo>
                  <a:lnTo>
                    <a:pt x="21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4899625" y="2175175"/>
              <a:ext cx="124200" cy="139200"/>
            </a:xfrm>
            <a:custGeom>
              <a:avLst/>
              <a:gdLst/>
              <a:ahLst/>
              <a:cxnLst/>
              <a:rect l="l" t="t" r="r" b="b"/>
              <a:pathLst>
                <a:path w="4968" h="5568" extrusionOk="0">
                  <a:moveTo>
                    <a:pt x="2484" y="0"/>
                  </a:moveTo>
                  <a:lnTo>
                    <a:pt x="1" y="5567"/>
                  </a:lnTo>
                  <a:lnTo>
                    <a:pt x="4968" y="5567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4899625" y="2200325"/>
              <a:ext cx="85925" cy="114050"/>
            </a:xfrm>
            <a:custGeom>
              <a:avLst/>
              <a:gdLst/>
              <a:ahLst/>
              <a:cxnLst/>
              <a:rect l="l" t="t" r="r" b="b"/>
              <a:pathLst>
                <a:path w="3437" h="4562" extrusionOk="0">
                  <a:moveTo>
                    <a:pt x="2035" y="1"/>
                  </a:moveTo>
                  <a:lnTo>
                    <a:pt x="1" y="4561"/>
                  </a:lnTo>
                  <a:lnTo>
                    <a:pt x="3437" y="4561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4615675" y="2449750"/>
              <a:ext cx="123925" cy="139200"/>
            </a:xfrm>
            <a:custGeom>
              <a:avLst/>
              <a:gdLst/>
              <a:ahLst/>
              <a:cxnLst/>
              <a:rect l="l" t="t" r="r" b="b"/>
              <a:pathLst>
                <a:path w="4957" h="5568" extrusionOk="0">
                  <a:moveTo>
                    <a:pt x="2484" y="1"/>
                  </a:moveTo>
                  <a:lnTo>
                    <a:pt x="1" y="5567"/>
                  </a:lnTo>
                  <a:lnTo>
                    <a:pt x="4957" y="5567"/>
                  </a:lnTo>
                  <a:lnTo>
                    <a:pt x="24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4615675" y="2475175"/>
              <a:ext cx="85925" cy="113775"/>
            </a:xfrm>
            <a:custGeom>
              <a:avLst/>
              <a:gdLst/>
              <a:ahLst/>
              <a:cxnLst/>
              <a:rect l="l" t="t" r="r" b="b"/>
              <a:pathLst>
                <a:path w="3437" h="4551" extrusionOk="0">
                  <a:moveTo>
                    <a:pt x="2035" y="1"/>
                  </a:moveTo>
                  <a:lnTo>
                    <a:pt x="1" y="4550"/>
                  </a:lnTo>
                  <a:lnTo>
                    <a:pt x="3437" y="455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4786425" y="2816150"/>
              <a:ext cx="131150" cy="146950"/>
            </a:xfrm>
            <a:custGeom>
              <a:avLst/>
              <a:gdLst/>
              <a:ahLst/>
              <a:cxnLst/>
              <a:rect l="l" t="t" r="r" b="b"/>
              <a:pathLst>
                <a:path w="5246" h="5878" extrusionOk="0">
                  <a:moveTo>
                    <a:pt x="2623" y="0"/>
                  </a:moveTo>
                  <a:lnTo>
                    <a:pt x="0" y="5877"/>
                  </a:lnTo>
                  <a:lnTo>
                    <a:pt x="5246" y="5877"/>
                  </a:lnTo>
                  <a:lnTo>
                    <a:pt x="2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4786425" y="2842625"/>
              <a:ext cx="91025" cy="120475"/>
            </a:xfrm>
            <a:custGeom>
              <a:avLst/>
              <a:gdLst/>
              <a:ahLst/>
              <a:cxnLst/>
              <a:rect l="l" t="t" r="r" b="b"/>
              <a:pathLst>
                <a:path w="3641" h="4819" extrusionOk="0">
                  <a:moveTo>
                    <a:pt x="2152" y="1"/>
                  </a:moveTo>
                  <a:lnTo>
                    <a:pt x="0" y="4818"/>
                  </a:lnTo>
                  <a:lnTo>
                    <a:pt x="3640" y="4818"/>
                  </a:lnTo>
                  <a:lnTo>
                    <a:pt x="21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5031825" y="3445325"/>
              <a:ext cx="93700" cy="105200"/>
            </a:xfrm>
            <a:custGeom>
              <a:avLst/>
              <a:gdLst/>
              <a:ahLst/>
              <a:cxnLst/>
              <a:rect l="l" t="t" r="r" b="b"/>
              <a:pathLst>
                <a:path w="3748" h="4208" extrusionOk="0">
                  <a:moveTo>
                    <a:pt x="1874" y="1"/>
                  </a:moveTo>
                  <a:lnTo>
                    <a:pt x="1" y="4208"/>
                  </a:lnTo>
                  <a:lnTo>
                    <a:pt x="3748" y="420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5031825" y="3464325"/>
              <a:ext cx="65075" cy="86200"/>
            </a:xfrm>
            <a:custGeom>
              <a:avLst/>
              <a:gdLst/>
              <a:ahLst/>
              <a:cxnLst/>
              <a:rect l="l" t="t" r="r" b="b"/>
              <a:pathLst>
                <a:path w="2603" h="3448" extrusionOk="0">
                  <a:moveTo>
                    <a:pt x="1532" y="1"/>
                  </a:moveTo>
                  <a:lnTo>
                    <a:pt x="1" y="3448"/>
                  </a:lnTo>
                  <a:lnTo>
                    <a:pt x="2602" y="3448"/>
                  </a:lnTo>
                  <a:lnTo>
                    <a:pt x="15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2123800" y="2281150"/>
              <a:ext cx="118050" cy="132775"/>
            </a:xfrm>
            <a:custGeom>
              <a:avLst/>
              <a:gdLst/>
              <a:ahLst/>
              <a:cxnLst/>
              <a:rect l="l" t="t" r="r" b="b"/>
              <a:pathLst>
                <a:path w="4722" h="5311" extrusionOk="0">
                  <a:moveTo>
                    <a:pt x="2356" y="1"/>
                  </a:moveTo>
                  <a:lnTo>
                    <a:pt x="1" y="5310"/>
                  </a:lnTo>
                  <a:lnTo>
                    <a:pt x="4722" y="5310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2123800" y="2305250"/>
              <a:ext cx="81925" cy="108675"/>
            </a:xfrm>
            <a:custGeom>
              <a:avLst/>
              <a:gdLst/>
              <a:ahLst/>
              <a:cxnLst/>
              <a:rect l="l" t="t" r="r" b="b"/>
              <a:pathLst>
                <a:path w="3277" h="4347" extrusionOk="0">
                  <a:moveTo>
                    <a:pt x="1928" y="0"/>
                  </a:moveTo>
                  <a:lnTo>
                    <a:pt x="1" y="4346"/>
                  </a:lnTo>
                  <a:lnTo>
                    <a:pt x="3277" y="43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3200725" y="3141575"/>
              <a:ext cx="114300" cy="25725"/>
            </a:xfrm>
            <a:custGeom>
              <a:avLst/>
              <a:gdLst/>
              <a:ahLst/>
              <a:cxnLst/>
              <a:rect l="l" t="t" r="r" b="b"/>
              <a:pathLst>
                <a:path w="4572" h="1029" extrusionOk="0">
                  <a:moveTo>
                    <a:pt x="515" y="0"/>
                  </a:moveTo>
                  <a:cubicBezTo>
                    <a:pt x="236" y="0"/>
                    <a:pt x="1" y="225"/>
                    <a:pt x="1" y="514"/>
                  </a:cubicBezTo>
                  <a:cubicBezTo>
                    <a:pt x="1" y="793"/>
                    <a:pt x="236" y="1028"/>
                    <a:pt x="515" y="1028"/>
                  </a:cubicBezTo>
                  <a:lnTo>
                    <a:pt x="4058" y="1028"/>
                  </a:lnTo>
                  <a:cubicBezTo>
                    <a:pt x="4336" y="1028"/>
                    <a:pt x="4572" y="793"/>
                    <a:pt x="4572" y="514"/>
                  </a:cubicBezTo>
                  <a:cubicBezTo>
                    <a:pt x="4572" y="225"/>
                    <a:pt x="4336" y="0"/>
                    <a:pt x="4058" y="0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963225" y="3873800"/>
              <a:ext cx="114575" cy="25725"/>
            </a:xfrm>
            <a:custGeom>
              <a:avLst/>
              <a:gdLst/>
              <a:ahLst/>
              <a:cxnLst/>
              <a:rect l="l" t="t" r="r" b="b"/>
              <a:pathLst>
                <a:path w="4583" h="1029" extrusionOk="0">
                  <a:moveTo>
                    <a:pt x="525" y="0"/>
                  </a:moveTo>
                  <a:cubicBezTo>
                    <a:pt x="236" y="0"/>
                    <a:pt x="1" y="225"/>
                    <a:pt x="1" y="514"/>
                  </a:cubicBezTo>
                  <a:cubicBezTo>
                    <a:pt x="1" y="793"/>
                    <a:pt x="236" y="1028"/>
                    <a:pt x="525" y="1028"/>
                  </a:cubicBezTo>
                  <a:lnTo>
                    <a:pt x="4058" y="1028"/>
                  </a:lnTo>
                  <a:cubicBezTo>
                    <a:pt x="4347" y="1028"/>
                    <a:pt x="4583" y="793"/>
                    <a:pt x="4583" y="514"/>
                  </a:cubicBezTo>
                  <a:cubicBezTo>
                    <a:pt x="4583" y="225"/>
                    <a:pt x="4347" y="0"/>
                    <a:pt x="4058" y="0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2932850" y="3133800"/>
              <a:ext cx="114550" cy="26000"/>
            </a:xfrm>
            <a:custGeom>
              <a:avLst/>
              <a:gdLst/>
              <a:ahLst/>
              <a:cxnLst/>
              <a:rect l="l" t="t" r="r" b="b"/>
              <a:pathLst>
                <a:path w="4582" h="1040" extrusionOk="0">
                  <a:moveTo>
                    <a:pt x="525" y="1"/>
                  </a:moveTo>
                  <a:cubicBezTo>
                    <a:pt x="236" y="1"/>
                    <a:pt x="0" y="236"/>
                    <a:pt x="0" y="515"/>
                  </a:cubicBezTo>
                  <a:cubicBezTo>
                    <a:pt x="0" y="804"/>
                    <a:pt x="236" y="1039"/>
                    <a:pt x="525" y="1039"/>
                  </a:cubicBezTo>
                  <a:lnTo>
                    <a:pt x="4068" y="1039"/>
                  </a:lnTo>
                  <a:cubicBezTo>
                    <a:pt x="4346" y="1039"/>
                    <a:pt x="4582" y="804"/>
                    <a:pt x="4582" y="515"/>
                  </a:cubicBezTo>
                  <a:cubicBezTo>
                    <a:pt x="4582" y="236"/>
                    <a:pt x="4346" y="1"/>
                    <a:pt x="4068" y="1"/>
                  </a:cubicBezTo>
                  <a:close/>
                </a:path>
              </a:pathLst>
            </a:custGeom>
            <a:solidFill>
              <a:srgbClr val="CBDF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2473875" y="3326225"/>
              <a:ext cx="114550" cy="25725"/>
            </a:xfrm>
            <a:custGeom>
              <a:avLst/>
              <a:gdLst/>
              <a:ahLst/>
              <a:cxnLst/>
              <a:rect l="l" t="t" r="r" b="b"/>
              <a:pathLst>
                <a:path w="4582" h="1029" extrusionOk="0">
                  <a:moveTo>
                    <a:pt x="514" y="1"/>
                  </a:moveTo>
                  <a:cubicBezTo>
                    <a:pt x="236" y="1"/>
                    <a:pt x="0" y="226"/>
                    <a:pt x="0" y="515"/>
                  </a:cubicBezTo>
                  <a:cubicBezTo>
                    <a:pt x="0" y="793"/>
                    <a:pt x="236" y="1029"/>
                    <a:pt x="514" y="1029"/>
                  </a:cubicBezTo>
                  <a:lnTo>
                    <a:pt x="4057" y="1029"/>
                  </a:lnTo>
                  <a:cubicBezTo>
                    <a:pt x="4346" y="1029"/>
                    <a:pt x="4582" y="793"/>
                    <a:pt x="4582" y="515"/>
                  </a:cubicBezTo>
                  <a:cubicBezTo>
                    <a:pt x="4582" y="226"/>
                    <a:pt x="4346" y="1"/>
                    <a:pt x="4057" y="1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3291200" y="2818825"/>
              <a:ext cx="109750" cy="25975"/>
            </a:xfrm>
            <a:custGeom>
              <a:avLst/>
              <a:gdLst/>
              <a:ahLst/>
              <a:cxnLst/>
              <a:rect l="l" t="t" r="r" b="b"/>
              <a:pathLst>
                <a:path w="4390" h="1039" extrusionOk="0">
                  <a:moveTo>
                    <a:pt x="525" y="0"/>
                  </a:moveTo>
                  <a:cubicBezTo>
                    <a:pt x="236" y="0"/>
                    <a:pt x="0" y="236"/>
                    <a:pt x="0" y="514"/>
                  </a:cubicBezTo>
                  <a:cubicBezTo>
                    <a:pt x="0" y="803"/>
                    <a:pt x="236" y="1039"/>
                    <a:pt x="525" y="1039"/>
                  </a:cubicBezTo>
                  <a:lnTo>
                    <a:pt x="3875" y="1039"/>
                  </a:lnTo>
                  <a:cubicBezTo>
                    <a:pt x="4165" y="1039"/>
                    <a:pt x="4389" y="803"/>
                    <a:pt x="4389" y="514"/>
                  </a:cubicBezTo>
                  <a:cubicBezTo>
                    <a:pt x="4389" y="236"/>
                    <a:pt x="4165" y="0"/>
                    <a:pt x="3875" y="0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2111500" y="1962400"/>
              <a:ext cx="109475" cy="25725"/>
            </a:xfrm>
            <a:custGeom>
              <a:avLst/>
              <a:gdLst/>
              <a:ahLst/>
              <a:cxnLst/>
              <a:rect l="l" t="t" r="r" b="b"/>
              <a:pathLst>
                <a:path w="4379" h="1029" extrusionOk="0">
                  <a:moveTo>
                    <a:pt x="514" y="1"/>
                  </a:moveTo>
                  <a:cubicBezTo>
                    <a:pt x="225" y="1"/>
                    <a:pt x="0" y="236"/>
                    <a:pt x="0" y="515"/>
                  </a:cubicBezTo>
                  <a:cubicBezTo>
                    <a:pt x="0" y="804"/>
                    <a:pt x="225" y="1029"/>
                    <a:pt x="514" y="1029"/>
                  </a:cubicBezTo>
                  <a:lnTo>
                    <a:pt x="3865" y="1029"/>
                  </a:lnTo>
                  <a:cubicBezTo>
                    <a:pt x="4154" y="1029"/>
                    <a:pt x="4379" y="804"/>
                    <a:pt x="4379" y="515"/>
                  </a:cubicBezTo>
                  <a:cubicBezTo>
                    <a:pt x="4379" y="236"/>
                    <a:pt x="4154" y="1"/>
                    <a:pt x="3865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5014700" y="1833675"/>
              <a:ext cx="5125" cy="17425"/>
            </a:xfrm>
            <a:custGeom>
              <a:avLst/>
              <a:gdLst/>
              <a:ahLst/>
              <a:cxnLst/>
              <a:rect l="l" t="t" r="r" b="b"/>
              <a:pathLst>
                <a:path w="205" h="697" extrusionOk="0">
                  <a:moveTo>
                    <a:pt x="86" y="1"/>
                  </a:moveTo>
                  <a:cubicBezTo>
                    <a:pt x="33" y="86"/>
                    <a:pt x="1" y="183"/>
                    <a:pt x="1" y="290"/>
                  </a:cubicBezTo>
                  <a:cubicBezTo>
                    <a:pt x="1" y="450"/>
                    <a:pt x="86" y="600"/>
                    <a:pt x="204" y="697"/>
                  </a:cubicBezTo>
                  <a:cubicBezTo>
                    <a:pt x="161" y="472"/>
                    <a:pt x="119" y="236"/>
                    <a:pt x="86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4285950" y="2078300"/>
              <a:ext cx="109775" cy="25700"/>
            </a:xfrm>
            <a:custGeom>
              <a:avLst/>
              <a:gdLst/>
              <a:ahLst/>
              <a:cxnLst/>
              <a:rect l="l" t="t" r="r" b="b"/>
              <a:pathLst>
                <a:path w="4391" h="1028" extrusionOk="0">
                  <a:moveTo>
                    <a:pt x="525" y="0"/>
                  </a:moveTo>
                  <a:cubicBezTo>
                    <a:pt x="236" y="0"/>
                    <a:pt x="1" y="236"/>
                    <a:pt x="1" y="514"/>
                  </a:cubicBezTo>
                  <a:cubicBezTo>
                    <a:pt x="1" y="803"/>
                    <a:pt x="236" y="1028"/>
                    <a:pt x="525" y="1028"/>
                  </a:cubicBezTo>
                  <a:lnTo>
                    <a:pt x="3876" y="1028"/>
                  </a:lnTo>
                  <a:cubicBezTo>
                    <a:pt x="4165" y="1028"/>
                    <a:pt x="4390" y="803"/>
                    <a:pt x="4390" y="514"/>
                  </a:cubicBezTo>
                  <a:cubicBezTo>
                    <a:pt x="4390" y="236"/>
                    <a:pt x="4165" y="0"/>
                    <a:pt x="3876" y="0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4008700" y="3900025"/>
              <a:ext cx="109750" cy="25725"/>
            </a:xfrm>
            <a:custGeom>
              <a:avLst/>
              <a:gdLst/>
              <a:ahLst/>
              <a:cxnLst/>
              <a:rect l="l" t="t" r="r" b="b"/>
              <a:pathLst>
                <a:path w="4390" h="1029" extrusionOk="0">
                  <a:moveTo>
                    <a:pt x="514" y="1"/>
                  </a:moveTo>
                  <a:cubicBezTo>
                    <a:pt x="236" y="1"/>
                    <a:pt x="1" y="236"/>
                    <a:pt x="1" y="514"/>
                  </a:cubicBezTo>
                  <a:cubicBezTo>
                    <a:pt x="1" y="803"/>
                    <a:pt x="236" y="1028"/>
                    <a:pt x="514" y="1028"/>
                  </a:cubicBezTo>
                  <a:lnTo>
                    <a:pt x="3876" y="1028"/>
                  </a:lnTo>
                  <a:cubicBezTo>
                    <a:pt x="4154" y="1028"/>
                    <a:pt x="4390" y="803"/>
                    <a:pt x="4390" y="514"/>
                  </a:cubicBezTo>
                  <a:cubicBezTo>
                    <a:pt x="4390" y="236"/>
                    <a:pt x="4154" y="1"/>
                    <a:pt x="3876" y="1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602575" y="3583950"/>
              <a:ext cx="109750" cy="25725"/>
            </a:xfrm>
            <a:custGeom>
              <a:avLst/>
              <a:gdLst/>
              <a:ahLst/>
              <a:cxnLst/>
              <a:rect l="l" t="t" r="r" b="b"/>
              <a:pathLst>
                <a:path w="4390" h="1029" extrusionOk="0">
                  <a:moveTo>
                    <a:pt x="525" y="1"/>
                  </a:moveTo>
                  <a:cubicBezTo>
                    <a:pt x="236" y="1"/>
                    <a:pt x="0" y="236"/>
                    <a:pt x="0" y="515"/>
                  </a:cubicBezTo>
                  <a:cubicBezTo>
                    <a:pt x="0" y="804"/>
                    <a:pt x="236" y="1029"/>
                    <a:pt x="525" y="1029"/>
                  </a:cubicBezTo>
                  <a:lnTo>
                    <a:pt x="3875" y="1029"/>
                  </a:lnTo>
                  <a:cubicBezTo>
                    <a:pt x="4164" y="1029"/>
                    <a:pt x="4389" y="804"/>
                    <a:pt x="4389" y="515"/>
                  </a:cubicBezTo>
                  <a:cubicBezTo>
                    <a:pt x="4389" y="236"/>
                    <a:pt x="4164" y="1"/>
                    <a:pt x="3875" y="1"/>
                  </a:cubicBezTo>
                  <a:close/>
                </a:path>
              </a:pathLst>
            </a:custGeom>
            <a:solidFill>
              <a:srgbClr val="B1D5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2581450" y="3783875"/>
              <a:ext cx="109750" cy="25725"/>
            </a:xfrm>
            <a:custGeom>
              <a:avLst/>
              <a:gdLst/>
              <a:ahLst/>
              <a:cxnLst/>
              <a:rect l="l" t="t" r="r" b="b"/>
              <a:pathLst>
                <a:path w="4390" h="1029" extrusionOk="0">
                  <a:moveTo>
                    <a:pt x="514" y="1"/>
                  </a:moveTo>
                  <a:cubicBezTo>
                    <a:pt x="225" y="1"/>
                    <a:pt x="0" y="236"/>
                    <a:pt x="0" y="514"/>
                  </a:cubicBezTo>
                  <a:cubicBezTo>
                    <a:pt x="0" y="803"/>
                    <a:pt x="225" y="1028"/>
                    <a:pt x="514" y="1028"/>
                  </a:cubicBezTo>
                  <a:lnTo>
                    <a:pt x="3865" y="1028"/>
                  </a:lnTo>
                  <a:cubicBezTo>
                    <a:pt x="4154" y="1028"/>
                    <a:pt x="4390" y="803"/>
                    <a:pt x="4390" y="514"/>
                  </a:cubicBezTo>
                  <a:cubicBezTo>
                    <a:pt x="4390" y="236"/>
                    <a:pt x="4154" y="1"/>
                    <a:pt x="3865" y="1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4244200" y="3712150"/>
              <a:ext cx="109775" cy="25975"/>
            </a:xfrm>
            <a:custGeom>
              <a:avLst/>
              <a:gdLst/>
              <a:ahLst/>
              <a:cxnLst/>
              <a:rect l="l" t="t" r="r" b="b"/>
              <a:pathLst>
                <a:path w="4391" h="1039" extrusionOk="0">
                  <a:moveTo>
                    <a:pt x="515" y="1"/>
                  </a:moveTo>
                  <a:cubicBezTo>
                    <a:pt x="226" y="1"/>
                    <a:pt x="1" y="236"/>
                    <a:pt x="1" y="525"/>
                  </a:cubicBezTo>
                  <a:cubicBezTo>
                    <a:pt x="1" y="803"/>
                    <a:pt x="226" y="1039"/>
                    <a:pt x="515" y="1039"/>
                  </a:cubicBezTo>
                  <a:lnTo>
                    <a:pt x="3865" y="1039"/>
                  </a:lnTo>
                  <a:cubicBezTo>
                    <a:pt x="4155" y="1039"/>
                    <a:pt x="4390" y="803"/>
                    <a:pt x="4390" y="525"/>
                  </a:cubicBezTo>
                  <a:cubicBezTo>
                    <a:pt x="4390" y="236"/>
                    <a:pt x="4155" y="1"/>
                    <a:pt x="3865" y="1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603225" y="3027300"/>
              <a:ext cx="109750" cy="25975"/>
            </a:xfrm>
            <a:custGeom>
              <a:avLst/>
              <a:gdLst/>
              <a:ahLst/>
              <a:cxnLst/>
              <a:rect l="l" t="t" r="r" b="b"/>
              <a:pathLst>
                <a:path w="4390" h="1039" extrusionOk="0">
                  <a:moveTo>
                    <a:pt x="514" y="0"/>
                  </a:moveTo>
                  <a:cubicBezTo>
                    <a:pt x="236" y="0"/>
                    <a:pt x="0" y="236"/>
                    <a:pt x="0" y="514"/>
                  </a:cubicBezTo>
                  <a:cubicBezTo>
                    <a:pt x="0" y="803"/>
                    <a:pt x="236" y="1039"/>
                    <a:pt x="514" y="1039"/>
                  </a:cubicBezTo>
                  <a:lnTo>
                    <a:pt x="3875" y="1039"/>
                  </a:lnTo>
                  <a:cubicBezTo>
                    <a:pt x="4154" y="1039"/>
                    <a:pt x="4389" y="803"/>
                    <a:pt x="4389" y="514"/>
                  </a:cubicBezTo>
                  <a:cubicBezTo>
                    <a:pt x="4389" y="236"/>
                    <a:pt x="4154" y="0"/>
                    <a:pt x="3875" y="0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3986225" y="1844650"/>
              <a:ext cx="109750" cy="25725"/>
            </a:xfrm>
            <a:custGeom>
              <a:avLst/>
              <a:gdLst/>
              <a:ahLst/>
              <a:cxnLst/>
              <a:rect l="l" t="t" r="r" b="b"/>
              <a:pathLst>
                <a:path w="4390" h="1029" extrusionOk="0">
                  <a:moveTo>
                    <a:pt x="525" y="1"/>
                  </a:moveTo>
                  <a:cubicBezTo>
                    <a:pt x="236" y="1"/>
                    <a:pt x="0" y="226"/>
                    <a:pt x="0" y="515"/>
                  </a:cubicBezTo>
                  <a:cubicBezTo>
                    <a:pt x="0" y="793"/>
                    <a:pt x="236" y="1028"/>
                    <a:pt x="525" y="1028"/>
                  </a:cubicBezTo>
                  <a:lnTo>
                    <a:pt x="3876" y="1028"/>
                  </a:lnTo>
                  <a:cubicBezTo>
                    <a:pt x="4165" y="1028"/>
                    <a:pt x="4389" y="793"/>
                    <a:pt x="4389" y="515"/>
                  </a:cubicBezTo>
                  <a:cubicBezTo>
                    <a:pt x="4389" y="226"/>
                    <a:pt x="4165" y="1"/>
                    <a:pt x="3876" y="1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4296400" y="3357275"/>
              <a:ext cx="62650" cy="25725"/>
            </a:xfrm>
            <a:custGeom>
              <a:avLst/>
              <a:gdLst/>
              <a:ahLst/>
              <a:cxnLst/>
              <a:rect l="l" t="t" r="r" b="b"/>
              <a:pathLst>
                <a:path w="2506" h="1029" extrusionOk="0">
                  <a:moveTo>
                    <a:pt x="514" y="1"/>
                  </a:moveTo>
                  <a:cubicBezTo>
                    <a:pt x="236" y="1"/>
                    <a:pt x="0" y="236"/>
                    <a:pt x="0" y="515"/>
                  </a:cubicBezTo>
                  <a:cubicBezTo>
                    <a:pt x="0" y="804"/>
                    <a:pt x="236" y="1028"/>
                    <a:pt x="514" y="1028"/>
                  </a:cubicBezTo>
                  <a:lnTo>
                    <a:pt x="1992" y="1028"/>
                  </a:lnTo>
                  <a:cubicBezTo>
                    <a:pt x="2270" y="1028"/>
                    <a:pt x="2505" y="804"/>
                    <a:pt x="2505" y="515"/>
                  </a:cubicBezTo>
                  <a:cubicBezTo>
                    <a:pt x="2505" y="236"/>
                    <a:pt x="2270" y="1"/>
                    <a:pt x="1992" y="1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68950" y="1756875"/>
              <a:ext cx="62400" cy="25975"/>
            </a:xfrm>
            <a:custGeom>
              <a:avLst/>
              <a:gdLst/>
              <a:ahLst/>
              <a:cxnLst/>
              <a:rect l="l" t="t" r="r" b="b"/>
              <a:pathLst>
                <a:path w="2496" h="1039" extrusionOk="0">
                  <a:moveTo>
                    <a:pt x="515" y="0"/>
                  </a:moveTo>
                  <a:cubicBezTo>
                    <a:pt x="226" y="0"/>
                    <a:pt x="1" y="236"/>
                    <a:pt x="1" y="514"/>
                  </a:cubicBezTo>
                  <a:cubicBezTo>
                    <a:pt x="1" y="803"/>
                    <a:pt x="226" y="1039"/>
                    <a:pt x="515" y="1039"/>
                  </a:cubicBezTo>
                  <a:lnTo>
                    <a:pt x="1981" y="1039"/>
                  </a:lnTo>
                  <a:cubicBezTo>
                    <a:pt x="2270" y="1039"/>
                    <a:pt x="2495" y="803"/>
                    <a:pt x="2495" y="514"/>
                  </a:cubicBezTo>
                  <a:cubicBezTo>
                    <a:pt x="2495" y="236"/>
                    <a:pt x="2270" y="0"/>
                    <a:pt x="1981" y="0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064750" y="3748550"/>
              <a:ext cx="62650" cy="25975"/>
            </a:xfrm>
            <a:custGeom>
              <a:avLst/>
              <a:gdLst/>
              <a:ahLst/>
              <a:cxnLst/>
              <a:rect l="l" t="t" r="r" b="b"/>
              <a:pathLst>
                <a:path w="2506" h="1039" extrusionOk="0">
                  <a:moveTo>
                    <a:pt x="514" y="0"/>
                  </a:moveTo>
                  <a:cubicBezTo>
                    <a:pt x="236" y="0"/>
                    <a:pt x="1" y="236"/>
                    <a:pt x="1" y="525"/>
                  </a:cubicBezTo>
                  <a:cubicBezTo>
                    <a:pt x="1" y="803"/>
                    <a:pt x="236" y="1039"/>
                    <a:pt x="514" y="1039"/>
                  </a:cubicBezTo>
                  <a:lnTo>
                    <a:pt x="1992" y="1039"/>
                  </a:lnTo>
                  <a:cubicBezTo>
                    <a:pt x="2270" y="1039"/>
                    <a:pt x="2506" y="803"/>
                    <a:pt x="2506" y="525"/>
                  </a:cubicBezTo>
                  <a:cubicBezTo>
                    <a:pt x="2506" y="236"/>
                    <a:pt x="2270" y="0"/>
                    <a:pt x="1992" y="0"/>
                  </a:cubicBezTo>
                  <a:close/>
                </a:path>
              </a:pathLst>
            </a:custGeom>
            <a:solidFill>
              <a:srgbClr val="B1D5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057525" y="2937650"/>
              <a:ext cx="62375" cy="25975"/>
            </a:xfrm>
            <a:custGeom>
              <a:avLst/>
              <a:gdLst/>
              <a:ahLst/>
              <a:cxnLst/>
              <a:rect l="l" t="t" r="r" b="b"/>
              <a:pathLst>
                <a:path w="2495" h="1039" extrusionOk="0">
                  <a:moveTo>
                    <a:pt x="514" y="0"/>
                  </a:moveTo>
                  <a:cubicBezTo>
                    <a:pt x="236" y="0"/>
                    <a:pt x="1" y="236"/>
                    <a:pt x="1" y="514"/>
                  </a:cubicBezTo>
                  <a:cubicBezTo>
                    <a:pt x="1" y="803"/>
                    <a:pt x="236" y="1039"/>
                    <a:pt x="514" y="1039"/>
                  </a:cubicBezTo>
                  <a:lnTo>
                    <a:pt x="1981" y="1039"/>
                  </a:lnTo>
                  <a:cubicBezTo>
                    <a:pt x="2270" y="1039"/>
                    <a:pt x="2495" y="803"/>
                    <a:pt x="2495" y="514"/>
                  </a:cubicBezTo>
                  <a:cubicBezTo>
                    <a:pt x="2495" y="236"/>
                    <a:pt x="2270" y="0"/>
                    <a:pt x="1981" y="0"/>
                  </a:cubicBezTo>
                  <a:close/>
                </a:path>
              </a:pathLst>
            </a:custGeom>
            <a:solidFill>
              <a:srgbClr val="B1D5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4634675" y="2007375"/>
              <a:ext cx="62650" cy="25725"/>
            </a:xfrm>
            <a:custGeom>
              <a:avLst/>
              <a:gdLst/>
              <a:ahLst/>
              <a:cxnLst/>
              <a:rect l="l" t="t" r="r" b="b"/>
              <a:pathLst>
                <a:path w="2506" h="1029" extrusionOk="0">
                  <a:moveTo>
                    <a:pt x="525" y="0"/>
                  </a:moveTo>
                  <a:cubicBezTo>
                    <a:pt x="236" y="0"/>
                    <a:pt x="1" y="225"/>
                    <a:pt x="1" y="514"/>
                  </a:cubicBezTo>
                  <a:cubicBezTo>
                    <a:pt x="1" y="793"/>
                    <a:pt x="236" y="1028"/>
                    <a:pt x="525" y="1028"/>
                  </a:cubicBezTo>
                  <a:lnTo>
                    <a:pt x="1992" y="1028"/>
                  </a:lnTo>
                  <a:cubicBezTo>
                    <a:pt x="2270" y="1028"/>
                    <a:pt x="2506" y="793"/>
                    <a:pt x="2506" y="514"/>
                  </a:cubicBezTo>
                  <a:cubicBezTo>
                    <a:pt x="2506" y="225"/>
                    <a:pt x="2270" y="0"/>
                    <a:pt x="1992" y="0"/>
                  </a:cubicBezTo>
                  <a:close/>
                </a:path>
              </a:pathLst>
            </a:custGeom>
            <a:solidFill>
              <a:srgbClr val="B1D5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4123250" y="2205150"/>
              <a:ext cx="62375" cy="25725"/>
            </a:xfrm>
            <a:custGeom>
              <a:avLst/>
              <a:gdLst/>
              <a:ahLst/>
              <a:cxnLst/>
              <a:rect l="l" t="t" r="r" b="b"/>
              <a:pathLst>
                <a:path w="2495" h="1029" extrusionOk="0">
                  <a:moveTo>
                    <a:pt x="514" y="0"/>
                  </a:moveTo>
                  <a:cubicBezTo>
                    <a:pt x="225" y="0"/>
                    <a:pt x="0" y="236"/>
                    <a:pt x="0" y="514"/>
                  </a:cubicBezTo>
                  <a:cubicBezTo>
                    <a:pt x="0" y="803"/>
                    <a:pt x="225" y="1028"/>
                    <a:pt x="514" y="1028"/>
                  </a:cubicBezTo>
                  <a:lnTo>
                    <a:pt x="1981" y="1028"/>
                  </a:lnTo>
                  <a:cubicBezTo>
                    <a:pt x="2270" y="1028"/>
                    <a:pt x="2495" y="803"/>
                    <a:pt x="2495" y="514"/>
                  </a:cubicBezTo>
                  <a:cubicBezTo>
                    <a:pt x="2495" y="236"/>
                    <a:pt x="2270" y="0"/>
                    <a:pt x="1981" y="0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2684225" y="3498050"/>
              <a:ext cx="62650" cy="25975"/>
            </a:xfrm>
            <a:custGeom>
              <a:avLst/>
              <a:gdLst/>
              <a:ahLst/>
              <a:cxnLst/>
              <a:rect l="l" t="t" r="r" b="b"/>
              <a:pathLst>
                <a:path w="2506" h="1039" extrusionOk="0">
                  <a:moveTo>
                    <a:pt x="514" y="1"/>
                  </a:moveTo>
                  <a:cubicBezTo>
                    <a:pt x="236" y="1"/>
                    <a:pt x="0" y="236"/>
                    <a:pt x="0" y="525"/>
                  </a:cubicBezTo>
                  <a:cubicBezTo>
                    <a:pt x="0" y="803"/>
                    <a:pt x="236" y="1039"/>
                    <a:pt x="514" y="1039"/>
                  </a:cubicBezTo>
                  <a:lnTo>
                    <a:pt x="1981" y="1039"/>
                  </a:lnTo>
                  <a:cubicBezTo>
                    <a:pt x="2270" y="1039"/>
                    <a:pt x="2505" y="803"/>
                    <a:pt x="2505" y="525"/>
                  </a:cubicBezTo>
                  <a:cubicBezTo>
                    <a:pt x="2505" y="236"/>
                    <a:pt x="2270" y="1"/>
                    <a:pt x="1981" y="1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2190975" y="2685550"/>
              <a:ext cx="62650" cy="25700"/>
            </a:xfrm>
            <a:custGeom>
              <a:avLst/>
              <a:gdLst/>
              <a:ahLst/>
              <a:cxnLst/>
              <a:rect l="l" t="t" r="r" b="b"/>
              <a:pathLst>
                <a:path w="2506" h="1028" extrusionOk="0">
                  <a:moveTo>
                    <a:pt x="515" y="0"/>
                  </a:moveTo>
                  <a:cubicBezTo>
                    <a:pt x="236" y="0"/>
                    <a:pt x="1" y="225"/>
                    <a:pt x="1" y="514"/>
                  </a:cubicBezTo>
                  <a:cubicBezTo>
                    <a:pt x="1" y="792"/>
                    <a:pt x="236" y="1028"/>
                    <a:pt x="515" y="1028"/>
                  </a:cubicBezTo>
                  <a:lnTo>
                    <a:pt x="1981" y="1028"/>
                  </a:lnTo>
                  <a:cubicBezTo>
                    <a:pt x="2270" y="1028"/>
                    <a:pt x="2506" y="792"/>
                    <a:pt x="2506" y="514"/>
                  </a:cubicBezTo>
                  <a:cubicBezTo>
                    <a:pt x="2506" y="225"/>
                    <a:pt x="2270" y="0"/>
                    <a:pt x="1981" y="0"/>
                  </a:cubicBezTo>
                  <a:close/>
                </a:path>
              </a:pathLst>
            </a:custGeom>
            <a:solidFill>
              <a:srgbClr val="B1D5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1826750" y="1895225"/>
              <a:ext cx="62375" cy="25725"/>
            </a:xfrm>
            <a:custGeom>
              <a:avLst/>
              <a:gdLst/>
              <a:ahLst/>
              <a:cxnLst/>
              <a:rect l="l" t="t" r="r" b="b"/>
              <a:pathLst>
                <a:path w="2495" h="1029" extrusionOk="0">
                  <a:moveTo>
                    <a:pt x="514" y="1"/>
                  </a:moveTo>
                  <a:cubicBezTo>
                    <a:pt x="236" y="1"/>
                    <a:pt x="0" y="226"/>
                    <a:pt x="0" y="515"/>
                  </a:cubicBezTo>
                  <a:cubicBezTo>
                    <a:pt x="0" y="793"/>
                    <a:pt x="236" y="1029"/>
                    <a:pt x="514" y="1029"/>
                  </a:cubicBezTo>
                  <a:lnTo>
                    <a:pt x="1981" y="1029"/>
                  </a:lnTo>
                  <a:cubicBezTo>
                    <a:pt x="2270" y="1029"/>
                    <a:pt x="2494" y="793"/>
                    <a:pt x="2494" y="515"/>
                  </a:cubicBezTo>
                  <a:cubicBezTo>
                    <a:pt x="2494" y="226"/>
                    <a:pt x="2270" y="1"/>
                    <a:pt x="1981" y="1"/>
                  </a:cubicBezTo>
                  <a:close/>
                </a:path>
              </a:pathLst>
            </a:custGeom>
            <a:solidFill>
              <a:srgbClr val="B1D5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5763000" y="2005500"/>
              <a:ext cx="62375" cy="25975"/>
            </a:xfrm>
            <a:custGeom>
              <a:avLst/>
              <a:gdLst/>
              <a:ahLst/>
              <a:cxnLst/>
              <a:rect l="l" t="t" r="r" b="b"/>
              <a:pathLst>
                <a:path w="2495" h="1039" extrusionOk="0">
                  <a:moveTo>
                    <a:pt x="514" y="0"/>
                  </a:moveTo>
                  <a:cubicBezTo>
                    <a:pt x="225" y="0"/>
                    <a:pt x="0" y="236"/>
                    <a:pt x="0" y="514"/>
                  </a:cubicBezTo>
                  <a:cubicBezTo>
                    <a:pt x="0" y="803"/>
                    <a:pt x="225" y="1039"/>
                    <a:pt x="514" y="1039"/>
                  </a:cubicBezTo>
                  <a:lnTo>
                    <a:pt x="1981" y="1039"/>
                  </a:lnTo>
                  <a:cubicBezTo>
                    <a:pt x="2259" y="1039"/>
                    <a:pt x="2494" y="803"/>
                    <a:pt x="2494" y="514"/>
                  </a:cubicBezTo>
                  <a:cubicBezTo>
                    <a:pt x="2494" y="236"/>
                    <a:pt x="2259" y="0"/>
                    <a:pt x="1981" y="0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5570825" y="2203550"/>
              <a:ext cx="62400" cy="25700"/>
            </a:xfrm>
            <a:custGeom>
              <a:avLst/>
              <a:gdLst/>
              <a:ahLst/>
              <a:cxnLst/>
              <a:rect l="l" t="t" r="r" b="b"/>
              <a:pathLst>
                <a:path w="2496" h="1028" extrusionOk="0">
                  <a:moveTo>
                    <a:pt x="515" y="0"/>
                  </a:moveTo>
                  <a:cubicBezTo>
                    <a:pt x="226" y="0"/>
                    <a:pt x="1" y="225"/>
                    <a:pt x="1" y="514"/>
                  </a:cubicBezTo>
                  <a:cubicBezTo>
                    <a:pt x="1" y="792"/>
                    <a:pt x="226" y="1028"/>
                    <a:pt x="515" y="1028"/>
                  </a:cubicBezTo>
                  <a:lnTo>
                    <a:pt x="1981" y="1028"/>
                  </a:lnTo>
                  <a:cubicBezTo>
                    <a:pt x="2270" y="1028"/>
                    <a:pt x="2495" y="792"/>
                    <a:pt x="2495" y="514"/>
                  </a:cubicBezTo>
                  <a:cubicBezTo>
                    <a:pt x="2495" y="225"/>
                    <a:pt x="2270" y="0"/>
                    <a:pt x="1981" y="0"/>
                  </a:cubicBezTo>
                  <a:close/>
                </a:path>
              </a:pathLst>
            </a:custGeom>
            <a:solidFill>
              <a:srgbClr val="97BB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93575" y="1570075"/>
              <a:ext cx="62375" cy="25725"/>
            </a:xfrm>
            <a:custGeom>
              <a:avLst/>
              <a:gdLst/>
              <a:ahLst/>
              <a:cxnLst/>
              <a:rect l="l" t="t" r="r" b="b"/>
              <a:pathLst>
                <a:path w="2495" h="1029" extrusionOk="0">
                  <a:moveTo>
                    <a:pt x="514" y="0"/>
                  </a:moveTo>
                  <a:cubicBezTo>
                    <a:pt x="225" y="0"/>
                    <a:pt x="0" y="236"/>
                    <a:pt x="0" y="514"/>
                  </a:cubicBezTo>
                  <a:cubicBezTo>
                    <a:pt x="0" y="803"/>
                    <a:pt x="225" y="1028"/>
                    <a:pt x="514" y="1028"/>
                  </a:cubicBezTo>
                  <a:lnTo>
                    <a:pt x="1981" y="1028"/>
                  </a:lnTo>
                  <a:cubicBezTo>
                    <a:pt x="2270" y="1028"/>
                    <a:pt x="2494" y="803"/>
                    <a:pt x="2494" y="514"/>
                  </a:cubicBezTo>
                  <a:cubicBezTo>
                    <a:pt x="2494" y="236"/>
                    <a:pt x="2270" y="0"/>
                    <a:pt x="1981" y="0"/>
                  </a:cubicBezTo>
                  <a:close/>
                </a:path>
              </a:pathLst>
            </a:custGeom>
            <a:solidFill>
              <a:srgbClr val="B1D5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3570875" y="3597075"/>
              <a:ext cx="97700" cy="29725"/>
            </a:xfrm>
            <a:custGeom>
              <a:avLst/>
              <a:gdLst/>
              <a:ahLst/>
              <a:cxnLst/>
              <a:rect l="l" t="t" r="r" b="b"/>
              <a:pathLst>
                <a:path w="3908" h="1189" extrusionOk="0">
                  <a:moveTo>
                    <a:pt x="589" y="0"/>
                  </a:moveTo>
                  <a:cubicBezTo>
                    <a:pt x="268" y="0"/>
                    <a:pt x="0" y="268"/>
                    <a:pt x="0" y="600"/>
                  </a:cubicBezTo>
                  <a:cubicBezTo>
                    <a:pt x="0" y="921"/>
                    <a:pt x="268" y="1189"/>
                    <a:pt x="589" y="1189"/>
                  </a:cubicBezTo>
                  <a:lnTo>
                    <a:pt x="3319" y="1189"/>
                  </a:lnTo>
                  <a:cubicBezTo>
                    <a:pt x="3640" y="1189"/>
                    <a:pt x="3907" y="921"/>
                    <a:pt x="3907" y="600"/>
                  </a:cubicBezTo>
                  <a:cubicBezTo>
                    <a:pt x="3907" y="268"/>
                    <a:pt x="3640" y="0"/>
                    <a:pt x="3319" y="0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5446125" y="3257175"/>
              <a:ext cx="97975" cy="29750"/>
            </a:xfrm>
            <a:custGeom>
              <a:avLst/>
              <a:gdLst/>
              <a:ahLst/>
              <a:cxnLst/>
              <a:rect l="l" t="t" r="r" b="b"/>
              <a:pathLst>
                <a:path w="3919" h="1190" extrusionOk="0">
                  <a:moveTo>
                    <a:pt x="600" y="1"/>
                  </a:moveTo>
                  <a:cubicBezTo>
                    <a:pt x="268" y="1"/>
                    <a:pt x="0" y="269"/>
                    <a:pt x="0" y="600"/>
                  </a:cubicBezTo>
                  <a:cubicBezTo>
                    <a:pt x="0" y="922"/>
                    <a:pt x="268" y="1189"/>
                    <a:pt x="600" y="1189"/>
                  </a:cubicBezTo>
                  <a:lnTo>
                    <a:pt x="3319" y="1189"/>
                  </a:lnTo>
                  <a:cubicBezTo>
                    <a:pt x="3651" y="1189"/>
                    <a:pt x="3918" y="922"/>
                    <a:pt x="3918" y="600"/>
                  </a:cubicBezTo>
                  <a:cubicBezTo>
                    <a:pt x="3918" y="269"/>
                    <a:pt x="3651" y="1"/>
                    <a:pt x="3319" y="1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5392325" y="2806775"/>
              <a:ext cx="97700" cy="29725"/>
            </a:xfrm>
            <a:custGeom>
              <a:avLst/>
              <a:gdLst/>
              <a:ahLst/>
              <a:cxnLst/>
              <a:rect l="l" t="t" r="r" b="b"/>
              <a:pathLst>
                <a:path w="3908" h="1189" extrusionOk="0">
                  <a:moveTo>
                    <a:pt x="589" y="0"/>
                  </a:moveTo>
                  <a:cubicBezTo>
                    <a:pt x="258" y="0"/>
                    <a:pt x="1" y="268"/>
                    <a:pt x="1" y="600"/>
                  </a:cubicBezTo>
                  <a:cubicBezTo>
                    <a:pt x="1" y="921"/>
                    <a:pt x="258" y="1189"/>
                    <a:pt x="589" y="1189"/>
                  </a:cubicBezTo>
                  <a:lnTo>
                    <a:pt x="3308" y="1189"/>
                  </a:lnTo>
                  <a:cubicBezTo>
                    <a:pt x="3640" y="1189"/>
                    <a:pt x="3908" y="921"/>
                    <a:pt x="3908" y="600"/>
                  </a:cubicBezTo>
                  <a:cubicBezTo>
                    <a:pt x="3908" y="268"/>
                    <a:pt x="3640" y="0"/>
                    <a:pt x="3308" y="0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3660525" y="1695325"/>
              <a:ext cx="97700" cy="29450"/>
            </a:xfrm>
            <a:custGeom>
              <a:avLst/>
              <a:gdLst/>
              <a:ahLst/>
              <a:cxnLst/>
              <a:rect l="l" t="t" r="r" b="b"/>
              <a:pathLst>
                <a:path w="3908" h="1178" extrusionOk="0">
                  <a:moveTo>
                    <a:pt x="600" y="0"/>
                  </a:moveTo>
                  <a:cubicBezTo>
                    <a:pt x="268" y="0"/>
                    <a:pt x="0" y="257"/>
                    <a:pt x="0" y="589"/>
                  </a:cubicBezTo>
                  <a:cubicBezTo>
                    <a:pt x="0" y="910"/>
                    <a:pt x="268" y="1178"/>
                    <a:pt x="600" y="1178"/>
                  </a:cubicBezTo>
                  <a:lnTo>
                    <a:pt x="3319" y="1178"/>
                  </a:lnTo>
                  <a:cubicBezTo>
                    <a:pt x="3651" y="1178"/>
                    <a:pt x="3908" y="910"/>
                    <a:pt x="3908" y="589"/>
                  </a:cubicBezTo>
                  <a:cubicBezTo>
                    <a:pt x="3908" y="257"/>
                    <a:pt x="3651" y="0"/>
                    <a:pt x="3319" y="0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3443475" y="1527250"/>
              <a:ext cx="97700" cy="29475"/>
            </a:xfrm>
            <a:custGeom>
              <a:avLst/>
              <a:gdLst/>
              <a:ahLst/>
              <a:cxnLst/>
              <a:rect l="l" t="t" r="r" b="b"/>
              <a:pathLst>
                <a:path w="3908" h="1179" extrusionOk="0">
                  <a:moveTo>
                    <a:pt x="589" y="1"/>
                  </a:moveTo>
                  <a:cubicBezTo>
                    <a:pt x="268" y="1"/>
                    <a:pt x="0" y="268"/>
                    <a:pt x="0" y="589"/>
                  </a:cubicBezTo>
                  <a:cubicBezTo>
                    <a:pt x="0" y="921"/>
                    <a:pt x="268" y="1178"/>
                    <a:pt x="589" y="1178"/>
                  </a:cubicBezTo>
                  <a:lnTo>
                    <a:pt x="3319" y="1178"/>
                  </a:lnTo>
                  <a:cubicBezTo>
                    <a:pt x="3640" y="1178"/>
                    <a:pt x="3908" y="921"/>
                    <a:pt x="3908" y="589"/>
                  </a:cubicBezTo>
                  <a:cubicBezTo>
                    <a:pt x="3908" y="268"/>
                    <a:pt x="3640" y="1"/>
                    <a:pt x="3319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2482150" y="1896850"/>
              <a:ext cx="97725" cy="29725"/>
            </a:xfrm>
            <a:custGeom>
              <a:avLst/>
              <a:gdLst/>
              <a:ahLst/>
              <a:cxnLst/>
              <a:rect l="l" t="t" r="r" b="b"/>
              <a:pathLst>
                <a:path w="3909" h="1189" extrusionOk="0">
                  <a:moveTo>
                    <a:pt x="590" y="0"/>
                  </a:moveTo>
                  <a:cubicBezTo>
                    <a:pt x="269" y="0"/>
                    <a:pt x="1" y="268"/>
                    <a:pt x="1" y="589"/>
                  </a:cubicBezTo>
                  <a:cubicBezTo>
                    <a:pt x="1" y="921"/>
                    <a:pt x="269" y="1188"/>
                    <a:pt x="590" y="1188"/>
                  </a:cubicBezTo>
                  <a:lnTo>
                    <a:pt x="3319" y="1188"/>
                  </a:lnTo>
                  <a:cubicBezTo>
                    <a:pt x="3641" y="1188"/>
                    <a:pt x="3908" y="921"/>
                    <a:pt x="3908" y="589"/>
                  </a:cubicBezTo>
                  <a:cubicBezTo>
                    <a:pt x="3908" y="268"/>
                    <a:pt x="3641" y="0"/>
                    <a:pt x="3319" y="0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585850" y="2086600"/>
              <a:ext cx="97700" cy="29725"/>
            </a:xfrm>
            <a:custGeom>
              <a:avLst/>
              <a:gdLst/>
              <a:ahLst/>
              <a:cxnLst/>
              <a:rect l="l" t="t" r="r" b="b"/>
              <a:pathLst>
                <a:path w="3908" h="1189" extrusionOk="0">
                  <a:moveTo>
                    <a:pt x="589" y="0"/>
                  </a:moveTo>
                  <a:cubicBezTo>
                    <a:pt x="268" y="0"/>
                    <a:pt x="1" y="268"/>
                    <a:pt x="1" y="589"/>
                  </a:cubicBezTo>
                  <a:cubicBezTo>
                    <a:pt x="1" y="921"/>
                    <a:pt x="268" y="1188"/>
                    <a:pt x="589" y="1188"/>
                  </a:cubicBezTo>
                  <a:lnTo>
                    <a:pt x="3319" y="1188"/>
                  </a:lnTo>
                  <a:cubicBezTo>
                    <a:pt x="3640" y="1188"/>
                    <a:pt x="3908" y="921"/>
                    <a:pt x="3908" y="589"/>
                  </a:cubicBezTo>
                  <a:cubicBezTo>
                    <a:pt x="3908" y="268"/>
                    <a:pt x="3640" y="0"/>
                    <a:pt x="3319" y="0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2755950" y="1654375"/>
              <a:ext cx="97700" cy="29450"/>
            </a:xfrm>
            <a:custGeom>
              <a:avLst/>
              <a:gdLst/>
              <a:ahLst/>
              <a:cxnLst/>
              <a:rect l="l" t="t" r="r" b="b"/>
              <a:pathLst>
                <a:path w="3908" h="1178" extrusionOk="0">
                  <a:moveTo>
                    <a:pt x="589" y="0"/>
                  </a:moveTo>
                  <a:cubicBezTo>
                    <a:pt x="268" y="0"/>
                    <a:pt x="0" y="257"/>
                    <a:pt x="0" y="589"/>
                  </a:cubicBezTo>
                  <a:cubicBezTo>
                    <a:pt x="0" y="910"/>
                    <a:pt x="268" y="1178"/>
                    <a:pt x="589" y="1178"/>
                  </a:cubicBezTo>
                  <a:lnTo>
                    <a:pt x="3319" y="1178"/>
                  </a:lnTo>
                  <a:cubicBezTo>
                    <a:pt x="3640" y="1178"/>
                    <a:pt x="3907" y="910"/>
                    <a:pt x="3907" y="589"/>
                  </a:cubicBezTo>
                  <a:cubicBezTo>
                    <a:pt x="3907" y="257"/>
                    <a:pt x="3640" y="0"/>
                    <a:pt x="3319" y="0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1809075" y="1629750"/>
              <a:ext cx="97725" cy="29725"/>
            </a:xfrm>
            <a:custGeom>
              <a:avLst/>
              <a:gdLst/>
              <a:ahLst/>
              <a:cxnLst/>
              <a:rect l="l" t="t" r="r" b="b"/>
              <a:pathLst>
                <a:path w="3909" h="1189" extrusionOk="0">
                  <a:moveTo>
                    <a:pt x="589" y="1"/>
                  </a:moveTo>
                  <a:cubicBezTo>
                    <a:pt x="268" y="1"/>
                    <a:pt x="1" y="268"/>
                    <a:pt x="1" y="600"/>
                  </a:cubicBezTo>
                  <a:cubicBezTo>
                    <a:pt x="1" y="921"/>
                    <a:pt x="268" y="1189"/>
                    <a:pt x="589" y="1189"/>
                  </a:cubicBezTo>
                  <a:lnTo>
                    <a:pt x="3319" y="1189"/>
                  </a:lnTo>
                  <a:cubicBezTo>
                    <a:pt x="3640" y="1189"/>
                    <a:pt x="3908" y="921"/>
                    <a:pt x="3908" y="600"/>
                  </a:cubicBezTo>
                  <a:cubicBezTo>
                    <a:pt x="3908" y="268"/>
                    <a:pt x="3640" y="1"/>
                    <a:pt x="3319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089800" y="1588525"/>
              <a:ext cx="97700" cy="29750"/>
            </a:xfrm>
            <a:custGeom>
              <a:avLst/>
              <a:gdLst/>
              <a:ahLst/>
              <a:cxnLst/>
              <a:rect l="l" t="t" r="r" b="b"/>
              <a:pathLst>
                <a:path w="3908" h="1190" extrusionOk="0">
                  <a:moveTo>
                    <a:pt x="600" y="1"/>
                  </a:moveTo>
                  <a:cubicBezTo>
                    <a:pt x="268" y="1"/>
                    <a:pt x="0" y="269"/>
                    <a:pt x="0" y="590"/>
                  </a:cubicBezTo>
                  <a:cubicBezTo>
                    <a:pt x="0" y="922"/>
                    <a:pt x="268" y="1189"/>
                    <a:pt x="600" y="1189"/>
                  </a:cubicBezTo>
                  <a:lnTo>
                    <a:pt x="3319" y="1189"/>
                  </a:lnTo>
                  <a:cubicBezTo>
                    <a:pt x="3651" y="1189"/>
                    <a:pt x="3907" y="922"/>
                    <a:pt x="3907" y="590"/>
                  </a:cubicBezTo>
                  <a:cubicBezTo>
                    <a:pt x="3907" y="269"/>
                    <a:pt x="3651" y="1"/>
                    <a:pt x="3319" y="1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3432775" y="2440650"/>
              <a:ext cx="161675" cy="29750"/>
            </a:xfrm>
            <a:custGeom>
              <a:avLst/>
              <a:gdLst/>
              <a:ahLst/>
              <a:cxnLst/>
              <a:rect l="l" t="t" r="r" b="b"/>
              <a:pathLst>
                <a:path w="6467" h="1190" extrusionOk="0">
                  <a:moveTo>
                    <a:pt x="589" y="1"/>
                  </a:moveTo>
                  <a:cubicBezTo>
                    <a:pt x="257" y="1"/>
                    <a:pt x="0" y="269"/>
                    <a:pt x="0" y="590"/>
                  </a:cubicBezTo>
                  <a:cubicBezTo>
                    <a:pt x="0" y="922"/>
                    <a:pt x="257" y="1189"/>
                    <a:pt x="589" y="1189"/>
                  </a:cubicBezTo>
                  <a:lnTo>
                    <a:pt x="5877" y="1189"/>
                  </a:lnTo>
                  <a:cubicBezTo>
                    <a:pt x="6198" y="1189"/>
                    <a:pt x="6466" y="922"/>
                    <a:pt x="6466" y="590"/>
                  </a:cubicBezTo>
                  <a:cubicBezTo>
                    <a:pt x="6466" y="269"/>
                    <a:pt x="6198" y="1"/>
                    <a:pt x="5877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433700" y="1725550"/>
              <a:ext cx="81650" cy="29475"/>
            </a:xfrm>
            <a:custGeom>
              <a:avLst/>
              <a:gdLst/>
              <a:ahLst/>
              <a:cxnLst/>
              <a:rect l="l" t="t" r="r" b="b"/>
              <a:pathLst>
                <a:path w="3266" h="1179" extrusionOk="0">
                  <a:moveTo>
                    <a:pt x="589" y="1"/>
                  </a:moveTo>
                  <a:cubicBezTo>
                    <a:pt x="268" y="1"/>
                    <a:pt x="0" y="258"/>
                    <a:pt x="0" y="590"/>
                  </a:cubicBezTo>
                  <a:cubicBezTo>
                    <a:pt x="0" y="911"/>
                    <a:pt x="268" y="1179"/>
                    <a:pt x="589" y="1179"/>
                  </a:cubicBezTo>
                  <a:lnTo>
                    <a:pt x="3265" y="1179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515325" y="1725550"/>
              <a:ext cx="80025" cy="29475"/>
            </a:xfrm>
            <a:custGeom>
              <a:avLst/>
              <a:gdLst/>
              <a:ahLst/>
              <a:cxnLst/>
              <a:rect l="l" t="t" r="r" b="b"/>
              <a:pathLst>
                <a:path w="3201" h="1179" extrusionOk="0">
                  <a:moveTo>
                    <a:pt x="0" y="1"/>
                  </a:moveTo>
                  <a:lnTo>
                    <a:pt x="0" y="1179"/>
                  </a:lnTo>
                  <a:lnTo>
                    <a:pt x="2612" y="1179"/>
                  </a:lnTo>
                  <a:cubicBezTo>
                    <a:pt x="2933" y="1179"/>
                    <a:pt x="3201" y="911"/>
                    <a:pt x="3201" y="590"/>
                  </a:cubicBezTo>
                  <a:cubicBezTo>
                    <a:pt x="3201" y="258"/>
                    <a:pt x="2933" y="1"/>
                    <a:pt x="2612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5456300" y="3927850"/>
              <a:ext cx="161650" cy="29750"/>
            </a:xfrm>
            <a:custGeom>
              <a:avLst/>
              <a:gdLst/>
              <a:ahLst/>
              <a:cxnLst/>
              <a:rect l="l" t="t" r="r" b="b"/>
              <a:pathLst>
                <a:path w="6466" h="1190" extrusionOk="0">
                  <a:moveTo>
                    <a:pt x="589" y="1"/>
                  </a:moveTo>
                  <a:cubicBezTo>
                    <a:pt x="268" y="1"/>
                    <a:pt x="0" y="268"/>
                    <a:pt x="0" y="590"/>
                  </a:cubicBezTo>
                  <a:cubicBezTo>
                    <a:pt x="0" y="921"/>
                    <a:pt x="268" y="1189"/>
                    <a:pt x="589" y="1189"/>
                  </a:cubicBezTo>
                  <a:lnTo>
                    <a:pt x="5877" y="1189"/>
                  </a:lnTo>
                  <a:cubicBezTo>
                    <a:pt x="6209" y="1189"/>
                    <a:pt x="6466" y="921"/>
                    <a:pt x="6466" y="590"/>
                  </a:cubicBezTo>
                  <a:cubicBezTo>
                    <a:pt x="6466" y="268"/>
                    <a:pt x="6209" y="1"/>
                    <a:pt x="5877" y="1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5662375" y="3592250"/>
              <a:ext cx="161925" cy="29725"/>
            </a:xfrm>
            <a:custGeom>
              <a:avLst/>
              <a:gdLst/>
              <a:ahLst/>
              <a:cxnLst/>
              <a:rect l="l" t="t" r="r" b="b"/>
              <a:pathLst>
                <a:path w="6477" h="1189" extrusionOk="0">
                  <a:moveTo>
                    <a:pt x="236" y="1"/>
                  </a:moveTo>
                  <a:cubicBezTo>
                    <a:pt x="107" y="1"/>
                    <a:pt x="0" y="108"/>
                    <a:pt x="0" y="236"/>
                  </a:cubicBezTo>
                  <a:lnTo>
                    <a:pt x="0" y="953"/>
                  </a:lnTo>
                  <a:cubicBezTo>
                    <a:pt x="0" y="1082"/>
                    <a:pt x="107" y="1189"/>
                    <a:pt x="236" y="1189"/>
                  </a:cubicBezTo>
                  <a:lnTo>
                    <a:pt x="6241" y="1189"/>
                  </a:lnTo>
                  <a:cubicBezTo>
                    <a:pt x="6370" y="1189"/>
                    <a:pt x="6477" y="1082"/>
                    <a:pt x="6477" y="953"/>
                  </a:cubicBezTo>
                  <a:lnTo>
                    <a:pt x="6477" y="236"/>
                  </a:lnTo>
                  <a:cubicBezTo>
                    <a:pt x="6477" y="108"/>
                    <a:pt x="6370" y="1"/>
                    <a:pt x="6241" y="1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3267375" y="3879675"/>
              <a:ext cx="108675" cy="33225"/>
            </a:xfrm>
            <a:custGeom>
              <a:avLst/>
              <a:gdLst/>
              <a:ahLst/>
              <a:cxnLst/>
              <a:rect l="l" t="t" r="r" b="b"/>
              <a:pathLst>
                <a:path w="4347" h="1329" extrusionOk="0">
                  <a:moveTo>
                    <a:pt x="654" y="1"/>
                  </a:moveTo>
                  <a:cubicBezTo>
                    <a:pt x="290" y="1"/>
                    <a:pt x="1" y="301"/>
                    <a:pt x="1" y="665"/>
                  </a:cubicBezTo>
                  <a:cubicBezTo>
                    <a:pt x="1" y="1029"/>
                    <a:pt x="290" y="1328"/>
                    <a:pt x="654" y="1328"/>
                  </a:cubicBezTo>
                  <a:lnTo>
                    <a:pt x="3694" y="1328"/>
                  </a:lnTo>
                  <a:cubicBezTo>
                    <a:pt x="4058" y="1328"/>
                    <a:pt x="4347" y="1029"/>
                    <a:pt x="4347" y="665"/>
                  </a:cubicBezTo>
                  <a:cubicBezTo>
                    <a:pt x="4347" y="301"/>
                    <a:pt x="4058" y="1"/>
                    <a:pt x="3694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3468375" y="3749350"/>
              <a:ext cx="166750" cy="33225"/>
            </a:xfrm>
            <a:custGeom>
              <a:avLst/>
              <a:gdLst/>
              <a:ahLst/>
              <a:cxnLst/>
              <a:rect l="l" t="t" r="r" b="b"/>
              <a:pathLst>
                <a:path w="6670" h="1329" extrusionOk="0">
                  <a:moveTo>
                    <a:pt x="664" y="1"/>
                  </a:moveTo>
                  <a:cubicBezTo>
                    <a:pt x="300" y="1"/>
                    <a:pt x="0" y="300"/>
                    <a:pt x="0" y="664"/>
                  </a:cubicBezTo>
                  <a:cubicBezTo>
                    <a:pt x="0" y="1028"/>
                    <a:pt x="300" y="1328"/>
                    <a:pt x="664" y="1328"/>
                  </a:cubicBezTo>
                  <a:lnTo>
                    <a:pt x="6006" y="1328"/>
                  </a:lnTo>
                  <a:cubicBezTo>
                    <a:pt x="6370" y="1328"/>
                    <a:pt x="6669" y="1028"/>
                    <a:pt x="6669" y="664"/>
                  </a:cubicBezTo>
                  <a:cubicBezTo>
                    <a:pt x="6669" y="300"/>
                    <a:pt x="6370" y="1"/>
                    <a:pt x="6006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970725" y="3359950"/>
              <a:ext cx="166750" cy="33225"/>
            </a:xfrm>
            <a:custGeom>
              <a:avLst/>
              <a:gdLst/>
              <a:ahLst/>
              <a:cxnLst/>
              <a:rect l="l" t="t" r="r" b="b"/>
              <a:pathLst>
                <a:path w="6670" h="1329" extrusionOk="0">
                  <a:moveTo>
                    <a:pt x="664" y="1"/>
                  </a:moveTo>
                  <a:cubicBezTo>
                    <a:pt x="300" y="1"/>
                    <a:pt x="1" y="300"/>
                    <a:pt x="1" y="664"/>
                  </a:cubicBezTo>
                  <a:cubicBezTo>
                    <a:pt x="1" y="1028"/>
                    <a:pt x="300" y="1328"/>
                    <a:pt x="664" y="1328"/>
                  </a:cubicBezTo>
                  <a:lnTo>
                    <a:pt x="6017" y="1328"/>
                  </a:lnTo>
                  <a:cubicBezTo>
                    <a:pt x="6370" y="1328"/>
                    <a:pt x="6670" y="1028"/>
                    <a:pt x="6670" y="664"/>
                  </a:cubicBezTo>
                  <a:cubicBezTo>
                    <a:pt x="6670" y="300"/>
                    <a:pt x="6370" y="1"/>
                    <a:pt x="6017" y="1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2851750" y="2247425"/>
              <a:ext cx="166750" cy="32950"/>
            </a:xfrm>
            <a:custGeom>
              <a:avLst/>
              <a:gdLst/>
              <a:ahLst/>
              <a:cxnLst/>
              <a:rect l="l" t="t" r="r" b="b"/>
              <a:pathLst>
                <a:path w="6670" h="1318" extrusionOk="0">
                  <a:moveTo>
                    <a:pt x="664" y="1"/>
                  </a:moveTo>
                  <a:cubicBezTo>
                    <a:pt x="300" y="1"/>
                    <a:pt x="1" y="290"/>
                    <a:pt x="1" y="654"/>
                  </a:cubicBezTo>
                  <a:cubicBezTo>
                    <a:pt x="1" y="1018"/>
                    <a:pt x="300" y="1318"/>
                    <a:pt x="664" y="1318"/>
                  </a:cubicBezTo>
                  <a:lnTo>
                    <a:pt x="6017" y="1318"/>
                  </a:lnTo>
                  <a:cubicBezTo>
                    <a:pt x="6381" y="1318"/>
                    <a:pt x="6670" y="1018"/>
                    <a:pt x="6670" y="654"/>
                  </a:cubicBezTo>
                  <a:cubicBezTo>
                    <a:pt x="6670" y="290"/>
                    <a:pt x="6381" y="1"/>
                    <a:pt x="6017" y="1"/>
                  </a:cubicBezTo>
                  <a:close/>
                </a:path>
              </a:pathLst>
            </a:custGeom>
            <a:solidFill>
              <a:srgbClr val="B4CD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780175" y="2833275"/>
              <a:ext cx="166750" cy="32925"/>
            </a:xfrm>
            <a:custGeom>
              <a:avLst/>
              <a:gdLst/>
              <a:ahLst/>
              <a:cxnLst/>
              <a:rect l="l" t="t" r="r" b="b"/>
              <a:pathLst>
                <a:path w="6670" h="1317" extrusionOk="0">
                  <a:moveTo>
                    <a:pt x="664" y="0"/>
                  </a:moveTo>
                  <a:cubicBezTo>
                    <a:pt x="300" y="0"/>
                    <a:pt x="1" y="289"/>
                    <a:pt x="1" y="653"/>
                  </a:cubicBezTo>
                  <a:cubicBezTo>
                    <a:pt x="1" y="1017"/>
                    <a:pt x="300" y="1317"/>
                    <a:pt x="664" y="1317"/>
                  </a:cubicBezTo>
                  <a:lnTo>
                    <a:pt x="6006" y="1317"/>
                  </a:lnTo>
                  <a:cubicBezTo>
                    <a:pt x="6370" y="1317"/>
                    <a:pt x="6670" y="1017"/>
                    <a:pt x="6670" y="653"/>
                  </a:cubicBezTo>
                  <a:cubicBezTo>
                    <a:pt x="6670" y="289"/>
                    <a:pt x="6370" y="0"/>
                    <a:pt x="6006" y="0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4690350" y="3889600"/>
              <a:ext cx="166750" cy="32925"/>
            </a:xfrm>
            <a:custGeom>
              <a:avLst/>
              <a:gdLst/>
              <a:ahLst/>
              <a:cxnLst/>
              <a:rect l="l" t="t" r="r" b="b"/>
              <a:pathLst>
                <a:path w="6670" h="1317" extrusionOk="0">
                  <a:moveTo>
                    <a:pt x="653" y="0"/>
                  </a:moveTo>
                  <a:cubicBezTo>
                    <a:pt x="289" y="0"/>
                    <a:pt x="0" y="300"/>
                    <a:pt x="0" y="664"/>
                  </a:cubicBezTo>
                  <a:cubicBezTo>
                    <a:pt x="0" y="1017"/>
                    <a:pt x="289" y="1317"/>
                    <a:pt x="653" y="1317"/>
                  </a:cubicBezTo>
                  <a:lnTo>
                    <a:pt x="6006" y="1317"/>
                  </a:lnTo>
                  <a:cubicBezTo>
                    <a:pt x="6370" y="1317"/>
                    <a:pt x="6670" y="1017"/>
                    <a:pt x="6670" y="664"/>
                  </a:cubicBezTo>
                  <a:cubicBezTo>
                    <a:pt x="6670" y="300"/>
                    <a:pt x="6370" y="0"/>
                    <a:pt x="6006" y="0"/>
                  </a:cubicBezTo>
                  <a:close/>
                </a:path>
              </a:pathLst>
            </a:custGeom>
            <a:solidFill>
              <a:srgbClr val="C6E0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010425" y="1532600"/>
              <a:ext cx="428775" cy="672575"/>
            </a:xfrm>
            <a:custGeom>
              <a:avLst/>
              <a:gdLst/>
              <a:ahLst/>
              <a:cxnLst/>
              <a:rect l="l" t="t" r="r" b="b"/>
              <a:pathLst>
                <a:path w="17151" h="26903" extrusionOk="0">
                  <a:moveTo>
                    <a:pt x="8575" y="1"/>
                  </a:moveTo>
                  <a:cubicBezTo>
                    <a:pt x="3833" y="1"/>
                    <a:pt x="1" y="3844"/>
                    <a:pt x="1" y="8575"/>
                  </a:cubicBezTo>
                  <a:cubicBezTo>
                    <a:pt x="1" y="20148"/>
                    <a:pt x="8575" y="26902"/>
                    <a:pt x="8575" y="26902"/>
                  </a:cubicBezTo>
                  <a:cubicBezTo>
                    <a:pt x="8575" y="26902"/>
                    <a:pt x="17150" y="19751"/>
                    <a:pt x="17150" y="8575"/>
                  </a:cubicBezTo>
                  <a:cubicBezTo>
                    <a:pt x="17150" y="3844"/>
                    <a:pt x="13307" y="1"/>
                    <a:pt x="8575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224800" y="1532600"/>
              <a:ext cx="214400" cy="672575"/>
            </a:xfrm>
            <a:custGeom>
              <a:avLst/>
              <a:gdLst/>
              <a:ahLst/>
              <a:cxnLst/>
              <a:rect l="l" t="t" r="r" b="b"/>
              <a:pathLst>
                <a:path w="8576" h="26903" extrusionOk="0">
                  <a:moveTo>
                    <a:pt x="0" y="1"/>
                  </a:moveTo>
                  <a:lnTo>
                    <a:pt x="0" y="4090"/>
                  </a:lnTo>
                  <a:cubicBezTo>
                    <a:pt x="3201" y="4090"/>
                    <a:pt x="5802" y="6691"/>
                    <a:pt x="5802" y="9892"/>
                  </a:cubicBezTo>
                  <a:cubicBezTo>
                    <a:pt x="5802" y="13093"/>
                    <a:pt x="3201" y="15694"/>
                    <a:pt x="0" y="15694"/>
                  </a:cubicBezTo>
                  <a:lnTo>
                    <a:pt x="0" y="26902"/>
                  </a:lnTo>
                  <a:cubicBezTo>
                    <a:pt x="0" y="26902"/>
                    <a:pt x="8575" y="19751"/>
                    <a:pt x="8575" y="8575"/>
                  </a:cubicBezTo>
                  <a:cubicBezTo>
                    <a:pt x="8575" y="3844"/>
                    <a:pt x="4732" y="1"/>
                    <a:pt x="0" y="1"/>
                  </a:cubicBezTo>
                  <a:close/>
                </a:path>
              </a:pathLst>
            </a:custGeom>
            <a:solidFill>
              <a:srgbClr val="F77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224800" y="1634825"/>
              <a:ext cx="145075" cy="290150"/>
            </a:xfrm>
            <a:custGeom>
              <a:avLst/>
              <a:gdLst/>
              <a:ahLst/>
              <a:cxnLst/>
              <a:rect l="l" t="t" r="r" b="b"/>
              <a:pathLst>
                <a:path w="5803" h="11606" extrusionOk="0">
                  <a:moveTo>
                    <a:pt x="0" y="1"/>
                  </a:moveTo>
                  <a:lnTo>
                    <a:pt x="0" y="11605"/>
                  </a:lnTo>
                  <a:cubicBezTo>
                    <a:pt x="3201" y="11605"/>
                    <a:pt x="5802" y="9004"/>
                    <a:pt x="5802" y="5803"/>
                  </a:cubicBezTo>
                  <a:cubicBezTo>
                    <a:pt x="5802" y="2602"/>
                    <a:pt x="3201" y="1"/>
                    <a:pt x="0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224800" y="1634825"/>
              <a:ext cx="145075" cy="290150"/>
            </a:xfrm>
            <a:custGeom>
              <a:avLst/>
              <a:gdLst/>
              <a:ahLst/>
              <a:cxnLst/>
              <a:rect l="l" t="t" r="r" b="b"/>
              <a:pathLst>
                <a:path w="5803" h="11606" extrusionOk="0">
                  <a:moveTo>
                    <a:pt x="0" y="1"/>
                  </a:moveTo>
                  <a:lnTo>
                    <a:pt x="0" y="11605"/>
                  </a:lnTo>
                  <a:cubicBezTo>
                    <a:pt x="3201" y="11605"/>
                    <a:pt x="5802" y="9004"/>
                    <a:pt x="5802" y="5803"/>
                  </a:cubicBezTo>
                  <a:cubicBezTo>
                    <a:pt x="5802" y="2602"/>
                    <a:pt x="3201" y="1"/>
                    <a:pt x="0" y="1"/>
                  </a:cubicBezTo>
                  <a:close/>
                </a:path>
              </a:pathLst>
            </a:custGeom>
            <a:solidFill>
              <a:srgbClr val="FAD9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79750" y="1634825"/>
              <a:ext cx="145075" cy="290150"/>
            </a:xfrm>
            <a:custGeom>
              <a:avLst/>
              <a:gdLst/>
              <a:ahLst/>
              <a:cxnLst/>
              <a:rect l="l" t="t" r="r" b="b"/>
              <a:pathLst>
                <a:path w="5803" h="11606" extrusionOk="0">
                  <a:moveTo>
                    <a:pt x="5802" y="1"/>
                  </a:moveTo>
                  <a:cubicBezTo>
                    <a:pt x="2601" y="1"/>
                    <a:pt x="0" y="2602"/>
                    <a:pt x="0" y="5803"/>
                  </a:cubicBezTo>
                  <a:cubicBezTo>
                    <a:pt x="0" y="9004"/>
                    <a:pt x="2601" y="11605"/>
                    <a:pt x="5802" y="11605"/>
                  </a:cubicBezTo>
                  <a:lnTo>
                    <a:pt x="5802" y="1"/>
                  </a:lnTo>
                  <a:close/>
                </a:path>
              </a:pathLst>
            </a:custGeom>
            <a:solidFill>
              <a:srgbClr val="FCEB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2241825" y="1909150"/>
              <a:ext cx="286650" cy="449375"/>
            </a:xfrm>
            <a:custGeom>
              <a:avLst/>
              <a:gdLst/>
              <a:ahLst/>
              <a:cxnLst/>
              <a:rect l="l" t="t" r="r" b="b"/>
              <a:pathLst>
                <a:path w="11466" h="17975" extrusionOk="0">
                  <a:moveTo>
                    <a:pt x="5728" y="1"/>
                  </a:moveTo>
                  <a:cubicBezTo>
                    <a:pt x="2570" y="1"/>
                    <a:pt x="1" y="2570"/>
                    <a:pt x="1" y="5739"/>
                  </a:cubicBezTo>
                  <a:cubicBezTo>
                    <a:pt x="1" y="13457"/>
                    <a:pt x="5728" y="17974"/>
                    <a:pt x="5728" y="17974"/>
                  </a:cubicBezTo>
                  <a:cubicBezTo>
                    <a:pt x="5728" y="17974"/>
                    <a:pt x="11466" y="13200"/>
                    <a:pt x="11466" y="5739"/>
                  </a:cubicBezTo>
                  <a:cubicBezTo>
                    <a:pt x="11466" y="2570"/>
                    <a:pt x="8897" y="1"/>
                    <a:pt x="5728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2385000" y="1909150"/>
              <a:ext cx="143475" cy="449375"/>
            </a:xfrm>
            <a:custGeom>
              <a:avLst/>
              <a:gdLst/>
              <a:ahLst/>
              <a:cxnLst/>
              <a:rect l="l" t="t" r="r" b="b"/>
              <a:pathLst>
                <a:path w="5739" h="17975" extrusionOk="0">
                  <a:moveTo>
                    <a:pt x="1" y="1"/>
                  </a:moveTo>
                  <a:lnTo>
                    <a:pt x="1" y="2741"/>
                  </a:lnTo>
                  <a:cubicBezTo>
                    <a:pt x="2142" y="2741"/>
                    <a:pt x="3876" y="4475"/>
                    <a:pt x="3876" y="6616"/>
                  </a:cubicBezTo>
                  <a:cubicBezTo>
                    <a:pt x="3876" y="8757"/>
                    <a:pt x="2142" y="10492"/>
                    <a:pt x="1" y="10492"/>
                  </a:cubicBezTo>
                  <a:lnTo>
                    <a:pt x="1" y="17974"/>
                  </a:lnTo>
                  <a:cubicBezTo>
                    <a:pt x="1" y="17974"/>
                    <a:pt x="5739" y="13200"/>
                    <a:pt x="5739" y="5739"/>
                  </a:cubicBezTo>
                  <a:cubicBezTo>
                    <a:pt x="5739" y="2570"/>
                    <a:pt x="3170" y="1"/>
                    <a:pt x="1" y="1"/>
                  </a:cubicBezTo>
                  <a:close/>
                </a:path>
              </a:pathLst>
            </a:custGeom>
            <a:solidFill>
              <a:srgbClr val="F77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2385000" y="1977675"/>
              <a:ext cx="96925" cy="193775"/>
            </a:xfrm>
            <a:custGeom>
              <a:avLst/>
              <a:gdLst/>
              <a:ahLst/>
              <a:cxnLst/>
              <a:rect l="l" t="t" r="r" b="b"/>
              <a:pathLst>
                <a:path w="3877" h="7751" extrusionOk="0">
                  <a:moveTo>
                    <a:pt x="1" y="0"/>
                  </a:moveTo>
                  <a:lnTo>
                    <a:pt x="1" y="7751"/>
                  </a:lnTo>
                  <a:cubicBezTo>
                    <a:pt x="2142" y="7751"/>
                    <a:pt x="3876" y="6016"/>
                    <a:pt x="3876" y="3875"/>
                  </a:cubicBezTo>
                  <a:cubicBezTo>
                    <a:pt x="3876" y="1734"/>
                    <a:pt x="2142" y="0"/>
                    <a:pt x="1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2385000" y="1977675"/>
              <a:ext cx="96925" cy="193775"/>
            </a:xfrm>
            <a:custGeom>
              <a:avLst/>
              <a:gdLst/>
              <a:ahLst/>
              <a:cxnLst/>
              <a:rect l="l" t="t" r="r" b="b"/>
              <a:pathLst>
                <a:path w="3877" h="7751" extrusionOk="0">
                  <a:moveTo>
                    <a:pt x="1" y="0"/>
                  </a:moveTo>
                  <a:lnTo>
                    <a:pt x="1" y="7751"/>
                  </a:lnTo>
                  <a:cubicBezTo>
                    <a:pt x="2142" y="7751"/>
                    <a:pt x="3876" y="6016"/>
                    <a:pt x="3876" y="3875"/>
                  </a:cubicBezTo>
                  <a:cubicBezTo>
                    <a:pt x="3876" y="1734"/>
                    <a:pt x="2142" y="0"/>
                    <a:pt x="1" y="0"/>
                  </a:cubicBezTo>
                  <a:close/>
                </a:path>
              </a:pathLst>
            </a:custGeom>
            <a:solidFill>
              <a:srgbClr val="FAD9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2288400" y="1977675"/>
              <a:ext cx="96625" cy="193775"/>
            </a:xfrm>
            <a:custGeom>
              <a:avLst/>
              <a:gdLst/>
              <a:ahLst/>
              <a:cxnLst/>
              <a:rect l="l" t="t" r="r" b="b"/>
              <a:pathLst>
                <a:path w="3865" h="7751" extrusionOk="0">
                  <a:moveTo>
                    <a:pt x="3865" y="0"/>
                  </a:moveTo>
                  <a:cubicBezTo>
                    <a:pt x="1735" y="0"/>
                    <a:pt x="0" y="1734"/>
                    <a:pt x="0" y="3875"/>
                  </a:cubicBezTo>
                  <a:cubicBezTo>
                    <a:pt x="0" y="6016"/>
                    <a:pt x="1735" y="7751"/>
                    <a:pt x="3865" y="7751"/>
                  </a:cubicBezTo>
                  <a:lnTo>
                    <a:pt x="3865" y="0"/>
                  </a:lnTo>
                  <a:close/>
                </a:path>
              </a:pathLst>
            </a:custGeom>
            <a:solidFill>
              <a:srgbClr val="FCEB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664000" y="2591875"/>
              <a:ext cx="286650" cy="449375"/>
            </a:xfrm>
            <a:custGeom>
              <a:avLst/>
              <a:gdLst/>
              <a:ahLst/>
              <a:cxnLst/>
              <a:rect l="l" t="t" r="r" b="b"/>
              <a:pathLst>
                <a:path w="11466" h="17975" extrusionOk="0">
                  <a:moveTo>
                    <a:pt x="5738" y="0"/>
                  </a:moveTo>
                  <a:cubicBezTo>
                    <a:pt x="2570" y="0"/>
                    <a:pt x="0" y="2569"/>
                    <a:pt x="0" y="5727"/>
                  </a:cubicBezTo>
                  <a:cubicBezTo>
                    <a:pt x="0" y="13456"/>
                    <a:pt x="5738" y="17974"/>
                    <a:pt x="5738" y="17974"/>
                  </a:cubicBezTo>
                  <a:cubicBezTo>
                    <a:pt x="5738" y="17974"/>
                    <a:pt x="11466" y="13200"/>
                    <a:pt x="11466" y="5727"/>
                  </a:cubicBezTo>
                  <a:cubicBezTo>
                    <a:pt x="11466" y="2569"/>
                    <a:pt x="8896" y="0"/>
                    <a:pt x="5738" y="0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807450" y="2591875"/>
              <a:ext cx="143200" cy="449375"/>
            </a:xfrm>
            <a:custGeom>
              <a:avLst/>
              <a:gdLst/>
              <a:ahLst/>
              <a:cxnLst/>
              <a:rect l="l" t="t" r="r" b="b"/>
              <a:pathLst>
                <a:path w="5728" h="17975" extrusionOk="0">
                  <a:moveTo>
                    <a:pt x="0" y="0"/>
                  </a:moveTo>
                  <a:lnTo>
                    <a:pt x="0" y="2741"/>
                  </a:lnTo>
                  <a:cubicBezTo>
                    <a:pt x="2141" y="2741"/>
                    <a:pt x="3876" y="4475"/>
                    <a:pt x="3876" y="6616"/>
                  </a:cubicBezTo>
                  <a:cubicBezTo>
                    <a:pt x="3876" y="8746"/>
                    <a:pt x="2141" y="10480"/>
                    <a:pt x="0" y="10480"/>
                  </a:cubicBezTo>
                  <a:lnTo>
                    <a:pt x="0" y="17974"/>
                  </a:lnTo>
                  <a:cubicBezTo>
                    <a:pt x="0" y="17974"/>
                    <a:pt x="5728" y="13200"/>
                    <a:pt x="5728" y="5727"/>
                  </a:cubicBezTo>
                  <a:cubicBezTo>
                    <a:pt x="5728" y="2569"/>
                    <a:pt x="3158" y="0"/>
                    <a:pt x="0" y="0"/>
                  </a:cubicBezTo>
                  <a:close/>
                </a:path>
              </a:pathLst>
            </a:custGeom>
            <a:solidFill>
              <a:srgbClr val="F77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3807450" y="2660375"/>
              <a:ext cx="96900" cy="193525"/>
            </a:xfrm>
            <a:custGeom>
              <a:avLst/>
              <a:gdLst/>
              <a:ahLst/>
              <a:cxnLst/>
              <a:rect l="l" t="t" r="r" b="b"/>
              <a:pathLst>
                <a:path w="3876" h="7741" extrusionOk="0">
                  <a:moveTo>
                    <a:pt x="0" y="1"/>
                  </a:moveTo>
                  <a:lnTo>
                    <a:pt x="0" y="7740"/>
                  </a:lnTo>
                  <a:cubicBezTo>
                    <a:pt x="2141" y="7740"/>
                    <a:pt x="3876" y="6006"/>
                    <a:pt x="3876" y="3876"/>
                  </a:cubicBezTo>
                  <a:cubicBezTo>
                    <a:pt x="3876" y="1735"/>
                    <a:pt x="2141" y="1"/>
                    <a:pt x="0" y="1"/>
                  </a:cubicBezTo>
                  <a:close/>
                </a:path>
              </a:pathLst>
            </a:custGeom>
            <a:solidFill>
              <a:srgbClr val="F6B8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3807450" y="2660375"/>
              <a:ext cx="96900" cy="193525"/>
            </a:xfrm>
            <a:custGeom>
              <a:avLst/>
              <a:gdLst/>
              <a:ahLst/>
              <a:cxnLst/>
              <a:rect l="l" t="t" r="r" b="b"/>
              <a:pathLst>
                <a:path w="3876" h="7741" extrusionOk="0">
                  <a:moveTo>
                    <a:pt x="0" y="1"/>
                  </a:moveTo>
                  <a:lnTo>
                    <a:pt x="0" y="7740"/>
                  </a:lnTo>
                  <a:cubicBezTo>
                    <a:pt x="2141" y="7740"/>
                    <a:pt x="3876" y="6006"/>
                    <a:pt x="3876" y="3876"/>
                  </a:cubicBezTo>
                  <a:cubicBezTo>
                    <a:pt x="3876" y="1735"/>
                    <a:pt x="2141" y="1"/>
                    <a:pt x="0" y="1"/>
                  </a:cubicBezTo>
                  <a:close/>
                </a:path>
              </a:pathLst>
            </a:custGeom>
            <a:solidFill>
              <a:srgbClr val="FAD9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10575" y="2660375"/>
              <a:ext cx="96900" cy="193525"/>
            </a:xfrm>
            <a:custGeom>
              <a:avLst/>
              <a:gdLst/>
              <a:ahLst/>
              <a:cxnLst/>
              <a:rect l="l" t="t" r="r" b="b"/>
              <a:pathLst>
                <a:path w="3876" h="7741" extrusionOk="0">
                  <a:moveTo>
                    <a:pt x="3875" y="1"/>
                  </a:moveTo>
                  <a:cubicBezTo>
                    <a:pt x="1734" y="1"/>
                    <a:pt x="0" y="1735"/>
                    <a:pt x="0" y="3876"/>
                  </a:cubicBezTo>
                  <a:cubicBezTo>
                    <a:pt x="0" y="6006"/>
                    <a:pt x="1734" y="7740"/>
                    <a:pt x="3875" y="7740"/>
                  </a:cubicBezTo>
                  <a:lnTo>
                    <a:pt x="3875" y="1"/>
                  </a:lnTo>
                  <a:close/>
                </a:path>
              </a:pathLst>
            </a:custGeom>
            <a:solidFill>
              <a:srgbClr val="FCEB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8" name="Google Shape;234;p37"/>
          <p:cNvSpPr txBox="1">
            <a:spLocks/>
          </p:cNvSpPr>
          <p:nvPr/>
        </p:nvSpPr>
        <p:spPr>
          <a:xfrm>
            <a:off x="988494" y="3260779"/>
            <a:ext cx="3207136" cy="102673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lvl="0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rtl="0" eaLnBrk="0" fontAlgn="base" hangingPunct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213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D11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kumimoji="0" lang="vi-VN" sz="2400" b="1" i="0" u="none" strike="noStrike" kern="1200" cap="none" spc="0" normalizeH="0" baseline="0" noProof="0" smtClean="0">
                <a:ln>
                  <a:noFill/>
                </a:ln>
                <a:solidFill>
                  <a:srgbClr val="BD11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 đoán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D11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 sớm 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D11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Google Shape;234;p37"/>
          <p:cNvSpPr txBox="1">
            <a:spLocks/>
          </p:cNvSpPr>
          <p:nvPr/>
        </p:nvSpPr>
        <p:spPr>
          <a:xfrm>
            <a:off x="988494" y="4625294"/>
            <a:ext cx="3207136" cy="102673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lvl="0" indent="-22860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rtl="0" eaLnBrk="0" fontAlgn="base" hangingPunct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2133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nhận điểm cộng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uku Tuku - 5 Second Challenge - Ứng dụng trên Google Pl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36" y="1896264"/>
            <a:ext cx="1014447" cy="101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339854" y="4626964"/>
            <a:ext cx="1287300" cy="1598821"/>
            <a:chOff x="4339854" y="4492496"/>
            <a:chExt cx="1287300" cy="966944"/>
          </a:xfrm>
          <a:solidFill>
            <a:srgbClr val="FF0000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4485341" y="4830552"/>
              <a:ext cx="1022742" cy="35394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Google Shape;287;p30"/>
            <p:cNvSpPr txBox="1"/>
            <p:nvPr/>
          </p:nvSpPr>
          <p:spPr>
            <a:xfrm>
              <a:off x="4339854" y="4492496"/>
              <a:ext cx="1287300" cy="9669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1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taatliches"/>
                  <a:cs typeface="Times New Roman" panose="02020603050405020304" pitchFamily="18" charset="0"/>
                  <a:sym typeface="Staatliches"/>
                </a:rPr>
                <a:t>+</a:t>
              </a:r>
              <a:endParaRPr kumimoji="0" sz="1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taatliches"/>
                <a:cs typeface="Times New Roman" panose="02020603050405020304" pitchFamily="18" charset="0"/>
                <a:sym typeface="Staatliches"/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5092272" y="4949243"/>
            <a:ext cx="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85341" y="3080703"/>
            <a:ext cx="1022742" cy="999685"/>
            <a:chOff x="4485341" y="3463337"/>
            <a:chExt cx="1022742" cy="643945"/>
          </a:xfrm>
        </p:grpSpPr>
        <p:sp>
          <p:nvSpPr>
            <p:cNvPr id="161" name="Rectangle 160"/>
            <p:cNvSpPr/>
            <p:nvPr/>
          </p:nvSpPr>
          <p:spPr bwMode="auto">
            <a:xfrm>
              <a:off x="4485341" y="3632628"/>
              <a:ext cx="1022742" cy="353943"/>
            </a:xfrm>
            <a:prstGeom prst="rect">
              <a:avLst/>
            </a:prstGeom>
            <a:solidFill>
              <a:srgbClr val="2D20DF"/>
            </a:solidFill>
            <a:ln>
              <a:noFill/>
            </a:ln>
            <a:extLst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 33"/>
            <p:cNvSpPr>
              <a:spLocks noChangeArrowheads="1"/>
            </p:cNvSpPr>
            <p:nvPr/>
          </p:nvSpPr>
          <p:spPr bwMode="auto">
            <a:xfrm>
              <a:off x="4630369" y="3466020"/>
              <a:ext cx="783762" cy="641262"/>
            </a:xfrm>
            <a:custGeom>
              <a:avLst/>
              <a:gdLst>
                <a:gd name="T0" fmla="*/ 216437 w 649"/>
                <a:gd name="T1" fmla="*/ 10748 h 531"/>
                <a:gd name="T2" fmla="*/ 216437 w 649"/>
                <a:gd name="T3" fmla="*/ 10748 h 531"/>
                <a:gd name="T4" fmla="*/ 179528 w 649"/>
                <a:gd name="T5" fmla="*/ 10748 h 531"/>
                <a:gd name="T6" fmla="*/ 74176 w 649"/>
                <a:gd name="T7" fmla="*/ 116077 h 531"/>
                <a:gd name="T8" fmla="*/ 53034 w 649"/>
                <a:gd name="T9" fmla="*/ 89924 h 531"/>
                <a:gd name="T10" fmla="*/ 10750 w 649"/>
                <a:gd name="T11" fmla="*/ 89924 h 531"/>
                <a:gd name="T12" fmla="*/ 10750 w 649"/>
                <a:gd name="T13" fmla="*/ 132199 h 531"/>
                <a:gd name="T14" fmla="*/ 58051 w 649"/>
                <a:gd name="T15" fmla="*/ 174116 h 531"/>
                <a:gd name="T16" fmla="*/ 95318 w 649"/>
                <a:gd name="T17" fmla="*/ 174116 h 531"/>
                <a:gd name="T18" fmla="*/ 216437 w 649"/>
                <a:gd name="T19" fmla="*/ 53023 h 531"/>
                <a:gd name="T20" fmla="*/ 216437 w 649"/>
                <a:gd name="T21" fmla="*/ 10748 h 531"/>
                <a:gd name="T22" fmla="*/ 206045 w 649"/>
                <a:gd name="T23" fmla="*/ 42275 h 531"/>
                <a:gd name="T24" fmla="*/ 206045 w 649"/>
                <a:gd name="T25" fmla="*/ 42275 h 531"/>
                <a:gd name="T26" fmla="*/ 84568 w 649"/>
                <a:gd name="T27" fmla="*/ 163726 h 531"/>
                <a:gd name="T28" fmla="*/ 68801 w 649"/>
                <a:gd name="T29" fmla="*/ 163726 h 531"/>
                <a:gd name="T30" fmla="*/ 21142 w 649"/>
                <a:gd name="T31" fmla="*/ 116077 h 531"/>
                <a:gd name="T32" fmla="*/ 21142 w 649"/>
                <a:gd name="T33" fmla="*/ 100314 h 531"/>
                <a:gd name="T34" fmla="*/ 42284 w 649"/>
                <a:gd name="T35" fmla="*/ 100314 h 531"/>
                <a:gd name="T36" fmla="*/ 74176 w 649"/>
                <a:gd name="T37" fmla="*/ 132199 h 531"/>
                <a:gd name="T38" fmla="*/ 189920 w 649"/>
                <a:gd name="T39" fmla="*/ 21138 h 531"/>
                <a:gd name="T40" fmla="*/ 206045 w 649"/>
                <a:gd name="T41" fmla="*/ 21138 h 531"/>
                <a:gd name="T42" fmla="*/ 206045 w 649"/>
                <a:gd name="T43" fmla="*/ 42275 h 5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49" h="531">
                  <a:moveTo>
                    <a:pt x="604" y="30"/>
                  </a:moveTo>
                  <a:lnTo>
                    <a:pt x="604" y="30"/>
                  </a:lnTo>
                  <a:cubicBezTo>
                    <a:pt x="575" y="0"/>
                    <a:pt x="530" y="0"/>
                    <a:pt x="501" y="30"/>
                  </a:cubicBezTo>
                  <a:cubicBezTo>
                    <a:pt x="207" y="324"/>
                    <a:pt x="207" y="324"/>
                    <a:pt x="207" y="324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03" y="207"/>
                    <a:pt x="59" y="207"/>
                    <a:pt x="30" y="251"/>
                  </a:cubicBezTo>
                  <a:cubicBezTo>
                    <a:pt x="0" y="280"/>
                    <a:pt x="0" y="324"/>
                    <a:pt x="30" y="369"/>
                  </a:cubicBezTo>
                  <a:cubicBezTo>
                    <a:pt x="162" y="486"/>
                    <a:pt x="162" y="486"/>
                    <a:pt x="162" y="486"/>
                  </a:cubicBezTo>
                  <a:cubicBezTo>
                    <a:pt x="192" y="530"/>
                    <a:pt x="236" y="530"/>
                    <a:pt x="266" y="486"/>
                  </a:cubicBezTo>
                  <a:cubicBezTo>
                    <a:pt x="604" y="148"/>
                    <a:pt x="604" y="148"/>
                    <a:pt x="604" y="148"/>
                  </a:cubicBezTo>
                  <a:cubicBezTo>
                    <a:pt x="648" y="118"/>
                    <a:pt x="648" y="59"/>
                    <a:pt x="604" y="30"/>
                  </a:cubicBezTo>
                  <a:close/>
                  <a:moveTo>
                    <a:pt x="575" y="118"/>
                  </a:moveTo>
                  <a:lnTo>
                    <a:pt x="575" y="118"/>
                  </a:lnTo>
                  <a:cubicBezTo>
                    <a:pt x="575" y="118"/>
                    <a:pt x="251" y="457"/>
                    <a:pt x="236" y="457"/>
                  </a:cubicBezTo>
                  <a:cubicBezTo>
                    <a:pt x="221" y="471"/>
                    <a:pt x="207" y="471"/>
                    <a:pt x="192" y="457"/>
                  </a:cubicBezTo>
                  <a:lnTo>
                    <a:pt x="59" y="324"/>
                  </a:lnTo>
                  <a:cubicBezTo>
                    <a:pt x="45" y="310"/>
                    <a:pt x="45" y="295"/>
                    <a:pt x="59" y="280"/>
                  </a:cubicBezTo>
                  <a:cubicBezTo>
                    <a:pt x="74" y="265"/>
                    <a:pt x="103" y="265"/>
                    <a:pt x="118" y="280"/>
                  </a:cubicBezTo>
                  <a:cubicBezTo>
                    <a:pt x="207" y="369"/>
                    <a:pt x="207" y="369"/>
                    <a:pt x="207" y="369"/>
                  </a:cubicBezTo>
                  <a:cubicBezTo>
                    <a:pt x="530" y="59"/>
                    <a:pt x="530" y="59"/>
                    <a:pt x="530" y="59"/>
                  </a:cubicBezTo>
                  <a:cubicBezTo>
                    <a:pt x="545" y="45"/>
                    <a:pt x="560" y="45"/>
                    <a:pt x="575" y="59"/>
                  </a:cubicBezTo>
                  <a:cubicBezTo>
                    <a:pt x="604" y="74"/>
                    <a:pt x="604" y="103"/>
                    <a:pt x="575" y="118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486793" y="3463337"/>
              <a:ext cx="102129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0" name="Frame 159">
            <a:extLst>
              <a:ext uri="{FF2B5EF4-FFF2-40B4-BE49-F238E27FC236}">
                <a16:creationId xmlns="" xmlns:a16="http://schemas.microsoft.com/office/drawing/2014/main" id="{519EE72F-C81E-4F57-BB67-09A23D53F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718542" y="3440002"/>
            <a:ext cx="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5751042" y="309764"/>
            <a:ext cx="536250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6600" b="1" i="0" u="none" strike="noStrike" kern="1200" cap="none" spc="0" normalizeH="0" baseline="0" noProof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6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96296E-6 L 1.66667E-6 -0.07223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  <p:bldP spid="234" grpId="0" build="p" animBg="1"/>
      <p:bldP spid="148" grpId="0" animBg="1"/>
      <p:bldP spid="149" grpId="0" animBg="1"/>
      <p:bldP spid="5" grpId="0"/>
      <p:bldP spid="163" grpId="0"/>
      <p:bldP spid="16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TRANSCEND MEDIA SERVICE » In Love with Mountains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r="6737"/>
          <a:stretch>
            <a:fillRect/>
          </a:stretch>
        </p:blipFill>
        <p:spPr>
          <a:xfrm>
            <a:off x="531813" y="1981200"/>
            <a:ext cx="8348662" cy="4139095"/>
          </a:xfrm>
        </p:spPr>
      </p:pic>
      <p:pic>
        <p:nvPicPr>
          <p:cNvPr id="16" name="Picture Placeholder 15" descr="Woodland original: 'ProPlanet climbs &lt;strong&gt;Everest&lt;/strong&gt;’ to spread its message of ...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r="11436"/>
          <a:stretch>
            <a:fillRect/>
          </a:stretch>
        </p:blipFill>
        <p:spPr/>
      </p:pic>
      <p:pic>
        <p:nvPicPr>
          <p:cNvPr id="17" name="Picture Placeholder 16" descr="Bob McKerrow - Wayfarer: Fight on &lt;strong&gt;Everest&lt;/strong&gt; between Sherpas and Western ...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 r="15652"/>
          <a:stretch>
            <a:fillRect/>
          </a:stretch>
        </p:blipFill>
        <p:spPr/>
      </p:pic>
      <p:grpSp>
        <p:nvGrpSpPr>
          <p:cNvPr id="5" name="Group 4"/>
          <p:cNvGrpSpPr/>
          <p:nvPr/>
        </p:nvGrpSpPr>
        <p:grpSpPr>
          <a:xfrm>
            <a:off x="210472" y="297557"/>
            <a:ext cx="8880474" cy="1077218"/>
            <a:chOff x="-639288" y="92509"/>
            <a:chExt cx="27254081" cy="1077218"/>
          </a:xfrm>
        </p:grpSpPr>
        <p:sp>
          <p:nvSpPr>
            <p:cNvPr id="6" name="TextBox 5"/>
            <p:cNvSpPr txBox="1"/>
            <p:nvPr/>
          </p:nvSpPr>
          <p:spPr>
            <a:xfrm flipH="1">
              <a:off x="-639288" y="92509"/>
              <a:ext cx="272540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kumimoji="0" lang="vi-VN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ỉnh </a:t>
              </a:r>
              <a:r>
                <a:rPr kumimoji="0" lang="vi-V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 cao nhất trên Trái </a:t>
              </a:r>
              <a:r>
                <a:rPr kumimoji="0" lang="vi-VN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AU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sz="3200" b="1" spc="3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spc="3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vi-VN" sz="3200" b="1" spc="3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8848,86m</a:t>
              </a:r>
              <a:r>
                <a:rPr lang="en-AU" sz="3200" b="1" spc="3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kumimoji="0" lang="vi-V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mực nước </a:t>
              </a:r>
              <a:r>
                <a:rPr kumimoji="0" lang="vi-VN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</a:t>
              </a:r>
              <a:endParaRPr kumimoji="0" lang="en-US" sz="138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1022778" y="742966"/>
              <a:ext cx="8595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ame 18">
            <a:extLst>
              <a:ext uri="{FF2B5EF4-FFF2-40B4-BE49-F238E27FC236}">
                <a16:creationId xmlns="" xmlns:a16="http://schemas.microsoft.com/office/drawing/2014/main" id="{519EE72F-C81E-4F57-BB67-09A23D53F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#9Slide03 Cabin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8734671" y="1971735"/>
            <a:ext cx="3161807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6 </a:t>
            </a:r>
            <a:r>
              <a:rPr kumimoji="0" lang="en-US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kumimoji="0" lang="en-US" sz="13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="" xmlns:a16="http://schemas.microsoft.com/office/drawing/2014/main" id="{519EE72F-C81E-4F57-BB67-09A23D53F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#9Slide03 Cabin Condensed Bold"/>
              <a:ea typeface="+mn-ea"/>
              <a:cs typeface="+mn-cs"/>
            </a:endParaRPr>
          </a:p>
        </p:txBody>
      </p:sp>
      <p:pic>
        <p:nvPicPr>
          <p:cNvPr id="25" name="Picture Placeholder 24" descr="Morning Sunlight &lt;strong&gt;Mekong River&lt;/strong&gt; Free Stock Photo - Public Domain Pictures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9" r="23489"/>
          <a:stretch>
            <a:fillRect/>
          </a:stretch>
        </p:blipFill>
        <p:spPr>
          <a:xfrm>
            <a:off x="398463" y="319088"/>
            <a:ext cx="4916487" cy="6176962"/>
          </a:xfrm>
        </p:spPr>
      </p:pic>
      <p:pic>
        <p:nvPicPr>
          <p:cNvPr id="10" name="Picture Placeholder 9" descr="Greater &lt;strong&gt;Mekong&lt;/strong&gt; Subregion Single-Visa Plan Edges Forward – Chiang Rai ...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2" r="29172"/>
          <a:stretch>
            <a:fillRect/>
          </a:stretch>
        </p:blipFill>
        <p:spPr>
          <a:xfrm>
            <a:off x="5557838" y="319088"/>
            <a:ext cx="2881312" cy="6176962"/>
          </a:xfrm>
        </p:spPr>
      </p:pic>
    </p:spTree>
    <p:extLst>
      <p:ext uri="{BB962C8B-B14F-4D97-AF65-F5344CB8AC3E}">
        <p14:creationId xmlns:p14="http://schemas.microsoft.com/office/powerpoint/2010/main" val="3881979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1568" y="263461"/>
            <a:ext cx="8349639" cy="1082584"/>
            <a:chOff x="1022779" y="1116"/>
            <a:chExt cx="25624953" cy="1082584"/>
          </a:xfrm>
        </p:grpSpPr>
        <p:sp>
          <p:nvSpPr>
            <p:cNvPr id="6" name="TextBox 5"/>
            <p:cNvSpPr txBox="1"/>
            <p:nvPr/>
          </p:nvSpPr>
          <p:spPr>
            <a:xfrm flipH="1">
              <a:off x="1024196" y="1116"/>
              <a:ext cx="256235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30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 </a:t>
              </a:r>
              <a:r>
                <a:rPr kumimoji="0" lang="vi-V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kumimoji="0" lang="vi-VN" sz="3200" b="1" i="0" u="none" strike="noStrike" kern="1200" cap="none" spc="30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</a:t>
              </a:r>
              <a:r>
                <a:rPr kumimoji="0" lang="vi-VN" sz="3200" b="1" i="0" u="none" strike="noStrike" kern="1200" cap="none" spc="30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 sống trong điều</a:t>
              </a:r>
              <a:r>
                <a:rPr kumimoji="0" lang="vi-VN" sz="3200" b="1" i="0" u="none" strike="noStrike" kern="1200" cap="none" spc="300" normalizeH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kiện </a:t>
              </a:r>
              <a:r>
                <a:rPr kumimoji="0" lang="vi-VN" sz="3200" b="1" i="0" u="none" strike="noStrike" kern="1200" cap="none" spc="30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 giá</a:t>
              </a:r>
              <a:r>
                <a:rPr kumimoji="0" lang="vi-VN" sz="3200" b="1" i="0" u="none" strike="noStrike" kern="1200" cap="none" spc="300" normalizeH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30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 </a:t>
              </a:r>
              <a:r>
                <a:rPr kumimoji="0" lang="vi-V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giới </a:t>
              </a:r>
              <a:r>
                <a:rPr kumimoji="0" lang="en-US" sz="3200" b="1" i="0" u="none" strike="noStrike" kern="1200" cap="none" spc="30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kumimoji="0" lang="en-US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30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30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138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1022779" y="742966"/>
              <a:ext cx="8595997" cy="34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14042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ame 18">
            <a:extLst>
              <a:ext uri="{FF2B5EF4-FFF2-40B4-BE49-F238E27FC236}">
                <a16:creationId xmlns="" xmlns:a16="http://schemas.microsoft.com/office/drawing/2014/main" id="{519EE72F-C81E-4F57-BB67-09A23D53F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#9Slide03 Cabin Condensed Bold"/>
              <a:ea typeface="+mn-ea"/>
              <a:cs typeface="+mn-cs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" b="1795"/>
          <a:stretch>
            <a:fillRect/>
          </a:stretch>
        </p:blipFill>
        <p:spPr>
          <a:xfrm>
            <a:off x="742950" y="1374775"/>
            <a:ext cx="8137525" cy="48641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4" r="16944"/>
          <a:stretch>
            <a:fillRect/>
          </a:stretch>
        </p:blipFill>
        <p:spPr>
          <a:xfrm>
            <a:off x="9091613" y="190500"/>
            <a:ext cx="2833687" cy="257175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r="210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17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8680150" y="1371600"/>
            <a:ext cx="3270850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kumimoji="0" lang="en-US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Á, </a:t>
            </a:r>
            <a:r>
              <a:rPr kumimoji="0" lang="vi-VN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 là một phần của Đế quốc Mông Cổ</a:t>
            </a:r>
            <a:r>
              <a:rPr kumimoji="0" lang="vi-VN" sz="32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vi-VN" sz="3200" b="1" i="0" u="none" strike="noStrike" kern="1200" cap="none" spc="30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kumimoji="0" lang="vi-VN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dọc </a:t>
            </a:r>
            <a:r>
              <a:rPr kumimoji="0" lang="vi-VN" sz="32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vi-VN" sz="3200" b="1" i="0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vi-VN" sz="32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kumimoji="0" lang="vi-VN" sz="3200" b="1" i="0" u="none" strike="noStrike" kern="1200" cap="none" spc="30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tơ </a:t>
            </a:r>
            <a:r>
              <a:rPr kumimoji="0" lang="vi-VN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endParaRPr kumimoji="0" lang="en-US" sz="13800" b="0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="" xmlns:a16="http://schemas.microsoft.com/office/drawing/2014/main" id="{519EE72F-C81E-4F57-BB67-09A23D53F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#9Slide03 Cabin Condensed Bold"/>
              <a:ea typeface="+mn-ea"/>
              <a:cs typeface="+mn-cs"/>
            </a:endParaRPr>
          </a:p>
        </p:txBody>
      </p:sp>
      <p:pic>
        <p:nvPicPr>
          <p:cNvPr id="4" name="Picture Placeholder 3" descr="&lt;strong&gt;Gobi Desert&lt;/strong&gt; in Mongolia | Free Stock Photo | LibreShot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10255"/>
          <a:stretch>
            <a:fillRect/>
          </a:stretch>
        </p:blipFill>
        <p:spPr>
          <a:xfrm>
            <a:off x="366713" y="325438"/>
            <a:ext cx="8072437" cy="3811587"/>
          </a:xfrm>
        </p:spPr>
      </p:pic>
      <p:pic>
        <p:nvPicPr>
          <p:cNvPr id="5" name="Picture Placeholder 4" descr="080706-042925-&lt;strong&gt;Gobi Desert&lt;/strong&gt;-Mongolia.JPG | &lt;strong&gt;Gobi Desert&lt;/strong&gt;, Mongol… | Flickr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4" b="8244"/>
          <a:stretch>
            <a:fillRect/>
          </a:stretch>
        </p:blipFill>
        <p:spPr>
          <a:xfrm>
            <a:off x="366713" y="4384675"/>
            <a:ext cx="3995737" cy="2225675"/>
          </a:xfrm>
        </p:spPr>
      </p:pic>
      <p:pic>
        <p:nvPicPr>
          <p:cNvPr id="7" name="Picture Placeholder 6" descr="The &lt;strong&gt;Gobi Desert&lt;/strong&gt; - Mongolia | changturtle on Xanga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2" b="14212"/>
          <a:stretch>
            <a:fillRect/>
          </a:stretch>
        </p:blipFill>
        <p:spPr>
          <a:xfrm>
            <a:off x="4495800" y="4384675"/>
            <a:ext cx="3943350" cy="2225675"/>
          </a:xfrm>
        </p:spPr>
      </p:pic>
    </p:spTree>
    <p:extLst>
      <p:ext uri="{BB962C8B-B14F-4D97-AF65-F5344CB8AC3E}">
        <p14:creationId xmlns:p14="http://schemas.microsoft.com/office/powerpoint/2010/main" val="759175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1298" y="297557"/>
            <a:ext cx="8349177" cy="1077218"/>
            <a:chOff x="991260" y="35212"/>
            <a:chExt cx="25623536" cy="1077218"/>
          </a:xfrm>
        </p:grpSpPr>
        <p:sp>
          <p:nvSpPr>
            <p:cNvPr id="6" name="TextBox 5"/>
            <p:cNvSpPr txBox="1"/>
            <p:nvPr/>
          </p:nvSpPr>
          <p:spPr>
            <a:xfrm flipH="1">
              <a:off x="991260" y="35212"/>
              <a:ext cx="256235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 CÓ LƯỢNG MƯA LỚN NHẤT THẾ GIỚI NẰM Ở NƯỚC NÀO? </a:t>
              </a:r>
              <a:endParaRPr kumimoji="0" lang="en-US" sz="138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1022779" y="742966"/>
              <a:ext cx="8595997" cy="34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14042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ame 18">
            <a:extLst>
              <a:ext uri="{FF2B5EF4-FFF2-40B4-BE49-F238E27FC236}">
                <a16:creationId xmlns="" xmlns:a16="http://schemas.microsoft.com/office/drawing/2014/main" id="{519EE72F-C81E-4F57-BB67-09A23D53F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#9Slide03 Cabin Condensed Bold"/>
              <a:ea typeface="+mn-ea"/>
              <a:cs typeface="+mn-cs"/>
            </a:endParaRPr>
          </a:p>
        </p:txBody>
      </p:sp>
      <p:pic>
        <p:nvPicPr>
          <p:cNvPr id="12" name="Picture Placeholder 11" descr="Cherrapunji: Το πιο υγρό μέρος του πλανήτη | Perierga.gr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b="11894"/>
          <a:stretch>
            <a:fillRect/>
          </a:stretch>
        </p:blipFill>
        <p:spPr>
          <a:xfrm>
            <a:off x="360363" y="1374775"/>
            <a:ext cx="8520112" cy="4864100"/>
          </a:xfrm>
        </p:spPr>
      </p:pic>
      <p:pic>
        <p:nvPicPr>
          <p:cNvPr id="9" name="Picture Placeholder 8" descr="&lt;strong&gt;Mawsynram&lt;/strong&gt; — Wikipédia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4792"/>
          <a:stretch>
            <a:fillRect/>
          </a:stretch>
        </p:blipFill>
        <p:spPr/>
      </p:pic>
      <p:pic>
        <p:nvPicPr>
          <p:cNvPr id="10" name="Picture Placeholder 9" descr="Cherrapunji (Sohra) | Wondermondo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r="114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1909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F7924A-7D43-43F5-ABB0-79ECA207BDD8}"/>
              </a:ext>
            </a:extLst>
          </p:cNvPr>
          <p:cNvSpPr/>
          <p:nvPr/>
        </p:nvSpPr>
        <p:spPr>
          <a:xfrm>
            <a:off x="304800" y="1959504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67F3DB0-7623-492E-9AB1-D549D53F0767}"/>
              </a:ext>
            </a:extLst>
          </p:cNvPr>
          <p:cNvSpPr/>
          <p:nvPr/>
        </p:nvSpPr>
        <p:spPr>
          <a:xfrm>
            <a:off x="312682" y="1447800"/>
            <a:ext cx="6469117" cy="22860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sz="28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hiểu và trình bày đặc điểm khí hậu nhiệt đới gió mùa ở nước ta? Đặc điểm khí hậu đó ảnh hưởng như thế nào đến đời sống và sản xuất </a:t>
            </a:r>
            <a:r>
              <a:rPr lang="en-US" sz="2800" kern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 phương em?</a:t>
            </a:r>
            <a:endParaRPr lang="vi-VN" sz="2800" ker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16B568-A25F-4167-BFAC-0CE6E3CB6EAF}"/>
              </a:ext>
            </a:extLst>
          </p:cNvPr>
          <p:cNvSpPr/>
          <p:nvPr/>
        </p:nvSpPr>
        <p:spPr>
          <a:xfrm>
            <a:off x="304800" y="276858"/>
            <a:ext cx="5486400" cy="919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5E80D9-8556-41FA-BBDB-7BBA311D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274" y="0"/>
            <a:ext cx="4713726" cy="5105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A521C6-3C78-4CEC-9E72-E77A805D7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20" b="22838"/>
          <a:stretch/>
        </p:blipFill>
        <p:spPr>
          <a:xfrm>
            <a:off x="7478274" y="5178298"/>
            <a:ext cx="4713726" cy="16797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" y="4146954"/>
            <a:ext cx="3568521" cy="2711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10367"/>
          <a:stretch/>
        </p:blipFill>
        <p:spPr>
          <a:xfrm>
            <a:off x="3962400" y="4146953"/>
            <a:ext cx="3443454" cy="268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FF7924A-7D43-43F5-ABB0-79ECA207BDD8}"/>
              </a:ext>
            </a:extLst>
          </p:cNvPr>
          <p:cNvSpPr/>
          <p:nvPr/>
        </p:nvSpPr>
        <p:spPr>
          <a:xfrm>
            <a:off x="304800" y="1959504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67F3DB0-7623-492E-9AB1-D549D53F0767}"/>
              </a:ext>
            </a:extLst>
          </p:cNvPr>
          <p:cNvSpPr/>
          <p:nvPr/>
        </p:nvSpPr>
        <p:spPr>
          <a:xfrm>
            <a:off x="312682" y="1447800"/>
            <a:ext cx="6469117" cy="22860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vi-VN" sz="28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thích nhất đặc điểm nào của tự nhiên châu Á, viết một đoạn văn ngắn (10 – 15 dòng) trình bày những ảnh hưởng của đặc điểm ấy đối với với kinh tế, xã hội châu Á.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16B568-A25F-4167-BFAC-0CE6E3CB6EAF}"/>
              </a:ext>
            </a:extLst>
          </p:cNvPr>
          <p:cNvSpPr/>
          <p:nvPr/>
        </p:nvSpPr>
        <p:spPr>
          <a:xfrm>
            <a:off x="304800" y="276858"/>
            <a:ext cx="5486400" cy="919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A521C6-3C78-4CEC-9E72-E77A805D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20" b="22838"/>
          <a:stretch/>
        </p:blipFill>
        <p:spPr>
          <a:xfrm>
            <a:off x="9829800" y="4953000"/>
            <a:ext cx="2362199" cy="1905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186"/>
          <a:stretch/>
        </p:blipFill>
        <p:spPr>
          <a:xfrm>
            <a:off x="248283" y="3714750"/>
            <a:ext cx="6136955" cy="2874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936" y="0"/>
            <a:ext cx="5191063" cy="396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389" y="4953000"/>
            <a:ext cx="242438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519EE72F-C81E-4F57-BB67-09A23D53F4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8260" y="229671"/>
            <a:ext cx="11421791" cy="757237"/>
          </a:xfrm>
        </p:spPr>
        <p:txBody>
          <a:bodyPr anchor="b"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02" y="272532"/>
            <a:ext cx="2112022" cy="1689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503" y="229671"/>
            <a:ext cx="1521759" cy="1641527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08259" y="2073304"/>
          <a:ext cx="11421791" cy="4043908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430941">
                  <a:extLst>
                    <a:ext uri="{9D8B030D-6E8A-4147-A177-3AD203B41FA5}">
                      <a16:colId xmlns="" xmlns:a16="http://schemas.microsoft.com/office/drawing/2014/main" val="3568809375"/>
                    </a:ext>
                  </a:extLst>
                </a:gridCol>
                <a:gridCol w="2990850">
                  <a:extLst>
                    <a:ext uri="{9D8B030D-6E8A-4147-A177-3AD203B41FA5}">
                      <a16:colId xmlns="" xmlns:a16="http://schemas.microsoft.com/office/drawing/2014/main" val="3800428621"/>
                    </a:ext>
                  </a:extLst>
                </a:gridCol>
              </a:tblGrid>
              <a:tr h="531812"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 đánh giá</a:t>
                      </a:r>
                      <a:endParaRPr lang="en-US" sz="3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điểm tối đa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9912596"/>
                  </a:ext>
                </a:extLst>
              </a:tr>
              <a:tr h="531812">
                <a:tc>
                  <a:txBody>
                    <a:bodyPr/>
                    <a:lstStyle/>
                    <a:p>
                      <a:pPr marL="0" indent="-127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Nội dung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điểm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3633909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marL="0" indent="-127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Thể hiện được phong cách và sự tự tin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47970871"/>
                  </a:ext>
                </a:extLst>
              </a:tr>
              <a:tr h="1091682">
                <a:tc>
                  <a:txBody>
                    <a:bodyPr/>
                    <a:lstStyle/>
                    <a:p>
                      <a:pPr marL="0" indent="-127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Sử dụng ngôn ngữ nói, ngôn ngữ hình thể, và các kỹ năng thuyết trình khác lưu loát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56666811"/>
                  </a:ext>
                </a:extLst>
              </a:tr>
              <a:tr h="6363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2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vi-VN" sz="32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</a:t>
                      </a:r>
                      <a:r>
                        <a:rPr lang="vi-VN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xác của thông tin được đưa ra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điểm</a:t>
                      </a:r>
                      <a:endParaRPr lang="en-US" sz="3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3262332"/>
                  </a:ext>
                </a:extLst>
              </a:tr>
              <a:tr h="6363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2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vi-VN" sz="32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</a:t>
                      </a:r>
                      <a:r>
                        <a:rPr lang="vi-VN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đúng thời gian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91815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8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98489" y="981897"/>
            <a:ext cx="1119174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6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25E144C-8790-421D-80DC-23A09CFB08DE}"/>
              </a:ext>
            </a:extLst>
          </p:cNvPr>
          <p:cNvSpPr/>
          <p:nvPr/>
        </p:nvSpPr>
        <p:spPr>
          <a:xfrm>
            <a:off x="10272715" y="2"/>
            <a:ext cx="1889125" cy="64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C9210A01-1A69-4383-8FF6-519D027CBA65}"/>
              </a:ext>
            </a:extLst>
          </p:cNvPr>
          <p:cNvSpPr txBox="1"/>
          <p:nvPr/>
        </p:nvSpPr>
        <p:spPr>
          <a:xfrm>
            <a:off x="4473490" y="5612457"/>
            <a:ext cx="279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  <a:endParaRPr lang="vi-VN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D72FC619-CB73-4F9C-B40F-537786D05FBA}"/>
              </a:ext>
            </a:extLst>
          </p:cNvPr>
          <p:cNvSpPr/>
          <p:nvPr/>
        </p:nvSpPr>
        <p:spPr>
          <a:xfrm>
            <a:off x="1639383" y="322264"/>
            <a:ext cx="8974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Kể tên các đới thiên nhiên ở châu Á</a:t>
            </a:r>
            <a:r>
              <a:rPr lang="en-US" sz="32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?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4677C137-361F-481F-8926-E1FAF0E3A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1"/>
            <a:ext cx="1758291" cy="1426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3A26D1-A4D7-4FA2-AD3A-D50027F22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127" y="0"/>
            <a:ext cx="1406326" cy="114264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7033601-2D1E-4FBB-A110-7128A11FF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153" y="1774107"/>
            <a:ext cx="3847363" cy="3693469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4584E9-805F-40F3-9372-66C1135AB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66" y="1713259"/>
            <a:ext cx="3802401" cy="3772223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41A8633-FDF6-46C0-8567-1151A7171AD1}"/>
              </a:ext>
            </a:extLst>
          </p:cNvPr>
          <p:cNvSpPr txBox="1"/>
          <p:nvPr/>
        </p:nvSpPr>
        <p:spPr>
          <a:xfrm>
            <a:off x="838200" y="5616606"/>
            <a:ext cx="279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9463" y="1774107"/>
            <a:ext cx="3950137" cy="3842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9210A01-1A69-4383-8FF6-519D027CBA65}"/>
              </a:ext>
            </a:extLst>
          </p:cNvPr>
          <p:cNvSpPr txBox="1"/>
          <p:nvPr/>
        </p:nvSpPr>
        <p:spPr>
          <a:xfrm>
            <a:off x="8664895" y="5646801"/>
            <a:ext cx="279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</a:t>
            </a: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vi-VN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9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3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4500"/>
          <a:stretch/>
        </p:blipFill>
        <p:spPr>
          <a:xfrm>
            <a:off x="0" y="-1"/>
            <a:ext cx="12172950" cy="68580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295900" y="3370263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5295900" y="5849938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See you soon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33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4EB1DF-CC04-4D10-AFAB-830FE828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26" y="1448118"/>
            <a:ext cx="4828674" cy="54098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0" y="6477000"/>
            <a:ext cx="685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315200" y="1295400"/>
            <a:ext cx="4857482" cy="5562600"/>
            <a:chOff x="5790932" y="0"/>
            <a:chExt cx="638175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0932" y="0"/>
              <a:ext cx="638175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790932" y="6400800"/>
              <a:ext cx="914668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xmlns="" id="{C37CE62C-FEBA-4C10-A43A-41C4F6DA258F}"/>
              </a:ext>
            </a:extLst>
          </p:cNvPr>
          <p:cNvSpPr/>
          <p:nvPr/>
        </p:nvSpPr>
        <p:spPr>
          <a:xfrm>
            <a:off x="24248" y="75127"/>
            <a:ext cx="5462152" cy="639824"/>
          </a:xfrm>
          <a:prstGeom prst="roundRect">
            <a:avLst/>
          </a:prstGeom>
          <a:noFill/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latin typeface="+mj-lt"/>
              </a:rPr>
              <a:t>2. </a:t>
            </a:r>
            <a:r>
              <a:rPr lang="en-US" sz="4000" b="1" kern="0" dirty="0" err="1">
                <a:latin typeface="+mj-lt"/>
              </a:rPr>
              <a:t>Đặc</a:t>
            </a:r>
            <a:r>
              <a:rPr lang="en-US" sz="4000" b="1" kern="0" dirty="0">
                <a:latin typeface="+mj-lt"/>
              </a:rPr>
              <a:t> </a:t>
            </a:r>
            <a:r>
              <a:rPr lang="en-US" sz="4000" b="1" kern="0" dirty="0" err="1">
                <a:latin typeface="+mj-lt"/>
              </a:rPr>
              <a:t>điểm</a:t>
            </a:r>
            <a:r>
              <a:rPr lang="en-US" sz="4000" b="1" kern="0" dirty="0">
                <a:latin typeface="+mj-lt"/>
              </a:rPr>
              <a:t> </a:t>
            </a:r>
            <a:r>
              <a:rPr lang="en-US" sz="4000" b="1" kern="0" dirty="0" err="1">
                <a:latin typeface="+mj-lt"/>
              </a:rPr>
              <a:t>tự</a:t>
            </a:r>
            <a:r>
              <a:rPr lang="en-US" sz="4000" b="1" kern="0" dirty="0">
                <a:latin typeface="+mj-lt"/>
              </a:rPr>
              <a:t> </a:t>
            </a:r>
            <a:r>
              <a:rPr lang="en-US" sz="4000" b="1" kern="0" dirty="0" err="1">
                <a:latin typeface="+mj-lt"/>
              </a:rPr>
              <a:t>nhiên</a:t>
            </a:r>
            <a:endParaRPr kumimoji="0" lang="en-US" sz="4000" b="1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xmlns="" id="{C37CE62C-FEBA-4C10-A43A-41C4F6DA258F}"/>
              </a:ext>
            </a:extLst>
          </p:cNvPr>
          <p:cNvSpPr/>
          <p:nvPr/>
        </p:nvSpPr>
        <p:spPr>
          <a:xfrm>
            <a:off x="533400" y="732094"/>
            <a:ext cx="6186053" cy="639824"/>
          </a:xfrm>
          <a:prstGeom prst="roundRect">
            <a:avLst/>
          </a:prstGeom>
          <a:noFill/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latin typeface="+mj-lt"/>
              </a:rPr>
              <a:t>e. </a:t>
            </a:r>
            <a:r>
              <a:rPr lang="en-US" sz="4000" b="1" kern="0" dirty="0" err="1" smtClean="0">
                <a:latin typeface="+mj-lt"/>
              </a:rPr>
              <a:t>Đới</a:t>
            </a:r>
            <a:r>
              <a:rPr lang="en-US" sz="4000" b="1" kern="0" dirty="0" smtClean="0">
                <a:latin typeface="+mj-lt"/>
              </a:rPr>
              <a:t> </a:t>
            </a:r>
            <a:r>
              <a:rPr lang="en-US" sz="4000" b="1" kern="0" dirty="0" err="1" smtClean="0">
                <a:latin typeface="+mj-lt"/>
              </a:rPr>
              <a:t>thiên</a:t>
            </a:r>
            <a:r>
              <a:rPr lang="en-US" sz="4000" b="1" kern="0" dirty="0" smtClean="0">
                <a:latin typeface="+mj-lt"/>
              </a:rPr>
              <a:t> </a:t>
            </a:r>
            <a:r>
              <a:rPr lang="en-US" sz="4000" b="1" kern="0" dirty="0" err="1">
                <a:latin typeface="+mj-lt"/>
              </a:rPr>
              <a:t>nhiên</a:t>
            </a:r>
            <a:endParaRPr kumimoji="0" lang="en-US" sz="4000" b="1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D6BE9B-2C85-4558-98E2-A70FCE2F43BE}"/>
              </a:ext>
            </a:extLst>
          </p:cNvPr>
          <p:cNvSpPr txBox="1"/>
          <p:nvPr/>
        </p:nvSpPr>
        <p:spPr>
          <a:xfrm>
            <a:off x="5486399" y="0"/>
            <a:ext cx="6686283" cy="1569660"/>
          </a:xfrm>
          <a:prstGeom prst="rect">
            <a:avLst/>
          </a:prstGeom>
          <a:solidFill>
            <a:srgbClr val="A44BE1"/>
          </a:solidFill>
          <a:ln w="28575"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HOẠT ĐỘNG NHÓM </a:t>
            </a:r>
          </a:p>
          <a:p>
            <a:pPr lvl="0" algn="ctr">
              <a:defRPr/>
            </a:pP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SGK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2.e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/ 113,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1, 2, 5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C6B0F2-3E4E-4DDC-AD10-200A03827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8105"/>
            <a:ext cx="2486526" cy="192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21A139-D294-4701-BEBF-5867C177923D}"/>
              </a:ext>
            </a:extLst>
          </p:cNvPr>
          <p:cNvSpPr/>
          <p:nvPr/>
        </p:nvSpPr>
        <p:spPr>
          <a:xfrm>
            <a:off x="190500" y="1371600"/>
            <a:ext cx="11811000" cy="533771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37CE62C-FEBA-4C10-A43A-41C4F6DA258F}"/>
              </a:ext>
            </a:extLst>
          </p:cNvPr>
          <p:cNvSpPr/>
          <p:nvPr/>
        </p:nvSpPr>
        <p:spPr>
          <a:xfrm>
            <a:off x="2819400" y="25507"/>
            <a:ext cx="6186053" cy="963283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C748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2800" b="1" kern="0" smtClean="0">
                <a:solidFill>
                  <a:srgbClr val="C748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kern="0">
              <a:solidFill>
                <a:srgbClr val="C748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đới thiên </a:t>
            </a:r>
            <a:r>
              <a:rPr lang="en-US" sz="2800" b="1" kern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en-US" sz="2800" b="1" ker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0324225E-7F67-4D6F-9AB9-DB93632BE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337843"/>
              </p:ext>
            </p:extLst>
          </p:nvPr>
        </p:nvGraphicFramePr>
        <p:xfrm>
          <a:off x="685800" y="1371600"/>
          <a:ext cx="10401301" cy="46006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1182">
                  <a:extLst>
                    <a:ext uri="{9D8B030D-6E8A-4147-A177-3AD203B41FA5}">
                      <a16:colId xmlns:a16="http://schemas.microsoft.com/office/drawing/2014/main" xmlns="" val="2243227865"/>
                    </a:ext>
                  </a:extLst>
                </a:gridCol>
                <a:gridCol w="2751312">
                  <a:extLst>
                    <a:ext uri="{9D8B030D-6E8A-4147-A177-3AD203B41FA5}">
                      <a16:colId xmlns:a16="http://schemas.microsoft.com/office/drawing/2014/main" xmlns="" val="2799640739"/>
                    </a:ext>
                  </a:extLst>
                </a:gridCol>
                <a:gridCol w="5938807">
                  <a:extLst>
                    <a:ext uri="{9D8B030D-6E8A-4147-A177-3AD203B41FA5}">
                      <a16:colId xmlns:a16="http://schemas.microsoft.com/office/drawing/2014/main" xmlns="" val="3548193373"/>
                    </a:ext>
                  </a:extLst>
                </a:gridCol>
              </a:tblGrid>
              <a:tr h="41565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Đới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Phân bố</a:t>
                      </a:r>
                      <a:endParaRPr lang="en-US" sz="2800" b="1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Đặc đi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ể</a:t>
                      </a:r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m</a:t>
                      </a:r>
                      <a:endParaRPr lang="en-US" sz="2800" b="1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4848696"/>
                  </a:ext>
                </a:extLst>
              </a:tr>
              <a:tr h="874241">
                <a:tc>
                  <a:txBody>
                    <a:bodyPr/>
                    <a:lstStyle/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Lạnh</a:t>
                      </a: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vi-VN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</a:endParaRP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vi-VN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</a:endParaRP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(Nhóm</a:t>
                      </a:r>
                      <a:r>
                        <a:rPr lang="vi-VN" sz="2400" b="1" baseline="0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1)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77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8745" algn="l"/>
                        </a:tabLst>
                      </a:pPr>
                      <a:endParaRPr lang="en-US" sz="2400" b="1" u="none" strike="noStrike" spc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7090173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2400" b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Ôn hòa</a:t>
                      </a: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2400" b="1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(Nhóm</a:t>
                      </a:r>
                      <a:r>
                        <a:rPr lang="en-US" sz="2400" b="1" baseline="0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2 + </a:t>
                      </a: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baseline="0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baseline="0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2400" b="1" baseline="0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Nhóm 3)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77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8745" algn="l"/>
                        </a:tabLst>
                      </a:pPr>
                      <a:endParaRPr lang="en-US" sz="2400" b="1" u="none" strike="noStrike" spc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2238220"/>
                  </a:ext>
                </a:extLst>
              </a:tr>
              <a:tr h="1329574">
                <a:tc>
                  <a:txBody>
                    <a:bodyPr/>
                    <a:lstStyle/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Nóng</a:t>
                      </a: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vi-VN" sz="2400" b="1" smtClean="0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vi-VN" sz="2400" b="1" smtClean="0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88900" marR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(Nhóm</a:t>
                      </a:r>
                      <a:r>
                        <a:rPr lang="vi-VN" sz="2400" b="1" baseline="0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4)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5570" algn="l"/>
                        </a:tabLst>
                      </a:pPr>
                      <a:endParaRPr lang="en-US" sz="2400" b="1" u="none" strike="noStrike" spc="0" dirty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7668825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7EABA397-5983-4EFF-A0E7-6BECFD47D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72108" y="1529506"/>
            <a:ext cx="4646473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Cách thức tổ chức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18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21A139-D294-4701-BEBF-5867C177923D}"/>
              </a:ext>
            </a:extLst>
          </p:cNvPr>
          <p:cNvSpPr/>
          <p:nvPr/>
        </p:nvSpPr>
        <p:spPr>
          <a:xfrm>
            <a:off x="190500" y="1371600"/>
            <a:ext cx="11811000" cy="533771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37CE62C-FEBA-4C10-A43A-41C4F6DA258F}"/>
              </a:ext>
            </a:extLst>
          </p:cNvPr>
          <p:cNvSpPr/>
          <p:nvPr/>
        </p:nvSpPr>
        <p:spPr>
          <a:xfrm>
            <a:off x="2895600" y="148681"/>
            <a:ext cx="6186053" cy="963283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C748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2800" b="1" kern="0" smtClean="0">
                <a:solidFill>
                  <a:srgbClr val="C748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kern="0">
              <a:solidFill>
                <a:srgbClr val="C748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đới thiên </a:t>
            </a:r>
            <a:r>
              <a:rPr lang="en-US" sz="2800" b="1" kern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en-US" sz="2800" b="1" ker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0324225E-7F67-4D6F-9AB9-DB93632BE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961796"/>
              </p:ext>
            </p:extLst>
          </p:nvPr>
        </p:nvGraphicFramePr>
        <p:xfrm>
          <a:off x="190500" y="1377106"/>
          <a:ext cx="11811000" cy="514451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xmlns="" val="2243227865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xmlns="" val="2799640739"/>
                    </a:ext>
                  </a:extLst>
                </a:gridCol>
                <a:gridCol w="6743700">
                  <a:extLst>
                    <a:ext uri="{9D8B030D-6E8A-4147-A177-3AD203B41FA5}">
                      <a16:colId xmlns:a16="http://schemas.microsoft.com/office/drawing/2014/main" xmlns="" val="3548193373"/>
                    </a:ext>
                  </a:extLst>
                </a:gridCol>
              </a:tblGrid>
              <a:tr h="41565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Đới</a:t>
                      </a:r>
                      <a:endParaRPr lang="en-US" sz="2800" b="1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Phân bố</a:t>
                      </a:r>
                      <a:endParaRPr lang="en-US" sz="2800" b="1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Đặc đi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ể</a:t>
                      </a:r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m</a:t>
                      </a:r>
                      <a:endParaRPr lang="en-US" sz="2800" b="1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4848696"/>
                  </a:ext>
                </a:extLst>
              </a:tr>
              <a:tr h="874241">
                <a:tc>
                  <a:txBody>
                    <a:bodyPr/>
                    <a:lstStyle/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Lạnh</a:t>
                      </a: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vi-VN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</a:endParaRP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vi-VN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</a:endParaRP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(Nhóm</a:t>
                      </a:r>
                      <a:r>
                        <a:rPr lang="vi-VN" sz="2400" b="1" baseline="0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1)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77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8745" algn="l"/>
                        </a:tabLst>
                      </a:pPr>
                      <a:endParaRPr lang="en-US" sz="2400" b="1" u="none" strike="noStrike" spc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7090173"/>
                  </a:ext>
                </a:extLst>
              </a:tr>
              <a:tr h="772443">
                <a:tc row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2400" b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Ôn hòa</a:t>
                      </a: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2400" b="1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(Nhóm</a:t>
                      </a:r>
                      <a:r>
                        <a:rPr lang="en-US" sz="2400" b="1" baseline="0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2 + </a:t>
                      </a: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baseline="0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 baseline="0" smtClean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2400" b="1" baseline="0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Nhóm 3)</a:t>
                      </a: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77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8745" algn="l"/>
                        </a:tabLst>
                      </a:pPr>
                      <a:endParaRPr lang="en-US" sz="2400" b="1" u="none" strike="noStrike" spc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2238220"/>
                  </a:ext>
                </a:extLst>
              </a:tr>
              <a:tr h="8653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1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535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28270" algn="l"/>
                        </a:tabLst>
                      </a:pPr>
                      <a:endParaRPr lang="en-US" sz="2400" b="1" u="none" strike="noStrike" spc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8108142"/>
                  </a:ext>
                </a:extLst>
              </a:tr>
              <a:tr h="887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487D9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5570" algn="l"/>
                        </a:tabLst>
                      </a:pPr>
                      <a:endParaRPr lang="en-US" sz="2400" b="1" u="none" strike="noStrike" spc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0982437"/>
                  </a:ext>
                </a:extLst>
              </a:tr>
              <a:tr h="1329574">
                <a:tc>
                  <a:txBody>
                    <a:bodyPr/>
                    <a:lstStyle/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vi-VN" sz="2400" b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</a:rPr>
                        <a:t>Nóng</a:t>
                      </a: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vi-VN" sz="2400" b="1" smtClean="0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889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vi-VN" sz="2400" b="1" smtClean="0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88900" marR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(Nhóm</a:t>
                      </a:r>
                      <a:r>
                        <a:rPr lang="vi-VN" sz="2400" b="1" baseline="0" smtClean="0">
                          <a:solidFill>
                            <a:srgbClr val="0070C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4)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100"/>
                        <a:buFont typeface="Symbol" panose="05050102010706020507" pitchFamily="18" charset="2"/>
                        <a:buChar char="-"/>
                        <a:tabLst>
                          <a:tab pos="115570" algn="l"/>
                        </a:tabLst>
                      </a:pPr>
                      <a:endParaRPr lang="en-US" sz="2400" b="1" u="none" strike="noStrike" spc="0" dirty="0">
                        <a:solidFill>
                          <a:srgbClr val="0070C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44B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7668825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7EABA397-5983-4EFF-A0E7-6BECFD47D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72108" y="1529506"/>
            <a:ext cx="4646473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Cách thức tổ chức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95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B1D4F77-A17C-43D7-B7FA-545148E4E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1C6165-715C-490A-9B98-BD64E9130ADD}"/>
              </a:ext>
            </a:extLst>
          </p:cNvPr>
          <p:cNvSpPr txBox="1"/>
          <p:nvPr/>
        </p:nvSpPr>
        <p:spPr>
          <a:xfrm>
            <a:off x="8432760" y="321176"/>
            <a:ext cx="3759240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5400">
                <a:solidFill>
                  <a:srgbClr val="002060"/>
                </a:solidFill>
                <a:latin typeface="#9Slide07 IcielCadena" panose="02000503000000020004" pitchFamily="2" charset="0"/>
                <a:ea typeface="+mj-ea"/>
                <a:cs typeface="+mj-cs"/>
              </a:rPr>
              <a:t>Đới lạnh</a:t>
            </a:r>
            <a:endParaRPr kumimoji="0" lang="en-US" sz="5400" b="0" i="0" u="none" strike="noStrike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Cadena" panose="02000503000000020004" pitchFamily="2" charset="0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4A34552-F0C7-4E7F-8228-E4F684409114}"/>
              </a:ext>
            </a:extLst>
          </p:cNvPr>
          <p:cNvSpPr/>
          <p:nvPr/>
        </p:nvSpPr>
        <p:spPr>
          <a:xfrm>
            <a:off x="8059545" y="1542495"/>
            <a:ext cx="376482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Chiếm </a:t>
            </a:r>
            <a:r>
              <a:rPr lang="en-US" sz="240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một dải hẹp </a:t>
            </a:r>
            <a:r>
              <a:rPr lang="en-US" sz="2400" smtClean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ở phía bắc châu Á. </a:t>
            </a:r>
            <a:r>
              <a:rPr lang="en-US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Do nằm ở vùng vĩ độ cao nên </a:t>
            </a:r>
            <a:r>
              <a:rPr lang="en-US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khí hậu lạnh </a:t>
            </a:r>
            <a:r>
              <a:rPr lang="en-US" sz="240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giá khắc nghiệt</a:t>
            </a:r>
            <a:r>
              <a:rPr lang="en-US" sz="2400" smtClean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 </a:t>
            </a:r>
            <a:r>
              <a:rPr lang="en-US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Thực vật chủ yếu có </a:t>
            </a:r>
            <a:r>
              <a:rPr lang="en-US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rêu và địa </a:t>
            </a:r>
            <a:r>
              <a:rPr lang="en-US" sz="240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y</a:t>
            </a:r>
            <a:r>
              <a:rPr lang="en-US" sz="2400" smtClean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, không có cây thân gỗ. </a:t>
            </a:r>
            <a:r>
              <a:rPr lang="en-US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Động vật rất nghèo về thành phần loài, thường </a:t>
            </a:r>
            <a:r>
              <a:rPr lang="en-US" sz="2400" smtClean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là các loài </a:t>
            </a:r>
            <a:r>
              <a:rPr lang="en-US" sz="2400" smtClean="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chịu được lạnh hoặc di trú</a:t>
            </a:r>
            <a:r>
              <a:rPr lang="en-US" sz="2400" smtClean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như: chó </a:t>
            </a:r>
            <a:r>
              <a:rPr lang="en-US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sói, chồn, cú </a:t>
            </a:r>
            <a:r>
              <a:rPr lang="en-US" sz="2400" smtClean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gấu, cáo,...</a:t>
            </a:r>
            <a:endParaRPr lang="en-US" sz="24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791578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5029200"/>
            <a:ext cx="4038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>
            <a:extLst>
              <a:ext uri="{FF2B5EF4-FFF2-40B4-BE49-F238E27FC236}">
                <a16:creationId xmlns="" xmlns:a16="http://schemas.microsoft.com/office/drawing/2014/main" id="{5A44C257-4367-4179-9A88-733147736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299" y="3580958"/>
            <a:ext cx="21006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smtClean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Thảo nguyên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→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="" xmlns:a16="http://schemas.microsoft.com/office/drawing/2014/main" id="{62E1620F-B32A-45B0-A002-60E230D5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945" y="3618456"/>
            <a:ext cx="2053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rộng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10" name="Text Box 15">
            <a:extLst>
              <a:ext uri="{FF2B5EF4-FFF2-40B4-BE49-F238E27FC236}">
                <a16:creationId xmlns="" xmlns:a16="http://schemas.microsoft.com/office/drawing/2014/main" id="{36DC6274-18F1-418C-B8FF-F9D64713C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16" y="4434563"/>
            <a:ext cx="1185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16">
            <a:extLst>
              <a:ext uri="{FF2B5EF4-FFF2-40B4-BE49-F238E27FC236}">
                <a16:creationId xmlns="" xmlns:a16="http://schemas.microsoft.com/office/drawing/2014/main" id="{86631300-F07D-49EB-93EC-5657B12AA5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2845" y="4206473"/>
            <a:ext cx="5625311" cy="68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 sz="2800">
              <a:solidFill>
                <a:prstClr val="black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="" xmlns:a16="http://schemas.microsoft.com/office/drawing/2014/main" id="{FCA21205-0026-4745-A355-709D152BD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727" y="4437305"/>
            <a:ext cx="1304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67106B1E-76CA-4DAF-A155-3C9596D31F23}"/>
              </a:ext>
            </a:extLst>
          </p:cNvPr>
          <p:cNvSpPr/>
          <p:nvPr/>
        </p:nvSpPr>
        <p:spPr>
          <a:xfrm>
            <a:off x="315312" y="407424"/>
            <a:ext cx="5962845" cy="818574"/>
          </a:xfrm>
          <a:prstGeom prst="roundRect">
            <a:avLst/>
          </a:prstGeom>
          <a:solidFill>
            <a:schemeClr val="bg1"/>
          </a:solidFill>
          <a:ln w="28575"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phân hóa tự nhiên ở đới ôn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 của châu 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="" xmlns:a16="http://schemas.microsoft.com/office/drawing/2014/main" id="{62E1620F-B32A-45B0-A002-60E230D5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4" y="3282764"/>
            <a:ext cx="22363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smtClean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Hoang mạc và bán hoang mạc 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→</a:t>
            </a:r>
            <a:endParaRPr lang="vi-VN" sz="2200" b="1" dirty="0">
              <a:solidFill>
                <a:prstClr val="black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pic>
        <p:nvPicPr>
          <p:cNvPr id="14" name="Picture 13" descr="Quang canh rung Taiga">
            <a:extLst>
              <a:ext uri="{FF2B5EF4-FFF2-40B4-BE49-F238E27FC236}">
                <a16:creationId xmlns="" xmlns:a16="http://schemas.microsoft.com/office/drawing/2014/main" id="{348B5EA0-B303-493A-A599-258556D64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06" y="1371600"/>
            <a:ext cx="2171700" cy="119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17100015">
            <a:extLst>
              <a:ext uri="{FF2B5EF4-FFF2-40B4-BE49-F238E27FC236}">
                <a16:creationId xmlns="" xmlns:a16="http://schemas.microsoft.com/office/drawing/2014/main" id="{2FC24012-4C99-4CA6-8307-703D2E27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06" y="4074881"/>
            <a:ext cx="2171700" cy="123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la1">
            <a:extLst>
              <a:ext uri="{FF2B5EF4-FFF2-40B4-BE49-F238E27FC236}">
                <a16:creationId xmlns="" xmlns:a16="http://schemas.microsoft.com/office/drawing/2014/main" id="{D2EF50DD-93C2-4577-88FF-0B81DA43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206" y="2666999"/>
            <a:ext cx="2171700" cy="129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3">
            <a:extLst>
              <a:ext uri="{FF2B5EF4-FFF2-40B4-BE49-F238E27FC236}">
                <a16:creationId xmlns="" xmlns:a16="http://schemas.microsoft.com/office/drawing/2014/main" id="{36ACE7C9-679D-4425-9DC8-6DAC0FFB61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88577" y="2134553"/>
            <a:ext cx="0" cy="758570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14">
            <a:extLst>
              <a:ext uri="{FF2B5EF4-FFF2-40B4-BE49-F238E27FC236}">
                <a16:creationId xmlns="" xmlns:a16="http://schemas.microsoft.com/office/drawing/2014/main" id="{459D3117-4BF2-411B-ABF6-DF7D26BCA8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88577" y="3468559"/>
            <a:ext cx="14005" cy="737914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ine 15">
            <a:extLst>
              <a:ext uri="{FF2B5EF4-FFF2-40B4-BE49-F238E27FC236}">
                <a16:creationId xmlns="" xmlns:a16="http://schemas.microsoft.com/office/drawing/2014/main" id="{7A9A1824-B270-4E25-8A32-7F93D2185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02583" y="4697132"/>
            <a:ext cx="0" cy="881155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16">
            <a:extLst>
              <a:ext uri="{FF2B5EF4-FFF2-40B4-BE49-F238E27FC236}">
                <a16:creationId xmlns="" xmlns:a16="http://schemas.microsoft.com/office/drawing/2014/main" id="{4B5C5050-5932-4D79-98C3-6D502A7DD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716" y="803111"/>
            <a:ext cx="63816" cy="504483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7">
            <a:extLst>
              <a:ext uri="{FF2B5EF4-FFF2-40B4-BE49-F238E27FC236}">
                <a16:creationId xmlns="" xmlns:a16="http://schemas.microsoft.com/office/drawing/2014/main" id="{3759A24F-BA0B-4A2D-8925-1453BE76E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395" y="218336"/>
            <a:ext cx="857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8">
            <a:extLst>
              <a:ext uri="{FF2B5EF4-FFF2-40B4-BE49-F238E27FC236}">
                <a16:creationId xmlns="" xmlns:a16="http://schemas.microsoft.com/office/drawing/2014/main" id="{1C4E19A0-53A6-417C-BEA0-0167CA14C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749" y="5818965"/>
            <a:ext cx="1047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090D048-0AB6-4A61-B0B1-14068C3DE7C2}"/>
              </a:ext>
            </a:extLst>
          </p:cNvPr>
          <p:cNvSpPr txBox="1"/>
          <p:nvPr/>
        </p:nvSpPr>
        <p:spPr>
          <a:xfrm>
            <a:off x="9702569" y="1568520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kim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68A8E80-3750-4AD6-A366-C72536CFB969}"/>
              </a:ext>
            </a:extLst>
          </p:cNvPr>
          <p:cNvSpPr txBox="1"/>
          <p:nvPr/>
        </p:nvSpPr>
        <p:spPr>
          <a:xfrm>
            <a:off x="9685947" y="2939423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Rừng lá rộng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B950AE7-C580-4700-A5CC-DE9AA9E22ACE}"/>
              </a:ext>
            </a:extLst>
          </p:cNvPr>
          <p:cNvSpPr txBox="1"/>
          <p:nvPr/>
        </p:nvSpPr>
        <p:spPr>
          <a:xfrm>
            <a:off x="9848182" y="4206473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err="1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Thảo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nguyên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32314AC-2352-4206-9ED5-386F367C1301}"/>
              </a:ext>
            </a:extLst>
          </p:cNvPr>
          <p:cNvSpPr txBox="1"/>
          <p:nvPr/>
        </p:nvSpPr>
        <p:spPr>
          <a:xfrm>
            <a:off x="9677399" y="5552888"/>
            <a:ext cx="2362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Hoang mạc và bán hoang mạc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sp>
        <p:nvSpPr>
          <p:cNvPr id="28" name="Line 13">
            <a:extLst>
              <a:ext uri="{FF2B5EF4-FFF2-40B4-BE49-F238E27FC236}">
                <a16:creationId xmlns="" xmlns:a16="http://schemas.microsoft.com/office/drawing/2014/main" id="{36ACE7C9-679D-4425-9DC8-6DAC0FFB61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88577" y="845924"/>
            <a:ext cx="0" cy="758570"/>
          </a:xfrm>
          <a:prstGeom prst="line">
            <a:avLst/>
          </a:prstGeom>
          <a:noFill/>
          <a:ln w="82550">
            <a:solidFill>
              <a:srgbClr val="FF0000"/>
            </a:solidFill>
            <a:round/>
            <a:headEnd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endParaRPr 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090D048-0AB6-4A61-B0B1-14068C3DE7C2}"/>
              </a:ext>
            </a:extLst>
          </p:cNvPr>
          <p:cNvSpPr txBox="1"/>
          <p:nvPr/>
        </p:nvSpPr>
        <p:spPr>
          <a:xfrm>
            <a:off x="9764288" y="279891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Đài nguyên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ea typeface="#9Slide02 Noi dung rat dai" panose="02000000000000000000" pitchFamily="2" charset="0"/>
              <a:cs typeface="Times New Roman" pitchFamily="18" charset="0"/>
            </a:endParaRPr>
          </a:p>
        </p:txBody>
      </p:sp>
      <p:pic>
        <p:nvPicPr>
          <p:cNvPr id="30" name="Picture 2" descr="Nền đài Nguyên Bắc Cực Vào Mùa Hèvalbarddu Lịch Khí Hậu địa Hình Norway  Hình Chụp Và Hình ảnh Để Tải Về Miễn Phí -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775" y="152399"/>
            <a:ext cx="2171701" cy="116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Placeholder 3" descr="&lt;strong&gt;Gobi Desert&lt;/strong&gt; in Mongolia | Free Stock Photo | LibreSho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10255"/>
          <a:stretch>
            <a:fillRect/>
          </a:stretch>
        </p:blipFill>
        <p:spPr>
          <a:xfrm>
            <a:off x="7326206" y="5463185"/>
            <a:ext cx="2181120" cy="1243902"/>
          </a:xfrm>
          <a:prstGeom prst="rect">
            <a:avLst/>
          </a:prstGeom>
        </p:spPr>
      </p:pic>
      <p:pic>
        <p:nvPicPr>
          <p:cNvPr id="32" name="Picture Placeholder 3" descr="&lt;strong&gt;Gobi Desert&lt;/strong&gt; in Mongolia | Free Stock Photo | LibreSho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10255"/>
          <a:stretch>
            <a:fillRect/>
          </a:stretch>
        </p:blipFill>
        <p:spPr>
          <a:xfrm>
            <a:off x="324971" y="1989088"/>
            <a:ext cx="1934698" cy="1243902"/>
          </a:xfrm>
          <a:prstGeom prst="rect">
            <a:avLst/>
          </a:prstGeom>
        </p:spPr>
      </p:pic>
      <p:pic>
        <p:nvPicPr>
          <p:cNvPr id="33" name="Picture 32" descr="17100015">
            <a:extLst>
              <a:ext uri="{FF2B5EF4-FFF2-40B4-BE49-F238E27FC236}">
                <a16:creationId xmlns="" xmlns:a16="http://schemas.microsoft.com/office/drawing/2014/main" id="{2FC24012-4C99-4CA6-8307-703D2E27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644" y="2005499"/>
            <a:ext cx="1961088" cy="124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la1">
            <a:extLst>
              <a:ext uri="{FF2B5EF4-FFF2-40B4-BE49-F238E27FC236}">
                <a16:creationId xmlns="" xmlns:a16="http://schemas.microsoft.com/office/drawing/2014/main" id="{D2EF50DD-93C2-4577-88FF-0B81DA43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15" y="2008423"/>
            <a:ext cx="1854785" cy="122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1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animBg="1"/>
      <p:bldP spid="12" grpId="0"/>
      <p:bldP spid="13" grpId="0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D203B6-9D34-4C55-9CF4-916D797140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FFECB2-10F5-4FAC-B69D-7B170526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40" r="1" b="25752"/>
          <a:stretch/>
        </p:blipFill>
        <p:spPr>
          <a:xfrm>
            <a:off x="0" y="3505200"/>
            <a:ext cx="12176261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EEF510B-9E4C-481C-AEFC-16B936F65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10"/>
          <a:stretch/>
        </p:blipFill>
        <p:spPr>
          <a:xfrm>
            <a:off x="0" y="0"/>
            <a:ext cx="7398162" cy="3429000"/>
          </a:xfrm>
          <a:prstGeom prst="rect">
            <a:avLst/>
          </a:prstGeom>
        </p:spPr>
      </p:pic>
      <p:pic>
        <p:nvPicPr>
          <p:cNvPr id="12" name="Picture Placeholder 3" descr="&lt;strong&gt;Gobi Desert&lt;/strong&gt; in Mongolia | Free Stock Photo | LibreSho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10255"/>
          <a:stretch>
            <a:fillRect/>
          </a:stretch>
        </p:blipFill>
        <p:spPr>
          <a:xfrm>
            <a:off x="7499230" y="17781"/>
            <a:ext cx="4677031" cy="3411220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xmlns="" id="{145EF7C9-B3B3-48CB-97DC-654C748B07D4}"/>
              </a:ext>
            </a:extLst>
          </p:cNvPr>
          <p:cNvSpPr/>
          <p:nvPr/>
        </p:nvSpPr>
        <p:spPr>
          <a:xfrm>
            <a:off x="3200400" y="3208120"/>
            <a:ext cx="7109228" cy="44176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nhiên</a:t>
            </a:r>
            <a:r>
              <a:rPr lang="en-US" sz="280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đới ôn hòa ở châu </a:t>
            </a:r>
            <a:r>
              <a:rPr lang="en-US" sz="280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Á</a:t>
            </a:r>
            <a:r>
              <a:rPr lang="en-US" sz="2800" smtClean="0">
                <a:solidFill>
                  <a:schemeClr val="tx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khá phong phú</a:t>
            </a:r>
            <a:endParaRPr lang="en-US" sz="2800" dirty="0">
              <a:solidFill>
                <a:schemeClr val="tx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43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7.146"/>
  <p:tag name="GENSWF_SLIDE_TITLE" val="Giới thiệu tên bài học"/>
  <p:tag name="ISPRING_SLIDE_INDENT_LEVEL" val="0"/>
  <p:tag name="ISPRING_PLAYER_LAYOUT_TYPE" val="Full"/>
  <p:tag name="GENSWF_SLIDE_UID" val="{8E79B8FB-9193-478A-8B8C-21844D158700}:19016"/>
  <p:tag name="ISPRING_SLIDE_ID_2" val="{87B8829E-5862-4E6E-940E-5398CC64A81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45A33272-E773-4FE0-9D46-65CCD98ABA2F}"/>
  <p:tag name="GENSWF_ADVANCE_TIME" val="4.334"/>
  <p:tag name="TIMING" val="|1.136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1376</Words>
  <Application>Microsoft Office PowerPoint</Application>
  <PresentationFormat>Custom</PresentationFormat>
  <Paragraphs>198</Paragraphs>
  <Slides>30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ĐÂY LÀ ĐÂU?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</dc:creator>
  <cp:lastModifiedBy>ADMIN</cp:lastModifiedBy>
  <cp:revision>3</cp:revision>
  <dcterms:created xsi:type="dcterms:W3CDTF">2024-12-07T12:51:54Z</dcterms:created>
  <dcterms:modified xsi:type="dcterms:W3CDTF">2024-12-08T14:14:32Z</dcterms:modified>
</cp:coreProperties>
</file>