
<file path=[Content_Types].xml><?xml version="1.0" encoding="utf-8"?>
<Types xmlns="http://schemas.openxmlformats.org/package/2006/content-types">
  <Default Extension="GIF" ContentType="image/gif"/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4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5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6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7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notesSlides/notesSlide2.xml" ContentType="application/vnd.openxmlformats-officedocument.presentationml.notesSlide+xml"/>
  <Override PartName="/ppt/tags/tag5.xml" ContentType="application/vnd.openxmlformats-officedocument.presentationml.tags+xml"/>
  <Override PartName="/ppt/notesSlides/notesSlide3.xml" ContentType="application/vnd.openxmlformats-officedocument.presentationml.notesSlide+xml"/>
  <Override PartName="/ppt/tags/tag6.xml" ContentType="application/vnd.openxmlformats-officedocument.presentationml.tags+xml"/>
  <Override PartName="/ppt/notesSlides/notesSlide4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5.xml" ContentType="application/vnd.openxmlformats-officedocument.presentationml.notesSlide+xml"/>
  <Override PartName="/ppt/tags/tag9.xml" ContentType="application/vnd.openxmlformats-officedocument.presentationml.tags+xml"/>
  <Override PartName="/ppt/notesSlides/notesSlide6.xml" ContentType="application/vnd.openxmlformats-officedocument.presentationml.notesSlide+xml"/>
  <Override PartName="/ppt/tags/tag10.xml" ContentType="application/vnd.openxmlformats-officedocument.presentationml.tags+xml"/>
  <Override PartName="/ppt/notesSlides/notesSlide7.xml" ContentType="application/vnd.openxmlformats-officedocument.presentationml.notesSlide+xml"/>
  <Override PartName="/ppt/tags/tag11.xml" ContentType="application/vnd.openxmlformats-officedocument.presentationml.tags+xml"/>
  <Override PartName="/ppt/notesSlides/notesSlide8.xml" ContentType="application/vnd.openxmlformats-officedocument.presentationml.notesSlide+xml"/>
  <Override PartName="/ppt/tags/tag12.xml" ContentType="application/vnd.openxmlformats-officedocument.presentationml.tags+xml"/>
  <Override PartName="/ppt/notesSlides/notesSlide9.xml" ContentType="application/vnd.openxmlformats-officedocument.presentationml.notesSlide+xml"/>
  <Override PartName="/ppt/tags/tag13.xml" ContentType="application/vnd.openxmlformats-officedocument.presentationml.tags+xml"/>
  <Override PartName="/ppt/notesSlides/notesSlide10.xml" ContentType="application/vnd.openxmlformats-officedocument.presentationml.notesSlide+xml"/>
  <Override PartName="/ppt/tags/tag14.xml" ContentType="application/vnd.openxmlformats-officedocument.presentationml.tags+xml"/>
  <Override PartName="/ppt/notesSlides/notesSlide11.xml" ContentType="application/vnd.openxmlformats-officedocument.presentationml.notesSlide+xml"/>
  <Override PartName="/ppt/tags/tag15.xml" ContentType="application/vnd.openxmlformats-officedocument.presentationml.tags+xml"/>
  <Override PartName="/ppt/notesSlides/notesSlide12.xml" ContentType="application/vnd.openxmlformats-officedocument.presentationml.notesSlide+xml"/>
  <Override PartName="/ppt/tags/tag16.xml" ContentType="application/vnd.openxmlformats-officedocument.presentationml.tags+xml"/>
  <Override PartName="/ppt/notesSlides/notesSlide13.xml" ContentType="application/vnd.openxmlformats-officedocument.presentationml.notesSlide+xml"/>
  <Override PartName="/ppt/tags/tag17.xml" ContentType="application/vnd.openxmlformats-officedocument.presentationml.tags+xml"/>
  <Override PartName="/ppt/notesSlides/notesSlide14.xml" ContentType="application/vnd.openxmlformats-officedocument.presentationml.notesSlide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notesSlides/notesSlide15.xml" ContentType="application/vnd.openxmlformats-officedocument.presentationml.notesSlide+xml"/>
  <Override PartName="/ppt/tags/tag2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3" r:id="rId1"/>
    <p:sldMasterId id="2147483700" r:id="rId2"/>
    <p:sldMasterId id="2147483709" r:id="rId3"/>
    <p:sldMasterId id="2147483730" r:id="rId4"/>
    <p:sldMasterId id="2147483767" r:id="rId5"/>
    <p:sldMasterId id="2147483794" r:id="rId6"/>
    <p:sldMasterId id="2147483806" r:id="rId7"/>
    <p:sldMasterId id="2147483833" r:id="rId8"/>
  </p:sldMasterIdLst>
  <p:notesMasterIdLst>
    <p:notesMasterId r:id="rId34"/>
  </p:notesMasterIdLst>
  <p:sldIdLst>
    <p:sldId id="639" r:id="rId9"/>
    <p:sldId id="702" r:id="rId10"/>
    <p:sldId id="630" r:id="rId11"/>
    <p:sldId id="256" r:id="rId12"/>
    <p:sldId id="689" r:id="rId13"/>
    <p:sldId id="696" r:id="rId14"/>
    <p:sldId id="262" r:id="rId15"/>
    <p:sldId id="704" r:id="rId16"/>
    <p:sldId id="260" r:id="rId17"/>
    <p:sldId id="698" r:id="rId18"/>
    <p:sldId id="267" r:id="rId19"/>
    <p:sldId id="699" r:id="rId20"/>
    <p:sldId id="628" r:id="rId21"/>
    <p:sldId id="285" r:id="rId22"/>
    <p:sldId id="270" r:id="rId23"/>
    <p:sldId id="631" r:id="rId24"/>
    <p:sldId id="687" r:id="rId25"/>
    <p:sldId id="688" r:id="rId26"/>
    <p:sldId id="686" r:id="rId27"/>
    <p:sldId id="700" r:id="rId28"/>
    <p:sldId id="701" r:id="rId29"/>
    <p:sldId id="641" r:id="rId30"/>
    <p:sldId id="634" r:id="rId31"/>
    <p:sldId id="304" r:id="rId32"/>
    <p:sldId id="320" r:id="rId33"/>
  </p:sldIdLst>
  <p:sldSz cx="9144000" cy="5143500" type="screen16x9"/>
  <p:notesSz cx="6858000" cy="9144000"/>
  <p:custDataLst>
    <p:tags r:id="rId35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380" userDrawn="1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DE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B1140E64-4373-4C8D-BCBB-07256B65901B}">
  <a:tblStyle styleId="{B1140E64-4373-4C8D-BCBB-07256B65901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83" autoAdjust="0"/>
    <p:restoredTop sz="94627"/>
  </p:normalViewPr>
  <p:slideViewPr>
    <p:cSldViewPr>
      <p:cViewPr varScale="1">
        <p:scale>
          <a:sx n="99" d="100"/>
          <a:sy n="99" d="100"/>
        </p:scale>
        <p:origin x="950" y="72"/>
      </p:cViewPr>
      <p:guideLst>
        <p:guide orient="horz" pos="138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presProps" Target="presProp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1894381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>
          <a:extLst>
            <a:ext uri="{FF2B5EF4-FFF2-40B4-BE49-F238E27FC236}">
              <a16:creationId xmlns:a16="http://schemas.microsoft.com/office/drawing/2014/main" id="{22342BF1-9277-5241-E96E-9E32460722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882870172_0_325:notes">
            <a:extLst>
              <a:ext uri="{FF2B5EF4-FFF2-40B4-BE49-F238E27FC236}">
                <a16:creationId xmlns:a16="http://schemas.microsoft.com/office/drawing/2014/main" id="{E0B428BF-0256-5A00-3E20-4F473B287B7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882870172_0_325:notes">
            <a:extLst>
              <a:ext uri="{FF2B5EF4-FFF2-40B4-BE49-F238E27FC236}">
                <a16:creationId xmlns:a16="http://schemas.microsoft.com/office/drawing/2014/main" id="{6B7A9042-E905-A3FE-05C6-CA1B7A26713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4425812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>
          <a:extLst>
            <a:ext uri="{FF2B5EF4-FFF2-40B4-BE49-F238E27FC236}">
              <a16:creationId xmlns:a16="http://schemas.microsoft.com/office/drawing/2014/main" id="{270A5449-E60A-0BFF-116B-7E12884EED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>
            <a:extLst>
              <a:ext uri="{FF2B5EF4-FFF2-40B4-BE49-F238E27FC236}">
                <a16:creationId xmlns:a16="http://schemas.microsoft.com/office/drawing/2014/main" id="{C1AEE0A8-AE56-256C-EE10-197F40C0A68E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>
            <a:extLst>
              <a:ext uri="{FF2B5EF4-FFF2-40B4-BE49-F238E27FC236}">
                <a16:creationId xmlns:a16="http://schemas.microsoft.com/office/drawing/2014/main" id="{F9ED449A-1249-F6A9-7CC2-15194D4E6A2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9696881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g8057d6047a_0_2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" name="Google Shape;197;g8057d6047a_0_2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74524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gb2f7c811ed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2" name="Google Shape;462;gb2f7c811ed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110713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" name="Google Shape;225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015763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" name="Google Shape;1473;ga9179a95dd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4" name="Google Shape;1474;ga9179a95dd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47943593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2" name="Google Shape;282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882870172_0_3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882870172_0_3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79788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9" name="Google Shape;4799;g109036b57c6_0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00" name="Google Shape;4800;g109036b57c6_0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>
          <a:extLst>
            <a:ext uri="{FF2B5EF4-FFF2-40B4-BE49-F238E27FC236}">
              <a16:creationId xmlns:a16="http://schemas.microsoft.com/office/drawing/2014/main" id="{E72D1301-9130-8037-97B9-DDE3A08F77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882870172_0_325:notes">
            <a:extLst>
              <a:ext uri="{FF2B5EF4-FFF2-40B4-BE49-F238E27FC236}">
                <a16:creationId xmlns:a16="http://schemas.microsoft.com/office/drawing/2014/main" id="{91A329AD-8E55-D201-1E00-CF1C684B81B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882870172_0_325:notes">
            <a:extLst>
              <a:ext uri="{FF2B5EF4-FFF2-40B4-BE49-F238E27FC236}">
                <a16:creationId xmlns:a16="http://schemas.microsoft.com/office/drawing/2014/main" id="{B8823F68-92C6-5BE1-A410-0937151C964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06230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61968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>
          <a:extLst>
            <a:ext uri="{FF2B5EF4-FFF2-40B4-BE49-F238E27FC236}">
              <a16:creationId xmlns:a16="http://schemas.microsoft.com/office/drawing/2014/main" id="{0F3551AD-31B0-1218-42B1-3E4E9B4CCD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882870172_0_325:notes">
            <a:extLst>
              <a:ext uri="{FF2B5EF4-FFF2-40B4-BE49-F238E27FC236}">
                <a16:creationId xmlns:a16="http://schemas.microsoft.com/office/drawing/2014/main" id="{2F57F496-819A-810B-602E-2A0197709000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882870172_0_325:notes">
            <a:extLst>
              <a:ext uri="{FF2B5EF4-FFF2-40B4-BE49-F238E27FC236}">
                <a16:creationId xmlns:a16="http://schemas.microsoft.com/office/drawing/2014/main" id="{8AF7596B-44B9-BFAB-CFC6-90734E6F87E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875068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" name="Google Shape;123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3313273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" name="Google Shape;187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0684807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63691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3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3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685800" y="2503200"/>
            <a:ext cx="4323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685800" y="1335000"/>
            <a:ext cx="4323900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685800" y="3345000"/>
            <a:ext cx="4323900" cy="4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ctrTitle"/>
          </p:nvPr>
        </p:nvSpPr>
        <p:spPr>
          <a:xfrm>
            <a:off x="5048500" y="1289275"/>
            <a:ext cx="3528300" cy="165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ubTitle" idx="1"/>
          </p:nvPr>
        </p:nvSpPr>
        <p:spPr>
          <a:xfrm>
            <a:off x="5055000" y="3614425"/>
            <a:ext cx="35283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21" name="Google Shape;21;p4"/>
          <p:cNvSpPr txBox="1"/>
          <p:nvPr/>
        </p:nvSpPr>
        <p:spPr>
          <a:xfrm>
            <a:off x="471675" y="4738975"/>
            <a:ext cx="1523400" cy="2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800">
                <a:solidFill>
                  <a:schemeClr val="dk2"/>
                </a:solidFill>
              </a:rPr>
              <a:t>Your Company Name</a:t>
            </a:r>
            <a:endParaRPr sz="800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6063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ight Text and Three Picture ">
  <p:cSld name="Right Text and Three Picture 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4813550" y="651425"/>
            <a:ext cx="3592500" cy="91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4820325" y="1565225"/>
            <a:ext cx="3585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000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26" name="Google Shape;26;p5"/>
          <p:cNvSpPr txBox="1"/>
          <p:nvPr/>
        </p:nvSpPr>
        <p:spPr>
          <a:xfrm>
            <a:off x="471675" y="4738975"/>
            <a:ext cx="1523400" cy="2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800">
                <a:solidFill>
                  <a:schemeClr val="dk2"/>
                </a:solidFill>
              </a:rPr>
              <a:t>Your Company Name</a:t>
            </a:r>
            <a:endParaRPr sz="800">
              <a:solidFill>
                <a:schemeClr val="dk2"/>
              </a:solidFill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4922055" y="513238"/>
            <a:ext cx="701400" cy="66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1772716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">
  <p:cSld name="Title slide 1 1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ctrTitle"/>
          </p:nvPr>
        </p:nvSpPr>
        <p:spPr>
          <a:xfrm>
            <a:off x="5974450" y="910400"/>
            <a:ext cx="2575200" cy="18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5200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subTitle" idx="1"/>
          </p:nvPr>
        </p:nvSpPr>
        <p:spPr>
          <a:xfrm>
            <a:off x="5953500" y="2836400"/>
            <a:ext cx="2629800" cy="94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32" name="Google Shape;32;p6"/>
          <p:cNvSpPr txBox="1"/>
          <p:nvPr/>
        </p:nvSpPr>
        <p:spPr>
          <a:xfrm>
            <a:off x="471675" y="4738975"/>
            <a:ext cx="1523400" cy="2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800">
                <a:solidFill>
                  <a:schemeClr val="dk2"/>
                </a:solidFill>
              </a:rPr>
              <a:t>Your Company Name</a:t>
            </a:r>
            <a:endParaRPr sz="800">
              <a:solidFill>
                <a:schemeClr val="dk2"/>
              </a:solidFill>
            </a:endParaRPr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2"/>
          </p:nvPr>
        </p:nvSpPr>
        <p:spPr>
          <a:xfrm>
            <a:off x="491075" y="4087375"/>
            <a:ext cx="2629800" cy="5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1000"/>
              <a:buNone/>
              <a:defRPr sz="1000">
                <a:solidFill>
                  <a:srgbClr val="CC412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2800">
                <a:solidFill>
                  <a:srgbClr val="CC412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2800">
                <a:solidFill>
                  <a:srgbClr val="CC412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2800">
                <a:solidFill>
                  <a:srgbClr val="CC412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2800">
                <a:solidFill>
                  <a:srgbClr val="CC412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2800">
                <a:solidFill>
                  <a:srgbClr val="CC412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2800">
                <a:solidFill>
                  <a:srgbClr val="CC412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2800">
                <a:solidFill>
                  <a:srgbClr val="CC412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2800">
                <a:solidFill>
                  <a:srgbClr val="CC412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76267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3474119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437650" y="527600"/>
            <a:ext cx="8268600" cy="5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46" name="Google Shape;46;p9"/>
          <p:cNvSpPr/>
          <p:nvPr/>
        </p:nvSpPr>
        <p:spPr>
          <a:xfrm>
            <a:off x="544926" y="513238"/>
            <a:ext cx="701400" cy="66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9"/>
          <p:cNvSpPr txBox="1"/>
          <p:nvPr/>
        </p:nvSpPr>
        <p:spPr>
          <a:xfrm>
            <a:off x="471675" y="4738975"/>
            <a:ext cx="1523400" cy="2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800">
                <a:solidFill>
                  <a:schemeClr val="dk2"/>
                </a:solidFill>
              </a:rPr>
              <a:t>Your Company Name</a:t>
            </a:r>
            <a:endParaRPr sz="800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8176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0"/>
          <p:cNvSpPr txBox="1">
            <a:spLocks noGrp="1"/>
          </p:cNvSpPr>
          <p:nvPr>
            <p:ph type="title"/>
          </p:nvPr>
        </p:nvSpPr>
        <p:spPr>
          <a:xfrm>
            <a:off x="437650" y="579250"/>
            <a:ext cx="4124100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Font typeface="Roboto Slab"/>
              <a:buNone/>
              <a:defRPr b="1">
                <a:solidFill>
                  <a:srgbClr val="CC4125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51" name="Google Shape;51;p10"/>
          <p:cNvSpPr/>
          <p:nvPr/>
        </p:nvSpPr>
        <p:spPr>
          <a:xfrm>
            <a:off x="544926" y="499667"/>
            <a:ext cx="701400" cy="66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10"/>
          <p:cNvSpPr txBox="1"/>
          <p:nvPr/>
        </p:nvSpPr>
        <p:spPr>
          <a:xfrm>
            <a:off x="471675" y="4738975"/>
            <a:ext cx="1523400" cy="2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800">
                <a:solidFill>
                  <a:schemeClr val="dk2"/>
                </a:solidFill>
              </a:rPr>
              <a:t>Your Company Name</a:t>
            </a:r>
            <a:endParaRPr sz="800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74717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Left And Picture Right">
  <p:cSld name="Paragraph Left And Picture Righ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 txBox="1">
            <a:spLocks noGrp="1"/>
          </p:cNvSpPr>
          <p:nvPr>
            <p:ph type="title"/>
          </p:nvPr>
        </p:nvSpPr>
        <p:spPr>
          <a:xfrm>
            <a:off x="437650" y="579250"/>
            <a:ext cx="4124100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56" name="Google Shape;56;p11"/>
          <p:cNvSpPr/>
          <p:nvPr/>
        </p:nvSpPr>
        <p:spPr>
          <a:xfrm>
            <a:off x="544926" y="499667"/>
            <a:ext cx="701400" cy="66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11"/>
          <p:cNvSpPr txBox="1"/>
          <p:nvPr/>
        </p:nvSpPr>
        <p:spPr>
          <a:xfrm>
            <a:off x="471675" y="4738975"/>
            <a:ext cx="1523400" cy="2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800">
                <a:solidFill>
                  <a:schemeClr val="dk2"/>
                </a:solidFill>
              </a:rPr>
              <a:t>Your Company Name</a:t>
            </a:r>
            <a:endParaRPr sz="800">
              <a:solidFill>
                <a:schemeClr val="dk2"/>
              </a:solidFill>
            </a:endParaRPr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759989" y="1924850"/>
            <a:ext cx="34065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000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88368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Right And Picture Left ">
  <p:cSld name="Paragraph Right And Picture Left 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2"/>
          <p:cNvSpPr txBox="1">
            <a:spLocks noGrp="1"/>
          </p:cNvSpPr>
          <p:nvPr>
            <p:ph type="title"/>
          </p:nvPr>
        </p:nvSpPr>
        <p:spPr>
          <a:xfrm>
            <a:off x="437650" y="579250"/>
            <a:ext cx="4124100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62" name="Google Shape;62;p12"/>
          <p:cNvSpPr/>
          <p:nvPr/>
        </p:nvSpPr>
        <p:spPr>
          <a:xfrm>
            <a:off x="544926" y="499667"/>
            <a:ext cx="701400" cy="66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12"/>
          <p:cNvSpPr txBox="1"/>
          <p:nvPr/>
        </p:nvSpPr>
        <p:spPr>
          <a:xfrm>
            <a:off x="471675" y="4738975"/>
            <a:ext cx="1523400" cy="2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800">
                <a:solidFill>
                  <a:schemeClr val="dk2"/>
                </a:solidFill>
              </a:rPr>
              <a:t>Your Company Name</a:t>
            </a:r>
            <a:endParaRPr sz="800">
              <a:solidFill>
                <a:schemeClr val="dk2"/>
              </a:solidFill>
            </a:endParaRPr>
          </a:p>
        </p:txBody>
      </p:sp>
      <p:sp>
        <p:nvSpPr>
          <p:cNvPr id="64" name="Google Shape;64;p12"/>
          <p:cNvSpPr txBox="1">
            <a:spLocks noGrp="1"/>
          </p:cNvSpPr>
          <p:nvPr>
            <p:ph type="subTitle" idx="1"/>
          </p:nvPr>
        </p:nvSpPr>
        <p:spPr>
          <a:xfrm>
            <a:off x="4858500" y="1924850"/>
            <a:ext cx="34065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000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28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595947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Picture Layout">
  <p:cSld name="Two Picture Layou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437650" y="579250"/>
            <a:ext cx="4124100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75" name="Google Shape;75;p14"/>
          <p:cNvSpPr/>
          <p:nvPr/>
        </p:nvSpPr>
        <p:spPr>
          <a:xfrm>
            <a:off x="544926" y="499667"/>
            <a:ext cx="701400" cy="66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14"/>
          <p:cNvSpPr txBox="1"/>
          <p:nvPr/>
        </p:nvSpPr>
        <p:spPr>
          <a:xfrm>
            <a:off x="471675" y="4738975"/>
            <a:ext cx="1523400" cy="2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800">
                <a:solidFill>
                  <a:schemeClr val="dk2"/>
                </a:solidFill>
              </a:rPr>
              <a:t>Your Company Name</a:t>
            </a:r>
            <a:endParaRPr sz="800">
              <a:solidFill>
                <a:schemeClr val="dk2"/>
              </a:solidFill>
            </a:endParaRPr>
          </a:p>
        </p:txBody>
      </p:sp>
      <p:sp>
        <p:nvSpPr>
          <p:cNvPr id="77" name="Google Shape;77;p14"/>
          <p:cNvSpPr txBox="1">
            <a:spLocks noGrp="1"/>
          </p:cNvSpPr>
          <p:nvPr>
            <p:ph type="subTitle" idx="1"/>
          </p:nvPr>
        </p:nvSpPr>
        <p:spPr>
          <a:xfrm>
            <a:off x="447850" y="1502250"/>
            <a:ext cx="3705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2"/>
          </p:nvPr>
        </p:nvSpPr>
        <p:spPr>
          <a:xfrm>
            <a:off x="4910650" y="2981525"/>
            <a:ext cx="37341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150560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308059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4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4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685800" y="1152475"/>
            <a:ext cx="77724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1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9985121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0665774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20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04" name="Google Shape;104;p2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19465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7" name="Google Shape;107;p21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4599780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2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111" name="Google Shape;111;p22"/>
          <p:cNvSpPr txBox="1"/>
          <p:nvPr/>
        </p:nvSpPr>
        <p:spPr>
          <a:xfrm>
            <a:off x="471675" y="4738975"/>
            <a:ext cx="1523400" cy="2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800">
                <a:solidFill>
                  <a:schemeClr val="dk2"/>
                </a:solidFill>
              </a:rPr>
              <a:t>Your Company Name</a:t>
            </a:r>
            <a:endParaRPr sz="800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23388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sldNum" idx="12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5390479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766046-4DDE-284D-850C-AA397690F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7EB8F5-BCA3-E647-A52C-556A7C7A7A4E}" type="datetimeFigureOut">
              <a:rPr lang="en-US"/>
              <a:pPr>
                <a:defRPr/>
              </a:pPr>
              <a:t>12/8/2024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1B7445-D171-C04C-B39A-5BD126A3F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60A4CB-905F-0343-A0C8-C103CEB43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1FD919-4DDB-3242-A85D-38ED18A3E37D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361832449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0" y="0"/>
            <a:ext cx="2418600" cy="51495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398150" y="1129130"/>
            <a:ext cx="1700700" cy="148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2871075" y="1007295"/>
            <a:ext cx="5561100" cy="35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419100">
              <a:spcBef>
                <a:spcPts val="600"/>
              </a:spcBef>
              <a:spcAft>
                <a:spcPts val="0"/>
              </a:spcAft>
              <a:buSzPts val="3000"/>
              <a:buChar char="⊙"/>
              <a:defRPr/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593388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4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4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685800" y="1152475"/>
            <a:ext cx="77724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1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2483879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6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6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955524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6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6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7953414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5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216;p15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217;p15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" name="Google Shape;218;p15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15"/>
          <p:cNvSpPr txBox="1">
            <a:spLocks noGrp="1"/>
          </p:cNvSpPr>
          <p:nvPr>
            <p:ph type="subTitle" idx="1"/>
          </p:nvPr>
        </p:nvSpPr>
        <p:spPr>
          <a:xfrm>
            <a:off x="1061600" y="18602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0" name="Google Shape;220;p15"/>
          <p:cNvSpPr txBox="1">
            <a:spLocks noGrp="1"/>
          </p:cNvSpPr>
          <p:nvPr>
            <p:ph type="subTitle" idx="2"/>
          </p:nvPr>
        </p:nvSpPr>
        <p:spPr>
          <a:xfrm>
            <a:off x="1061600" y="34959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1" name="Google Shape;221;p15"/>
          <p:cNvSpPr txBox="1">
            <a:spLocks noGrp="1"/>
          </p:cNvSpPr>
          <p:nvPr>
            <p:ph type="subTitle" idx="3"/>
          </p:nvPr>
        </p:nvSpPr>
        <p:spPr>
          <a:xfrm>
            <a:off x="3451500" y="18602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2" name="Google Shape;222;p15"/>
          <p:cNvSpPr txBox="1">
            <a:spLocks noGrp="1"/>
          </p:cNvSpPr>
          <p:nvPr>
            <p:ph type="subTitle" idx="4"/>
          </p:nvPr>
        </p:nvSpPr>
        <p:spPr>
          <a:xfrm>
            <a:off x="3451500" y="34959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3" name="Google Shape;223;p15"/>
          <p:cNvSpPr txBox="1">
            <a:spLocks noGrp="1"/>
          </p:cNvSpPr>
          <p:nvPr>
            <p:ph type="subTitle" idx="5"/>
          </p:nvPr>
        </p:nvSpPr>
        <p:spPr>
          <a:xfrm>
            <a:off x="5875550" y="18602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4" name="Google Shape;224;p15"/>
          <p:cNvSpPr txBox="1">
            <a:spLocks noGrp="1"/>
          </p:cNvSpPr>
          <p:nvPr>
            <p:ph type="subTitle" idx="6"/>
          </p:nvPr>
        </p:nvSpPr>
        <p:spPr>
          <a:xfrm>
            <a:off x="5875550" y="34959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16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5" name="Google Shape;225;p15"/>
          <p:cNvSpPr txBox="1">
            <a:spLocks noGrp="1"/>
          </p:cNvSpPr>
          <p:nvPr>
            <p:ph type="subTitle" idx="7"/>
          </p:nvPr>
        </p:nvSpPr>
        <p:spPr>
          <a:xfrm>
            <a:off x="1061588" y="227467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6" name="Google Shape;226;p15"/>
          <p:cNvSpPr txBox="1">
            <a:spLocks noGrp="1"/>
          </p:cNvSpPr>
          <p:nvPr>
            <p:ph type="subTitle" idx="8"/>
          </p:nvPr>
        </p:nvSpPr>
        <p:spPr>
          <a:xfrm>
            <a:off x="3451488" y="227467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7" name="Google Shape;227;p15"/>
          <p:cNvSpPr txBox="1">
            <a:spLocks noGrp="1"/>
          </p:cNvSpPr>
          <p:nvPr>
            <p:ph type="subTitle" idx="9"/>
          </p:nvPr>
        </p:nvSpPr>
        <p:spPr>
          <a:xfrm>
            <a:off x="5875538" y="227467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8" name="Google Shape;228;p15"/>
          <p:cNvSpPr txBox="1">
            <a:spLocks noGrp="1"/>
          </p:cNvSpPr>
          <p:nvPr>
            <p:ph type="subTitle" idx="13"/>
          </p:nvPr>
        </p:nvSpPr>
        <p:spPr>
          <a:xfrm>
            <a:off x="1061588" y="386342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9" name="Google Shape;229;p15"/>
          <p:cNvSpPr txBox="1">
            <a:spLocks noGrp="1"/>
          </p:cNvSpPr>
          <p:nvPr>
            <p:ph type="subTitle" idx="14"/>
          </p:nvPr>
        </p:nvSpPr>
        <p:spPr>
          <a:xfrm>
            <a:off x="3451488" y="386342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15"/>
          <p:cNvSpPr txBox="1">
            <a:spLocks noGrp="1"/>
          </p:cNvSpPr>
          <p:nvPr>
            <p:ph type="subTitle" idx="15"/>
          </p:nvPr>
        </p:nvSpPr>
        <p:spPr>
          <a:xfrm>
            <a:off x="5875538" y="386342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324127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p25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25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25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0743401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11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11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" name="Google Shape;176;p11"/>
          <p:cNvGrpSpPr/>
          <p:nvPr/>
        </p:nvGrpSpPr>
        <p:grpSpPr>
          <a:xfrm>
            <a:off x="664005" y="536350"/>
            <a:ext cx="7453562" cy="4147729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430300" y="1822650"/>
            <a:ext cx="6283500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2438888" y="2990850"/>
            <a:ext cx="4266000" cy="44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4360601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0" y="0"/>
            <a:ext cx="2418600" cy="51495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398150" y="1129130"/>
            <a:ext cx="1700700" cy="14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6"/>
          <p:cNvSpPr txBox="1">
            <a:spLocks noGrp="1"/>
          </p:cNvSpPr>
          <p:nvPr>
            <p:ph type="body" idx="1"/>
          </p:nvPr>
        </p:nvSpPr>
        <p:spPr>
          <a:xfrm>
            <a:off x="3082175" y="1091725"/>
            <a:ext cx="2623200" cy="383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⊙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body" idx="2"/>
          </p:nvPr>
        </p:nvSpPr>
        <p:spPr>
          <a:xfrm>
            <a:off x="5863323" y="1091725"/>
            <a:ext cx="2623200" cy="383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⊙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6285102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0"/>
          <p:cNvSpPr txBox="1">
            <a:spLocks noGrp="1"/>
          </p:cNvSpPr>
          <p:nvPr>
            <p:ph type="sldNum" idx="12"/>
          </p:nvPr>
        </p:nvSpPr>
        <p:spPr>
          <a:xfrm>
            <a:off x="8604400" y="4590300"/>
            <a:ext cx="539700" cy="5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9" name="Google Shape;49;p10"/>
          <p:cNvSpPr/>
          <p:nvPr/>
        </p:nvSpPr>
        <p:spPr>
          <a:xfrm>
            <a:off x="390735" y="379877"/>
            <a:ext cx="8362529" cy="4383746"/>
          </a:xfrm>
          <a:custGeom>
            <a:avLst/>
            <a:gdLst/>
            <a:ahLst/>
            <a:cxnLst/>
            <a:rect l="l" t="t" r="r" b="b"/>
            <a:pathLst>
              <a:path w="285508" h="149667" fill="none" extrusionOk="0">
                <a:moveTo>
                  <a:pt x="252882" y="0"/>
                </a:moveTo>
                <a:lnTo>
                  <a:pt x="13220" y="0"/>
                </a:lnTo>
                <a:lnTo>
                  <a:pt x="13220" y="0"/>
                </a:lnTo>
                <a:lnTo>
                  <a:pt x="11826" y="61"/>
                </a:lnTo>
                <a:lnTo>
                  <a:pt x="10552" y="243"/>
                </a:lnTo>
                <a:lnTo>
                  <a:pt x="9279" y="607"/>
                </a:lnTo>
                <a:lnTo>
                  <a:pt x="8066" y="1031"/>
                </a:lnTo>
                <a:lnTo>
                  <a:pt x="6914" y="1577"/>
                </a:lnTo>
                <a:lnTo>
                  <a:pt x="5822" y="2244"/>
                </a:lnTo>
                <a:lnTo>
                  <a:pt x="4791" y="3032"/>
                </a:lnTo>
                <a:lnTo>
                  <a:pt x="3881" y="3881"/>
                </a:lnTo>
                <a:lnTo>
                  <a:pt x="3032" y="4791"/>
                </a:lnTo>
                <a:lnTo>
                  <a:pt x="2244" y="5822"/>
                </a:lnTo>
                <a:lnTo>
                  <a:pt x="1577" y="6914"/>
                </a:lnTo>
                <a:lnTo>
                  <a:pt x="1031" y="8066"/>
                </a:lnTo>
                <a:lnTo>
                  <a:pt x="607" y="9279"/>
                </a:lnTo>
                <a:lnTo>
                  <a:pt x="243" y="10552"/>
                </a:lnTo>
                <a:lnTo>
                  <a:pt x="61" y="11826"/>
                </a:lnTo>
                <a:lnTo>
                  <a:pt x="0" y="13220"/>
                </a:lnTo>
                <a:lnTo>
                  <a:pt x="0" y="136447"/>
                </a:lnTo>
                <a:lnTo>
                  <a:pt x="0" y="136447"/>
                </a:lnTo>
                <a:lnTo>
                  <a:pt x="61" y="137841"/>
                </a:lnTo>
                <a:lnTo>
                  <a:pt x="243" y="139115"/>
                </a:lnTo>
                <a:lnTo>
                  <a:pt x="607" y="140388"/>
                </a:lnTo>
                <a:lnTo>
                  <a:pt x="1031" y="141601"/>
                </a:lnTo>
                <a:lnTo>
                  <a:pt x="1577" y="142753"/>
                </a:lnTo>
                <a:lnTo>
                  <a:pt x="2244" y="143845"/>
                </a:lnTo>
                <a:lnTo>
                  <a:pt x="3032" y="144876"/>
                </a:lnTo>
                <a:lnTo>
                  <a:pt x="3881" y="145786"/>
                </a:lnTo>
                <a:lnTo>
                  <a:pt x="4791" y="146635"/>
                </a:lnTo>
                <a:lnTo>
                  <a:pt x="5822" y="147423"/>
                </a:lnTo>
                <a:lnTo>
                  <a:pt x="6914" y="148090"/>
                </a:lnTo>
                <a:lnTo>
                  <a:pt x="8066" y="148636"/>
                </a:lnTo>
                <a:lnTo>
                  <a:pt x="9279" y="149060"/>
                </a:lnTo>
                <a:lnTo>
                  <a:pt x="10552" y="149424"/>
                </a:lnTo>
                <a:lnTo>
                  <a:pt x="11826" y="149606"/>
                </a:lnTo>
                <a:lnTo>
                  <a:pt x="13220" y="149667"/>
                </a:lnTo>
                <a:lnTo>
                  <a:pt x="272288" y="149667"/>
                </a:lnTo>
                <a:lnTo>
                  <a:pt x="272288" y="149667"/>
                </a:lnTo>
                <a:lnTo>
                  <a:pt x="273682" y="149606"/>
                </a:lnTo>
                <a:lnTo>
                  <a:pt x="274956" y="149424"/>
                </a:lnTo>
                <a:lnTo>
                  <a:pt x="276229" y="149060"/>
                </a:lnTo>
                <a:lnTo>
                  <a:pt x="277442" y="148636"/>
                </a:lnTo>
                <a:lnTo>
                  <a:pt x="278594" y="148090"/>
                </a:lnTo>
                <a:lnTo>
                  <a:pt x="279686" y="147423"/>
                </a:lnTo>
                <a:lnTo>
                  <a:pt x="280717" y="146635"/>
                </a:lnTo>
                <a:lnTo>
                  <a:pt x="281627" y="145786"/>
                </a:lnTo>
                <a:lnTo>
                  <a:pt x="282476" y="144876"/>
                </a:lnTo>
                <a:lnTo>
                  <a:pt x="283264" y="143845"/>
                </a:lnTo>
                <a:lnTo>
                  <a:pt x="283931" y="142753"/>
                </a:lnTo>
                <a:lnTo>
                  <a:pt x="284477" y="141601"/>
                </a:lnTo>
                <a:lnTo>
                  <a:pt x="284901" y="140388"/>
                </a:lnTo>
                <a:lnTo>
                  <a:pt x="285265" y="139115"/>
                </a:lnTo>
                <a:lnTo>
                  <a:pt x="285447" y="137841"/>
                </a:lnTo>
                <a:lnTo>
                  <a:pt x="285508" y="136447"/>
                </a:lnTo>
                <a:lnTo>
                  <a:pt x="285508" y="32626"/>
                </a:lnTo>
              </a:path>
            </a:pathLst>
          </a:custGeom>
          <a:noFill/>
          <a:ln w="19050" cap="flat" cmpd="sng">
            <a:solidFill>
              <a:srgbClr val="FFB600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9425619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-1"/>
            <a:ext cx="9144002" cy="5143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1" y="0"/>
            <a:ext cx="1728788" cy="51435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bg2">
                  <a:lumMod val="60000"/>
                  <a:lumOff val="4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407319" y="841772"/>
            <a:ext cx="6593681" cy="1790700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07319" y="2701528"/>
            <a:ext cx="6593681" cy="1241822"/>
          </a:xfrm>
        </p:spPr>
        <p:txBody>
          <a:bodyPr>
            <a:normAutofit/>
          </a:bodyPr>
          <a:lstStyle>
            <a:lvl1pPr marL="0" indent="0" algn="l">
              <a:buNone/>
              <a:defRPr sz="1500" cap="all" baseline="0">
                <a:solidFill>
                  <a:schemeClr val="tx2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308133" y="4057651"/>
            <a:ext cx="2057400" cy="273844"/>
          </a:xfrm>
        </p:spPr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407318" y="4057651"/>
            <a:ext cx="3843665" cy="273844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422684" y="4057650"/>
            <a:ext cx="578317" cy="273844"/>
          </a:xfrm>
        </p:spPr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713079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15067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6058" y="1064420"/>
            <a:ext cx="7429500" cy="2139553"/>
          </a:xfrm>
        </p:spPr>
        <p:txBody>
          <a:bodyPr anchor="b">
            <a:normAutofit/>
          </a:bodyPr>
          <a:lstStyle>
            <a:lvl1pPr>
              <a:defRPr sz="27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56058" y="3318272"/>
            <a:ext cx="7429500" cy="1031082"/>
          </a:xfrm>
        </p:spPr>
        <p:txBody>
          <a:bodyPr>
            <a:normAutofit/>
          </a:bodyPr>
          <a:lstStyle>
            <a:lvl1pPr marL="0" indent="0">
              <a:buNone/>
              <a:defRPr sz="135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39132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56058" y="1687114"/>
            <a:ext cx="3658792" cy="265628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1" y="1687114"/>
            <a:ext cx="3656408" cy="265628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91024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6058" y="464345"/>
            <a:ext cx="7429500" cy="110847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7515" y="1687115"/>
            <a:ext cx="3487337" cy="617934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1800" b="0" cap="all" baseline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56058" y="2305048"/>
            <a:ext cx="3658793" cy="20383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00606" y="1687114"/>
            <a:ext cx="3484952" cy="617934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1800" b="0" cap="all" baseline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305048"/>
            <a:ext cx="3656408" cy="20383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84184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1"/>
        </a:solid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2">
            <a:alphaModFix amt="32000"/>
          </a:blip>
          <a:stretch>
            <a:fillRect/>
          </a:stretch>
        </p:blipFill>
        <p:spPr>
          <a:xfrm>
            <a:off x="0" y="24"/>
            <a:ext cx="914399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2413200" y="412950"/>
            <a:ext cx="4317600" cy="43176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7" name="Google Shape;27;p4"/>
          <p:cNvPicPr preferRelativeResize="0"/>
          <p:nvPr/>
        </p:nvPicPr>
        <p:blipFill rotWithShape="1">
          <a:blip r:embed="rId3">
            <a:alphaModFix amt="26000"/>
          </a:blip>
          <a:srcRect l="26390" t="8022" r="26390" b="8056"/>
          <a:stretch/>
        </p:blipFill>
        <p:spPr>
          <a:xfrm>
            <a:off x="2413150" y="412950"/>
            <a:ext cx="4317600" cy="43176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28" name="Google Shape;28;p4"/>
          <p:cNvSpPr txBox="1">
            <a:spLocks noGrp="1"/>
          </p:cNvSpPr>
          <p:nvPr>
            <p:ph type="body" idx="1"/>
          </p:nvPr>
        </p:nvSpPr>
        <p:spPr>
          <a:xfrm>
            <a:off x="1678675" y="2161800"/>
            <a:ext cx="5786700" cy="819900"/>
          </a:xfrm>
          <a:prstGeom prst="rect">
            <a:avLst/>
          </a:prstGeom>
          <a:effectLst>
            <a:outerShdw blurRad="42863" dist="9525" dir="5400000" algn="bl" rotWithShape="0">
              <a:schemeClr val="dk1">
                <a:alpha val="20000"/>
              </a:schemeClr>
            </a:outerShdw>
          </a:effectLst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43180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bril Fatface"/>
              <a:buChar char="●"/>
              <a:defRPr sz="3200">
                <a:solidFill>
                  <a:schemeClr val="lt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1pPr>
            <a:lvl2pPr marL="914400" lvl="1" indent="-431800" algn="ctr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bril Fatface"/>
              <a:buChar char="○"/>
              <a:defRPr sz="3200">
                <a:solidFill>
                  <a:schemeClr val="lt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marL="1371600" lvl="2" indent="-431800" algn="ctr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bril Fatface"/>
              <a:buChar char="■"/>
              <a:defRPr sz="3200">
                <a:solidFill>
                  <a:schemeClr val="lt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marL="1828800" lvl="3" indent="-431800" algn="ctr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bril Fatface"/>
              <a:buChar char="●"/>
              <a:defRPr sz="3200">
                <a:solidFill>
                  <a:schemeClr val="lt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marL="2286000" lvl="4" indent="-431800" algn="ctr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bril Fatface"/>
              <a:buChar char="○"/>
              <a:defRPr sz="3200">
                <a:solidFill>
                  <a:schemeClr val="lt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marL="2743200" lvl="5" indent="-431800" algn="ctr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bril Fatface"/>
              <a:buChar char="■"/>
              <a:defRPr sz="3200">
                <a:solidFill>
                  <a:schemeClr val="lt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marL="3200400" lvl="6" indent="-431800" algn="ctr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bril Fatface"/>
              <a:buChar char="●"/>
              <a:defRPr sz="3200">
                <a:solidFill>
                  <a:schemeClr val="lt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marL="3657600" lvl="7" indent="-431800" algn="ctr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bril Fatface"/>
              <a:buChar char="○"/>
              <a:defRPr sz="3200">
                <a:solidFill>
                  <a:schemeClr val="lt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marL="4114800" lvl="8" indent="-431800" algn="ctr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3200"/>
              <a:buFont typeface="Abril Fatface"/>
              <a:buChar char="■"/>
              <a:defRPr sz="3200">
                <a:solidFill>
                  <a:schemeClr val="lt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sldNum" idx="12"/>
          </p:nvPr>
        </p:nvSpPr>
        <p:spPr>
          <a:xfrm>
            <a:off x="3923800" y="4730550"/>
            <a:ext cx="1296300" cy="412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8188071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730518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01184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0029" y="457201"/>
            <a:ext cx="2892028" cy="1229913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67150" y="444499"/>
            <a:ext cx="4418407" cy="3898901"/>
          </a:xfrm>
        </p:spPr>
        <p:txBody>
          <a:bodyPr anchor="ctr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0029" y="1687114"/>
            <a:ext cx="2892028" cy="2656286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044734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6060" y="457200"/>
            <a:ext cx="4450881" cy="1229915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535541" y="457201"/>
            <a:ext cx="2750018" cy="38861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6058" y="1687114"/>
            <a:ext cx="4450883" cy="2656286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765517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6058" y="3228499"/>
            <a:ext cx="7434266" cy="614516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56058" y="454819"/>
            <a:ext cx="7434266" cy="2474834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40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6024" y="3843015"/>
            <a:ext cx="7433144" cy="51185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922144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6093" y="457200"/>
            <a:ext cx="7429466" cy="2571750"/>
          </a:xfrm>
        </p:spPr>
        <p:txBody>
          <a:bodyPr anchor="ctr">
            <a:normAutofit/>
          </a:bodyPr>
          <a:lstStyle>
            <a:lvl1pPr>
              <a:defRPr sz="27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6058" y="3314700"/>
            <a:ext cx="7428344" cy="1028699"/>
          </a:xfrm>
        </p:spPr>
        <p:txBody>
          <a:bodyPr anchor="ctr">
            <a:normAutofit/>
          </a:bodyPr>
          <a:lstStyle>
            <a:lvl1pPr marL="0" indent="0"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18787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84659" y="457200"/>
            <a:ext cx="6977064" cy="2061322"/>
          </a:xfrm>
        </p:spPr>
        <p:txBody>
          <a:bodyPr anchor="ctr">
            <a:normAutofit/>
          </a:bodyPr>
          <a:lstStyle>
            <a:lvl1pPr>
              <a:defRPr sz="27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290484" y="2524168"/>
            <a:ext cx="6564224" cy="411726"/>
          </a:xfrm>
        </p:spPr>
        <p:txBody>
          <a:bodyPr anchor="t"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6058" y="3232439"/>
            <a:ext cx="7429502" cy="1117122"/>
          </a:xfrm>
        </p:spPr>
        <p:txBody>
          <a:bodyPr anchor="ctr">
            <a:normAutofit/>
          </a:bodyPr>
          <a:lstStyle>
            <a:lvl1pPr marL="0" indent="0"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677634" y="549295"/>
            <a:ext cx="457200" cy="438582"/>
          </a:xfrm>
          <a:prstGeom prst="rect">
            <a:avLst/>
          </a:prstGeom>
        </p:spPr>
        <p:txBody>
          <a:bodyPr vert="horz" lIns="68580" tIns="34290" rIns="68580" bIns="3429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6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7903028" y="2073729"/>
            <a:ext cx="457200" cy="438582"/>
          </a:xfrm>
          <a:prstGeom prst="rect">
            <a:avLst/>
          </a:prstGeom>
        </p:spPr>
        <p:txBody>
          <a:bodyPr vert="horz" lIns="68580" tIns="34290" rIns="68580" bIns="3429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6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96697502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6058" y="1600531"/>
            <a:ext cx="7429501" cy="1883876"/>
          </a:xfrm>
        </p:spPr>
        <p:txBody>
          <a:bodyPr anchor="b">
            <a:normAutofit/>
          </a:bodyPr>
          <a:lstStyle>
            <a:lvl1pPr>
              <a:defRPr sz="27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6023" y="3493241"/>
            <a:ext cx="7428379" cy="855483"/>
          </a:xfrm>
        </p:spPr>
        <p:txBody>
          <a:bodyPr anchor="t">
            <a:normAutofit/>
          </a:bodyPr>
          <a:lstStyle>
            <a:lvl1pPr marL="0" indent="0">
              <a:buNone/>
              <a:defRPr sz="135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985453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856060" y="457200"/>
            <a:ext cx="7429499" cy="142875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856058" y="2005847"/>
            <a:ext cx="2397674" cy="51435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1800" b="0" cap="all" baseline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845939" y="2520197"/>
            <a:ext cx="2406551" cy="1823202"/>
          </a:xfrm>
        </p:spPr>
        <p:txBody>
          <a:bodyPr anchor="t"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386075" y="2008226"/>
            <a:ext cx="2388289" cy="51435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1800" b="0" cap="all" baseline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378160" y="2522576"/>
            <a:ext cx="2396873" cy="1823202"/>
          </a:xfrm>
        </p:spPr>
        <p:txBody>
          <a:bodyPr anchor="t"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5889332" y="2005847"/>
            <a:ext cx="2396226" cy="51435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1800" b="0" cap="all" baseline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5889332" y="2520197"/>
            <a:ext cx="2396226" cy="1823202"/>
          </a:xfrm>
        </p:spPr>
        <p:txBody>
          <a:bodyPr anchor="t"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127867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856059" y="457200"/>
            <a:ext cx="7429499" cy="142875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856060" y="3303447"/>
            <a:ext cx="2396430" cy="432197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1500" b="0" cap="all" baseline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856060" y="2000249"/>
            <a:ext cx="2396430" cy="1143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15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856060" y="3735644"/>
            <a:ext cx="2396430" cy="613382"/>
          </a:xfrm>
        </p:spPr>
        <p:txBody>
          <a:bodyPr anchor="t"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366790" y="3303447"/>
            <a:ext cx="2400300" cy="432197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1500" b="0" cap="all" baseline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366790" y="2000249"/>
            <a:ext cx="2399205" cy="1143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15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365695" y="3735643"/>
            <a:ext cx="2400300" cy="607757"/>
          </a:xfrm>
        </p:spPr>
        <p:txBody>
          <a:bodyPr anchor="t"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5889426" y="3303446"/>
            <a:ext cx="2393056" cy="432197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1500" b="0" cap="all" baseline="0">
                <a:solidFill>
                  <a:schemeClr val="tx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5889332" y="2000249"/>
            <a:ext cx="2396227" cy="1143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15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5889332" y="3735641"/>
            <a:ext cx="2396226" cy="607759"/>
          </a:xfrm>
        </p:spPr>
        <p:txBody>
          <a:bodyPr anchor="t">
            <a:normAutofit/>
          </a:bodyPr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80036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3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3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685800" y="2503200"/>
            <a:ext cx="4323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685800" y="1335000"/>
            <a:ext cx="4323900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685800" y="3345000"/>
            <a:ext cx="4323900" cy="4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763746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729019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1" y="457200"/>
            <a:ext cx="1503758" cy="388620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56057" y="457200"/>
            <a:ext cx="5811443" cy="388620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8C012C-B1B7-47F6-B168-A941E97A73A9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EC7793-07B9-4429-92E8-8730EA77026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865809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12997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85549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616098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677405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971368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464561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243665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52610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4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4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685800" y="1152475"/>
            <a:ext cx="77724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1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4384006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006331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201333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171971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4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4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685800" y="1152475"/>
            <a:ext cx="77724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1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8695081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2074" y="-4274"/>
            <a:ext cx="9147113" cy="5156325"/>
            <a:chOff x="-2075" y="-4275"/>
            <a:chExt cx="9147113" cy="5156325"/>
          </a:xfrm>
        </p:grpSpPr>
        <p:pic>
          <p:nvPicPr>
            <p:cNvPr id="10" name="Google Shape;10;p2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038" y="-427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" name="Google Shape;11;p2"/>
            <p:cNvGrpSpPr/>
            <p:nvPr/>
          </p:nvGrpSpPr>
          <p:grpSpPr>
            <a:xfrm>
              <a:off x="203449" y="188116"/>
              <a:ext cx="8737052" cy="4744890"/>
              <a:chOff x="203449" y="188116"/>
              <a:chExt cx="8737052" cy="4744890"/>
            </a:xfrm>
          </p:grpSpPr>
          <p:grpSp>
            <p:nvGrpSpPr>
              <p:cNvPr id="12" name="Google Shape;12;p2"/>
              <p:cNvGrpSpPr/>
              <p:nvPr/>
            </p:nvGrpSpPr>
            <p:grpSpPr>
              <a:xfrm>
                <a:off x="469224" y="214187"/>
                <a:ext cx="8205551" cy="365702"/>
                <a:chOff x="699744" y="6177638"/>
                <a:chExt cx="8205551" cy="365702"/>
              </a:xfrm>
            </p:grpSpPr>
            <p:sp>
              <p:nvSpPr>
                <p:cNvPr id="13" name="Google Shape;13;p2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" name="Google Shape;14;p2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5" name="Google Shape;15;p2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6" name="Google Shape;16;p2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7" name="Google Shape;17;p2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27" name="Google Shape;27;p2"/>
              <p:cNvGrpSpPr/>
              <p:nvPr/>
            </p:nvGrpSpPr>
            <p:grpSpPr>
              <a:xfrm rot="-5400000">
                <a:off x="-1969114" y="2360679"/>
                <a:ext cx="4710828" cy="365702"/>
                <a:chOff x="3612014" y="6177638"/>
                <a:chExt cx="4710828" cy="365702"/>
              </a:xfrm>
            </p:grpSpPr>
            <p:sp>
              <p:nvSpPr>
                <p:cNvPr id="28" name="Google Shape;28;p2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36" name="Google Shape;36;p2"/>
              <p:cNvGrpSpPr/>
              <p:nvPr/>
            </p:nvGrpSpPr>
            <p:grpSpPr>
              <a:xfrm rot="10800000">
                <a:off x="469224" y="4563612"/>
                <a:ext cx="8205551" cy="365702"/>
                <a:chOff x="699744" y="6177638"/>
                <a:chExt cx="8205551" cy="365702"/>
              </a:xfrm>
            </p:grpSpPr>
            <p:sp>
              <p:nvSpPr>
                <p:cNvPr id="37" name="Google Shape;37;p2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4" name="Google Shape;44;p2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50" name="Google Shape;50;p2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51" name="Google Shape;51;p2"/>
              <p:cNvGrpSpPr/>
              <p:nvPr/>
            </p:nvGrpSpPr>
            <p:grpSpPr>
              <a:xfrm rot="5400000">
                <a:off x="6402236" y="2394741"/>
                <a:ext cx="4710828" cy="365702"/>
                <a:chOff x="3612014" y="6177638"/>
                <a:chExt cx="4710828" cy="365702"/>
              </a:xfrm>
            </p:grpSpPr>
            <p:sp>
              <p:nvSpPr>
                <p:cNvPr id="52" name="Google Shape;52;p2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</p:grpSp>
        <p:grpSp>
          <p:nvGrpSpPr>
            <p:cNvPr id="60" name="Google Shape;60;p2"/>
            <p:cNvGrpSpPr/>
            <p:nvPr/>
          </p:nvGrpSpPr>
          <p:grpSpPr>
            <a:xfrm>
              <a:off x="1038" y="-4275"/>
              <a:ext cx="9144000" cy="5155200"/>
              <a:chOff x="0" y="0"/>
              <a:chExt cx="9144000" cy="5155200"/>
            </a:xfrm>
          </p:grpSpPr>
          <p:sp>
            <p:nvSpPr>
              <p:cNvPr id="61" name="Google Shape;61;p2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65" name="Google Shape;65;p2"/>
            <p:cNvGrpSpPr/>
            <p:nvPr/>
          </p:nvGrpSpPr>
          <p:grpSpPr>
            <a:xfrm>
              <a:off x="108046" y="135556"/>
              <a:ext cx="8929982" cy="4863838"/>
              <a:chOff x="107009" y="139831"/>
              <a:chExt cx="8929982" cy="4863838"/>
            </a:xfrm>
          </p:grpSpPr>
          <p:sp>
            <p:nvSpPr>
              <p:cNvPr id="66" name="Google Shape;66;p2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32" name="Google Shape;232;p2"/>
            <p:cNvSpPr/>
            <p:nvPr/>
          </p:nvSpPr>
          <p:spPr>
            <a:xfrm>
              <a:off x="373875" y="3566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-2075" y="-315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34" name="Google Shape;234;p2"/>
          <p:cNvSpPr txBox="1">
            <a:spLocks noGrp="1"/>
          </p:cNvSpPr>
          <p:nvPr>
            <p:ph type="ctrTitle"/>
          </p:nvPr>
        </p:nvSpPr>
        <p:spPr>
          <a:xfrm>
            <a:off x="1266750" y="1519661"/>
            <a:ext cx="6610500" cy="1457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4999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1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1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1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1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1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1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1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5" name="Google Shape;235;p2"/>
          <p:cNvSpPr txBox="1">
            <a:spLocks noGrp="1"/>
          </p:cNvSpPr>
          <p:nvPr>
            <p:ph type="subTitle" idx="1"/>
          </p:nvPr>
        </p:nvSpPr>
        <p:spPr>
          <a:xfrm>
            <a:off x="1266750" y="2933605"/>
            <a:ext cx="66105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Mulish Medium"/>
                <a:ea typeface="Mulish Medium"/>
                <a:cs typeface="Mulish Medium"/>
                <a:sym typeface="Mulish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477703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Google Shape;237;p3"/>
          <p:cNvGrpSpPr/>
          <p:nvPr/>
        </p:nvGrpSpPr>
        <p:grpSpPr>
          <a:xfrm>
            <a:off x="-2074" y="-4274"/>
            <a:ext cx="9147113" cy="5156325"/>
            <a:chOff x="-2075" y="-4275"/>
            <a:chExt cx="9147113" cy="5156325"/>
          </a:xfrm>
        </p:grpSpPr>
        <p:pic>
          <p:nvPicPr>
            <p:cNvPr id="238" name="Google Shape;238;p3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038" y="-427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9" name="Google Shape;239;p3"/>
            <p:cNvGrpSpPr/>
            <p:nvPr/>
          </p:nvGrpSpPr>
          <p:grpSpPr>
            <a:xfrm>
              <a:off x="203449" y="188116"/>
              <a:ext cx="8737052" cy="4744890"/>
              <a:chOff x="203449" y="188116"/>
              <a:chExt cx="8737052" cy="4744890"/>
            </a:xfrm>
          </p:grpSpPr>
          <p:grpSp>
            <p:nvGrpSpPr>
              <p:cNvPr id="240" name="Google Shape;240;p3"/>
              <p:cNvGrpSpPr/>
              <p:nvPr/>
            </p:nvGrpSpPr>
            <p:grpSpPr>
              <a:xfrm>
                <a:off x="469224" y="214187"/>
                <a:ext cx="8205551" cy="365702"/>
                <a:chOff x="699744" y="6177638"/>
                <a:chExt cx="8205551" cy="365702"/>
              </a:xfrm>
            </p:grpSpPr>
            <p:sp>
              <p:nvSpPr>
                <p:cNvPr id="241" name="Google Shape;241;p3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5" name="Google Shape;245;p3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6" name="Google Shape;246;p3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255" name="Google Shape;255;p3"/>
              <p:cNvGrpSpPr/>
              <p:nvPr/>
            </p:nvGrpSpPr>
            <p:grpSpPr>
              <a:xfrm rot="-5400000">
                <a:off x="-1969114" y="2360679"/>
                <a:ext cx="4710828" cy="365702"/>
                <a:chOff x="3612014" y="6177638"/>
                <a:chExt cx="4710828" cy="365702"/>
              </a:xfrm>
            </p:grpSpPr>
            <p:sp>
              <p:nvSpPr>
                <p:cNvPr id="256" name="Google Shape;256;p3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264" name="Google Shape;264;p3"/>
              <p:cNvGrpSpPr/>
              <p:nvPr/>
            </p:nvGrpSpPr>
            <p:grpSpPr>
              <a:xfrm rot="10800000">
                <a:off x="469224" y="4563612"/>
                <a:ext cx="8205551" cy="365702"/>
                <a:chOff x="699744" y="6177638"/>
                <a:chExt cx="8205551" cy="365702"/>
              </a:xfrm>
            </p:grpSpPr>
            <p:sp>
              <p:nvSpPr>
                <p:cNvPr id="265" name="Google Shape;265;p3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7" name="Google Shape;267;p3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8" name="Google Shape;268;p3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0" name="Google Shape;270;p3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6" name="Google Shape;276;p3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7" name="Google Shape;277;p3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8" name="Google Shape;278;p3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279" name="Google Shape;279;p3"/>
              <p:cNvGrpSpPr/>
              <p:nvPr/>
            </p:nvGrpSpPr>
            <p:grpSpPr>
              <a:xfrm rot="5400000">
                <a:off x="6402236" y="2394741"/>
                <a:ext cx="4710828" cy="365702"/>
                <a:chOff x="3612014" y="6177638"/>
                <a:chExt cx="4710828" cy="365702"/>
              </a:xfrm>
            </p:grpSpPr>
            <p:sp>
              <p:nvSpPr>
                <p:cNvPr id="280" name="Google Shape;280;p3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81" name="Google Shape;281;p3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82" name="Google Shape;282;p3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85" name="Google Shape;285;p3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86" name="Google Shape;286;p3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87" name="Google Shape;287;p3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</p:grpSp>
        <p:grpSp>
          <p:nvGrpSpPr>
            <p:cNvPr id="288" name="Google Shape;288;p3"/>
            <p:cNvGrpSpPr/>
            <p:nvPr/>
          </p:nvGrpSpPr>
          <p:grpSpPr>
            <a:xfrm>
              <a:off x="1038" y="-4275"/>
              <a:ext cx="9144000" cy="5155200"/>
              <a:chOff x="0" y="0"/>
              <a:chExt cx="9144000" cy="5155200"/>
            </a:xfrm>
          </p:grpSpPr>
          <p:sp>
            <p:nvSpPr>
              <p:cNvPr id="289" name="Google Shape;289;p3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93" name="Google Shape;293;p3"/>
            <p:cNvGrpSpPr/>
            <p:nvPr/>
          </p:nvGrpSpPr>
          <p:grpSpPr>
            <a:xfrm>
              <a:off x="108046" y="135556"/>
              <a:ext cx="8929982" cy="4863838"/>
              <a:chOff x="107009" y="139831"/>
              <a:chExt cx="8929982" cy="4863838"/>
            </a:xfrm>
          </p:grpSpPr>
          <p:sp>
            <p:nvSpPr>
              <p:cNvPr id="294" name="Google Shape;294;p3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2" name="Google Shape;322;p3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" name="Google Shape;323;p3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8" name="Google Shape;338;p3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9" name="Google Shape;339;p3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" name="Google Shape;374;p3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" name="Google Shape;375;p3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" name="Google Shape;421;p3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" name="Google Shape;432;p3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" name="Google Shape;433;p3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460" name="Google Shape;460;p3"/>
            <p:cNvSpPr/>
            <p:nvPr/>
          </p:nvSpPr>
          <p:spPr>
            <a:xfrm>
              <a:off x="373875" y="3566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-2075" y="-315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62" name="Google Shape;462;p3"/>
          <p:cNvSpPr txBox="1">
            <a:spLocks noGrp="1"/>
          </p:cNvSpPr>
          <p:nvPr>
            <p:ph type="title"/>
          </p:nvPr>
        </p:nvSpPr>
        <p:spPr>
          <a:xfrm>
            <a:off x="3131003" y="1940706"/>
            <a:ext cx="4404000" cy="743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550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63" name="Google Shape;463;p3"/>
          <p:cNvSpPr txBox="1">
            <a:spLocks noGrp="1"/>
          </p:cNvSpPr>
          <p:nvPr>
            <p:ph type="title" idx="2" hasCustomPrompt="1"/>
          </p:nvPr>
        </p:nvSpPr>
        <p:spPr>
          <a:xfrm>
            <a:off x="1835354" y="2226293"/>
            <a:ext cx="9144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499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4" name="Google Shape;464;p3"/>
          <p:cNvSpPr txBox="1">
            <a:spLocks noGrp="1"/>
          </p:cNvSpPr>
          <p:nvPr>
            <p:ph type="subTitle" idx="1"/>
          </p:nvPr>
        </p:nvSpPr>
        <p:spPr>
          <a:xfrm>
            <a:off x="3131001" y="2837094"/>
            <a:ext cx="44040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699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963344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" name="Google Shape;466;p4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467" name="Google Shape;467;p4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8" name="Google Shape;468;p4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469" name="Google Shape;469;p4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0" name="Google Shape;470;p4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1" name="Google Shape;471;p4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2" name="Google Shape;472;p4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473" name="Google Shape;473;p4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474" name="Google Shape;474;p4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5" name="Google Shape;475;p4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6" name="Google Shape;476;p4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7" name="Google Shape;477;p4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8" name="Google Shape;478;p4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9" name="Google Shape;479;p4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0" name="Google Shape;480;p4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1" name="Google Shape;481;p4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2" name="Google Shape;482;p4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3" name="Google Shape;483;p4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4" name="Google Shape;484;p4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5" name="Google Shape;485;p4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6" name="Google Shape;486;p4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7" name="Google Shape;487;p4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8" name="Google Shape;488;p4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89" name="Google Shape;489;p4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0" name="Google Shape;490;p4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1" name="Google Shape;491;p4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2" name="Google Shape;492;p4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3" name="Google Shape;493;p4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4" name="Google Shape;494;p4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5" name="Google Shape;495;p4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6" name="Google Shape;496;p4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7" name="Google Shape;497;p4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8" name="Google Shape;498;p4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9" name="Google Shape;499;p4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0" name="Google Shape;500;p4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1" name="Google Shape;501;p4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2" name="Google Shape;502;p4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3" name="Google Shape;503;p4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4" name="Google Shape;504;p4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5" name="Google Shape;505;p4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6" name="Google Shape;506;p4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7" name="Google Shape;507;p4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8" name="Google Shape;508;p4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9" name="Google Shape;509;p4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0" name="Google Shape;510;p4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1" name="Google Shape;511;p4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2" name="Google Shape;512;p4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3" name="Google Shape;513;p4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4" name="Google Shape;514;p4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5" name="Google Shape;515;p4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6" name="Google Shape;516;p4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7" name="Google Shape;517;p4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8" name="Google Shape;518;p4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9" name="Google Shape;519;p4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0" name="Google Shape;520;p4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1" name="Google Shape;521;p4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2" name="Google Shape;522;p4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3" name="Google Shape;523;p4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4" name="Google Shape;524;p4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5" name="Google Shape;525;p4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6" name="Google Shape;526;p4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7" name="Google Shape;527;p4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8" name="Google Shape;528;p4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29" name="Google Shape;529;p4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30" name="Google Shape;530;p4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31" name="Google Shape;531;p4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32" name="Google Shape;532;p4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33" name="Google Shape;533;p4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34" name="Google Shape;534;p4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35" name="Google Shape;535;p4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36" name="Google Shape;536;p4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37" name="Google Shape;537;p4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38" name="Google Shape;538;p4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39" name="Google Shape;539;p4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40" name="Google Shape;540;p4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41" name="Google Shape;541;p4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42" name="Google Shape;542;p4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43" name="Google Shape;543;p4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44" name="Google Shape;544;p4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45" name="Google Shape;545;p4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46" name="Google Shape;546;p4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47" name="Google Shape;547;p4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48" name="Google Shape;548;p4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49" name="Google Shape;549;p4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0" name="Google Shape;550;p4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1" name="Google Shape;551;p4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2" name="Google Shape;552;p4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3" name="Google Shape;553;p4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4" name="Google Shape;554;p4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5" name="Google Shape;555;p4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6" name="Google Shape;556;p4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7" name="Google Shape;557;p4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8" name="Google Shape;558;p4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59" name="Google Shape;559;p4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0" name="Google Shape;560;p4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1" name="Google Shape;561;p4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2" name="Google Shape;562;p4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3" name="Google Shape;563;p4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4" name="Google Shape;564;p4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5" name="Google Shape;565;p4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6" name="Google Shape;566;p4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7" name="Google Shape;567;p4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8" name="Google Shape;568;p4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69" name="Google Shape;569;p4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0" name="Google Shape;570;p4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1" name="Google Shape;571;p4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2" name="Google Shape;572;p4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3" name="Google Shape;573;p4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4" name="Google Shape;574;p4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5" name="Google Shape;575;p4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6" name="Google Shape;576;p4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7" name="Google Shape;577;p4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8" name="Google Shape;578;p4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79" name="Google Shape;579;p4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0" name="Google Shape;580;p4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1" name="Google Shape;581;p4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2" name="Google Shape;582;p4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3" name="Google Shape;583;p4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4" name="Google Shape;584;p4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5" name="Google Shape;585;p4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6" name="Google Shape;586;p4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7" name="Google Shape;587;p4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8" name="Google Shape;588;p4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89" name="Google Shape;589;p4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0" name="Google Shape;590;p4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1" name="Google Shape;591;p4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2" name="Google Shape;592;p4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3" name="Google Shape;593;p4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4" name="Google Shape;594;p4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5" name="Google Shape;595;p4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6" name="Google Shape;596;p4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7" name="Google Shape;597;p4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8" name="Google Shape;598;p4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99" name="Google Shape;599;p4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0" name="Google Shape;600;p4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1" name="Google Shape;601;p4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2" name="Google Shape;602;p4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3" name="Google Shape;603;p4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4" name="Google Shape;604;p4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5" name="Google Shape;605;p4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6" name="Google Shape;606;p4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7" name="Google Shape;607;p4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8" name="Google Shape;608;p4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09" name="Google Shape;609;p4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0" name="Google Shape;610;p4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1" name="Google Shape;611;p4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2" name="Google Shape;612;p4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3" name="Google Shape;613;p4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4" name="Google Shape;614;p4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5" name="Google Shape;615;p4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6" name="Google Shape;616;p4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7" name="Google Shape;617;p4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8" name="Google Shape;618;p4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19" name="Google Shape;619;p4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0" name="Google Shape;620;p4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1" name="Google Shape;621;p4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2" name="Google Shape;622;p4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3" name="Google Shape;623;p4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4" name="Google Shape;624;p4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5" name="Google Shape;625;p4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6" name="Google Shape;626;p4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7" name="Google Shape;627;p4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8" name="Google Shape;628;p4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29" name="Google Shape;629;p4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0" name="Google Shape;630;p4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1" name="Google Shape;631;p4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2" name="Google Shape;632;p4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3" name="Google Shape;633;p4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4" name="Google Shape;634;p4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5" name="Google Shape;635;p4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6" name="Google Shape;636;p4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7" name="Google Shape;637;p4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8" name="Google Shape;638;p4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39" name="Google Shape;639;p4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640" name="Google Shape;640;p4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42" name="Google Shape;642;p4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643" name="Google Shape;643;p4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46" name="Google Shape;646;p4"/>
          <p:cNvSpPr txBox="1">
            <a:spLocks noGrp="1"/>
          </p:cNvSpPr>
          <p:nvPr>
            <p:ph type="title"/>
          </p:nvPr>
        </p:nvSpPr>
        <p:spPr>
          <a:xfrm>
            <a:off x="720000" y="722376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47" name="Google Shape;647;p4"/>
          <p:cNvSpPr txBox="1">
            <a:spLocks noGrp="1"/>
          </p:cNvSpPr>
          <p:nvPr>
            <p:ph type="body" idx="1"/>
          </p:nvPr>
        </p:nvSpPr>
        <p:spPr>
          <a:xfrm>
            <a:off x="716900" y="1196136"/>
            <a:ext cx="7704000" cy="330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Mulish SemiBold"/>
              <a:buAutoNum type="arabicPeriod"/>
              <a:defRPr sz="1099"/>
            </a:lvl1pPr>
            <a:lvl2pPr marL="914400" lvl="1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1"/>
            </a:lvl2pPr>
            <a:lvl3pPr marL="1371600" lvl="2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1"/>
            </a:lvl3pPr>
            <a:lvl4pPr marL="1828800" lvl="3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1"/>
            </a:lvl4pPr>
            <a:lvl5pPr marL="2286000" lvl="4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1"/>
            </a:lvl5pPr>
            <a:lvl6pPr marL="2743200" lvl="5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1"/>
            </a:lvl6pPr>
            <a:lvl7pPr marL="3200400" lvl="6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1"/>
            </a:lvl7pPr>
            <a:lvl8pPr marL="3657600" lvl="7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1"/>
            </a:lvl8pPr>
            <a:lvl9pPr marL="4114800" lvl="8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505240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" name="Google Shape;649;p5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650" name="Google Shape;650;p5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" name="Google Shape;651;p5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652" name="Google Shape;652;p5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3" name="Google Shape;653;p5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4" name="Google Shape;654;p5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656" name="Google Shape;656;p5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657" name="Google Shape;657;p5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4" name="Google Shape;674;p5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5" name="Google Shape;675;p5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7" name="Google Shape;677;p5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8" name="Google Shape;678;p5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2" name="Google Shape;722;p5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3" name="Google Shape;723;p5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4" name="Google Shape;724;p5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5" name="Google Shape;725;p5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6" name="Google Shape;726;p5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7" name="Google Shape;727;p5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8" name="Google Shape;728;p5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9" name="Google Shape;729;p5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0" name="Google Shape;730;p5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1" name="Google Shape;731;p5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2" name="Google Shape;732;p5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3" name="Google Shape;733;p5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4" name="Google Shape;734;p5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5" name="Google Shape;735;p5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6" name="Google Shape;736;p5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7" name="Google Shape;737;p5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8" name="Google Shape;738;p5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39" name="Google Shape;739;p5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0" name="Google Shape;740;p5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1" name="Google Shape;741;p5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2" name="Google Shape;742;p5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3" name="Google Shape;743;p5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4" name="Google Shape;744;p5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5" name="Google Shape;745;p5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6" name="Google Shape;746;p5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7" name="Google Shape;747;p5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8" name="Google Shape;748;p5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49" name="Google Shape;749;p5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0" name="Google Shape;750;p5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1" name="Google Shape;751;p5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2" name="Google Shape;752;p5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3" name="Google Shape;753;p5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4" name="Google Shape;754;p5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5" name="Google Shape;755;p5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6" name="Google Shape;756;p5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7" name="Google Shape;757;p5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8" name="Google Shape;758;p5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9" name="Google Shape;759;p5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0" name="Google Shape;760;p5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1" name="Google Shape;761;p5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2" name="Google Shape;762;p5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3" name="Google Shape;763;p5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4" name="Google Shape;764;p5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5" name="Google Shape;765;p5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6" name="Google Shape;766;p5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7" name="Google Shape;767;p5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8" name="Google Shape;768;p5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69" name="Google Shape;769;p5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0" name="Google Shape;770;p5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1" name="Google Shape;771;p5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2" name="Google Shape;772;p5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3" name="Google Shape;773;p5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4" name="Google Shape;774;p5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5" name="Google Shape;775;p5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6" name="Google Shape;776;p5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7" name="Google Shape;777;p5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8" name="Google Shape;778;p5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79" name="Google Shape;779;p5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0" name="Google Shape;780;p5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1" name="Google Shape;781;p5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2" name="Google Shape;782;p5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3" name="Google Shape;783;p5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4" name="Google Shape;784;p5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5" name="Google Shape;785;p5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6" name="Google Shape;786;p5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7" name="Google Shape;787;p5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8" name="Google Shape;788;p5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89" name="Google Shape;789;p5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0" name="Google Shape;790;p5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1" name="Google Shape;791;p5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2" name="Google Shape;792;p5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3" name="Google Shape;793;p5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4" name="Google Shape;794;p5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5" name="Google Shape;795;p5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6" name="Google Shape;796;p5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7" name="Google Shape;797;p5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8" name="Google Shape;798;p5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99" name="Google Shape;799;p5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0" name="Google Shape;800;p5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1" name="Google Shape;801;p5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2" name="Google Shape;802;p5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3" name="Google Shape;803;p5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4" name="Google Shape;804;p5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5" name="Google Shape;805;p5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6" name="Google Shape;806;p5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7" name="Google Shape;807;p5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8" name="Google Shape;808;p5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09" name="Google Shape;809;p5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0" name="Google Shape;810;p5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1" name="Google Shape;811;p5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2" name="Google Shape;812;p5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3" name="Google Shape;813;p5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4" name="Google Shape;814;p5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5" name="Google Shape;815;p5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6" name="Google Shape;816;p5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7" name="Google Shape;817;p5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8" name="Google Shape;818;p5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19" name="Google Shape;819;p5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0" name="Google Shape;820;p5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1" name="Google Shape;821;p5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22" name="Google Shape;822;p5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823" name="Google Shape;823;p5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4" name="Google Shape;824;p5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25" name="Google Shape;825;p5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826" name="Google Shape;826;p5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7" name="Google Shape;827;p5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8" name="Google Shape;828;p5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29" name="Google Shape;829;p5"/>
          <p:cNvSpPr txBox="1">
            <a:spLocks noGrp="1"/>
          </p:cNvSpPr>
          <p:nvPr>
            <p:ph type="title"/>
          </p:nvPr>
        </p:nvSpPr>
        <p:spPr>
          <a:xfrm>
            <a:off x="1458300" y="2780079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0" name="Google Shape;830;p5"/>
          <p:cNvSpPr txBox="1">
            <a:spLocks noGrp="1"/>
          </p:cNvSpPr>
          <p:nvPr>
            <p:ph type="title" idx="2"/>
          </p:nvPr>
        </p:nvSpPr>
        <p:spPr>
          <a:xfrm>
            <a:off x="4772700" y="2780079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5"/>
          <p:cNvSpPr txBox="1">
            <a:spLocks noGrp="1"/>
          </p:cNvSpPr>
          <p:nvPr>
            <p:ph type="subTitle" idx="1"/>
          </p:nvPr>
        </p:nvSpPr>
        <p:spPr>
          <a:xfrm>
            <a:off x="4772700" y="3147685"/>
            <a:ext cx="2913300" cy="9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832" name="Google Shape;832;p5"/>
          <p:cNvSpPr txBox="1">
            <a:spLocks noGrp="1"/>
          </p:cNvSpPr>
          <p:nvPr>
            <p:ph type="subTitle" idx="3"/>
          </p:nvPr>
        </p:nvSpPr>
        <p:spPr>
          <a:xfrm>
            <a:off x="1458000" y="3147685"/>
            <a:ext cx="2913900" cy="9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833" name="Google Shape;833;p5"/>
          <p:cNvSpPr txBox="1">
            <a:spLocks noGrp="1"/>
          </p:cNvSpPr>
          <p:nvPr>
            <p:ph type="title" idx="4"/>
          </p:nvPr>
        </p:nvSpPr>
        <p:spPr>
          <a:xfrm>
            <a:off x="720000" y="722376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4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4" name="Google Shape;834;p5"/>
          <p:cNvSpPr/>
          <p:nvPr/>
        </p:nvSpPr>
        <p:spPr>
          <a:xfrm>
            <a:off x="7114380" y="4747621"/>
            <a:ext cx="111863" cy="48162"/>
          </a:xfrm>
          <a:custGeom>
            <a:avLst/>
            <a:gdLst/>
            <a:ahLst/>
            <a:cxnLst/>
            <a:rect l="l" t="t" r="r" b="b"/>
            <a:pathLst>
              <a:path w="2966" h="1277" fill="none" extrusionOk="0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01" y="0"/>
                </a:lnTo>
                <a:lnTo>
                  <a:pt x="601" y="0"/>
                </a:lnTo>
                <a:lnTo>
                  <a:pt x="1220" y="19"/>
                </a:lnTo>
                <a:lnTo>
                  <a:pt x="1802" y="75"/>
                </a:lnTo>
                <a:lnTo>
                  <a:pt x="1802" y="75"/>
                </a:lnTo>
                <a:lnTo>
                  <a:pt x="2121" y="113"/>
                </a:lnTo>
                <a:lnTo>
                  <a:pt x="2308" y="150"/>
                </a:lnTo>
                <a:lnTo>
                  <a:pt x="2496" y="188"/>
                </a:lnTo>
                <a:lnTo>
                  <a:pt x="2684" y="263"/>
                </a:lnTo>
                <a:lnTo>
                  <a:pt x="2759" y="319"/>
                </a:lnTo>
                <a:lnTo>
                  <a:pt x="2834" y="376"/>
                </a:lnTo>
                <a:lnTo>
                  <a:pt x="2890" y="432"/>
                </a:lnTo>
                <a:lnTo>
                  <a:pt x="2928" y="507"/>
                </a:lnTo>
                <a:lnTo>
                  <a:pt x="2946" y="582"/>
                </a:lnTo>
                <a:lnTo>
                  <a:pt x="2965" y="676"/>
                </a:lnTo>
                <a:lnTo>
                  <a:pt x="2965" y="676"/>
                </a:lnTo>
                <a:lnTo>
                  <a:pt x="2965" y="770"/>
                </a:lnTo>
                <a:lnTo>
                  <a:pt x="2928" y="864"/>
                </a:lnTo>
                <a:lnTo>
                  <a:pt x="2890" y="976"/>
                </a:lnTo>
                <a:lnTo>
                  <a:pt x="2834" y="1089"/>
                </a:lnTo>
                <a:lnTo>
                  <a:pt x="2834" y="1089"/>
                </a:lnTo>
                <a:lnTo>
                  <a:pt x="2796" y="1126"/>
                </a:lnTo>
                <a:lnTo>
                  <a:pt x="2740" y="1183"/>
                </a:lnTo>
                <a:lnTo>
                  <a:pt x="2665" y="1201"/>
                </a:lnTo>
                <a:lnTo>
                  <a:pt x="2590" y="1239"/>
                </a:lnTo>
                <a:lnTo>
                  <a:pt x="2402" y="1258"/>
                </a:lnTo>
                <a:lnTo>
                  <a:pt x="2177" y="1276"/>
                </a:lnTo>
                <a:lnTo>
                  <a:pt x="2177" y="1276"/>
                </a:lnTo>
                <a:lnTo>
                  <a:pt x="1896" y="1258"/>
                </a:lnTo>
                <a:lnTo>
                  <a:pt x="1614" y="1220"/>
                </a:lnTo>
                <a:lnTo>
                  <a:pt x="1389" y="1183"/>
                </a:lnTo>
                <a:lnTo>
                  <a:pt x="1220" y="1145"/>
                </a:lnTo>
                <a:lnTo>
                  <a:pt x="1220" y="1145"/>
                </a:lnTo>
                <a:lnTo>
                  <a:pt x="976" y="1051"/>
                </a:lnTo>
                <a:lnTo>
                  <a:pt x="770" y="939"/>
                </a:lnTo>
                <a:lnTo>
                  <a:pt x="601" y="826"/>
                </a:lnTo>
                <a:lnTo>
                  <a:pt x="432" y="676"/>
                </a:lnTo>
                <a:lnTo>
                  <a:pt x="301" y="526"/>
                </a:lnTo>
                <a:lnTo>
                  <a:pt x="169" y="376"/>
                </a:lnTo>
                <a:lnTo>
                  <a:pt x="75" y="207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5" name="Google Shape;835;p5"/>
          <p:cNvSpPr/>
          <p:nvPr/>
        </p:nvSpPr>
        <p:spPr>
          <a:xfrm>
            <a:off x="6344361" y="4890557"/>
            <a:ext cx="21988" cy="66567"/>
          </a:xfrm>
          <a:custGeom>
            <a:avLst/>
            <a:gdLst/>
            <a:ahLst/>
            <a:cxnLst/>
            <a:rect l="l" t="t" r="r" b="b"/>
            <a:pathLst>
              <a:path w="583" h="1765" fill="none" extrusionOk="0">
                <a:moveTo>
                  <a:pt x="1" y="1765"/>
                </a:moveTo>
                <a:lnTo>
                  <a:pt x="1" y="1765"/>
                </a:lnTo>
                <a:lnTo>
                  <a:pt x="1" y="1521"/>
                </a:lnTo>
                <a:lnTo>
                  <a:pt x="1" y="1277"/>
                </a:lnTo>
                <a:lnTo>
                  <a:pt x="39" y="1052"/>
                </a:lnTo>
                <a:lnTo>
                  <a:pt x="95" y="808"/>
                </a:lnTo>
                <a:lnTo>
                  <a:pt x="170" y="583"/>
                </a:lnTo>
                <a:lnTo>
                  <a:pt x="264" y="376"/>
                </a:lnTo>
                <a:lnTo>
                  <a:pt x="414" y="170"/>
                </a:lnTo>
                <a:lnTo>
                  <a:pt x="583" y="1"/>
                </a:lnTo>
                <a:lnTo>
                  <a:pt x="583" y="1"/>
                </a:lnTo>
                <a:lnTo>
                  <a:pt x="470" y="170"/>
                </a:lnTo>
                <a:lnTo>
                  <a:pt x="376" y="339"/>
                </a:lnTo>
                <a:lnTo>
                  <a:pt x="282" y="508"/>
                </a:lnTo>
                <a:lnTo>
                  <a:pt x="207" y="695"/>
                </a:lnTo>
                <a:lnTo>
                  <a:pt x="95" y="1052"/>
                </a:lnTo>
                <a:lnTo>
                  <a:pt x="39" y="1389"/>
                </a:lnTo>
                <a:lnTo>
                  <a:pt x="39" y="1389"/>
                </a:lnTo>
                <a:lnTo>
                  <a:pt x="20" y="1577"/>
                </a:lnTo>
                <a:lnTo>
                  <a:pt x="1" y="1765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24587546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" name="Google Shape;837;p6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838" name="Google Shape;838;p6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9" name="Google Shape;839;p6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840" name="Google Shape;840;p6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1" name="Google Shape;841;p6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2" name="Google Shape;842;p6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844" name="Google Shape;844;p6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845" name="Google Shape;845;p6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6" name="Google Shape;846;p6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7" name="Google Shape;847;p6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9" name="Google Shape;849;p6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0" name="Google Shape;850;p6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1" name="Google Shape;851;p6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4" name="Google Shape;854;p6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5" name="Google Shape;855;p6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7" name="Google Shape;857;p6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8" name="Google Shape;858;p6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1" name="Google Shape;861;p6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2" name="Google Shape;862;p6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3" name="Google Shape;863;p6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6" name="Google Shape;866;p6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7" name="Google Shape;867;p6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8" name="Google Shape;868;p6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70" name="Google Shape;870;p6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71" name="Google Shape;871;p6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73" name="Google Shape;873;p6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74" name="Google Shape;874;p6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77" name="Google Shape;877;p6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78" name="Google Shape;878;p6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0" name="Google Shape;880;p6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1" name="Google Shape;881;p6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4" name="Google Shape;884;p6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5" name="Google Shape;885;p6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7" name="Google Shape;887;p6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8" name="Google Shape;888;p6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91" name="Google Shape;891;p6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92" name="Google Shape;892;p6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94" name="Google Shape;894;p6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95" name="Google Shape;895;p6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96" name="Google Shape;896;p6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99" name="Google Shape;899;p6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00" name="Google Shape;900;p6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03" name="Google Shape;903;p6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04" name="Google Shape;904;p6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07" name="Google Shape;907;p6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08" name="Google Shape;908;p6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0" name="Google Shape;910;p6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1" name="Google Shape;911;p6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3" name="Google Shape;913;p6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4" name="Google Shape;914;p6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5" name="Google Shape;915;p6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6" name="Google Shape;916;p6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7" name="Google Shape;917;p6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8" name="Google Shape;918;p6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9" name="Google Shape;919;p6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0" name="Google Shape;920;p6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1" name="Google Shape;921;p6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2" name="Google Shape;922;p6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3" name="Google Shape;923;p6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4" name="Google Shape;924;p6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5" name="Google Shape;925;p6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6" name="Google Shape;926;p6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7" name="Google Shape;927;p6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8" name="Google Shape;928;p6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9" name="Google Shape;929;p6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0" name="Google Shape;930;p6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1" name="Google Shape;931;p6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2" name="Google Shape;932;p6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3" name="Google Shape;933;p6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4" name="Google Shape;934;p6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5" name="Google Shape;935;p6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6" name="Google Shape;936;p6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7" name="Google Shape;937;p6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8" name="Google Shape;938;p6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9" name="Google Shape;939;p6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0" name="Google Shape;940;p6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1" name="Google Shape;941;p6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2" name="Google Shape;942;p6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3" name="Google Shape;943;p6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4" name="Google Shape;944;p6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5" name="Google Shape;945;p6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6" name="Google Shape;946;p6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7" name="Google Shape;947;p6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8" name="Google Shape;948;p6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9" name="Google Shape;949;p6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50" name="Google Shape;950;p6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51" name="Google Shape;951;p6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52" name="Google Shape;952;p6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53" name="Google Shape;953;p6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54" name="Google Shape;954;p6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55" name="Google Shape;955;p6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56" name="Google Shape;956;p6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57" name="Google Shape;957;p6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58" name="Google Shape;958;p6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59" name="Google Shape;959;p6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60" name="Google Shape;960;p6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61" name="Google Shape;961;p6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62" name="Google Shape;962;p6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63" name="Google Shape;963;p6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64" name="Google Shape;964;p6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65" name="Google Shape;965;p6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66" name="Google Shape;966;p6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67" name="Google Shape;967;p6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68" name="Google Shape;968;p6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69" name="Google Shape;969;p6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70" name="Google Shape;970;p6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71" name="Google Shape;971;p6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72" name="Google Shape;972;p6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73" name="Google Shape;973;p6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74" name="Google Shape;974;p6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75" name="Google Shape;975;p6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76" name="Google Shape;976;p6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77" name="Google Shape;977;p6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78" name="Google Shape;978;p6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79" name="Google Shape;979;p6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80" name="Google Shape;980;p6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81" name="Google Shape;981;p6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82" name="Google Shape;982;p6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83" name="Google Shape;983;p6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84" name="Google Shape;984;p6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85" name="Google Shape;985;p6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86" name="Google Shape;986;p6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87" name="Google Shape;987;p6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88" name="Google Shape;988;p6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89" name="Google Shape;989;p6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90" name="Google Shape;990;p6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91" name="Google Shape;991;p6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92" name="Google Shape;992;p6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93" name="Google Shape;993;p6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94" name="Google Shape;994;p6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95" name="Google Shape;995;p6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96" name="Google Shape;996;p6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97" name="Google Shape;997;p6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98" name="Google Shape;998;p6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99" name="Google Shape;999;p6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0" name="Google Shape;1000;p6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1" name="Google Shape;1001;p6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2" name="Google Shape;1002;p6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3" name="Google Shape;1003;p6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4" name="Google Shape;1004;p6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5" name="Google Shape;1005;p6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6" name="Google Shape;1006;p6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7" name="Google Shape;1007;p6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8" name="Google Shape;1008;p6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09" name="Google Shape;1009;p6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10" name="Google Shape;1010;p6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011" name="Google Shape;1011;p6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2" name="Google Shape;1012;p6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13" name="Google Shape;1013;p6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1014" name="Google Shape;1014;p6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5" name="Google Shape;1015;p6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6" name="Google Shape;1016;p6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017" name="Google Shape;1017;p6"/>
          <p:cNvSpPr txBox="1">
            <a:spLocks noGrp="1"/>
          </p:cNvSpPr>
          <p:nvPr>
            <p:ph type="title"/>
          </p:nvPr>
        </p:nvSpPr>
        <p:spPr>
          <a:xfrm>
            <a:off x="720000" y="722376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350341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9" name="Google Shape;1019;p7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1020" name="Google Shape;1020;p7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1" name="Google Shape;1021;p7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1022" name="Google Shape;1022;p7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026" name="Google Shape;1026;p7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1027" name="Google Shape;1027;p7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2" name="Google Shape;1042;p7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3" name="Google Shape;1043;p7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4" name="Google Shape;1044;p7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5" name="Google Shape;1045;p7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6" name="Google Shape;1046;p7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7" name="Google Shape;1047;p7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8" name="Google Shape;1048;p7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49" name="Google Shape;1049;p7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0" name="Google Shape;1050;p7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1" name="Google Shape;1051;p7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2" name="Google Shape;1052;p7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3" name="Google Shape;1053;p7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4" name="Google Shape;1054;p7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5" name="Google Shape;1055;p7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6" name="Google Shape;1056;p7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7" name="Google Shape;1057;p7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8" name="Google Shape;1058;p7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59" name="Google Shape;1059;p7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0" name="Google Shape;1060;p7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1" name="Google Shape;1061;p7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2" name="Google Shape;1062;p7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3" name="Google Shape;1063;p7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4" name="Google Shape;1064;p7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5" name="Google Shape;1065;p7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6" name="Google Shape;1066;p7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7" name="Google Shape;1067;p7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8" name="Google Shape;1068;p7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69" name="Google Shape;1069;p7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0" name="Google Shape;1070;p7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1" name="Google Shape;1071;p7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2" name="Google Shape;1072;p7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3" name="Google Shape;1073;p7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4" name="Google Shape;1074;p7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5" name="Google Shape;1075;p7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6" name="Google Shape;1076;p7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7" name="Google Shape;1077;p7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8" name="Google Shape;1078;p7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79" name="Google Shape;1079;p7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0" name="Google Shape;1080;p7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1" name="Google Shape;1081;p7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2" name="Google Shape;1082;p7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3" name="Google Shape;1083;p7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4" name="Google Shape;1084;p7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5" name="Google Shape;1085;p7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6" name="Google Shape;1086;p7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7" name="Google Shape;1087;p7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8" name="Google Shape;1088;p7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89" name="Google Shape;1089;p7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0" name="Google Shape;1090;p7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1" name="Google Shape;1091;p7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2" name="Google Shape;1092;p7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3" name="Google Shape;1093;p7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4" name="Google Shape;1094;p7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5" name="Google Shape;1095;p7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6" name="Google Shape;1096;p7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7" name="Google Shape;1097;p7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8" name="Google Shape;1098;p7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099" name="Google Shape;1099;p7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0" name="Google Shape;1100;p7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1" name="Google Shape;1101;p7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2" name="Google Shape;1102;p7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3" name="Google Shape;1103;p7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4" name="Google Shape;1104;p7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5" name="Google Shape;1105;p7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6" name="Google Shape;1106;p7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7" name="Google Shape;1107;p7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8" name="Google Shape;1108;p7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09" name="Google Shape;1109;p7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0" name="Google Shape;1110;p7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1" name="Google Shape;1111;p7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2" name="Google Shape;1112;p7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3" name="Google Shape;1113;p7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4" name="Google Shape;1114;p7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5" name="Google Shape;1115;p7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6" name="Google Shape;1116;p7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7" name="Google Shape;1117;p7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8" name="Google Shape;1118;p7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19" name="Google Shape;1119;p7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0" name="Google Shape;1120;p7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1" name="Google Shape;1121;p7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2" name="Google Shape;1122;p7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3" name="Google Shape;1123;p7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4" name="Google Shape;1124;p7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5" name="Google Shape;1125;p7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6" name="Google Shape;1126;p7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7" name="Google Shape;1127;p7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8" name="Google Shape;1128;p7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29" name="Google Shape;1129;p7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0" name="Google Shape;1130;p7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1" name="Google Shape;1131;p7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2" name="Google Shape;1132;p7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3" name="Google Shape;1133;p7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4" name="Google Shape;1134;p7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5" name="Google Shape;1135;p7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6" name="Google Shape;1136;p7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7" name="Google Shape;1137;p7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8" name="Google Shape;1138;p7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9" name="Google Shape;1139;p7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0" name="Google Shape;1140;p7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1" name="Google Shape;1141;p7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2" name="Google Shape;1142;p7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3" name="Google Shape;1143;p7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4" name="Google Shape;1144;p7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5" name="Google Shape;1145;p7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6" name="Google Shape;1146;p7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7" name="Google Shape;1147;p7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8" name="Google Shape;1148;p7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9" name="Google Shape;1149;p7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0" name="Google Shape;1150;p7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1" name="Google Shape;1151;p7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2" name="Google Shape;1152;p7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3" name="Google Shape;1153;p7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4" name="Google Shape;1154;p7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5" name="Google Shape;1155;p7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6" name="Google Shape;1156;p7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7" name="Google Shape;1157;p7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8" name="Google Shape;1158;p7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9" name="Google Shape;1159;p7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0" name="Google Shape;1160;p7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1" name="Google Shape;1161;p7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2" name="Google Shape;1162;p7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3" name="Google Shape;1163;p7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4" name="Google Shape;1164;p7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5" name="Google Shape;1165;p7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6" name="Google Shape;1166;p7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7" name="Google Shape;1167;p7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8" name="Google Shape;1168;p7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9" name="Google Shape;1169;p7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0" name="Google Shape;1170;p7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1" name="Google Shape;1171;p7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2" name="Google Shape;1172;p7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3" name="Google Shape;1173;p7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4" name="Google Shape;1174;p7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5" name="Google Shape;1175;p7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6" name="Google Shape;1176;p7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7" name="Google Shape;1177;p7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8" name="Google Shape;1178;p7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9" name="Google Shape;1179;p7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0" name="Google Shape;1180;p7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1" name="Google Shape;1181;p7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2" name="Google Shape;1182;p7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3" name="Google Shape;1183;p7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4" name="Google Shape;1184;p7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5" name="Google Shape;1185;p7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6" name="Google Shape;1186;p7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7" name="Google Shape;1187;p7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8" name="Google Shape;1188;p7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89" name="Google Shape;1189;p7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0" name="Google Shape;1190;p7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1" name="Google Shape;1191;p7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92" name="Google Shape;1192;p7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193" name="Google Shape;1193;p7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95" name="Google Shape;1195;p7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1196" name="Google Shape;1196;p7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99" name="Google Shape;1199;p7"/>
          <p:cNvSpPr txBox="1">
            <a:spLocks noGrp="1"/>
          </p:cNvSpPr>
          <p:nvPr>
            <p:ph type="body" idx="1"/>
          </p:nvPr>
        </p:nvSpPr>
        <p:spPr>
          <a:xfrm>
            <a:off x="2028600" y="1746653"/>
            <a:ext cx="5086800" cy="2203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/>
            </a:lvl1pPr>
            <a:lvl2pPr marL="914400" lvl="1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0991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0991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1"/>
              </a:spcBef>
              <a:spcAft>
                <a:spcPts val="1601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200" name="Google Shape;1200;p7"/>
          <p:cNvSpPr txBox="1">
            <a:spLocks noGrp="1"/>
          </p:cNvSpPr>
          <p:nvPr>
            <p:ph type="title"/>
          </p:nvPr>
        </p:nvSpPr>
        <p:spPr>
          <a:xfrm>
            <a:off x="720000" y="722376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276950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75" y="0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11"/>
          <p:cNvSpPr/>
          <p:nvPr/>
        </p:nvSpPr>
        <p:spPr>
          <a:xfrm>
            <a:off x="332394" y="170115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11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" name="Google Shape;176;p11"/>
          <p:cNvGrpSpPr/>
          <p:nvPr/>
        </p:nvGrpSpPr>
        <p:grpSpPr>
          <a:xfrm>
            <a:off x="664005" y="536350"/>
            <a:ext cx="7453562" cy="4147729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430300" y="1822650"/>
            <a:ext cx="6283500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2438888" y="2990850"/>
            <a:ext cx="4266000" cy="44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264792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2" name="Google Shape;1202;p8"/>
          <p:cNvGrpSpPr/>
          <p:nvPr/>
        </p:nvGrpSpPr>
        <p:grpSpPr>
          <a:xfrm>
            <a:off x="-2074" y="-4274"/>
            <a:ext cx="9147113" cy="5156325"/>
            <a:chOff x="-2075" y="-4275"/>
            <a:chExt cx="9147113" cy="5156325"/>
          </a:xfrm>
        </p:grpSpPr>
        <p:pic>
          <p:nvPicPr>
            <p:cNvPr id="1203" name="Google Shape;1203;p8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038" y="-427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4" name="Google Shape;1204;p8"/>
            <p:cNvGrpSpPr/>
            <p:nvPr/>
          </p:nvGrpSpPr>
          <p:grpSpPr>
            <a:xfrm>
              <a:off x="203449" y="188116"/>
              <a:ext cx="8737052" cy="4744890"/>
              <a:chOff x="203449" y="188116"/>
              <a:chExt cx="8737052" cy="4744890"/>
            </a:xfrm>
          </p:grpSpPr>
          <p:grpSp>
            <p:nvGrpSpPr>
              <p:cNvPr id="1205" name="Google Shape;1205;p8"/>
              <p:cNvGrpSpPr/>
              <p:nvPr/>
            </p:nvGrpSpPr>
            <p:grpSpPr>
              <a:xfrm>
                <a:off x="469224" y="214187"/>
                <a:ext cx="8205551" cy="365702"/>
                <a:chOff x="699744" y="6177638"/>
                <a:chExt cx="8205551" cy="365702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1220" name="Google Shape;1220;p8"/>
              <p:cNvGrpSpPr/>
              <p:nvPr/>
            </p:nvGrpSpPr>
            <p:grpSpPr>
              <a:xfrm rot="-5400000">
                <a:off x="-1969114" y="2360679"/>
                <a:ext cx="4710828" cy="365702"/>
                <a:chOff x="3612014" y="6177638"/>
                <a:chExt cx="4710828" cy="365702"/>
              </a:xfrm>
            </p:grpSpPr>
            <p:sp>
              <p:nvSpPr>
                <p:cNvPr id="1221" name="Google Shape;1221;p8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1229" name="Google Shape;1229;p8"/>
              <p:cNvGrpSpPr/>
              <p:nvPr/>
            </p:nvGrpSpPr>
            <p:grpSpPr>
              <a:xfrm rot="10800000">
                <a:off x="469224" y="4563612"/>
                <a:ext cx="8205551" cy="365702"/>
                <a:chOff x="699744" y="6177638"/>
                <a:chExt cx="8205551" cy="365702"/>
              </a:xfrm>
            </p:grpSpPr>
            <p:sp>
              <p:nvSpPr>
                <p:cNvPr id="1230" name="Google Shape;1230;p8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39" name="Google Shape;1239;p8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40" name="Google Shape;1240;p8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1244" name="Google Shape;1244;p8"/>
              <p:cNvGrpSpPr/>
              <p:nvPr/>
            </p:nvGrpSpPr>
            <p:grpSpPr>
              <a:xfrm rot="5400000">
                <a:off x="6402236" y="2394741"/>
                <a:ext cx="4710828" cy="365702"/>
                <a:chOff x="3612014" y="6177638"/>
                <a:chExt cx="4710828" cy="365702"/>
              </a:xfrm>
            </p:grpSpPr>
            <p:sp>
              <p:nvSpPr>
                <p:cNvPr id="1245" name="Google Shape;1245;p8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46" name="Google Shape;1246;p8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47" name="Google Shape;1247;p8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</p:grpSp>
        <p:grpSp>
          <p:nvGrpSpPr>
            <p:cNvPr id="1253" name="Google Shape;1253;p8"/>
            <p:cNvGrpSpPr/>
            <p:nvPr/>
          </p:nvGrpSpPr>
          <p:grpSpPr>
            <a:xfrm>
              <a:off x="1038" y="-4275"/>
              <a:ext cx="9144000" cy="5155200"/>
              <a:chOff x="0" y="0"/>
              <a:chExt cx="9144000" cy="5155200"/>
            </a:xfrm>
          </p:grpSpPr>
          <p:sp>
            <p:nvSpPr>
              <p:cNvPr id="1254" name="Google Shape;1254;p8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5" name="Google Shape;1255;p8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6" name="Google Shape;1256;p8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57" name="Google Shape;1257;p8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258" name="Google Shape;1258;p8"/>
            <p:cNvGrpSpPr/>
            <p:nvPr/>
          </p:nvGrpSpPr>
          <p:grpSpPr>
            <a:xfrm>
              <a:off x="108046" y="135556"/>
              <a:ext cx="8929982" cy="4863838"/>
              <a:chOff x="107009" y="139831"/>
              <a:chExt cx="8929982" cy="4863838"/>
            </a:xfrm>
          </p:grpSpPr>
          <p:sp>
            <p:nvSpPr>
              <p:cNvPr id="1259" name="Google Shape;1259;p8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0" name="Google Shape;1260;p8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1" name="Google Shape;1261;p8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2" name="Google Shape;1262;p8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3" name="Google Shape;1263;p8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4" name="Google Shape;1264;p8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5" name="Google Shape;1265;p8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6" name="Google Shape;1266;p8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7" name="Google Shape;1267;p8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8" name="Google Shape;1268;p8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69" name="Google Shape;1269;p8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0" name="Google Shape;1270;p8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1" name="Google Shape;1271;p8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2" name="Google Shape;1272;p8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3" name="Google Shape;1273;p8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4" name="Google Shape;1274;p8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2" name="Google Shape;1332;p8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3" name="Google Shape;1333;p8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4" name="Google Shape;1334;p8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5" name="Google Shape;1335;p8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6" name="Google Shape;1336;p8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7" name="Google Shape;1337;p8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8" name="Google Shape;1338;p8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9" name="Google Shape;1339;p8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0" name="Google Shape;1340;p8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1" name="Google Shape;1341;p8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2" name="Google Shape;1342;p8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3" name="Google Shape;1343;p8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4" name="Google Shape;1344;p8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5" name="Google Shape;1345;p8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6" name="Google Shape;1346;p8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7" name="Google Shape;1347;p8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8" name="Google Shape;1348;p8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49" name="Google Shape;1349;p8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0" name="Google Shape;1350;p8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1" name="Google Shape;1351;p8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2" name="Google Shape;1352;p8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3" name="Google Shape;1353;p8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4" name="Google Shape;1354;p8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5" name="Google Shape;1355;p8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6" name="Google Shape;1356;p8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7" name="Google Shape;1357;p8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8" name="Google Shape;1358;p8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59" name="Google Shape;1359;p8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0" name="Google Shape;1360;p8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1" name="Google Shape;1361;p8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2" name="Google Shape;1362;p8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3" name="Google Shape;1363;p8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4" name="Google Shape;1364;p8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5" name="Google Shape;1365;p8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6" name="Google Shape;1366;p8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7" name="Google Shape;1367;p8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8" name="Google Shape;1368;p8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69" name="Google Shape;1369;p8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0" name="Google Shape;1370;p8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1" name="Google Shape;1371;p8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2" name="Google Shape;1372;p8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3" name="Google Shape;1373;p8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4" name="Google Shape;1374;p8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5" name="Google Shape;1375;p8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6" name="Google Shape;1376;p8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7" name="Google Shape;1377;p8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8" name="Google Shape;1378;p8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79" name="Google Shape;1379;p8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0" name="Google Shape;1380;p8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1" name="Google Shape;1381;p8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2" name="Google Shape;1382;p8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3" name="Google Shape;1383;p8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4" name="Google Shape;1384;p8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5" name="Google Shape;1385;p8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6" name="Google Shape;1386;p8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7" name="Google Shape;1387;p8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8" name="Google Shape;1388;p8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89" name="Google Shape;1389;p8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0" name="Google Shape;1390;p8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1" name="Google Shape;1391;p8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2" name="Google Shape;1392;p8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3" name="Google Shape;1393;p8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4" name="Google Shape;1394;p8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5" name="Google Shape;1395;p8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6" name="Google Shape;1396;p8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7" name="Google Shape;1397;p8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8" name="Google Shape;1398;p8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99" name="Google Shape;1399;p8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0" name="Google Shape;1400;p8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1" name="Google Shape;1401;p8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2" name="Google Shape;1402;p8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3" name="Google Shape;1403;p8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4" name="Google Shape;1404;p8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5" name="Google Shape;1405;p8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6" name="Google Shape;1406;p8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7" name="Google Shape;1407;p8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8" name="Google Shape;1408;p8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09" name="Google Shape;1409;p8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0" name="Google Shape;1410;p8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1" name="Google Shape;1411;p8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2" name="Google Shape;1412;p8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3" name="Google Shape;1413;p8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4" name="Google Shape;1414;p8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5" name="Google Shape;1415;p8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6" name="Google Shape;1416;p8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7" name="Google Shape;1417;p8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8" name="Google Shape;1418;p8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19" name="Google Shape;1419;p8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20" name="Google Shape;1420;p8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21" name="Google Shape;1421;p8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22" name="Google Shape;1422;p8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23" name="Google Shape;1423;p8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24" name="Google Shape;1424;p8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425" name="Google Shape;1425;p8"/>
            <p:cNvSpPr/>
            <p:nvPr/>
          </p:nvSpPr>
          <p:spPr>
            <a:xfrm>
              <a:off x="373875" y="3566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-2075" y="-315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27" name="Google Shape;1427;p8"/>
          <p:cNvSpPr txBox="1">
            <a:spLocks noGrp="1"/>
          </p:cNvSpPr>
          <p:nvPr>
            <p:ph type="title"/>
          </p:nvPr>
        </p:nvSpPr>
        <p:spPr>
          <a:xfrm>
            <a:off x="1847250" y="1618350"/>
            <a:ext cx="5449500" cy="19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700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818000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9" name="Google Shape;1429;p9"/>
          <p:cNvGrpSpPr/>
          <p:nvPr/>
        </p:nvGrpSpPr>
        <p:grpSpPr>
          <a:xfrm>
            <a:off x="-2074" y="-4274"/>
            <a:ext cx="9147113" cy="5156325"/>
            <a:chOff x="-2075" y="-4275"/>
            <a:chExt cx="9147113" cy="5156325"/>
          </a:xfrm>
        </p:grpSpPr>
        <p:pic>
          <p:nvPicPr>
            <p:cNvPr id="1430" name="Google Shape;1430;p9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038" y="-427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1" name="Google Shape;1431;p9"/>
            <p:cNvGrpSpPr/>
            <p:nvPr/>
          </p:nvGrpSpPr>
          <p:grpSpPr>
            <a:xfrm>
              <a:off x="203449" y="188116"/>
              <a:ext cx="8737052" cy="4744890"/>
              <a:chOff x="203449" y="188116"/>
              <a:chExt cx="8737052" cy="4744890"/>
            </a:xfrm>
          </p:grpSpPr>
          <p:grpSp>
            <p:nvGrpSpPr>
              <p:cNvPr id="1432" name="Google Shape;1432;p9"/>
              <p:cNvGrpSpPr/>
              <p:nvPr/>
            </p:nvGrpSpPr>
            <p:grpSpPr>
              <a:xfrm>
                <a:off x="469224" y="214187"/>
                <a:ext cx="8205551" cy="365702"/>
                <a:chOff x="699744" y="6177638"/>
                <a:chExt cx="8205551" cy="365702"/>
              </a:xfrm>
            </p:grpSpPr>
            <p:sp>
              <p:nvSpPr>
                <p:cNvPr id="1433" name="Google Shape;1433;p9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34" name="Google Shape;1434;p9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35" name="Google Shape;1435;p9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36" name="Google Shape;1436;p9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1447" name="Google Shape;1447;p9"/>
              <p:cNvGrpSpPr/>
              <p:nvPr/>
            </p:nvGrpSpPr>
            <p:grpSpPr>
              <a:xfrm rot="-5400000">
                <a:off x="-1969114" y="2360679"/>
                <a:ext cx="4710828" cy="365702"/>
                <a:chOff x="3612014" y="6177638"/>
                <a:chExt cx="4710828" cy="365702"/>
              </a:xfrm>
            </p:grpSpPr>
            <p:sp>
              <p:nvSpPr>
                <p:cNvPr id="1448" name="Google Shape;1448;p9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49" name="Google Shape;1449;p9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50" name="Google Shape;1450;p9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51" name="Google Shape;1451;p9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52" name="Google Shape;1452;p9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53" name="Google Shape;1453;p9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54" name="Google Shape;1454;p9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55" name="Google Shape;1455;p9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1456" name="Google Shape;1456;p9"/>
              <p:cNvGrpSpPr/>
              <p:nvPr/>
            </p:nvGrpSpPr>
            <p:grpSpPr>
              <a:xfrm rot="10800000">
                <a:off x="469224" y="4563612"/>
                <a:ext cx="8205551" cy="365702"/>
                <a:chOff x="699744" y="6177638"/>
                <a:chExt cx="8205551" cy="365702"/>
              </a:xfrm>
            </p:grpSpPr>
            <p:sp>
              <p:nvSpPr>
                <p:cNvPr id="1457" name="Google Shape;1457;p9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58" name="Google Shape;1458;p9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59" name="Google Shape;1459;p9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60" name="Google Shape;1460;p9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61" name="Google Shape;1461;p9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62" name="Google Shape;1462;p9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63" name="Google Shape;1463;p9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64" name="Google Shape;1464;p9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65" name="Google Shape;1465;p9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66" name="Google Shape;1466;p9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67" name="Google Shape;1467;p9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68" name="Google Shape;1468;p9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69" name="Google Shape;1469;p9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70" name="Google Shape;1470;p9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1471" name="Google Shape;1471;p9"/>
              <p:cNvGrpSpPr/>
              <p:nvPr/>
            </p:nvGrpSpPr>
            <p:grpSpPr>
              <a:xfrm rot="5400000">
                <a:off x="6402236" y="2394741"/>
                <a:ext cx="4710828" cy="365702"/>
                <a:chOff x="3612014" y="6177638"/>
                <a:chExt cx="4710828" cy="365702"/>
              </a:xfrm>
            </p:grpSpPr>
            <p:sp>
              <p:nvSpPr>
                <p:cNvPr id="1472" name="Google Shape;1472;p9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73" name="Google Shape;1473;p9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74" name="Google Shape;1474;p9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75" name="Google Shape;1475;p9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76" name="Google Shape;1476;p9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77" name="Google Shape;1477;p9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78" name="Google Shape;1478;p9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479" name="Google Shape;1479;p9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</p:grpSp>
        <p:grpSp>
          <p:nvGrpSpPr>
            <p:cNvPr id="1480" name="Google Shape;1480;p9"/>
            <p:cNvGrpSpPr/>
            <p:nvPr/>
          </p:nvGrpSpPr>
          <p:grpSpPr>
            <a:xfrm>
              <a:off x="1038" y="-4275"/>
              <a:ext cx="9144000" cy="5155200"/>
              <a:chOff x="0" y="0"/>
              <a:chExt cx="9144000" cy="5155200"/>
            </a:xfrm>
          </p:grpSpPr>
          <p:sp>
            <p:nvSpPr>
              <p:cNvPr id="1481" name="Google Shape;1481;p9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485" name="Google Shape;1485;p9"/>
            <p:cNvGrpSpPr/>
            <p:nvPr/>
          </p:nvGrpSpPr>
          <p:grpSpPr>
            <a:xfrm>
              <a:off x="108046" y="135556"/>
              <a:ext cx="8929982" cy="4863838"/>
              <a:chOff x="107009" y="139831"/>
              <a:chExt cx="8929982" cy="4863838"/>
            </a:xfrm>
          </p:grpSpPr>
          <p:sp>
            <p:nvSpPr>
              <p:cNvPr id="1486" name="Google Shape;1486;p9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5" name="Google Shape;1495;p9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6" name="Google Shape;1496;p9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7" name="Google Shape;1497;p9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8" name="Google Shape;1498;p9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499" name="Google Shape;1499;p9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0" name="Google Shape;1500;p9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1" name="Google Shape;1501;p9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2" name="Google Shape;1502;p9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3" name="Google Shape;1503;p9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4" name="Google Shape;1504;p9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5" name="Google Shape;1505;p9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6" name="Google Shape;1506;p9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7" name="Google Shape;1507;p9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8" name="Google Shape;1508;p9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09" name="Google Shape;1509;p9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0" name="Google Shape;1510;p9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1" name="Google Shape;1511;p9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2" name="Google Shape;1512;p9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3" name="Google Shape;1513;p9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4" name="Google Shape;1514;p9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5" name="Google Shape;1515;p9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6" name="Google Shape;1516;p9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7" name="Google Shape;1517;p9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8" name="Google Shape;1518;p9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19" name="Google Shape;1519;p9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20" name="Google Shape;1520;p9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21" name="Google Shape;1521;p9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22" name="Google Shape;1522;p9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23" name="Google Shape;1523;p9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24" name="Google Shape;1524;p9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25" name="Google Shape;1525;p9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26" name="Google Shape;1526;p9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27" name="Google Shape;1527;p9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28" name="Google Shape;1528;p9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29" name="Google Shape;1529;p9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0" name="Google Shape;1530;p9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1" name="Google Shape;1531;p9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2" name="Google Shape;1532;p9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3" name="Google Shape;1533;p9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4" name="Google Shape;1534;p9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5" name="Google Shape;1535;p9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6" name="Google Shape;1536;p9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7" name="Google Shape;1537;p9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8" name="Google Shape;1538;p9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39" name="Google Shape;1539;p9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0" name="Google Shape;1540;p9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1" name="Google Shape;1541;p9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2" name="Google Shape;1542;p9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3" name="Google Shape;1543;p9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4" name="Google Shape;1544;p9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5" name="Google Shape;1545;p9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6" name="Google Shape;1546;p9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7" name="Google Shape;1547;p9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8" name="Google Shape;1548;p9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49" name="Google Shape;1549;p9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0" name="Google Shape;1550;p9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1" name="Google Shape;1551;p9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2" name="Google Shape;1552;p9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3" name="Google Shape;1553;p9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4" name="Google Shape;1554;p9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5" name="Google Shape;1555;p9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6" name="Google Shape;1556;p9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7" name="Google Shape;1557;p9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8" name="Google Shape;1558;p9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59" name="Google Shape;1559;p9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0" name="Google Shape;1560;p9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1" name="Google Shape;1561;p9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2" name="Google Shape;1562;p9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3" name="Google Shape;1563;p9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4" name="Google Shape;1564;p9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5" name="Google Shape;1565;p9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6" name="Google Shape;1566;p9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7" name="Google Shape;1567;p9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8" name="Google Shape;1568;p9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69" name="Google Shape;1569;p9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0" name="Google Shape;1570;p9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1" name="Google Shape;1571;p9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2" name="Google Shape;1572;p9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3" name="Google Shape;1573;p9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4" name="Google Shape;1574;p9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5" name="Google Shape;1575;p9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6" name="Google Shape;1576;p9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7" name="Google Shape;1577;p9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8" name="Google Shape;1578;p9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79" name="Google Shape;1579;p9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0" name="Google Shape;1580;p9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1" name="Google Shape;1581;p9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2" name="Google Shape;1582;p9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3" name="Google Shape;1583;p9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4" name="Google Shape;1584;p9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5" name="Google Shape;1585;p9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6" name="Google Shape;1586;p9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7" name="Google Shape;1587;p9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8" name="Google Shape;1588;p9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89" name="Google Shape;1589;p9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0" name="Google Shape;1590;p9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1" name="Google Shape;1591;p9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2" name="Google Shape;1592;p9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3" name="Google Shape;1593;p9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4" name="Google Shape;1594;p9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5" name="Google Shape;1595;p9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6" name="Google Shape;1596;p9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7" name="Google Shape;1597;p9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8" name="Google Shape;1598;p9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99" name="Google Shape;1599;p9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0" name="Google Shape;1600;p9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1" name="Google Shape;1601;p9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2" name="Google Shape;1602;p9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3" name="Google Shape;1603;p9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4" name="Google Shape;1604;p9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5" name="Google Shape;1605;p9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6" name="Google Shape;1606;p9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7" name="Google Shape;1607;p9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8" name="Google Shape;1608;p9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09" name="Google Shape;1609;p9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0" name="Google Shape;1610;p9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1" name="Google Shape;1611;p9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2" name="Google Shape;1612;p9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3" name="Google Shape;1613;p9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4" name="Google Shape;1614;p9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5" name="Google Shape;1615;p9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6" name="Google Shape;1616;p9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7" name="Google Shape;1617;p9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8" name="Google Shape;1618;p9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19" name="Google Shape;1619;p9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0" name="Google Shape;1620;p9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1" name="Google Shape;1621;p9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2" name="Google Shape;1622;p9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3" name="Google Shape;1623;p9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4" name="Google Shape;1624;p9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5" name="Google Shape;1625;p9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6" name="Google Shape;1626;p9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7" name="Google Shape;1627;p9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8" name="Google Shape;1628;p9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29" name="Google Shape;1629;p9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0" name="Google Shape;1630;p9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1" name="Google Shape;1631;p9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2" name="Google Shape;1632;p9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3" name="Google Shape;1633;p9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4" name="Google Shape;1634;p9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5" name="Google Shape;1635;p9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6" name="Google Shape;1636;p9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7" name="Google Shape;1637;p9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8" name="Google Shape;1638;p9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39" name="Google Shape;1639;p9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40" name="Google Shape;1640;p9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41" name="Google Shape;1641;p9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42" name="Google Shape;1642;p9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43" name="Google Shape;1643;p9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44" name="Google Shape;1644;p9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45" name="Google Shape;1645;p9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46" name="Google Shape;1646;p9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47" name="Google Shape;1647;p9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48" name="Google Shape;1648;p9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49" name="Google Shape;1649;p9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0" name="Google Shape;1650;p9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51" name="Google Shape;1651;p9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652" name="Google Shape;1652;p9"/>
            <p:cNvSpPr/>
            <p:nvPr/>
          </p:nvSpPr>
          <p:spPr>
            <a:xfrm>
              <a:off x="373875" y="3566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3" name="Google Shape;1653;p9"/>
            <p:cNvSpPr/>
            <p:nvPr/>
          </p:nvSpPr>
          <p:spPr>
            <a:xfrm>
              <a:off x="-2075" y="-315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54" name="Google Shape;1654;p9"/>
          <p:cNvSpPr txBox="1">
            <a:spLocks noGrp="1"/>
          </p:cNvSpPr>
          <p:nvPr>
            <p:ph type="title"/>
          </p:nvPr>
        </p:nvSpPr>
        <p:spPr>
          <a:xfrm>
            <a:off x="1540024" y="1613149"/>
            <a:ext cx="6063600" cy="84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499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55" name="Google Shape;1655;p9"/>
          <p:cNvSpPr txBox="1">
            <a:spLocks noGrp="1"/>
          </p:cNvSpPr>
          <p:nvPr>
            <p:ph type="subTitle" idx="1"/>
          </p:nvPr>
        </p:nvSpPr>
        <p:spPr>
          <a:xfrm>
            <a:off x="1540376" y="2508551"/>
            <a:ext cx="6063600" cy="102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699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351946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7" name="Google Shape;1657;p10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1658" name="Google Shape;1658;p10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9" name="Google Shape;1659;p10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1660" name="Google Shape;1660;p10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664" name="Google Shape;1664;p10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1665" name="Google Shape;1665;p10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7" name="Google Shape;1667;p10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8" name="Google Shape;1668;p10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6" name="Google Shape;1696;p10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7" name="Google Shape;1697;p10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8" name="Google Shape;1698;p10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99" name="Google Shape;1699;p10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0" name="Google Shape;1700;p10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1" name="Google Shape;1701;p10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2" name="Google Shape;1702;p10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3" name="Google Shape;1703;p10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4" name="Google Shape;1704;p10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5" name="Google Shape;1705;p10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6" name="Google Shape;1706;p10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7" name="Google Shape;1707;p10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8" name="Google Shape;1708;p10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9" name="Google Shape;1709;p10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0" name="Google Shape;1710;p10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1" name="Google Shape;1711;p10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2" name="Google Shape;1712;p10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3" name="Google Shape;1713;p10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4" name="Google Shape;1714;p10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5" name="Google Shape;1715;p10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6" name="Google Shape;1716;p10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7" name="Google Shape;1717;p10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8" name="Google Shape;1718;p10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9" name="Google Shape;1719;p10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0" name="Google Shape;1720;p10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1" name="Google Shape;1721;p10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2" name="Google Shape;1722;p10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3" name="Google Shape;1723;p10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4" name="Google Shape;1724;p10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5" name="Google Shape;1725;p10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6" name="Google Shape;1726;p10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7" name="Google Shape;1727;p10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8" name="Google Shape;1728;p10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29" name="Google Shape;1729;p10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30" name="Google Shape;1730;p10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31" name="Google Shape;1731;p10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32" name="Google Shape;1732;p10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33" name="Google Shape;1733;p10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34" name="Google Shape;1734;p10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35" name="Google Shape;1735;p10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36" name="Google Shape;1736;p10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37" name="Google Shape;1737;p10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38" name="Google Shape;1738;p10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39" name="Google Shape;1739;p10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40" name="Google Shape;1740;p10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41" name="Google Shape;1741;p10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42" name="Google Shape;1742;p10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43" name="Google Shape;1743;p10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44" name="Google Shape;1744;p10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45" name="Google Shape;1745;p10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46" name="Google Shape;1746;p10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47" name="Google Shape;1747;p10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48" name="Google Shape;1748;p10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49" name="Google Shape;1749;p10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50" name="Google Shape;1750;p10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51" name="Google Shape;1751;p10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52" name="Google Shape;1752;p10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53" name="Google Shape;1753;p10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54" name="Google Shape;1754;p10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55" name="Google Shape;1755;p10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56" name="Google Shape;1756;p10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57" name="Google Shape;1757;p10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58" name="Google Shape;1758;p10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59" name="Google Shape;1759;p10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0" name="Google Shape;1760;p10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1" name="Google Shape;1761;p10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2" name="Google Shape;1762;p10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3" name="Google Shape;1763;p10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4" name="Google Shape;1764;p10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5" name="Google Shape;1765;p10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6" name="Google Shape;1766;p10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7" name="Google Shape;1767;p10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8" name="Google Shape;1768;p10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69" name="Google Shape;1769;p10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0" name="Google Shape;1770;p10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1" name="Google Shape;1771;p10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2" name="Google Shape;1772;p10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3" name="Google Shape;1773;p10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4" name="Google Shape;1774;p10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5" name="Google Shape;1775;p10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6" name="Google Shape;1776;p10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7" name="Google Shape;1777;p10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8" name="Google Shape;1778;p10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79" name="Google Shape;1779;p10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0" name="Google Shape;1780;p10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1" name="Google Shape;1781;p10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2" name="Google Shape;1782;p10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3" name="Google Shape;1783;p10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4" name="Google Shape;1784;p10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5" name="Google Shape;1785;p10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6" name="Google Shape;1786;p10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7" name="Google Shape;1787;p10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8" name="Google Shape;1788;p10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9" name="Google Shape;1789;p10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0" name="Google Shape;1790;p10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1" name="Google Shape;1791;p10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2" name="Google Shape;1792;p10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3" name="Google Shape;1793;p10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4" name="Google Shape;1794;p10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5" name="Google Shape;1795;p10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6" name="Google Shape;1796;p10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7" name="Google Shape;1797;p10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8" name="Google Shape;1798;p10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99" name="Google Shape;1799;p10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0" name="Google Shape;1800;p10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1" name="Google Shape;1801;p10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2" name="Google Shape;1802;p10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3" name="Google Shape;1803;p10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4" name="Google Shape;1804;p10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5" name="Google Shape;1805;p10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6" name="Google Shape;1806;p10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7" name="Google Shape;1807;p10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8" name="Google Shape;1808;p10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09" name="Google Shape;1809;p10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0" name="Google Shape;1810;p10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1" name="Google Shape;1811;p10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2" name="Google Shape;1812;p10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3" name="Google Shape;1813;p10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4" name="Google Shape;1814;p10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5" name="Google Shape;1815;p10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6" name="Google Shape;1816;p10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7" name="Google Shape;1817;p10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8" name="Google Shape;1818;p10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19" name="Google Shape;1819;p10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0" name="Google Shape;1820;p10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1" name="Google Shape;1821;p10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2" name="Google Shape;1822;p10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3" name="Google Shape;1823;p10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4" name="Google Shape;1824;p10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5" name="Google Shape;1825;p10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6" name="Google Shape;1826;p10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7" name="Google Shape;1827;p10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8" name="Google Shape;1828;p10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29" name="Google Shape;1829;p10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30" name="Google Shape;1830;p10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831" name="Google Shape;1831;p10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2" name="Google Shape;1832;p10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33" name="Google Shape;1833;p10"/>
          <p:cNvSpPr txBox="1">
            <a:spLocks noGrp="1"/>
          </p:cNvSpPr>
          <p:nvPr>
            <p:ph type="title"/>
          </p:nvPr>
        </p:nvSpPr>
        <p:spPr>
          <a:xfrm>
            <a:off x="5566325" y="539500"/>
            <a:ext cx="2864400" cy="211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499">
                <a:highlight>
                  <a:schemeClr val="accent4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682420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5" name="Google Shape;1835;p11"/>
          <p:cNvGrpSpPr/>
          <p:nvPr/>
        </p:nvGrpSpPr>
        <p:grpSpPr>
          <a:xfrm>
            <a:off x="-2074" y="-4274"/>
            <a:ext cx="9147113" cy="5156325"/>
            <a:chOff x="-2075" y="-4275"/>
            <a:chExt cx="9147113" cy="5156325"/>
          </a:xfrm>
        </p:grpSpPr>
        <p:pic>
          <p:nvPicPr>
            <p:cNvPr id="1836" name="Google Shape;1836;p11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038" y="-427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7" name="Google Shape;1837;p11"/>
            <p:cNvGrpSpPr/>
            <p:nvPr/>
          </p:nvGrpSpPr>
          <p:grpSpPr>
            <a:xfrm>
              <a:off x="203449" y="188116"/>
              <a:ext cx="8737052" cy="4744890"/>
              <a:chOff x="203449" y="188116"/>
              <a:chExt cx="8737052" cy="4744890"/>
            </a:xfrm>
          </p:grpSpPr>
          <p:grpSp>
            <p:nvGrpSpPr>
              <p:cNvPr id="1838" name="Google Shape;1838;p11"/>
              <p:cNvGrpSpPr/>
              <p:nvPr/>
            </p:nvGrpSpPr>
            <p:grpSpPr>
              <a:xfrm>
                <a:off x="469224" y="214187"/>
                <a:ext cx="8205551" cy="365702"/>
                <a:chOff x="699744" y="6177638"/>
                <a:chExt cx="8205551" cy="365702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48" name="Google Shape;1848;p11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49" name="Google Shape;1849;p11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1853" name="Google Shape;1853;p11"/>
              <p:cNvGrpSpPr/>
              <p:nvPr/>
            </p:nvGrpSpPr>
            <p:grpSpPr>
              <a:xfrm rot="-5400000">
                <a:off x="-1969114" y="2360679"/>
                <a:ext cx="4710828" cy="365702"/>
                <a:chOff x="3612014" y="6177638"/>
                <a:chExt cx="4710828" cy="365702"/>
              </a:xfrm>
            </p:grpSpPr>
            <p:sp>
              <p:nvSpPr>
                <p:cNvPr id="1854" name="Google Shape;1854;p11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1862" name="Google Shape;1862;p11"/>
              <p:cNvGrpSpPr/>
              <p:nvPr/>
            </p:nvGrpSpPr>
            <p:grpSpPr>
              <a:xfrm rot="10800000">
                <a:off x="469224" y="4563612"/>
                <a:ext cx="8205551" cy="365702"/>
                <a:chOff x="699744" y="6177638"/>
                <a:chExt cx="8205551" cy="365702"/>
              </a:xfrm>
            </p:grpSpPr>
            <p:sp>
              <p:nvSpPr>
                <p:cNvPr id="1863" name="Google Shape;1863;p11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76" name="Google Shape;1876;p11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1877" name="Google Shape;1877;p11"/>
              <p:cNvGrpSpPr/>
              <p:nvPr/>
            </p:nvGrpSpPr>
            <p:grpSpPr>
              <a:xfrm rot="5400000">
                <a:off x="6402236" y="2394741"/>
                <a:ext cx="4710828" cy="365702"/>
                <a:chOff x="3612014" y="6177638"/>
                <a:chExt cx="4710828" cy="365702"/>
              </a:xfrm>
            </p:grpSpPr>
            <p:sp>
              <p:nvSpPr>
                <p:cNvPr id="1878" name="Google Shape;1878;p11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</p:grpSp>
        <p:grpSp>
          <p:nvGrpSpPr>
            <p:cNvPr id="1886" name="Google Shape;1886;p11"/>
            <p:cNvGrpSpPr/>
            <p:nvPr/>
          </p:nvGrpSpPr>
          <p:grpSpPr>
            <a:xfrm>
              <a:off x="1038" y="-4275"/>
              <a:ext cx="9144000" cy="5155200"/>
              <a:chOff x="0" y="0"/>
              <a:chExt cx="9144000" cy="5155200"/>
            </a:xfrm>
          </p:grpSpPr>
          <p:sp>
            <p:nvSpPr>
              <p:cNvPr id="1887" name="Google Shape;1887;p11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8" name="Google Shape;1888;p11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9" name="Google Shape;1889;p11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0" name="Google Shape;1890;p11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1891" name="Google Shape;1891;p11"/>
            <p:cNvGrpSpPr/>
            <p:nvPr/>
          </p:nvGrpSpPr>
          <p:grpSpPr>
            <a:xfrm>
              <a:off x="108046" y="135556"/>
              <a:ext cx="8929982" cy="4863838"/>
              <a:chOff x="107009" y="139831"/>
              <a:chExt cx="8929982" cy="4863838"/>
            </a:xfrm>
          </p:grpSpPr>
          <p:sp>
            <p:nvSpPr>
              <p:cNvPr id="1892" name="Google Shape;1892;p11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3" name="Google Shape;1893;p11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4" name="Google Shape;1894;p11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5" name="Google Shape;1895;p11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6" name="Google Shape;1896;p11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7" name="Google Shape;1897;p11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8" name="Google Shape;1898;p11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99" name="Google Shape;1899;p11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0" name="Google Shape;1900;p11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1" name="Google Shape;1901;p11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2" name="Google Shape;1902;p11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3" name="Google Shape;1903;p11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4" name="Google Shape;1904;p11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5" name="Google Shape;1905;p11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6" name="Google Shape;1906;p11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7" name="Google Shape;1907;p11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8" name="Google Shape;1908;p11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09" name="Google Shape;1909;p11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0" name="Google Shape;1910;p11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1" name="Google Shape;1911;p11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2" name="Google Shape;1912;p11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3" name="Google Shape;1913;p11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4" name="Google Shape;1914;p11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5" name="Google Shape;1915;p11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6" name="Google Shape;1916;p11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7" name="Google Shape;1917;p11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8" name="Google Shape;1918;p11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19" name="Google Shape;1919;p11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0" name="Google Shape;1920;p11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1" name="Google Shape;1921;p11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2" name="Google Shape;1922;p11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3" name="Google Shape;1923;p11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4" name="Google Shape;1924;p11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5" name="Google Shape;1925;p11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6" name="Google Shape;1926;p11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7" name="Google Shape;1927;p11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8" name="Google Shape;1928;p11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29" name="Google Shape;1929;p11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0" name="Google Shape;1930;p11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1" name="Google Shape;1931;p11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2" name="Google Shape;1932;p11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3" name="Google Shape;1933;p11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4" name="Google Shape;1934;p11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5" name="Google Shape;1935;p11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6" name="Google Shape;1936;p11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7" name="Google Shape;1937;p11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8" name="Google Shape;1938;p11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39" name="Google Shape;1939;p11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0" name="Google Shape;1940;p11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1" name="Google Shape;1941;p11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2" name="Google Shape;1942;p11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3" name="Google Shape;1943;p11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4" name="Google Shape;1944;p11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5" name="Google Shape;1945;p11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6" name="Google Shape;1946;p11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7" name="Google Shape;1947;p11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8" name="Google Shape;1948;p11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49" name="Google Shape;1949;p11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0" name="Google Shape;1950;p11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1" name="Google Shape;1951;p11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2" name="Google Shape;1952;p11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3" name="Google Shape;1953;p11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4" name="Google Shape;1954;p11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5" name="Google Shape;1955;p11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6" name="Google Shape;1956;p11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7" name="Google Shape;1957;p11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8" name="Google Shape;1958;p11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59" name="Google Shape;1959;p11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0" name="Google Shape;1960;p11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1" name="Google Shape;1961;p11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2" name="Google Shape;1962;p11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3" name="Google Shape;1963;p11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4" name="Google Shape;1964;p11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5" name="Google Shape;1965;p11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6" name="Google Shape;1966;p11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7" name="Google Shape;1967;p11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8" name="Google Shape;1968;p11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69" name="Google Shape;1969;p11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0" name="Google Shape;1970;p11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1" name="Google Shape;1971;p11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2" name="Google Shape;1972;p11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3" name="Google Shape;1973;p11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4" name="Google Shape;1974;p11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5" name="Google Shape;1975;p11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6" name="Google Shape;1976;p11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7" name="Google Shape;1977;p11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8" name="Google Shape;1978;p11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79" name="Google Shape;1979;p11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0" name="Google Shape;1980;p11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1" name="Google Shape;1981;p11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2" name="Google Shape;1982;p11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3" name="Google Shape;1983;p11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4" name="Google Shape;1984;p11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5" name="Google Shape;1985;p11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6" name="Google Shape;1986;p11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7" name="Google Shape;1987;p11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8" name="Google Shape;1988;p11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89" name="Google Shape;1989;p11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0" name="Google Shape;1990;p11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1" name="Google Shape;1991;p11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2" name="Google Shape;1992;p11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3" name="Google Shape;1993;p11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4" name="Google Shape;1994;p11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5" name="Google Shape;1995;p11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6" name="Google Shape;1996;p11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7" name="Google Shape;1997;p11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8" name="Google Shape;1998;p11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99" name="Google Shape;1999;p11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0" name="Google Shape;2000;p11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1" name="Google Shape;2001;p11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2" name="Google Shape;2002;p11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3" name="Google Shape;2003;p11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4" name="Google Shape;2004;p11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5" name="Google Shape;2005;p11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6" name="Google Shape;2006;p11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7" name="Google Shape;2007;p11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8" name="Google Shape;2008;p11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09" name="Google Shape;2009;p11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0" name="Google Shape;2010;p11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1" name="Google Shape;2011;p11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2" name="Google Shape;2012;p11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3" name="Google Shape;2013;p11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4" name="Google Shape;2014;p11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5" name="Google Shape;2015;p11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6" name="Google Shape;2016;p11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7" name="Google Shape;2017;p11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8" name="Google Shape;2018;p11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19" name="Google Shape;2019;p11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0" name="Google Shape;2020;p11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1" name="Google Shape;2021;p11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2" name="Google Shape;2022;p11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3" name="Google Shape;2023;p11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4" name="Google Shape;2024;p11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5" name="Google Shape;2025;p11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6" name="Google Shape;2026;p11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7" name="Google Shape;2027;p11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8" name="Google Shape;2028;p11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29" name="Google Shape;2029;p11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0" name="Google Shape;2030;p11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1" name="Google Shape;2031;p11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2" name="Google Shape;2032;p11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3" name="Google Shape;2033;p11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4" name="Google Shape;2034;p11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5" name="Google Shape;2035;p11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6" name="Google Shape;2036;p11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7" name="Google Shape;2037;p11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8" name="Google Shape;2038;p11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39" name="Google Shape;2039;p11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0" name="Google Shape;2040;p11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1" name="Google Shape;2041;p11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2" name="Google Shape;2042;p11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3" name="Google Shape;2043;p11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4" name="Google Shape;2044;p11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5" name="Google Shape;2045;p11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6" name="Google Shape;2046;p11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7" name="Google Shape;2047;p11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8" name="Google Shape;2048;p11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9" name="Google Shape;2049;p11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0" name="Google Shape;2050;p11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1" name="Google Shape;2051;p11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2" name="Google Shape;2052;p11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3" name="Google Shape;2053;p11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4" name="Google Shape;2054;p11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5" name="Google Shape;2055;p11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6" name="Google Shape;2056;p11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7" name="Google Shape;2057;p11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058" name="Google Shape;2058;p11"/>
            <p:cNvSpPr/>
            <p:nvPr/>
          </p:nvSpPr>
          <p:spPr>
            <a:xfrm>
              <a:off x="373875" y="3566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9" name="Google Shape;2059;p11"/>
            <p:cNvSpPr/>
            <p:nvPr/>
          </p:nvSpPr>
          <p:spPr>
            <a:xfrm>
              <a:off x="-2075" y="-315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60" name="Google Shape;2060;p11"/>
          <p:cNvSpPr txBox="1">
            <a:spLocks noGrp="1"/>
          </p:cNvSpPr>
          <p:nvPr>
            <p:ph type="title" hasCustomPrompt="1"/>
          </p:nvPr>
        </p:nvSpPr>
        <p:spPr>
          <a:xfrm>
            <a:off x="998550" y="1884101"/>
            <a:ext cx="7146900" cy="113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499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061" name="Google Shape;2061;p11"/>
          <p:cNvSpPr txBox="1">
            <a:spLocks noGrp="1"/>
          </p:cNvSpPr>
          <p:nvPr>
            <p:ph type="subTitle" idx="1"/>
          </p:nvPr>
        </p:nvSpPr>
        <p:spPr>
          <a:xfrm>
            <a:off x="2139150" y="2893699"/>
            <a:ext cx="48657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097822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06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0394339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3"/>
        </a:solidFill>
        <a:effectLst/>
      </p:bgPr>
    </p:bg>
    <p:spTree>
      <p:nvGrpSpPr>
        <p:cNvPr id="1" name="Shape 2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4" name="Google Shape;2064;p13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2065" name="Google Shape;2065;p13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6" name="Google Shape;2066;p13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69" name="Google Shape;2069;p13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70" name="Google Shape;2070;p13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071" name="Google Shape;2071;p13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2072" name="Google Shape;2072;p13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80" name="Google Shape;2080;p13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81" name="Google Shape;2081;p13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09" name="Google Shape;2109;p13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0" name="Google Shape;2110;p13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1" name="Google Shape;2111;p13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2" name="Google Shape;2112;p13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3" name="Google Shape;2113;p13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4" name="Google Shape;2114;p13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5" name="Google Shape;2115;p13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6" name="Google Shape;2116;p13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7" name="Google Shape;2117;p13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8" name="Google Shape;2118;p13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19" name="Google Shape;2119;p13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0" name="Google Shape;2120;p13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1" name="Google Shape;2121;p13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2" name="Google Shape;2122;p13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3" name="Google Shape;2123;p13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4" name="Google Shape;2124;p13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5" name="Google Shape;2125;p13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6" name="Google Shape;2126;p13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7" name="Google Shape;2127;p13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8" name="Google Shape;2128;p13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29" name="Google Shape;2129;p13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30" name="Google Shape;2130;p13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31" name="Google Shape;2131;p13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32" name="Google Shape;2132;p13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33" name="Google Shape;2133;p13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34" name="Google Shape;2134;p13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35" name="Google Shape;2135;p13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36" name="Google Shape;2136;p13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37" name="Google Shape;2137;p13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38" name="Google Shape;2138;p13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39" name="Google Shape;2139;p13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0" name="Google Shape;2140;p13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1" name="Google Shape;2141;p13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2" name="Google Shape;2142;p13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3" name="Google Shape;2143;p13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4" name="Google Shape;2144;p13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5" name="Google Shape;2145;p13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6" name="Google Shape;2146;p13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7" name="Google Shape;2147;p13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8" name="Google Shape;2148;p13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9" name="Google Shape;2149;p13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0" name="Google Shape;2150;p13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1" name="Google Shape;2151;p13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2" name="Google Shape;2152;p13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3" name="Google Shape;2153;p13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4" name="Google Shape;2154;p13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5" name="Google Shape;2155;p13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6" name="Google Shape;2156;p13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7" name="Google Shape;2157;p13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8" name="Google Shape;2158;p13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9" name="Google Shape;2159;p13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0" name="Google Shape;2160;p13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1" name="Google Shape;2161;p13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2" name="Google Shape;2162;p13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3" name="Google Shape;2163;p13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4" name="Google Shape;2164;p13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5" name="Google Shape;2165;p13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6" name="Google Shape;2166;p13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7" name="Google Shape;2167;p13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8" name="Google Shape;2168;p13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9" name="Google Shape;2169;p13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0" name="Google Shape;2170;p13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1" name="Google Shape;2171;p13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2" name="Google Shape;2172;p13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3" name="Google Shape;2173;p13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4" name="Google Shape;2174;p13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5" name="Google Shape;2175;p13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6" name="Google Shape;2176;p13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7" name="Google Shape;2177;p13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8" name="Google Shape;2178;p13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9" name="Google Shape;2179;p13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0" name="Google Shape;2180;p13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1" name="Google Shape;2181;p13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2" name="Google Shape;2182;p13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3" name="Google Shape;2183;p13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4" name="Google Shape;2184;p13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5" name="Google Shape;2185;p13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6" name="Google Shape;2186;p13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7" name="Google Shape;2187;p13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8" name="Google Shape;2188;p13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89" name="Google Shape;2189;p13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0" name="Google Shape;2190;p13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1" name="Google Shape;2191;p13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2" name="Google Shape;2192;p13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3" name="Google Shape;2193;p13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4" name="Google Shape;2194;p13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5" name="Google Shape;2195;p13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6" name="Google Shape;2196;p13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7" name="Google Shape;2197;p13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8" name="Google Shape;2198;p13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99" name="Google Shape;2199;p13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0" name="Google Shape;2200;p13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1" name="Google Shape;2201;p13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2" name="Google Shape;2202;p13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3" name="Google Shape;2203;p13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4" name="Google Shape;2204;p13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5" name="Google Shape;2205;p13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6" name="Google Shape;2206;p13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7" name="Google Shape;2207;p13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8" name="Google Shape;2208;p13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9" name="Google Shape;2209;p13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0" name="Google Shape;2210;p13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1" name="Google Shape;2211;p13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2" name="Google Shape;2212;p13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3" name="Google Shape;2213;p13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4" name="Google Shape;2214;p13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5" name="Google Shape;2215;p13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6" name="Google Shape;2216;p13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7" name="Google Shape;2217;p13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8" name="Google Shape;2218;p13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9" name="Google Shape;2219;p13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0" name="Google Shape;2220;p13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1" name="Google Shape;2221;p13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2" name="Google Shape;2222;p13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3" name="Google Shape;2223;p13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4" name="Google Shape;2224;p13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5" name="Google Shape;2225;p13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6" name="Google Shape;2226;p13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7" name="Google Shape;2227;p13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8" name="Google Shape;2228;p13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9" name="Google Shape;2229;p13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30" name="Google Shape;2230;p13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31" name="Google Shape;2231;p13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32" name="Google Shape;2232;p13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33" name="Google Shape;2233;p13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34" name="Google Shape;2234;p13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35" name="Google Shape;2235;p13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36" name="Google Shape;2236;p13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37" name="Google Shape;2237;p13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238" name="Google Shape;2238;p13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9" name="Google Shape;2239;p13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40" name="Google Shape;2240;p13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2241" name="Google Shape;2241;p13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2" name="Google Shape;2242;p13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3" name="Google Shape;2243;p13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44" name="Google Shape;2244;p13"/>
          <p:cNvSpPr txBox="1">
            <a:spLocks noGrp="1"/>
          </p:cNvSpPr>
          <p:nvPr>
            <p:ph type="title"/>
          </p:nvPr>
        </p:nvSpPr>
        <p:spPr>
          <a:xfrm>
            <a:off x="1656796" y="1653427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2245" name="Google Shape;2245;p13"/>
          <p:cNvSpPr txBox="1">
            <a:spLocks noGrp="1"/>
          </p:cNvSpPr>
          <p:nvPr>
            <p:ph type="subTitle" idx="1"/>
          </p:nvPr>
        </p:nvSpPr>
        <p:spPr>
          <a:xfrm>
            <a:off x="1656796" y="2021113"/>
            <a:ext cx="2867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246" name="Google Shape;2246;p13"/>
          <p:cNvSpPr txBox="1">
            <a:spLocks noGrp="1"/>
          </p:cNvSpPr>
          <p:nvPr>
            <p:ph type="title" idx="2"/>
          </p:nvPr>
        </p:nvSpPr>
        <p:spPr>
          <a:xfrm flipH="1">
            <a:off x="5555723" y="1653431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2247" name="Google Shape;2247;p13"/>
          <p:cNvSpPr txBox="1">
            <a:spLocks noGrp="1"/>
          </p:cNvSpPr>
          <p:nvPr>
            <p:ph type="subTitle" idx="3"/>
          </p:nvPr>
        </p:nvSpPr>
        <p:spPr>
          <a:xfrm flipH="1">
            <a:off x="5555723" y="2021120"/>
            <a:ext cx="2866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248" name="Google Shape;2248;p13"/>
          <p:cNvSpPr txBox="1">
            <a:spLocks noGrp="1"/>
          </p:cNvSpPr>
          <p:nvPr>
            <p:ph type="title" idx="4" hasCustomPrompt="1"/>
          </p:nvPr>
        </p:nvSpPr>
        <p:spPr>
          <a:xfrm>
            <a:off x="864388" y="1896775"/>
            <a:ext cx="734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49" name="Google Shape;2249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750588" y="1896775"/>
            <a:ext cx="734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50" name="Google Shape;2250;p13"/>
          <p:cNvSpPr txBox="1">
            <a:spLocks noGrp="1"/>
          </p:cNvSpPr>
          <p:nvPr>
            <p:ph type="title" idx="6"/>
          </p:nvPr>
        </p:nvSpPr>
        <p:spPr>
          <a:xfrm>
            <a:off x="720000" y="72175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1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13"/>
          <p:cNvSpPr txBox="1">
            <a:spLocks noGrp="1"/>
          </p:cNvSpPr>
          <p:nvPr>
            <p:ph type="title" idx="7"/>
          </p:nvPr>
        </p:nvSpPr>
        <p:spPr>
          <a:xfrm>
            <a:off x="1656796" y="3220074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2252" name="Google Shape;2252;p13"/>
          <p:cNvSpPr txBox="1">
            <a:spLocks noGrp="1"/>
          </p:cNvSpPr>
          <p:nvPr>
            <p:ph type="subTitle" idx="8"/>
          </p:nvPr>
        </p:nvSpPr>
        <p:spPr>
          <a:xfrm>
            <a:off x="1656796" y="3588128"/>
            <a:ext cx="2867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253" name="Google Shape;2253;p13"/>
          <p:cNvSpPr txBox="1">
            <a:spLocks noGrp="1"/>
          </p:cNvSpPr>
          <p:nvPr>
            <p:ph type="title" idx="9"/>
          </p:nvPr>
        </p:nvSpPr>
        <p:spPr>
          <a:xfrm flipH="1">
            <a:off x="5555723" y="3220074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2254" name="Google Shape;2254;p13"/>
          <p:cNvSpPr txBox="1">
            <a:spLocks noGrp="1"/>
          </p:cNvSpPr>
          <p:nvPr>
            <p:ph type="subTitle" idx="13"/>
          </p:nvPr>
        </p:nvSpPr>
        <p:spPr>
          <a:xfrm flipH="1">
            <a:off x="5555723" y="3588128"/>
            <a:ext cx="2866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255" name="Google Shape;2255;p13"/>
          <p:cNvSpPr txBox="1">
            <a:spLocks noGrp="1"/>
          </p:cNvSpPr>
          <p:nvPr>
            <p:ph type="title" idx="14" hasCustomPrompt="1"/>
          </p:nvPr>
        </p:nvSpPr>
        <p:spPr>
          <a:xfrm>
            <a:off x="864388" y="3461350"/>
            <a:ext cx="734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56" name="Google Shape;2256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4750588" y="3461350"/>
            <a:ext cx="734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23119623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8" name="Google Shape;2258;p14"/>
          <p:cNvGrpSpPr/>
          <p:nvPr/>
        </p:nvGrpSpPr>
        <p:grpSpPr>
          <a:xfrm>
            <a:off x="-2074" y="-4274"/>
            <a:ext cx="9147113" cy="5156325"/>
            <a:chOff x="-2075" y="-4275"/>
            <a:chExt cx="9147113" cy="5156325"/>
          </a:xfrm>
        </p:grpSpPr>
        <p:pic>
          <p:nvPicPr>
            <p:cNvPr id="2259" name="Google Shape;2259;p14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038" y="-427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0" name="Google Shape;2260;p14"/>
            <p:cNvGrpSpPr/>
            <p:nvPr/>
          </p:nvGrpSpPr>
          <p:grpSpPr>
            <a:xfrm>
              <a:off x="203449" y="188116"/>
              <a:ext cx="8737052" cy="4744890"/>
              <a:chOff x="203449" y="188116"/>
              <a:chExt cx="8737052" cy="4744890"/>
            </a:xfrm>
          </p:grpSpPr>
          <p:grpSp>
            <p:nvGrpSpPr>
              <p:cNvPr id="2261" name="Google Shape;2261;p14"/>
              <p:cNvGrpSpPr/>
              <p:nvPr/>
            </p:nvGrpSpPr>
            <p:grpSpPr>
              <a:xfrm>
                <a:off x="469224" y="214187"/>
                <a:ext cx="8205551" cy="365702"/>
                <a:chOff x="699744" y="6177638"/>
                <a:chExt cx="8205551" cy="365702"/>
              </a:xfrm>
            </p:grpSpPr>
            <p:sp>
              <p:nvSpPr>
                <p:cNvPr id="2262" name="Google Shape;2262;p14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2276" name="Google Shape;2276;p14"/>
              <p:cNvGrpSpPr/>
              <p:nvPr/>
            </p:nvGrpSpPr>
            <p:grpSpPr>
              <a:xfrm rot="-5400000">
                <a:off x="-1969114" y="2360679"/>
                <a:ext cx="4710828" cy="365702"/>
                <a:chOff x="3612014" y="6177638"/>
                <a:chExt cx="4710828" cy="365702"/>
              </a:xfrm>
            </p:grpSpPr>
            <p:sp>
              <p:nvSpPr>
                <p:cNvPr id="2277" name="Google Shape;2277;p14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2285" name="Google Shape;2285;p14"/>
              <p:cNvGrpSpPr/>
              <p:nvPr/>
            </p:nvGrpSpPr>
            <p:grpSpPr>
              <a:xfrm rot="10800000">
                <a:off x="469224" y="4563612"/>
                <a:ext cx="8205551" cy="365702"/>
                <a:chOff x="699744" y="6177638"/>
                <a:chExt cx="8205551" cy="365702"/>
              </a:xfrm>
            </p:grpSpPr>
            <p:sp>
              <p:nvSpPr>
                <p:cNvPr id="2286" name="Google Shape;2286;p14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87" name="Google Shape;2287;p14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94" name="Google Shape;2294;p14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95" name="Google Shape;2295;p14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96" name="Google Shape;2296;p14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2300" name="Google Shape;2300;p14"/>
              <p:cNvGrpSpPr/>
              <p:nvPr/>
            </p:nvGrpSpPr>
            <p:grpSpPr>
              <a:xfrm rot="5400000">
                <a:off x="6402236" y="2394741"/>
                <a:ext cx="4710828" cy="365702"/>
                <a:chOff x="3612014" y="6177638"/>
                <a:chExt cx="4710828" cy="365702"/>
              </a:xfrm>
            </p:grpSpPr>
            <p:sp>
              <p:nvSpPr>
                <p:cNvPr id="2301" name="Google Shape;2301;p14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304" name="Google Shape;2304;p14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305" name="Google Shape;2305;p14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307" name="Google Shape;2307;p14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308" name="Google Shape;2308;p14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</p:grpSp>
        <p:grpSp>
          <p:nvGrpSpPr>
            <p:cNvPr id="2309" name="Google Shape;2309;p14"/>
            <p:cNvGrpSpPr/>
            <p:nvPr/>
          </p:nvGrpSpPr>
          <p:grpSpPr>
            <a:xfrm>
              <a:off x="1038" y="-4275"/>
              <a:ext cx="9144000" cy="5155200"/>
              <a:chOff x="0" y="0"/>
              <a:chExt cx="9144000" cy="5155200"/>
            </a:xfrm>
          </p:grpSpPr>
          <p:sp>
            <p:nvSpPr>
              <p:cNvPr id="2310" name="Google Shape;2310;p14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1" name="Google Shape;2311;p14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2" name="Google Shape;2312;p14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3" name="Google Shape;2313;p14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314" name="Google Shape;2314;p14"/>
            <p:cNvGrpSpPr/>
            <p:nvPr/>
          </p:nvGrpSpPr>
          <p:grpSpPr>
            <a:xfrm>
              <a:off x="108046" y="135556"/>
              <a:ext cx="8929982" cy="4863838"/>
              <a:chOff x="107009" y="139831"/>
              <a:chExt cx="8929982" cy="4863838"/>
            </a:xfrm>
          </p:grpSpPr>
          <p:sp>
            <p:nvSpPr>
              <p:cNvPr id="2315" name="Google Shape;2315;p14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6" name="Google Shape;2316;p14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7" name="Google Shape;2317;p14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8" name="Google Shape;2318;p14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9" name="Google Shape;2319;p14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0" name="Google Shape;2320;p14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1" name="Google Shape;2321;p14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2" name="Google Shape;2322;p14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3" name="Google Shape;2323;p14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4" name="Google Shape;2324;p14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5" name="Google Shape;2325;p14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6" name="Google Shape;2326;p14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7" name="Google Shape;2327;p14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8" name="Google Shape;2328;p14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9" name="Google Shape;2329;p14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0" name="Google Shape;2330;p14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1" name="Google Shape;2331;p14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2" name="Google Shape;2332;p14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3" name="Google Shape;2333;p14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4" name="Google Shape;2334;p14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5" name="Google Shape;2335;p14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6" name="Google Shape;2336;p14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7" name="Google Shape;2337;p14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8" name="Google Shape;2338;p14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9" name="Google Shape;2339;p14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0" name="Google Shape;2340;p14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1" name="Google Shape;2341;p14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2" name="Google Shape;2342;p14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3" name="Google Shape;2343;p14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4" name="Google Shape;2344;p14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5" name="Google Shape;2345;p14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6" name="Google Shape;2346;p14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7" name="Google Shape;2347;p14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8" name="Google Shape;2348;p14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9" name="Google Shape;2349;p14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0" name="Google Shape;2350;p14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1" name="Google Shape;2351;p14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2" name="Google Shape;2352;p14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3" name="Google Shape;2353;p14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4" name="Google Shape;2354;p14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5" name="Google Shape;2355;p14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6" name="Google Shape;2356;p14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7" name="Google Shape;2357;p14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8" name="Google Shape;2358;p14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9" name="Google Shape;2359;p14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0" name="Google Shape;2360;p14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1" name="Google Shape;2361;p14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2" name="Google Shape;2362;p14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3" name="Google Shape;2363;p14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4" name="Google Shape;2364;p14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5" name="Google Shape;2365;p14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6" name="Google Shape;2366;p14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7" name="Google Shape;2367;p14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8" name="Google Shape;2368;p14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9" name="Google Shape;2369;p14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0" name="Google Shape;2370;p14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1" name="Google Shape;2371;p14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2" name="Google Shape;2372;p14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3" name="Google Shape;2373;p14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4" name="Google Shape;2374;p14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5" name="Google Shape;2375;p14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6" name="Google Shape;2376;p14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7" name="Google Shape;2377;p14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8" name="Google Shape;2378;p14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9" name="Google Shape;2379;p14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0" name="Google Shape;2380;p14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1" name="Google Shape;2381;p14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2" name="Google Shape;2382;p14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3" name="Google Shape;2383;p14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4" name="Google Shape;2384;p14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5" name="Google Shape;2385;p14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6" name="Google Shape;2386;p14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7" name="Google Shape;2387;p14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8" name="Google Shape;2388;p14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9" name="Google Shape;2389;p14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0" name="Google Shape;2390;p14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1" name="Google Shape;2391;p14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2" name="Google Shape;2392;p14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3" name="Google Shape;2393;p14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4" name="Google Shape;2394;p14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5" name="Google Shape;2395;p14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6" name="Google Shape;2396;p14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7" name="Google Shape;2397;p14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8" name="Google Shape;2398;p14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9" name="Google Shape;2399;p14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0" name="Google Shape;2400;p14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1" name="Google Shape;2401;p14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2" name="Google Shape;2402;p14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3" name="Google Shape;2403;p14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4" name="Google Shape;2404;p14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5" name="Google Shape;2405;p14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6" name="Google Shape;2406;p14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7" name="Google Shape;2407;p14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8" name="Google Shape;2408;p14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9" name="Google Shape;2409;p14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0" name="Google Shape;2410;p14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1" name="Google Shape;2411;p14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2" name="Google Shape;2412;p14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3" name="Google Shape;2413;p14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4" name="Google Shape;2414;p14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5" name="Google Shape;2415;p14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6" name="Google Shape;2416;p14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7" name="Google Shape;2417;p14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8" name="Google Shape;2418;p14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9" name="Google Shape;2419;p14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0" name="Google Shape;2420;p14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1" name="Google Shape;2421;p14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2" name="Google Shape;2422;p14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3" name="Google Shape;2423;p14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4" name="Google Shape;2424;p14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5" name="Google Shape;2425;p14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6" name="Google Shape;2426;p14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7" name="Google Shape;2427;p14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8" name="Google Shape;2428;p14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9" name="Google Shape;2429;p14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0" name="Google Shape;2430;p14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1" name="Google Shape;2431;p14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2" name="Google Shape;2432;p14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3" name="Google Shape;2433;p14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4" name="Google Shape;2434;p14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5" name="Google Shape;2435;p14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6" name="Google Shape;2436;p14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7" name="Google Shape;2437;p14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8" name="Google Shape;2438;p14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9" name="Google Shape;2439;p14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0" name="Google Shape;2440;p14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1" name="Google Shape;2441;p14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2" name="Google Shape;2442;p14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3" name="Google Shape;2443;p14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4" name="Google Shape;2444;p14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5" name="Google Shape;2445;p14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6" name="Google Shape;2446;p14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7" name="Google Shape;2447;p14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8" name="Google Shape;2448;p14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9" name="Google Shape;2449;p14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0" name="Google Shape;2450;p14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1" name="Google Shape;2451;p14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2" name="Google Shape;2452;p14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3" name="Google Shape;2453;p14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4" name="Google Shape;2454;p14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5" name="Google Shape;2455;p14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6" name="Google Shape;2456;p14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7" name="Google Shape;2457;p14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8" name="Google Shape;2458;p14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9" name="Google Shape;2459;p14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0" name="Google Shape;2460;p14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1" name="Google Shape;2461;p14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2" name="Google Shape;2462;p14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3" name="Google Shape;2463;p14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4" name="Google Shape;2464;p14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5" name="Google Shape;2465;p14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6" name="Google Shape;2466;p14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7" name="Google Shape;2467;p14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8" name="Google Shape;2468;p14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9" name="Google Shape;2469;p14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0" name="Google Shape;2470;p14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1" name="Google Shape;2471;p14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2" name="Google Shape;2472;p14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3" name="Google Shape;2473;p14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4" name="Google Shape;2474;p14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5" name="Google Shape;2475;p14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6" name="Google Shape;2476;p14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7" name="Google Shape;2477;p14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8" name="Google Shape;2478;p14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9" name="Google Shape;2479;p14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80" name="Google Shape;2480;p14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481" name="Google Shape;2481;p14"/>
            <p:cNvSpPr/>
            <p:nvPr/>
          </p:nvSpPr>
          <p:spPr>
            <a:xfrm>
              <a:off x="373875" y="3566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2" name="Google Shape;2482;p14"/>
            <p:cNvSpPr/>
            <p:nvPr/>
          </p:nvSpPr>
          <p:spPr>
            <a:xfrm>
              <a:off x="-2075" y="-315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483" name="Google Shape;2483;p14"/>
          <p:cNvSpPr txBox="1">
            <a:spLocks noGrp="1"/>
          </p:cNvSpPr>
          <p:nvPr>
            <p:ph type="body" idx="1"/>
          </p:nvPr>
        </p:nvSpPr>
        <p:spPr>
          <a:xfrm>
            <a:off x="1663950" y="1401400"/>
            <a:ext cx="5816100" cy="1810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04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 sz="3000"/>
            </a:lvl1pPr>
            <a:lvl2pPr marL="914400" lvl="1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0991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0991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1"/>
              </a:spcBef>
              <a:spcAft>
                <a:spcPts val="1601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484" name="Google Shape;2484;p14"/>
          <p:cNvSpPr txBox="1">
            <a:spLocks noGrp="1"/>
          </p:cNvSpPr>
          <p:nvPr>
            <p:ph type="title"/>
          </p:nvPr>
        </p:nvSpPr>
        <p:spPr>
          <a:xfrm>
            <a:off x="1454100" y="3284900"/>
            <a:ext cx="6235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50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11926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6" name="Google Shape;2486;p15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2487" name="Google Shape;2487;p15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88" name="Google Shape;2488;p15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2489" name="Google Shape;2489;p15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0" name="Google Shape;2490;p15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1" name="Google Shape;2491;p15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2" name="Google Shape;2492;p15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493" name="Google Shape;2493;p15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2494" name="Google Shape;2494;p15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5" name="Google Shape;2495;p15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6" name="Google Shape;2496;p15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7" name="Google Shape;2497;p15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8" name="Google Shape;2498;p15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9" name="Google Shape;2499;p15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0" name="Google Shape;2500;p15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1" name="Google Shape;2501;p15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2" name="Google Shape;2502;p15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3" name="Google Shape;2503;p15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4" name="Google Shape;2504;p15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5" name="Google Shape;2505;p15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6" name="Google Shape;2506;p15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7" name="Google Shape;2507;p15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8" name="Google Shape;2508;p15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9" name="Google Shape;2509;p15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0" name="Google Shape;2510;p15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1" name="Google Shape;2511;p15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2" name="Google Shape;2512;p15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3" name="Google Shape;2513;p15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4" name="Google Shape;2514;p15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5" name="Google Shape;2515;p15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6" name="Google Shape;2516;p15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7" name="Google Shape;2517;p15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8" name="Google Shape;2518;p15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9" name="Google Shape;2519;p15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0" name="Google Shape;2520;p15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1" name="Google Shape;2521;p15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2" name="Google Shape;2522;p15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3" name="Google Shape;2523;p15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4" name="Google Shape;2524;p15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5" name="Google Shape;2525;p15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6" name="Google Shape;2526;p15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7" name="Google Shape;2527;p15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8" name="Google Shape;2528;p15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9" name="Google Shape;2529;p15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0" name="Google Shape;2530;p15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1" name="Google Shape;2531;p15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2" name="Google Shape;2532;p15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3" name="Google Shape;2533;p15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4" name="Google Shape;2534;p15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5" name="Google Shape;2535;p15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6" name="Google Shape;2536;p15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7" name="Google Shape;2537;p15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8" name="Google Shape;2538;p15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9" name="Google Shape;2539;p15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0" name="Google Shape;2540;p15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1" name="Google Shape;2541;p15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2" name="Google Shape;2542;p15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3" name="Google Shape;2543;p15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4" name="Google Shape;2544;p15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5" name="Google Shape;2545;p15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6" name="Google Shape;2546;p15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7" name="Google Shape;2547;p15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8" name="Google Shape;2548;p15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49" name="Google Shape;2549;p15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0" name="Google Shape;2550;p15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1" name="Google Shape;2551;p15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2" name="Google Shape;2552;p15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3" name="Google Shape;2553;p15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4" name="Google Shape;2554;p15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5" name="Google Shape;2555;p15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6" name="Google Shape;2556;p15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7" name="Google Shape;2557;p15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8" name="Google Shape;2558;p15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59" name="Google Shape;2559;p15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0" name="Google Shape;2560;p15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1" name="Google Shape;2561;p15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2" name="Google Shape;2562;p15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3" name="Google Shape;2563;p15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4" name="Google Shape;2564;p15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5" name="Google Shape;2565;p15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6" name="Google Shape;2566;p15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7" name="Google Shape;2567;p15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8" name="Google Shape;2568;p15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69" name="Google Shape;2569;p15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4" name="Google Shape;2574;p15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5" name="Google Shape;2575;p15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6" name="Google Shape;2576;p15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7" name="Google Shape;2577;p15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8" name="Google Shape;2578;p15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79" name="Google Shape;2579;p15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0" name="Google Shape;2580;p15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1" name="Google Shape;2581;p15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2" name="Google Shape;2582;p15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3" name="Google Shape;2583;p15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4" name="Google Shape;2584;p15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5" name="Google Shape;2585;p15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6" name="Google Shape;2586;p15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7" name="Google Shape;2587;p15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8" name="Google Shape;2588;p15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9" name="Google Shape;2589;p15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0" name="Google Shape;2590;p15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1" name="Google Shape;2591;p15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2" name="Google Shape;2592;p15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3" name="Google Shape;2593;p15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4" name="Google Shape;2594;p15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5" name="Google Shape;2595;p15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6" name="Google Shape;2596;p15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7" name="Google Shape;2597;p15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8" name="Google Shape;2598;p15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9" name="Google Shape;2599;p15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0" name="Google Shape;2600;p15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1" name="Google Shape;2601;p15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2" name="Google Shape;2602;p15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3" name="Google Shape;2603;p15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4" name="Google Shape;2604;p15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5" name="Google Shape;2605;p15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6" name="Google Shape;2606;p15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7" name="Google Shape;2607;p15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8" name="Google Shape;2608;p15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9" name="Google Shape;2609;p15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10" name="Google Shape;2610;p15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11" name="Google Shape;2611;p15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12" name="Google Shape;2612;p15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13" name="Google Shape;2613;p15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14" name="Google Shape;2614;p15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15" name="Google Shape;2615;p15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16" name="Google Shape;2616;p15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17" name="Google Shape;2617;p15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18" name="Google Shape;2618;p15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19" name="Google Shape;2619;p15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20" name="Google Shape;2620;p15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21" name="Google Shape;2621;p15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22" name="Google Shape;2622;p15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23" name="Google Shape;2623;p15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24" name="Google Shape;2624;p15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25" name="Google Shape;2625;p15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26" name="Google Shape;2626;p15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27" name="Google Shape;2627;p15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28" name="Google Shape;2628;p15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29" name="Google Shape;2629;p15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30" name="Google Shape;2630;p15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31" name="Google Shape;2631;p15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32" name="Google Shape;2632;p15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33" name="Google Shape;2633;p15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34" name="Google Shape;2634;p15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35" name="Google Shape;2635;p15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36" name="Google Shape;2636;p15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37" name="Google Shape;2637;p15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38" name="Google Shape;2638;p15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39" name="Google Shape;2639;p15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40" name="Google Shape;2640;p15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41" name="Google Shape;2641;p15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42" name="Google Shape;2642;p15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43" name="Google Shape;2643;p15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44" name="Google Shape;2644;p15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45" name="Google Shape;2645;p15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46" name="Google Shape;2646;p15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47" name="Google Shape;2647;p15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48" name="Google Shape;2648;p15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49" name="Google Shape;2649;p15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50" name="Google Shape;2650;p15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51" name="Google Shape;2651;p15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52" name="Google Shape;2652;p15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53" name="Google Shape;2653;p15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54" name="Google Shape;2654;p15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55" name="Google Shape;2655;p15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56" name="Google Shape;2656;p15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57" name="Google Shape;2657;p15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58" name="Google Shape;2658;p15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59" name="Google Shape;2659;p15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660" name="Google Shape;2660;p15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1" name="Google Shape;2661;p15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62" name="Google Shape;2662;p15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2663" name="Google Shape;2663;p15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4" name="Google Shape;2664;p15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5" name="Google Shape;2665;p15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666" name="Google Shape;2666;p15"/>
          <p:cNvSpPr txBox="1">
            <a:spLocks noGrp="1"/>
          </p:cNvSpPr>
          <p:nvPr>
            <p:ph type="title"/>
          </p:nvPr>
        </p:nvSpPr>
        <p:spPr>
          <a:xfrm>
            <a:off x="720000" y="722376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662407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8" name="Google Shape;2668;p16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2669" name="Google Shape;2669;p16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70" name="Google Shape;2670;p16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2671" name="Google Shape;2671;p16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72" name="Google Shape;2672;p16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73" name="Google Shape;2673;p16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74" name="Google Shape;2674;p16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675" name="Google Shape;2675;p16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2676" name="Google Shape;2676;p16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77" name="Google Shape;2677;p16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78" name="Google Shape;2678;p16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79" name="Google Shape;2679;p16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80" name="Google Shape;2680;p16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81" name="Google Shape;2681;p16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82" name="Google Shape;2682;p16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83" name="Google Shape;2683;p16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84" name="Google Shape;2684;p16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85" name="Google Shape;2685;p16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86" name="Google Shape;2686;p16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87" name="Google Shape;2687;p16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88" name="Google Shape;2688;p16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89" name="Google Shape;2689;p16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90" name="Google Shape;2690;p16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91" name="Google Shape;2691;p16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92" name="Google Shape;2692;p16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93" name="Google Shape;2693;p16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94" name="Google Shape;2694;p16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95" name="Google Shape;2695;p16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96" name="Google Shape;2696;p16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97" name="Google Shape;2697;p16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98" name="Google Shape;2698;p16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99" name="Google Shape;2699;p16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00" name="Google Shape;2700;p16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01" name="Google Shape;2701;p16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02" name="Google Shape;2702;p16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03" name="Google Shape;2703;p16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04" name="Google Shape;2704;p16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05" name="Google Shape;2705;p16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06" name="Google Shape;2706;p16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07" name="Google Shape;2707;p16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08" name="Google Shape;2708;p16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09" name="Google Shape;2709;p16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10" name="Google Shape;2710;p16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11" name="Google Shape;2711;p16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12" name="Google Shape;2712;p16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13" name="Google Shape;2713;p16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14" name="Google Shape;2714;p16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15" name="Google Shape;2715;p16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16" name="Google Shape;2716;p16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17" name="Google Shape;2717;p16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18" name="Google Shape;2718;p16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19" name="Google Shape;2719;p16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20" name="Google Shape;2720;p16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21" name="Google Shape;2721;p16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22" name="Google Shape;2722;p16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23" name="Google Shape;2723;p16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24" name="Google Shape;2724;p16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25" name="Google Shape;2725;p16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26" name="Google Shape;2726;p16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27" name="Google Shape;2727;p16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28" name="Google Shape;2728;p16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29" name="Google Shape;2729;p16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30" name="Google Shape;2730;p16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31" name="Google Shape;2731;p16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32" name="Google Shape;2732;p16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33" name="Google Shape;2733;p16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34" name="Google Shape;2734;p16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35" name="Google Shape;2735;p16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36" name="Google Shape;2736;p16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37" name="Google Shape;2737;p16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38" name="Google Shape;2738;p16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39" name="Google Shape;2739;p16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40" name="Google Shape;2740;p16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41" name="Google Shape;2741;p16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42" name="Google Shape;2742;p16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43" name="Google Shape;2743;p16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44" name="Google Shape;2744;p16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45" name="Google Shape;2745;p16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46" name="Google Shape;2746;p16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47" name="Google Shape;2747;p16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48" name="Google Shape;2748;p16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49" name="Google Shape;2749;p16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50" name="Google Shape;2750;p16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51" name="Google Shape;2751;p16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52" name="Google Shape;2752;p16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53" name="Google Shape;2753;p16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54" name="Google Shape;2754;p16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55" name="Google Shape;2755;p16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56" name="Google Shape;2756;p16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57" name="Google Shape;2757;p16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58" name="Google Shape;2758;p16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59" name="Google Shape;2759;p16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0" name="Google Shape;2760;p16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1" name="Google Shape;2761;p16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2" name="Google Shape;2762;p16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3" name="Google Shape;2763;p16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4" name="Google Shape;2764;p16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5" name="Google Shape;2765;p16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6" name="Google Shape;2766;p16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7" name="Google Shape;2767;p16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8" name="Google Shape;2768;p16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9" name="Google Shape;2769;p16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0" name="Google Shape;2770;p16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1" name="Google Shape;2771;p16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2" name="Google Shape;2772;p16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3" name="Google Shape;2773;p16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4" name="Google Shape;2774;p16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5" name="Google Shape;2775;p16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6" name="Google Shape;2776;p16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7" name="Google Shape;2777;p16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8" name="Google Shape;2778;p16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9" name="Google Shape;2779;p16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0" name="Google Shape;2780;p16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1" name="Google Shape;2781;p16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2" name="Google Shape;2782;p16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3" name="Google Shape;2783;p16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4" name="Google Shape;2784;p16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5" name="Google Shape;2785;p16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6" name="Google Shape;2786;p16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7" name="Google Shape;2787;p16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8" name="Google Shape;2788;p16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9" name="Google Shape;2789;p16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90" name="Google Shape;2790;p16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91" name="Google Shape;2791;p16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92" name="Google Shape;2792;p16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93" name="Google Shape;2793;p16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94" name="Google Shape;2794;p16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95" name="Google Shape;2795;p16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96" name="Google Shape;2796;p16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97" name="Google Shape;2797;p16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98" name="Google Shape;2798;p16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99" name="Google Shape;2799;p16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00" name="Google Shape;2800;p16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01" name="Google Shape;2801;p16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02" name="Google Shape;2802;p16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03" name="Google Shape;2803;p16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04" name="Google Shape;2804;p16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05" name="Google Shape;2805;p16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06" name="Google Shape;2806;p16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07" name="Google Shape;2807;p16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08" name="Google Shape;2808;p16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09" name="Google Shape;2809;p16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0" name="Google Shape;2810;p16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1" name="Google Shape;2811;p16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2" name="Google Shape;2812;p16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3" name="Google Shape;2813;p16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4" name="Google Shape;2814;p16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5" name="Google Shape;2815;p16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6" name="Google Shape;2816;p16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7" name="Google Shape;2817;p16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8" name="Google Shape;2818;p16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9" name="Google Shape;2819;p16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0" name="Google Shape;2820;p16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1" name="Google Shape;2821;p16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2" name="Google Shape;2822;p16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3" name="Google Shape;2823;p16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4" name="Google Shape;2824;p16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5" name="Google Shape;2825;p16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6" name="Google Shape;2826;p16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7" name="Google Shape;2827;p16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8" name="Google Shape;2828;p16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9" name="Google Shape;2829;p16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0" name="Google Shape;2830;p16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1" name="Google Shape;2831;p16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2" name="Google Shape;2832;p16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3" name="Google Shape;2833;p16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4" name="Google Shape;2834;p16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5" name="Google Shape;2835;p16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6" name="Google Shape;2836;p16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7" name="Google Shape;2837;p16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8" name="Google Shape;2838;p16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9" name="Google Shape;2839;p16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40" name="Google Shape;2840;p16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41" name="Google Shape;2841;p16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842" name="Google Shape;2842;p16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3" name="Google Shape;2843;p16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844" name="Google Shape;2844;p16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2845" name="Google Shape;2845;p16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6" name="Google Shape;2846;p16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7" name="Google Shape;2847;p16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848" name="Google Shape;2848;p16"/>
          <p:cNvSpPr txBox="1">
            <a:spLocks noGrp="1"/>
          </p:cNvSpPr>
          <p:nvPr>
            <p:ph type="title"/>
          </p:nvPr>
        </p:nvSpPr>
        <p:spPr>
          <a:xfrm>
            <a:off x="947936" y="1553557"/>
            <a:ext cx="3394500" cy="548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849" name="Google Shape;2849;p16"/>
          <p:cNvSpPr txBox="1">
            <a:spLocks noGrp="1"/>
          </p:cNvSpPr>
          <p:nvPr>
            <p:ph type="subTitle" idx="1"/>
          </p:nvPr>
        </p:nvSpPr>
        <p:spPr>
          <a:xfrm>
            <a:off x="948686" y="2158043"/>
            <a:ext cx="3393000" cy="14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2329725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1" name="Google Shape;2851;p17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2852" name="Google Shape;2852;p17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53" name="Google Shape;2853;p17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2854" name="Google Shape;2854;p17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55" name="Google Shape;2855;p17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56" name="Google Shape;2856;p17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57" name="Google Shape;2857;p17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858" name="Google Shape;2858;p17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2859" name="Google Shape;2859;p17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0" name="Google Shape;2860;p17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1" name="Google Shape;2861;p17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2" name="Google Shape;2862;p17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3" name="Google Shape;2863;p17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4" name="Google Shape;2864;p17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5" name="Google Shape;2865;p17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6" name="Google Shape;2866;p17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7" name="Google Shape;2867;p17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8" name="Google Shape;2868;p17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69" name="Google Shape;2869;p17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0" name="Google Shape;2870;p17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1" name="Google Shape;2871;p17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2" name="Google Shape;2872;p17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3" name="Google Shape;2873;p17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4" name="Google Shape;2874;p17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5" name="Google Shape;2875;p17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6" name="Google Shape;2876;p17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7" name="Google Shape;2877;p17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8" name="Google Shape;2878;p17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79" name="Google Shape;2879;p17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0" name="Google Shape;2880;p17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1" name="Google Shape;2881;p17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2" name="Google Shape;2882;p17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3" name="Google Shape;2883;p17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4" name="Google Shape;2884;p17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5" name="Google Shape;2885;p17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6" name="Google Shape;2886;p17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7" name="Google Shape;2887;p17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8" name="Google Shape;2888;p17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9" name="Google Shape;2889;p17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0" name="Google Shape;2890;p17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1" name="Google Shape;2891;p17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2" name="Google Shape;2892;p17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3" name="Google Shape;2893;p17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4" name="Google Shape;2894;p17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5" name="Google Shape;2895;p17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6" name="Google Shape;2896;p17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7" name="Google Shape;2897;p17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8" name="Google Shape;2898;p17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9" name="Google Shape;2899;p17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0" name="Google Shape;2900;p17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1" name="Google Shape;2901;p17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2" name="Google Shape;2902;p17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3" name="Google Shape;2903;p17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4" name="Google Shape;2904;p17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5" name="Google Shape;2905;p17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6" name="Google Shape;2906;p17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7" name="Google Shape;2907;p17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8" name="Google Shape;2908;p17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9" name="Google Shape;2909;p17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0" name="Google Shape;2910;p17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1" name="Google Shape;2911;p17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2" name="Google Shape;2912;p17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3" name="Google Shape;2913;p17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4" name="Google Shape;2914;p17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5" name="Google Shape;2915;p17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6" name="Google Shape;2916;p17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7" name="Google Shape;2917;p17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8" name="Google Shape;2918;p17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9" name="Google Shape;2919;p17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0" name="Google Shape;2920;p17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1" name="Google Shape;2921;p17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2" name="Google Shape;2922;p17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3" name="Google Shape;2923;p17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4" name="Google Shape;2924;p17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5" name="Google Shape;2925;p17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6" name="Google Shape;2926;p17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7" name="Google Shape;2927;p17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8" name="Google Shape;2928;p17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9" name="Google Shape;2929;p17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0" name="Google Shape;2930;p17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1" name="Google Shape;2931;p17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2" name="Google Shape;2932;p17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3" name="Google Shape;2933;p17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4" name="Google Shape;2934;p17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5" name="Google Shape;2935;p17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6" name="Google Shape;2936;p17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7" name="Google Shape;2937;p17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8" name="Google Shape;2938;p17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9" name="Google Shape;2939;p17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0" name="Google Shape;2940;p17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1" name="Google Shape;2941;p17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2" name="Google Shape;2942;p17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3" name="Google Shape;2943;p17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4" name="Google Shape;2944;p17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5" name="Google Shape;2945;p17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6" name="Google Shape;2946;p17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7" name="Google Shape;2947;p17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8" name="Google Shape;2948;p17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9" name="Google Shape;2949;p17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0" name="Google Shape;2950;p17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1" name="Google Shape;2951;p17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2" name="Google Shape;2952;p17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3" name="Google Shape;2953;p17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4" name="Google Shape;2954;p17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5" name="Google Shape;2955;p17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6" name="Google Shape;2956;p17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7" name="Google Shape;2957;p17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8" name="Google Shape;2958;p17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9" name="Google Shape;2959;p17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0" name="Google Shape;2960;p17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1" name="Google Shape;2961;p17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2" name="Google Shape;2962;p17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3" name="Google Shape;2963;p17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4" name="Google Shape;2964;p17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5" name="Google Shape;2965;p17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6" name="Google Shape;2966;p17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7" name="Google Shape;2967;p17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8" name="Google Shape;2968;p17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9" name="Google Shape;2969;p17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0" name="Google Shape;2970;p17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1" name="Google Shape;2971;p17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2" name="Google Shape;2972;p17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3" name="Google Shape;2973;p17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4" name="Google Shape;2974;p17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5" name="Google Shape;2975;p17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6" name="Google Shape;2976;p17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7" name="Google Shape;2977;p17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8" name="Google Shape;2978;p17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9" name="Google Shape;2979;p17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0" name="Google Shape;2980;p17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1" name="Google Shape;2981;p17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2" name="Google Shape;2982;p17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3" name="Google Shape;2983;p17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4" name="Google Shape;2984;p17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5" name="Google Shape;2985;p17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6" name="Google Shape;2986;p17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7" name="Google Shape;2987;p17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8" name="Google Shape;2988;p17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9" name="Google Shape;2989;p17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0" name="Google Shape;2990;p17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1" name="Google Shape;2991;p17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2" name="Google Shape;2992;p17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3" name="Google Shape;2993;p17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4" name="Google Shape;2994;p17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5" name="Google Shape;2995;p17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6" name="Google Shape;2996;p17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7" name="Google Shape;2997;p17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8" name="Google Shape;2998;p17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9" name="Google Shape;2999;p17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0" name="Google Shape;3000;p17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1" name="Google Shape;3001;p17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2" name="Google Shape;3002;p17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3" name="Google Shape;3003;p17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4" name="Google Shape;3004;p17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5" name="Google Shape;3005;p17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6" name="Google Shape;3006;p17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7" name="Google Shape;3007;p17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8" name="Google Shape;3008;p17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9" name="Google Shape;3009;p17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0" name="Google Shape;3010;p17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1" name="Google Shape;3011;p17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2" name="Google Shape;3012;p17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3" name="Google Shape;3013;p17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4" name="Google Shape;3014;p17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5" name="Google Shape;3015;p17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6" name="Google Shape;3016;p17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7" name="Google Shape;3017;p17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8" name="Google Shape;3018;p17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9" name="Google Shape;3019;p17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20" name="Google Shape;3020;p17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21" name="Google Shape;3021;p17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22" name="Google Shape;3022;p17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23" name="Google Shape;3023;p17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24" name="Google Shape;3024;p17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025" name="Google Shape;3025;p17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26" name="Google Shape;3026;p17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027" name="Google Shape;3027;p17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3028" name="Google Shape;3028;p17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29" name="Google Shape;3029;p17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30" name="Google Shape;3030;p17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31" name="Google Shape;3031;p17"/>
          <p:cNvSpPr txBox="1">
            <a:spLocks noGrp="1"/>
          </p:cNvSpPr>
          <p:nvPr>
            <p:ph type="title"/>
          </p:nvPr>
        </p:nvSpPr>
        <p:spPr>
          <a:xfrm>
            <a:off x="892370" y="1406050"/>
            <a:ext cx="4102800" cy="1494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32" name="Google Shape;3032;p17"/>
          <p:cNvSpPr txBox="1">
            <a:spLocks noGrp="1"/>
          </p:cNvSpPr>
          <p:nvPr>
            <p:ph type="subTitle" idx="1"/>
          </p:nvPr>
        </p:nvSpPr>
        <p:spPr>
          <a:xfrm>
            <a:off x="891075" y="3006050"/>
            <a:ext cx="41058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63285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3351817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4" name="Google Shape;3034;p18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3035" name="Google Shape;3035;p18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36" name="Google Shape;3036;p18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3037" name="Google Shape;3037;p18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38" name="Google Shape;3038;p18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39" name="Google Shape;3039;p18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0" name="Google Shape;3040;p18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3041" name="Google Shape;3041;p18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3042" name="Google Shape;3042;p18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3" name="Google Shape;3043;p18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4" name="Google Shape;3044;p18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5" name="Google Shape;3045;p18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6" name="Google Shape;3046;p18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7" name="Google Shape;3047;p18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8" name="Google Shape;3048;p18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9" name="Google Shape;3049;p18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0" name="Google Shape;3050;p18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1" name="Google Shape;3051;p18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2" name="Google Shape;3052;p18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3" name="Google Shape;3053;p18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4" name="Google Shape;3054;p18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5" name="Google Shape;3055;p18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6" name="Google Shape;3056;p18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7" name="Google Shape;3057;p18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8" name="Google Shape;3058;p18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9" name="Google Shape;3059;p18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0" name="Google Shape;3060;p18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1" name="Google Shape;3061;p18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2" name="Google Shape;3062;p18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3" name="Google Shape;3063;p18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4" name="Google Shape;3064;p18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5" name="Google Shape;3065;p18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6" name="Google Shape;3066;p18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7" name="Google Shape;3067;p18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8" name="Google Shape;3068;p18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9" name="Google Shape;3069;p18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0" name="Google Shape;3070;p18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1" name="Google Shape;3071;p18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2" name="Google Shape;3072;p18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3" name="Google Shape;3073;p18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4" name="Google Shape;3074;p18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5" name="Google Shape;3075;p18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6" name="Google Shape;3076;p18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7" name="Google Shape;3077;p18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8" name="Google Shape;3078;p18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9" name="Google Shape;3079;p18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0" name="Google Shape;3080;p18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1" name="Google Shape;3081;p18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2" name="Google Shape;3082;p18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3" name="Google Shape;3083;p18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4" name="Google Shape;3084;p18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5" name="Google Shape;3085;p18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6" name="Google Shape;3086;p18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7" name="Google Shape;3087;p18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8" name="Google Shape;3088;p18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9" name="Google Shape;3089;p18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0" name="Google Shape;3090;p18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1" name="Google Shape;3091;p18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2" name="Google Shape;3092;p18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3" name="Google Shape;3093;p18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4" name="Google Shape;3094;p18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5" name="Google Shape;3095;p18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6" name="Google Shape;3096;p18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7" name="Google Shape;3097;p18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8" name="Google Shape;3098;p18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9" name="Google Shape;3099;p18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0" name="Google Shape;3100;p18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1" name="Google Shape;3101;p18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2" name="Google Shape;3102;p18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3" name="Google Shape;3103;p18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4" name="Google Shape;3104;p18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5" name="Google Shape;3105;p18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6" name="Google Shape;3106;p18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7" name="Google Shape;3107;p18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8" name="Google Shape;3108;p18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9" name="Google Shape;3109;p18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0" name="Google Shape;3110;p18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1" name="Google Shape;3111;p18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2" name="Google Shape;3112;p18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3" name="Google Shape;3113;p18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4" name="Google Shape;3114;p18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5" name="Google Shape;3115;p18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6" name="Google Shape;3116;p18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7" name="Google Shape;3117;p18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8" name="Google Shape;3118;p18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9" name="Google Shape;3119;p18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0" name="Google Shape;3120;p18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1" name="Google Shape;3121;p18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2" name="Google Shape;3122;p18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3" name="Google Shape;3123;p18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4" name="Google Shape;3124;p18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5" name="Google Shape;3125;p18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6" name="Google Shape;3126;p18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7" name="Google Shape;3127;p18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8" name="Google Shape;3128;p18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9" name="Google Shape;3129;p18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0" name="Google Shape;3130;p18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1" name="Google Shape;3131;p18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2" name="Google Shape;3132;p18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3" name="Google Shape;3133;p18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4" name="Google Shape;3134;p18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5" name="Google Shape;3135;p18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6" name="Google Shape;3136;p18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7" name="Google Shape;3137;p18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8" name="Google Shape;3138;p18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9" name="Google Shape;3139;p18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0" name="Google Shape;3140;p18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1" name="Google Shape;3141;p18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2" name="Google Shape;3142;p18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3" name="Google Shape;3143;p18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4" name="Google Shape;3144;p18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5" name="Google Shape;3145;p18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6" name="Google Shape;3146;p18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7" name="Google Shape;3147;p18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8" name="Google Shape;3148;p18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9" name="Google Shape;3149;p18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0" name="Google Shape;3150;p18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1" name="Google Shape;3151;p18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2" name="Google Shape;3152;p18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3" name="Google Shape;3153;p18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4" name="Google Shape;3154;p18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5" name="Google Shape;3155;p18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6" name="Google Shape;3156;p18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7" name="Google Shape;3157;p18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8" name="Google Shape;3158;p18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9" name="Google Shape;3159;p18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0" name="Google Shape;3160;p18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1" name="Google Shape;3161;p18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2" name="Google Shape;3162;p18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3" name="Google Shape;3163;p18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4" name="Google Shape;3164;p18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5" name="Google Shape;3165;p18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6" name="Google Shape;3166;p18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7" name="Google Shape;3167;p18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8" name="Google Shape;3168;p18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9" name="Google Shape;3169;p18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0" name="Google Shape;3170;p18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1" name="Google Shape;3171;p18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2" name="Google Shape;3172;p18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3" name="Google Shape;3173;p18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4" name="Google Shape;3174;p18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5" name="Google Shape;3175;p18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6" name="Google Shape;3176;p18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7" name="Google Shape;3177;p18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8" name="Google Shape;3178;p18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79" name="Google Shape;3179;p18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0" name="Google Shape;3180;p18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1" name="Google Shape;3181;p18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2" name="Google Shape;3182;p18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3" name="Google Shape;3183;p18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4" name="Google Shape;3184;p18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5" name="Google Shape;3185;p18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6" name="Google Shape;3186;p18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7" name="Google Shape;3187;p18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8" name="Google Shape;3188;p18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89" name="Google Shape;3189;p18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0" name="Google Shape;3190;p18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1" name="Google Shape;3191;p18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2" name="Google Shape;3192;p18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3" name="Google Shape;3193;p18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4" name="Google Shape;3194;p18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5" name="Google Shape;3195;p18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6" name="Google Shape;3196;p18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7" name="Google Shape;3197;p18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8" name="Google Shape;3198;p18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99" name="Google Shape;3199;p18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00" name="Google Shape;3200;p18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01" name="Google Shape;3201;p18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02" name="Google Shape;3202;p18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03" name="Google Shape;3203;p18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04" name="Google Shape;3204;p18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05" name="Google Shape;3205;p18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06" name="Google Shape;3206;p18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07" name="Google Shape;3207;p18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208" name="Google Shape;3208;p18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9" name="Google Shape;3209;p18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210" name="Google Shape;3210;p18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3211" name="Google Shape;3211;p18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2" name="Google Shape;3212;p18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3" name="Google Shape;3213;p18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214" name="Google Shape;3214;p18"/>
          <p:cNvSpPr txBox="1">
            <a:spLocks noGrp="1"/>
          </p:cNvSpPr>
          <p:nvPr>
            <p:ph type="body" idx="1"/>
          </p:nvPr>
        </p:nvSpPr>
        <p:spPr>
          <a:xfrm>
            <a:off x="794950" y="1708150"/>
            <a:ext cx="3749400" cy="289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1"/>
            </a:lvl1pPr>
            <a:lvl2pPr marL="914400" lvl="1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1"/>
            </a:lvl2pPr>
            <a:lvl3pPr marL="1371600" lvl="2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1"/>
            </a:lvl3pPr>
            <a:lvl4pPr marL="1828800" lvl="3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1"/>
            </a:lvl4pPr>
            <a:lvl5pPr marL="2286000" lvl="4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1"/>
            </a:lvl5pPr>
            <a:lvl6pPr marL="2743200" lvl="5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1"/>
            </a:lvl6pPr>
            <a:lvl7pPr marL="3200400" lvl="6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1"/>
            </a:lvl7pPr>
            <a:lvl8pPr marL="3657600" lvl="7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1"/>
            </a:lvl8pPr>
            <a:lvl9pPr marL="4114800" lvl="8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1"/>
            </a:lvl9pPr>
          </a:lstStyle>
          <a:p>
            <a:endParaRPr/>
          </a:p>
        </p:txBody>
      </p:sp>
      <p:sp>
        <p:nvSpPr>
          <p:cNvPr id="3215" name="Google Shape;3215;p18"/>
          <p:cNvSpPr txBox="1">
            <a:spLocks noGrp="1"/>
          </p:cNvSpPr>
          <p:nvPr>
            <p:ph type="body" idx="2"/>
          </p:nvPr>
        </p:nvSpPr>
        <p:spPr>
          <a:xfrm>
            <a:off x="4599650" y="1708150"/>
            <a:ext cx="3749400" cy="289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041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601"/>
            </a:lvl1pPr>
            <a:lvl2pPr marL="914400" lvl="1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1"/>
            </a:lvl2pPr>
            <a:lvl3pPr marL="1371600" lvl="2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1"/>
            </a:lvl3pPr>
            <a:lvl4pPr marL="1828800" lvl="3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1"/>
            </a:lvl4pPr>
            <a:lvl5pPr marL="2286000" lvl="4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1"/>
            </a:lvl5pPr>
            <a:lvl6pPr marL="2743200" lvl="5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1"/>
            </a:lvl6pPr>
            <a:lvl7pPr marL="3200400" lvl="6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1"/>
            </a:lvl7pPr>
            <a:lvl8pPr marL="3657600" lvl="7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1"/>
            </a:lvl8pPr>
            <a:lvl9pPr marL="4114800" lvl="8" indent="-33004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1"/>
            </a:lvl9pPr>
          </a:lstStyle>
          <a:p>
            <a:endParaRPr/>
          </a:p>
        </p:txBody>
      </p:sp>
      <p:sp>
        <p:nvSpPr>
          <p:cNvPr id="3216" name="Google Shape;3216;p18"/>
          <p:cNvSpPr txBox="1">
            <a:spLocks noGrp="1"/>
          </p:cNvSpPr>
          <p:nvPr>
            <p:ph type="title"/>
          </p:nvPr>
        </p:nvSpPr>
        <p:spPr>
          <a:xfrm>
            <a:off x="720000" y="722376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217" name="Google Shape;3217;p18"/>
          <p:cNvSpPr txBox="1">
            <a:spLocks noGrp="1"/>
          </p:cNvSpPr>
          <p:nvPr>
            <p:ph type="subTitle" idx="3"/>
          </p:nvPr>
        </p:nvSpPr>
        <p:spPr>
          <a:xfrm>
            <a:off x="720150" y="1253100"/>
            <a:ext cx="7704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842270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9" name="Google Shape;3219;p19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3220" name="Google Shape;3220;p19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21" name="Google Shape;3221;p19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3222" name="Google Shape;3222;p19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23" name="Google Shape;3223;p19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24" name="Google Shape;3224;p19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25" name="Google Shape;3225;p19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3226" name="Google Shape;3226;p19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3227" name="Google Shape;3227;p19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28" name="Google Shape;3228;p19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29" name="Google Shape;3229;p19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0" name="Google Shape;3230;p19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1" name="Google Shape;3231;p19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2" name="Google Shape;3232;p19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3" name="Google Shape;3233;p19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4" name="Google Shape;3234;p19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5" name="Google Shape;3235;p19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6" name="Google Shape;3236;p19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7" name="Google Shape;3237;p19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8" name="Google Shape;3238;p19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39" name="Google Shape;3239;p19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0" name="Google Shape;3240;p19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1" name="Google Shape;3241;p19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2" name="Google Shape;3242;p19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3" name="Google Shape;3243;p19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4" name="Google Shape;3244;p19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5" name="Google Shape;3245;p19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6" name="Google Shape;3246;p19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7" name="Google Shape;3247;p19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8" name="Google Shape;3248;p19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49" name="Google Shape;3249;p19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0" name="Google Shape;3250;p19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1" name="Google Shape;3251;p19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2" name="Google Shape;3252;p19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3" name="Google Shape;3253;p19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4" name="Google Shape;3254;p19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5" name="Google Shape;3255;p19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6" name="Google Shape;3256;p19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7" name="Google Shape;3257;p19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8" name="Google Shape;3258;p19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59" name="Google Shape;3259;p19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0" name="Google Shape;3260;p19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1" name="Google Shape;3261;p19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2" name="Google Shape;3262;p19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3" name="Google Shape;3263;p19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4" name="Google Shape;3264;p19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5" name="Google Shape;3265;p19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6" name="Google Shape;3266;p19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7" name="Google Shape;3267;p19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8" name="Google Shape;3268;p19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9" name="Google Shape;3269;p19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0" name="Google Shape;3270;p19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1" name="Google Shape;3271;p19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2" name="Google Shape;3272;p19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3" name="Google Shape;3273;p19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4" name="Google Shape;3274;p19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5" name="Google Shape;3275;p19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6" name="Google Shape;3276;p19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7" name="Google Shape;3277;p19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8" name="Google Shape;3278;p19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79" name="Google Shape;3279;p19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0" name="Google Shape;3280;p19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1" name="Google Shape;3281;p19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2" name="Google Shape;3282;p19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3" name="Google Shape;3283;p19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4" name="Google Shape;3284;p19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5" name="Google Shape;3285;p19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6" name="Google Shape;3286;p19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7" name="Google Shape;3287;p19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8" name="Google Shape;3288;p19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9" name="Google Shape;3289;p19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0" name="Google Shape;3290;p19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1" name="Google Shape;3291;p19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2" name="Google Shape;3292;p19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3" name="Google Shape;3293;p19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4" name="Google Shape;3294;p19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5" name="Google Shape;3295;p19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6" name="Google Shape;3296;p19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7" name="Google Shape;3297;p19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8" name="Google Shape;3298;p19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9" name="Google Shape;3299;p19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0" name="Google Shape;3300;p19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1" name="Google Shape;3301;p19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2" name="Google Shape;3302;p19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3" name="Google Shape;3303;p19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4" name="Google Shape;3304;p19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5" name="Google Shape;3305;p19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6" name="Google Shape;3306;p19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7" name="Google Shape;3307;p19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8" name="Google Shape;3308;p19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9" name="Google Shape;3309;p19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0" name="Google Shape;3310;p19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1" name="Google Shape;3311;p19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2" name="Google Shape;3312;p19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3" name="Google Shape;3313;p19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4" name="Google Shape;3314;p19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5" name="Google Shape;3315;p19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6" name="Google Shape;3316;p19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7" name="Google Shape;3317;p19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8" name="Google Shape;3318;p19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19" name="Google Shape;3319;p19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20" name="Google Shape;3320;p19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21" name="Google Shape;3321;p19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22" name="Google Shape;3322;p19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23" name="Google Shape;3323;p19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24" name="Google Shape;3324;p19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25" name="Google Shape;3325;p19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26" name="Google Shape;3326;p19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27" name="Google Shape;3327;p19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28" name="Google Shape;3328;p19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29" name="Google Shape;3329;p19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0" name="Google Shape;3330;p19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1" name="Google Shape;3331;p19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2" name="Google Shape;3332;p19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3" name="Google Shape;3333;p19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4" name="Google Shape;3334;p19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5" name="Google Shape;3335;p19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6" name="Google Shape;3336;p19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7" name="Google Shape;3337;p19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8" name="Google Shape;3338;p19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9" name="Google Shape;3339;p19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0" name="Google Shape;3340;p19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1" name="Google Shape;3341;p19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2" name="Google Shape;3342;p19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3" name="Google Shape;3343;p19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4" name="Google Shape;3344;p19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5" name="Google Shape;3345;p19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6" name="Google Shape;3346;p19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7" name="Google Shape;3347;p19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8" name="Google Shape;3348;p19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9" name="Google Shape;3349;p19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0" name="Google Shape;3350;p19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1" name="Google Shape;3351;p19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2" name="Google Shape;3352;p19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3" name="Google Shape;3353;p19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4" name="Google Shape;3354;p19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5" name="Google Shape;3355;p19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6" name="Google Shape;3356;p19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7" name="Google Shape;3357;p19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8" name="Google Shape;3358;p19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9" name="Google Shape;3359;p19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0" name="Google Shape;3360;p19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1" name="Google Shape;3361;p19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2" name="Google Shape;3362;p19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3" name="Google Shape;3363;p19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4" name="Google Shape;3364;p19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5" name="Google Shape;3365;p19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6" name="Google Shape;3366;p19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7" name="Google Shape;3367;p19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8" name="Google Shape;3368;p19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9" name="Google Shape;3369;p19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70" name="Google Shape;3370;p19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71" name="Google Shape;3371;p19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72" name="Google Shape;3372;p19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73" name="Google Shape;3373;p19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74" name="Google Shape;3374;p19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75" name="Google Shape;3375;p19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76" name="Google Shape;3376;p19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77" name="Google Shape;3377;p19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78" name="Google Shape;3378;p19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79" name="Google Shape;3379;p19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80" name="Google Shape;3380;p19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81" name="Google Shape;3381;p19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82" name="Google Shape;3382;p19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83" name="Google Shape;3383;p19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84" name="Google Shape;3384;p19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85" name="Google Shape;3385;p19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86" name="Google Shape;3386;p19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87" name="Google Shape;3387;p19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88" name="Google Shape;3388;p19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89" name="Google Shape;3389;p19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90" name="Google Shape;3390;p19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91" name="Google Shape;3391;p19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92" name="Google Shape;3392;p19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393" name="Google Shape;3393;p19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4" name="Google Shape;3394;p19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395" name="Google Shape;3395;p19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3396" name="Google Shape;3396;p19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7" name="Google Shape;3397;p19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8" name="Google Shape;3398;p19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399" name="Google Shape;3399;p19"/>
          <p:cNvSpPr txBox="1">
            <a:spLocks noGrp="1"/>
          </p:cNvSpPr>
          <p:nvPr>
            <p:ph type="title"/>
          </p:nvPr>
        </p:nvSpPr>
        <p:spPr>
          <a:xfrm>
            <a:off x="720000" y="722376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00" name="Google Shape;3400;p19"/>
          <p:cNvSpPr txBox="1">
            <a:spLocks noGrp="1"/>
          </p:cNvSpPr>
          <p:nvPr>
            <p:ph type="subTitle" idx="1"/>
          </p:nvPr>
        </p:nvSpPr>
        <p:spPr>
          <a:xfrm>
            <a:off x="719929" y="2852116"/>
            <a:ext cx="2501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100" b="1">
                <a:solidFill>
                  <a:schemeClr val="accent1"/>
                </a:solidFill>
                <a:latin typeface="Marko One"/>
                <a:ea typeface="Marko One"/>
                <a:cs typeface="Marko One"/>
                <a:sym typeface="Marko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3401" name="Google Shape;3401;p19"/>
          <p:cNvSpPr txBox="1">
            <a:spLocks noGrp="1"/>
          </p:cNvSpPr>
          <p:nvPr>
            <p:ph type="subTitle" idx="2"/>
          </p:nvPr>
        </p:nvSpPr>
        <p:spPr>
          <a:xfrm>
            <a:off x="719929" y="3215984"/>
            <a:ext cx="2501700" cy="82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3402" name="Google Shape;3402;p19"/>
          <p:cNvSpPr txBox="1">
            <a:spLocks noGrp="1"/>
          </p:cNvSpPr>
          <p:nvPr>
            <p:ph type="subTitle" idx="3"/>
          </p:nvPr>
        </p:nvSpPr>
        <p:spPr>
          <a:xfrm>
            <a:off x="3320929" y="2852116"/>
            <a:ext cx="2501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100" b="1">
                <a:solidFill>
                  <a:schemeClr val="accent1"/>
                </a:solidFill>
                <a:latin typeface="Marko One"/>
                <a:ea typeface="Marko One"/>
                <a:cs typeface="Marko One"/>
                <a:sym typeface="Marko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3403" name="Google Shape;3403;p19"/>
          <p:cNvSpPr txBox="1">
            <a:spLocks noGrp="1"/>
          </p:cNvSpPr>
          <p:nvPr>
            <p:ph type="subTitle" idx="4"/>
          </p:nvPr>
        </p:nvSpPr>
        <p:spPr>
          <a:xfrm>
            <a:off x="3320929" y="3215984"/>
            <a:ext cx="2501700" cy="82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3404" name="Google Shape;3404;p19"/>
          <p:cNvSpPr txBox="1">
            <a:spLocks noGrp="1"/>
          </p:cNvSpPr>
          <p:nvPr>
            <p:ph type="subTitle" idx="5"/>
          </p:nvPr>
        </p:nvSpPr>
        <p:spPr>
          <a:xfrm>
            <a:off x="5922371" y="2852116"/>
            <a:ext cx="2501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100" b="1">
                <a:solidFill>
                  <a:schemeClr val="accent1"/>
                </a:solidFill>
                <a:latin typeface="Marko One"/>
                <a:ea typeface="Marko One"/>
                <a:cs typeface="Marko One"/>
                <a:sym typeface="Marko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3405" name="Google Shape;3405;p19"/>
          <p:cNvSpPr txBox="1">
            <a:spLocks noGrp="1"/>
          </p:cNvSpPr>
          <p:nvPr>
            <p:ph type="subTitle" idx="6"/>
          </p:nvPr>
        </p:nvSpPr>
        <p:spPr>
          <a:xfrm>
            <a:off x="5922371" y="3215984"/>
            <a:ext cx="2501700" cy="82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343523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20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3408" name="Google Shape;3408;p20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09" name="Google Shape;3409;p20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3410" name="Google Shape;3410;p20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1" name="Google Shape;3411;p20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2" name="Google Shape;3412;p20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3" name="Google Shape;3413;p20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3414" name="Google Shape;3414;p20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3415" name="Google Shape;3415;p20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6" name="Google Shape;3416;p20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7" name="Google Shape;3417;p20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8" name="Google Shape;3418;p20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9" name="Google Shape;3419;p20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20" name="Google Shape;3420;p20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21" name="Google Shape;3421;p20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22" name="Google Shape;3422;p20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23" name="Google Shape;3423;p20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24" name="Google Shape;3424;p20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25" name="Google Shape;3425;p20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26" name="Google Shape;3426;p20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27" name="Google Shape;3427;p20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28" name="Google Shape;3428;p20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29" name="Google Shape;3429;p20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30" name="Google Shape;3430;p20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31" name="Google Shape;3431;p20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32" name="Google Shape;3432;p20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33" name="Google Shape;3433;p20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34" name="Google Shape;3434;p20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35" name="Google Shape;3435;p20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36" name="Google Shape;3436;p20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37" name="Google Shape;3437;p20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38" name="Google Shape;3438;p20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39" name="Google Shape;3439;p20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40" name="Google Shape;3440;p20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41" name="Google Shape;3441;p20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42" name="Google Shape;3442;p20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43" name="Google Shape;3443;p20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44" name="Google Shape;3444;p20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45" name="Google Shape;3445;p20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46" name="Google Shape;3446;p20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47" name="Google Shape;3447;p20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48" name="Google Shape;3448;p20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49" name="Google Shape;3449;p20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50" name="Google Shape;3450;p20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51" name="Google Shape;3451;p20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52" name="Google Shape;3452;p20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53" name="Google Shape;3453;p20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54" name="Google Shape;3454;p20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55" name="Google Shape;3455;p20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56" name="Google Shape;3456;p20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57" name="Google Shape;3457;p20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58" name="Google Shape;3458;p20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59" name="Google Shape;3459;p20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60" name="Google Shape;3460;p20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61" name="Google Shape;3461;p20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62" name="Google Shape;3462;p20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63" name="Google Shape;3463;p20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64" name="Google Shape;3464;p20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65" name="Google Shape;3465;p20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66" name="Google Shape;3466;p20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67" name="Google Shape;3467;p20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68" name="Google Shape;3468;p20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69" name="Google Shape;3469;p20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70" name="Google Shape;3470;p20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71" name="Google Shape;3471;p20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72" name="Google Shape;3472;p20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73" name="Google Shape;3473;p20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74" name="Google Shape;3474;p20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75" name="Google Shape;3475;p20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76" name="Google Shape;3476;p20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77" name="Google Shape;3477;p20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78" name="Google Shape;3478;p20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79" name="Google Shape;3479;p20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0" name="Google Shape;3480;p20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1" name="Google Shape;3481;p20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2" name="Google Shape;3482;p20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3" name="Google Shape;3483;p20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4" name="Google Shape;3484;p20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5" name="Google Shape;3485;p20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6" name="Google Shape;3486;p20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7" name="Google Shape;3487;p20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8" name="Google Shape;3488;p20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9" name="Google Shape;3489;p20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0" name="Google Shape;3490;p20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1" name="Google Shape;3491;p20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2" name="Google Shape;3492;p20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3" name="Google Shape;3493;p20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4" name="Google Shape;3494;p20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5" name="Google Shape;3495;p20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6" name="Google Shape;3496;p20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7" name="Google Shape;3497;p20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8" name="Google Shape;3498;p20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9" name="Google Shape;3499;p20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0" name="Google Shape;3500;p20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1" name="Google Shape;3501;p20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2" name="Google Shape;3502;p20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3" name="Google Shape;3503;p20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4" name="Google Shape;3504;p20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5" name="Google Shape;3505;p20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6" name="Google Shape;3506;p20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7" name="Google Shape;3507;p20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8" name="Google Shape;3508;p20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9" name="Google Shape;3509;p20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0" name="Google Shape;3510;p20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1" name="Google Shape;3511;p20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2" name="Google Shape;3512;p20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3" name="Google Shape;3513;p20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4" name="Google Shape;3514;p20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5" name="Google Shape;3515;p20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6" name="Google Shape;3516;p20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7" name="Google Shape;3517;p20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8" name="Google Shape;3518;p20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9" name="Google Shape;3519;p20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20" name="Google Shape;3520;p20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21" name="Google Shape;3521;p20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22" name="Google Shape;3522;p20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23" name="Google Shape;3523;p20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24" name="Google Shape;3524;p20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25" name="Google Shape;3525;p20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26" name="Google Shape;3526;p20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27" name="Google Shape;3527;p20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28" name="Google Shape;3528;p20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29" name="Google Shape;3529;p20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30" name="Google Shape;3530;p20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31" name="Google Shape;3531;p20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32" name="Google Shape;3532;p20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33" name="Google Shape;3533;p20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34" name="Google Shape;3534;p20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35" name="Google Shape;3535;p20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36" name="Google Shape;3536;p20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37" name="Google Shape;3537;p20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38" name="Google Shape;3538;p20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39" name="Google Shape;3539;p20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0" name="Google Shape;3540;p20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1" name="Google Shape;3541;p20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2" name="Google Shape;3542;p20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3" name="Google Shape;3543;p20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4" name="Google Shape;3544;p20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5" name="Google Shape;3545;p20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6" name="Google Shape;3546;p20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7" name="Google Shape;3547;p20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8" name="Google Shape;3548;p20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9" name="Google Shape;3549;p20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0" name="Google Shape;3550;p20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1" name="Google Shape;3551;p20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2" name="Google Shape;3552;p20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3" name="Google Shape;3553;p20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4" name="Google Shape;3554;p20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5" name="Google Shape;3555;p20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6" name="Google Shape;3556;p20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7" name="Google Shape;3557;p20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8" name="Google Shape;3558;p20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9" name="Google Shape;3559;p20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0" name="Google Shape;3560;p20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1" name="Google Shape;3561;p20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2" name="Google Shape;3562;p20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3" name="Google Shape;3563;p20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4" name="Google Shape;3564;p20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5" name="Google Shape;3565;p20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6" name="Google Shape;3566;p20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7" name="Google Shape;3567;p20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8" name="Google Shape;3568;p20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9" name="Google Shape;3569;p20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0" name="Google Shape;3570;p20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1" name="Google Shape;3571;p20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2" name="Google Shape;3572;p20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3" name="Google Shape;3573;p20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4" name="Google Shape;3574;p20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5" name="Google Shape;3575;p20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6" name="Google Shape;3576;p20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7" name="Google Shape;3577;p20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8" name="Google Shape;3578;p20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9" name="Google Shape;3579;p20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80" name="Google Shape;3580;p20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581" name="Google Shape;3581;p20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82" name="Google Shape;3582;p20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583" name="Google Shape;3583;p20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3584" name="Google Shape;3584;p20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85" name="Google Shape;3585;p20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86" name="Google Shape;3586;p20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587" name="Google Shape;3587;p20"/>
          <p:cNvSpPr txBox="1">
            <a:spLocks noGrp="1"/>
          </p:cNvSpPr>
          <p:nvPr>
            <p:ph type="title"/>
          </p:nvPr>
        </p:nvSpPr>
        <p:spPr>
          <a:xfrm>
            <a:off x="1282727" y="1626557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588" name="Google Shape;3588;p20"/>
          <p:cNvSpPr txBox="1">
            <a:spLocks noGrp="1"/>
          </p:cNvSpPr>
          <p:nvPr>
            <p:ph type="subTitle" idx="1"/>
          </p:nvPr>
        </p:nvSpPr>
        <p:spPr>
          <a:xfrm>
            <a:off x="1282727" y="1991625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589" name="Google Shape;3589;p20"/>
          <p:cNvSpPr txBox="1">
            <a:spLocks noGrp="1"/>
          </p:cNvSpPr>
          <p:nvPr>
            <p:ph type="title" idx="2"/>
          </p:nvPr>
        </p:nvSpPr>
        <p:spPr>
          <a:xfrm>
            <a:off x="5883073" y="1626557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590" name="Google Shape;3590;p20"/>
          <p:cNvSpPr txBox="1">
            <a:spLocks noGrp="1"/>
          </p:cNvSpPr>
          <p:nvPr>
            <p:ph type="subTitle" idx="3"/>
          </p:nvPr>
        </p:nvSpPr>
        <p:spPr>
          <a:xfrm>
            <a:off x="5883073" y="1991625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591" name="Google Shape;3591;p20"/>
          <p:cNvSpPr txBox="1">
            <a:spLocks noGrp="1"/>
          </p:cNvSpPr>
          <p:nvPr>
            <p:ph type="title" idx="4"/>
          </p:nvPr>
        </p:nvSpPr>
        <p:spPr>
          <a:xfrm>
            <a:off x="1282727" y="3150546"/>
            <a:ext cx="1975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592" name="Google Shape;3592;p20"/>
          <p:cNvSpPr txBox="1">
            <a:spLocks noGrp="1"/>
          </p:cNvSpPr>
          <p:nvPr>
            <p:ph type="subTitle" idx="5"/>
          </p:nvPr>
        </p:nvSpPr>
        <p:spPr>
          <a:xfrm>
            <a:off x="1282727" y="3515615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593" name="Google Shape;3593;p20"/>
          <p:cNvSpPr txBox="1">
            <a:spLocks noGrp="1"/>
          </p:cNvSpPr>
          <p:nvPr>
            <p:ph type="title" idx="6"/>
          </p:nvPr>
        </p:nvSpPr>
        <p:spPr>
          <a:xfrm>
            <a:off x="5883073" y="3150546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594" name="Google Shape;3594;p20"/>
          <p:cNvSpPr txBox="1">
            <a:spLocks noGrp="1"/>
          </p:cNvSpPr>
          <p:nvPr>
            <p:ph type="subTitle" idx="7"/>
          </p:nvPr>
        </p:nvSpPr>
        <p:spPr>
          <a:xfrm>
            <a:off x="5883073" y="3515615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595" name="Google Shape;3595;p20"/>
          <p:cNvSpPr txBox="1">
            <a:spLocks noGrp="1"/>
          </p:cNvSpPr>
          <p:nvPr>
            <p:ph type="title" idx="8"/>
          </p:nvPr>
        </p:nvSpPr>
        <p:spPr>
          <a:xfrm>
            <a:off x="720000" y="722376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219784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7" name="Google Shape;3597;p21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3598" name="Google Shape;3598;p21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99" name="Google Shape;3599;p21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3600" name="Google Shape;3600;p21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3604" name="Google Shape;3604;p21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3605" name="Google Shape;3605;p21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0" name="Google Shape;3620;p21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1" name="Google Shape;3621;p21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4" name="Google Shape;3644;p21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5" name="Google Shape;3645;p21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7" name="Google Shape;3647;p21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8" name="Google Shape;3648;p21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9" name="Google Shape;3649;p21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0" name="Google Shape;3650;p21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1" name="Google Shape;3651;p21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2" name="Google Shape;3652;p21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3" name="Google Shape;3653;p21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4" name="Google Shape;3654;p21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5" name="Google Shape;3655;p21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8" name="Google Shape;3668;p21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9" name="Google Shape;3669;p21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0" name="Google Shape;3670;p21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1" name="Google Shape;3671;p21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2" name="Google Shape;3672;p21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3" name="Google Shape;3673;p21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4" name="Google Shape;3674;p21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5" name="Google Shape;3675;p21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6" name="Google Shape;3676;p21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7" name="Google Shape;3677;p21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8" name="Google Shape;3678;p21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9" name="Google Shape;3679;p21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0" name="Google Shape;3680;p21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1" name="Google Shape;3681;p21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2" name="Google Shape;3682;p21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3" name="Google Shape;3683;p21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4" name="Google Shape;3684;p21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5" name="Google Shape;3685;p21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6" name="Google Shape;3686;p21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7" name="Google Shape;3687;p21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8" name="Google Shape;3688;p21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9" name="Google Shape;3689;p21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0" name="Google Shape;3690;p21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1" name="Google Shape;3691;p21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2" name="Google Shape;3692;p21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3" name="Google Shape;3693;p21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4" name="Google Shape;3694;p21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5" name="Google Shape;3695;p21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6" name="Google Shape;3696;p21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7" name="Google Shape;3697;p21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8" name="Google Shape;3698;p21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9" name="Google Shape;3699;p21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0" name="Google Shape;3700;p21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1" name="Google Shape;3701;p21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2" name="Google Shape;3702;p21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3" name="Google Shape;3703;p21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4" name="Google Shape;3704;p21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5" name="Google Shape;3705;p21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6" name="Google Shape;3706;p21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7" name="Google Shape;3707;p21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8" name="Google Shape;3708;p21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9" name="Google Shape;3709;p21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0" name="Google Shape;3710;p21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1" name="Google Shape;3711;p21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2" name="Google Shape;3712;p21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3" name="Google Shape;3713;p21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4" name="Google Shape;3714;p21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5" name="Google Shape;3715;p21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6" name="Google Shape;3716;p21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7" name="Google Shape;3717;p21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8" name="Google Shape;3718;p21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9" name="Google Shape;3719;p21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0" name="Google Shape;3720;p21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1" name="Google Shape;3721;p21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2" name="Google Shape;3722;p21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3" name="Google Shape;3723;p21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4" name="Google Shape;3724;p21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5" name="Google Shape;3725;p21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6" name="Google Shape;3726;p21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7" name="Google Shape;3727;p21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8" name="Google Shape;3728;p21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9" name="Google Shape;3729;p21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0" name="Google Shape;3730;p21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1" name="Google Shape;3731;p21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2" name="Google Shape;3732;p21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3" name="Google Shape;3733;p21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4" name="Google Shape;3734;p21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5" name="Google Shape;3735;p21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6" name="Google Shape;3736;p21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7" name="Google Shape;3737;p21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8" name="Google Shape;3738;p21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9" name="Google Shape;3739;p21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0" name="Google Shape;3740;p21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1" name="Google Shape;3741;p21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2" name="Google Shape;3742;p21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3" name="Google Shape;3743;p21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4" name="Google Shape;3744;p21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5" name="Google Shape;3745;p21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6" name="Google Shape;3746;p21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7" name="Google Shape;3747;p21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8" name="Google Shape;3748;p21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9" name="Google Shape;3749;p21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0" name="Google Shape;3750;p21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1" name="Google Shape;3751;p21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2" name="Google Shape;3752;p21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3" name="Google Shape;3753;p21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4" name="Google Shape;3754;p21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5" name="Google Shape;3755;p21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6" name="Google Shape;3756;p21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7" name="Google Shape;3757;p21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8" name="Google Shape;3758;p21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9" name="Google Shape;3759;p21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0" name="Google Shape;3760;p21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1" name="Google Shape;3761;p21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2" name="Google Shape;3762;p21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3" name="Google Shape;3763;p21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4" name="Google Shape;3764;p21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5" name="Google Shape;3765;p21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6" name="Google Shape;3766;p21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7" name="Google Shape;3767;p21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8" name="Google Shape;3768;p21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9" name="Google Shape;3769;p21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70" name="Google Shape;3770;p21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771" name="Google Shape;3771;p21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2" name="Google Shape;3772;p21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773" name="Google Shape;3773;p21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3774" name="Google Shape;3774;p21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5" name="Google Shape;3775;p21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6" name="Google Shape;3776;p21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777" name="Google Shape;3777;p21"/>
          <p:cNvSpPr txBox="1">
            <a:spLocks noGrp="1"/>
          </p:cNvSpPr>
          <p:nvPr>
            <p:ph type="title"/>
          </p:nvPr>
        </p:nvSpPr>
        <p:spPr>
          <a:xfrm>
            <a:off x="1046184" y="1931357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778" name="Google Shape;3778;p21"/>
          <p:cNvSpPr txBox="1">
            <a:spLocks noGrp="1"/>
          </p:cNvSpPr>
          <p:nvPr>
            <p:ph type="subTitle" idx="1"/>
          </p:nvPr>
        </p:nvSpPr>
        <p:spPr>
          <a:xfrm>
            <a:off x="1046184" y="2296425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779" name="Google Shape;3779;p21"/>
          <p:cNvSpPr txBox="1">
            <a:spLocks noGrp="1"/>
          </p:cNvSpPr>
          <p:nvPr>
            <p:ph type="title" idx="2"/>
          </p:nvPr>
        </p:nvSpPr>
        <p:spPr>
          <a:xfrm>
            <a:off x="720000" y="722376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80" name="Google Shape;3780;p21"/>
          <p:cNvSpPr txBox="1">
            <a:spLocks noGrp="1"/>
          </p:cNvSpPr>
          <p:nvPr>
            <p:ph type="title" idx="3"/>
          </p:nvPr>
        </p:nvSpPr>
        <p:spPr>
          <a:xfrm>
            <a:off x="3583006" y="1931357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781" name="Google Shape;3781;p21"/>
          <p:cNvSpPr txBox="1">
            <a:spLocks noGrp="1"/>
          </p:cNvSpPr>
          <p:nvPr>
            <p:ph type="subTitle" idx="4"/>
          </p:nvPr>
        </p:nvSpPr>
        <p:spPr>
          <a:xfrm>
            <a:off x="3583006" y="2296425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782" name="Google Shape;3782;p21"/>
          <p:cNvSpPr txBox="1">
            <a:spLocks noGrp="1"/>
          </p:cNvSpPr>
          <p:nvPr>
            <p:ph type="title" idx="5"/>
          </p:nvPr>
        </p:nvSpPr>
        <p:spPr>
          <a:xfrm>
            <a:off x="6119616" y="1931357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783" name="Google Shape;3783;p21"/>
          <p:cNvSpPr txBox="1">
            <a:spLocks noGrp="1"/>
          </p:cNvSpPr>
          <p:nvPr>
            <p:ph type="subTitle" idx="6"/>
          </p:nvPr>
        </p:nvSpPr>
        <p:spPr>
          <a:xfrm>
            <a:off x="6119616" y="2296425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784" name="Google Shape;3784;p21"/>
          <p:cNvSpPr txBox="1">
            <a:spLocks noGrp="1"/>
          </p:cNvSpPr>
          <p:nvPr>
            <p:ph type="title" idx="7"/>
          </p:nvPr>
        </p:nvSpPr>
        <p:spPr>
          <a:xfrm>
            <a:off x="1046184" y="3607757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785" name="Google Shape;3785;p21"/>
          <p:cNvSpPr txBox="1">
            <a:spLocks noGrp="1"/>
          </p:cNvSpPr>
          <p:nvPr>
            <p:ph type="subTitle" idx="8"/>
          </p:nvPr>
        </p:nvSpPr>
        <p:spPr>
          <a:xfrm>
            <a:off x="1046184" y="3972825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786" name="Google Shape;3786;p21"/>
          <p:cNvSpPr txBox="1">
            <a:spLocks noGrp="1"/>
          </p:cNvSpPr>
          <p:nvPr>
            <p:ph type="title" idx="9"/>
          </p:nvPr>
        </p:nvSpPr>
        <p:spPr>
          <a:xfrm>
            <a:off x="3583006" y="3607757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787" name="Google Shape;3787;p21"/>
          <p:cNvSpPr txBox="1">
            <a:spLocks noGrp="1"/>
          </p:cNvSpPr>
          <p:nvPr>
            <p:ph type="subTitle" idx="13"/>
          </p:nvPr>
        </p:nvSpPr>
        <p:spPr>
          <a:xfrm>
            <a:off x="3583006" y="3972825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788" name="Google Shape;3788;p21"/>
          <p:cNvSpPr txBox="1">
            <a:spLocks noGrp="1"/>
          </p:cNvSpPr>
          <p:nvPr>
            <p:ph type="title" idx="14"/>
          </p:nvPr>
        </p:nvSpPr>
        <p:spPr>
          <a:xfrm>
            <a:off x="6119616" y="3607757"/>
            <a:ext cx="1978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789" name="Google Shape;3789;p21"/>
          <p:cNvSpPr txBox="1">
            <a:spLocks noGrp="1"/>
          </p:cNvSpPr>
          <p:nvPr>
            <p:ph type="subTitle" idx="15"/>
          </p:nvPr>
        </p:nvSpPr>
        <p:spPr>
          <a:xfrm>
            <a:off x="6119616" y="3972825"/>
            <a:ext cx="1978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450732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1" name="Google Shape;3791;p22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3792" name="Google Shape;3792;p22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93" name="Google Shape;3793;p22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3794" name="Google Shape;3794;p22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95" name="Google Shape;3795;p22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96" name="Google Shape;3796;p22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97" name="Google Shape;3797;p22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3798" name="Google Shape;3798;p22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3799" name="Google Shape;3799;p22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0" name="Google Shape;3800;p22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1" name="Google Shape;3801;p22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2" name="Google Shape;3802;p22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3" name="Google Shape;3803;p22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4" name="Google Shape;3804;p22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5" name="Google Shape;3805;p22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6" name="Google Shape;3806;p22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7" name="Google Shape;3807;p22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8" name="Google Shape;3808;p22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9" name="Google Shape;3809;p22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0" name="Google Shape;3810;p22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1" name="Google Shape;3811;p22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2" name="Google Shape;3812;p22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3" name="Google Shape;3813;p22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4" name="Google Shape;3814;p22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5" name="Google Shape;3815;p22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6" name="Google Shape;3816;p22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7" name="Google Shape;3817;p22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8" name="Google Shape;3818;p22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9" name="Google Shape;3819;p22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0" name="Google Shape;3820;p22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1" name="Google Shape;3821;p22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2" name="Google Shape;3822;p22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3" name="Google Shape;3823;p22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4" name="Google Shape;3824;p22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5" name="Google Shape;3825;p22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6" name="Google Shape;3826;p22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7" name="Google Shape;3827;p22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8" name="Google Shape;3828;p22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9" name="Google Shape;3829;p22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0" name="Google Shape;3830;p22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1" name="Google Shape;3831;p22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2" name="Google Shape;3832;p22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3" name="Google Shape;3833;p22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4" name="Google Shape;3834;p22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5" name="Google Shape;3835;p22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6" name="Google Shape;3836;p22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7" name="Google Shape;3837;p22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8" name="Google Shape;3838;p22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9" name="Google Shape;3839;p22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0" name="Google Shape;3840;p22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1" name="Google Shape;3841;p22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2" name="Google Shape;3842;p22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3" name="Google Shape;3843;p22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4" name="Google Shape;3844;p22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5" name="Google Shape;3845;p22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6" name="Google Shape;3846;p22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7" name="Google Shape;3847;p22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8" name="Google Shape;3848;p22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9" name="Google Shape;3849;p22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50" name="Google Shape;3850;p22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51" name="Google Shape;3851;p22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52" name="Google Shape;3852;p22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53" name="Google Shape;3853;p22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54" name="Google Shape;3854;p22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55" name="Google Shape;3855;p22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56" name="Google Shape;3856;p22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57" name="Google Shape;3857;p22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58" name="Google Shape;3858;p22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59" name="Google Shape;3859;p22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0" name="Google Shape;3860;p22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1" name="Google Shape;3861;p22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2" name="Google Shape;3862;p22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3" name="Google Shape;3863;p22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4" name="Google Shape;3864;p22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5" name="Google Shape;3865;p22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6" name="Google Shape;3866;p22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7" name="Google Shape;3867;p22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8" name="Google Shape;3868;p22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9" name="Google Shape;3869;p22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0" name="Google Shape;3870;p22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1" name="Google Shape;3871;p22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2" name="Google Shape;3872;p22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3" name="Google Shape;3873;p22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4" name="Google Shape;3874;p22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5" name="Google Shape;3875;p22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6" name="Google Shape;3876;p22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7" name="Google Shape;3877;p22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8" name="Google Shape;3878;p22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9" name="Google Shape;3879;p22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0" name="Google Shape;3880;p22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1" name="Google Shape;3881;p22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2" name="Google Shape;3882;p22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3" name="Google Shape;3883;p22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4" name="Google Shape;3884;p22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5" name="Google Shape;3885;p22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6" name="Google Shape;3886;p22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7" name="Google Shape;3887;p22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8" name="Google Shape;3888;p22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9" name="Google Shape;3889;p22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90" name="Google Shape;3890;p22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91" name="Google Shape;3891;p22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92" name="Google Shape;3892;p22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93" name="Google Shape;3893;p22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94" name="Google Shape;3894;p22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95" name="Google Shape;3895;p22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96" name="Google Shape;3896;p22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97" name="Google Shape;3897;p22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98" name="Google Shape;3898;p22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99" name="Google Shape;3899;p22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00" name="Google Shape;3900;p22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01" name="Google Shape;3901;p22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02" name="Google Shape;3902;p22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03" name="Google Shape;3903;p22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04" name="Google Shape;3904;p22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05" name="Google Shape;3905;p22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06" name="Google Shape;3906;p22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07" name="Google Shape;3907;p22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08" name="Google Shape;3908;p22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09" name="Google Shape;3909;p22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0" name="Google Shape;3910;p22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1" name="Google Shape;3911;p22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2" name="Google Shape;3912;p22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3" name="Google Shape;3913;p22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4" name="Google Shape;3914;p22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5" name="Google Shape;3915;p22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6" name="Google Shape;3916;p22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7" name="Google Shape;3917;p22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8" name="Google Shape;3918;p22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9" name="Google Shape;3919;p22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0" name="Google Shape;3920;p22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1" name="Google Shape;3921;p22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2" name="Google Shape;3922;p22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3" name="Google Shape;3923;p22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4" name="Google Shape;3924;p22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5" name="Google Shape;3925;p22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6" name="Google Shape;3926;p22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7" name="Google Shape;3927;p22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8" name="Google Shape;3928;p22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9" name="Google Shape;3929;p22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0" name="Google Shape;3930;p22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1" name="Google Shape;3931;p22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2" name="Google Shape;3932;p22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3" name="Google Shape;3933;p22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4" name="Google Shape;3934;p22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5" name="Google Shape;3935;p22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6" name="Google Shape;3936;p22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7" name="Google Shape;3937;p22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8" name="Google Shape;3938;p22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9" name="Google Shape;3939;p22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0" name="Google Shape;3940;p22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1" name="Google Shape;3941;p22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2" name="Google Shape;3942;p22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3" name="Google Shape;3943;p22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4" name="Google Shape;3944;p22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5" name="Google Shape;3945;p22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6" name="Google Shape;3946;p22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7" name="Google Shape;3947;p22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8" name="Google Shape;3948;p22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9" name="Google Shape;3949;p22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50" name="Google Shape;3950;p22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51" name="Google Shape;3951;p22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52" name="Google Shape;3952;p22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53" name="Google Shape;3953;p22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54" name="Google Shape;3954;p22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55" name="Google Shape;3955;p22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56" name="Google Shape;3956;p22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57" name="Google Shape;3957;p22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58" name="Google Shape;3958;p22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59" name="Google Shape;3959;p22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60" name="Google Shape;3960;p22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61" name="Google Shape;3961;p22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62" name="Google Shape;3962;p22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63" name="Google Shape;3963;p22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64" name="Google Shape;3964;p22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965" name="Google Shape;3965;p22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66" name="Google Shape;3966;p22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967" name="Google Shape;3967;p22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3968" name="Google Shape;3968;p22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69" name="Google Shape;3969;p22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70" name="Google Shape;3970;p22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971" name="Google Shape;3971;p22"/>
          <p:cNvSpPr txBox="1">
            <a:spLocks noGrp="1"/>
          </p:cNvSpPr>
          <p:nvPr>
            <p:ph type="title" hasCustomPrompt="1"/>
          </p:nvPr>
        </p:nvSpPr>
        <p:spPr>
          <a:xfrm>
            <a:off x="2427750" y="861325"/>
            <a:ext cx="4288500" cy="64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72" name="Google Shape;3972;p22"/>
          <p:cNvSpPr txBox="1">
            <a:spLocks noGrp="1"/>
          </p:cNvSpPr>
          <p:nvPr>
            <p:ph type="subTitle" idx="1"/>
          </p:nvPr>
        </p:nvSpPr>
        <p:spPr>
          <a:xfrm>
            <a:off x="2427750" y="1502552"/>
            <a:ext cx="42885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 panose="020B0503020203020204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9pPr>
          </a:lstStyle>
          <a:p>
            <a:endParaRPr/>
          </a:p>
        </p:txBody>
      </p:sp>
      <p:sp>
        <p:nvSpPr>
          <p:cNvPr id="3973" name="Google Shape;3973;p22"/>
          <p:cNvSpPr txBox="1">
            <a:spLocks noGrp="1"/>
          </p:cNvSpPr>
          <p:nvPr>
            <p:ph type="title" idx="2" hasCustomPrompt="1"/>
          </p:nvPr>
        </p:nvSpPr>
        <p:spPr>
          <a:xfrm>
            <a:off x="2427750" y="2064765"/>
            <a:ext cx="4288500" cy="64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74" name="Google Shape;3974;p22"/>
          <p:cNvSpPr txBox="1">
            <a:spLocks noGrp="1"/>
          </p:cNvSpPr>
          <p:nvPr>
            <p:ph type="subTitle" idx="3"/>
          </p:nvPr>
        </p:nvSpPr>
        <p:spPr>
          <a:xfrm>
            <a:off x="2427750" y="2705934"/>
            <a:ext cx="42885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 panose="020B0503020203020204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9pPr>
          </a:lstStyle>
          <a:p>
            <a:endParaRPr/>
          </a:p>
        </p:txBody>
      </p:sp>
      <p:sp>
        <p:nvSpPr>
          <p:cNvPr id="3975" name="Google Shape;3975;p22"/>
          <p:cNvSpPr txBox="1">
            <a:spLocks noGrp="1"/>
          </p:cNvSpPr>
          <p:nvPr>
            <p:ph type="title" idx="4" hasCustomPrompt="1"/>
          </p:nvPr>
        </p:nvSpPr>
        <p:spPr>
          <a:xfrm>
            <a:off x="2427750" y="3277165"/>
            <a:ext cx="4288500" cy="64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76" name="Google Shape;3976;p22"/>
          <p:cNvSpPr txBox="1">
            <a:spLocks noGrp="1"/>
          </p:cNvSpPr>
          <p:nvPr>
            <p:ph type="subTitle" idx="5"/>
          </p:nvPr>
        </p:nvSpPr>
        <p:spPr>
          <a:xfrm>
            <a:off x="2428050" y="3916475"/>
            <a:ext cx="42879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 panose="020B0503020203020204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142945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3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8" name="Google Shape;3978;p23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3979" name="Google Shape;3979;p23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80" name="Google Shape;3980;p23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3981" name="Google Shape;3981;p23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82" name="Google Shape;3982;p23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83" name="Google Shape;3983;p23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84" name="Google Shape;3984;p23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3985" name="Google Shape;3985;p23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3986" name="Google Shape;3986;p23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87" name="Google Shape;3987;p23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88" name="Google Shape;3988;p23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89" name="Google Shape;3989;p23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90" name="Google Shape;3990;p23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91" name="Google Shape;3991;p23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92" name="Google Shape;3992;p23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93" name="Google Shape;3993;p23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94" name="Google Shape;3994;p23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95" name="Google Shape;3995;p23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96" name="Google Shape;3996;p23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97" name="Google Shape;3997;p23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98" name="Google Shape;3998;p23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99" name="Google Shape;3999;p23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00" name="Google Shape;4000;p23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01" name="Google Shape;4001;p23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02" name="Google Shape;4002;p23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03" name="Google Shape;4003;p23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04" name="Google Shape;4004;p23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05" name="Google Shape;4005;p23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06" name="Google Shape;4006;p23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07" name="Google Shape;4007;p23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08" name="Google Shape;4008;p23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09" name="Google Shape;4009;p23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10" name="Google Shape;4010;p23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11" name="Google Shape;4011;p23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12" name="Google Shape;4012;p23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13" name="Google Shape;4013;p23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14" name="Google Shape;4014;p23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15" name="Google Shape;4015;p23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16" name="Google Shape;4016;p23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17" name="Google Shape;4017;p23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18" name="Google Shape;4018;p23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19" name="Google Shape;4019;p23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20" name="Google Shape;4020;p23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21" name="Google Shape;4021;p23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22" name="Google Shape;4022;p23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23" name="Google Shape;4023;p23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24" name="Google Shape;4024;p23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25" name="Google Shape;4025;p23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26" name="Google Shape;4026;p23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27" name="Google Shape;4027;p23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28" name="Google Shape;4028;p23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29" name="Google Shape;4029;p23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30" name="Google Shape;4030;p23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31" name="Google Shape;4031;p23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32" name="Google Shape;4032;p23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33" name="Google Shape;4033;p23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34" name="Google Shape;4034;p23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35" name="Google Shape;4035;p23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36" name="Google Shape;4036;p23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37" name="Google Shape;4037;p23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38" name="Google Shape;4038;p23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39" name="Google Shape;4039;p23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40" name="Google Shape;4040;p23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41" name="Google Shape;4041;p23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42" name="Google Shape;4042;p23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43" name="Google Shape;4043;p23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44" name="Google Shape;4044;p23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45" name="Google Shape;4045;p23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46" name="Google Shape;4046;p23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47" name="Google Shape;4047;p23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48" name="Google Shape;4048;p23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49" name="Google Shape;4049;p23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50" name="Google Shape;4050;p23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51" name="Google Shape;4051;p23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52" name="Google Shape;4052;p23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53" name="Google Shape;4053;p23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54" name="Google Shape;4054;p23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55" name="Google Shape;4055;p23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56" name="Google Shape;4056;p23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57" name="Google Shape;4057;p23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58" name="Google Shape;4058;p23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59" name="Google Shape;4059;p23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60" name="Google Shape;4060;p23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61" name="Google Shape;4061;p23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62" name="Google Shape;4062;p23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63" name="Google Shape;4063;p23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64" name="Google Shape;4064;p23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65" name="Google Shape;4065;p23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66" name="Google Shape;4066;p23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67" name="Google Shape;4067;p23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68" name="Google Shape;4068;p23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69" name="Google Shape;4069;p23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70" name="Google Shape;4070;p23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71" name="Google Shape;4071;p23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72" name="Google Shape;4072;p23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73" name="Google Shape;4073;p23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74" name="Google Shape;4074;p23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75" name="Google Shape;4075;p23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76" name="Google Shape;4076;p23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77" name="Google Shape;4077;p23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78" name="Google Shape;4078;p23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79" name="Google Shape;4079;p23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80" name="Google Shape;4080;p23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81" name="Google Shape;4081;p23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82" name="Google Shape;4082;p23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83" name="Google Shape;4083;p23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84" name="Google Shape;4084;p23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85" name="Google Shape;4085;p23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86" name="Google Shape;4086;p23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87" name="Google Shape;4087;p23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88" name="Google Shape;4088;p23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89" name="Google Shape;4089;p23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90" name="Google Shape;4090;p23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91" name="Google Shape;4091;p23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92" name="Google Shape;4092;p23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93" name="Google Shape;4093;p23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94" name="Google Shape;4094;p23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95" name="Google Shape;4095;p23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96" name="Google Shape;4096;p23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97" name="Google Shape;4097;p23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98" name="Google Shape;4098;p23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099" name="Google Shape;4099;p23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00" name="Google Shape;4100;p23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01" name="Google Shape;4101;p23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02" name="Google Shape;4102;p23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03" name="Google Shape;4103;p23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04" name="Google Shape;4104;p23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05" name="Google Shape;4105;p23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06" name="Google Shape;4106;p23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07" name="Google Shape;4107;p23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08" name="Google Shape;4108;p23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09" name="Google Shape;4109;p23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10" name="Google Shape;4110;p23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11" name="Google Shape;4111;p23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12" name="Google Shape;4112;p23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13" name="Google Shape;4113;p23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14" name="Google Shape;4114;p23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15" name="Google Shape;4115;p23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16" name="Google Shape;4116;p23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17" name="Google Shape;4117;p23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18" name="Google Shape;4118;p23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19" name="Google Shape;4119;p23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20" name="Google Shape;4120;p23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21" name="Google Shape;4121;p23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22" name="Google Shape;4122;p23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23" name="Google Shape;4123;p23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24" name="Google Shape;4124;p23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25" name="Google Shape;4125;p23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26" name="Google Shape;4126;p23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27" name="Google Shape;4127;p23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28" name="Google Shape;4128;p23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29" name="Google Shape;4129;p23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30" name="Google Shape;4130;p23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31" name="Google Shape;4131;p23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32" name="Google Shape;4132;p23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33" name="Google Shape;4133;p23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34" name="Google Shape;4134;p23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35" name="Google Shape;4135;p23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36" name="Google Shape;4136;p23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37" name="Google Shape;4137;p23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38" name="Google Shape;4138;p23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39" name="Google Shape;4139;p23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40" name="Google Shape;4140;p23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41" name="Google Shape;4141;p23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42" name="Google Shape;4142;p23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43" name="Google Shape;4143;p23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44" name="Google Shape;4144;p23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45" name="Google Shape;4145;p23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46" name="Google Shape;4146;p23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47" name="Google Shape;4147;p23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48" name="Google Shape;4148;p23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49" name="Google Shape;4149;p23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50" name="Google Shape;4150;p23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51" name="Google Shape;4151;p23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4152" name="Google Shape;4152;p23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53" name="Google Shape;4153;p23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154" name="Google Shape;4154;p23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4155" name="Google Shape;4155;p23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56" name="Google Shape;4156;p23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57" name="Google Shape;4157;p23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158" name="Google Shape;4158;p23"/>
          <p:cNvSpPr txBox="1">
            <a:spLocks noGrp="1"/>
          </p:cNvSpPr>
          <p:nvPr>
            <p:ph type="title" hasCustomPrompt="1"/>
          </p:nvPr>
        </p:nvSpPr>
        <p:spPr>
          <a:xfrm>
            <a:off x="2225997" y="1946828"/>
            <a:ext cx="137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159" name="Google Shape;4159;p23"/>
          <p:cNvSpPr txBox="1">
            <a:spLocks noGrp="1"/>
          </p:cNvSpPr>
          <p:nvPr>
            <p:ph type="subTitle" idx="1"/>
          </p:nvPr>
        </p:nvSpPr>
        <p:spPr>
          <a:xfrm>
            <a:off x="1441797" y="3337559"/>
            <a:ext cx="29400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 panose="020B0503020203020204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9pPr>
          </a:lstStyle>
          <a:p>
            <a:endParaRPr/>
          </a:p>
        </p:txBody>
      </p:sp>
      <p:sp>
        <p:nvSpPr>
          <p:cNvPr id="4160" name="Google Shape;4160;p23"/>
          <p:cNvSpPr txBox="1">
            <a:spLocks noGrp="1"/>
          </p:cNvSpPr>
          <p:nvPr>
            <p:ph type="title" idx="2" hasCustomPrompt="1"/>
          </p:nvPr>
        </p:nvSpPr>
        <p:spPr>
          <a:xfrm>
            <a:off x="5546403" y="1946828"/>
            <a:ext cx="1371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161" name="Google Shape;4161;p23"/>
          <p:cNvSpPr txBox="1">
            <a:spLocks noGrp="1"/>
          </p:cNvSpPr>
          <p:nvPr>
            <p:ph type="subTitle" idx="3"/>
          </p:nvPr>
        </p:nvSpPr>
        <p:spPr>
          <a:xfrm>
            <a:off x="4762203" y="3337559"/>
            <a:ext cx="29400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 panose="020B0503020203020204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 panose="020B0503020203020204"/>
              <a:buNone/>
              <a:defRPr sz="2100"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9pPr>
          </a:lstStyle>
          <a:p>
            <a:endParaRPr/>
          </a:p>
        </p:txBody>
      </p:sp>
      <p:sp>
        <p:nvSpPr>
          <p:cNvPr id="4162" name="Google Shape;4162;p23"/>
          <p:cNvSpPr txBox="1">
            <a:spLocks noGrp="1"/>
          </p:cNvSpPr>
          <p:nvPr>
            <p:ph type="title" idx="4"/>
          </p:nvPr>
        </p:nvSpPr>
        <p:spPr>
          <a:xfrm>
            <a:off x="720000" y="722376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163" name="Google Shape;4163;p23"/>
          <p:cNvSpPr txBox="1">
            <a:spLocks noGrp="1"/>
          </p:cNvSpPr>
          <p:nvPr>
            <p:ph type="subTitle" idx="5"/>
          </p:nvPr>
        </p:nvSpPr>
        <p:spPr>
          <a:xfrm>
            <a:off x="1441797" y="2973691"/>
            <a:ext cx="29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100" b="1">
                <a:solidFill>
                  <a:schemeClr val="accent1"/>
                </a:solidFill>
                <a:latin typeface="Marko One"/>
                <a:ea typeface="Marko One"/>
                <a:cs typeface="Marko One"/>
                <a:sym typeface="Marko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9pPr>
          </a:lstStyle>
          <a:p>
            <a:endParaRPr/>
          </a:p>
        </p:txBody>
      </p:sp>
      <p:sp>
        <p:nvSpPr>
          <p:cNvPr id="4164" name="Google Shape;4164;p23"/>
          <p:cNvSpPr txBox="1">
            <a:spLocks noGrp="1"/>
          </p:cNvSpPr>
          <p:nvPr>
            <p:ph type="subTitle" idx="6"/>
          </p:nvPr>
        </p:nvSpPr>
        <p:spPr>
          <a:xfrm>
            <a:off x="4762203" y="2973691"/>
            <a:ext cx="2940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100" b="1">
                <a:solidFill>
                  <a:schemeClr val="accent1"/>
                </a:solidFill>
                <a:latin typeface="Marko One"/>
                <a:ea typeface="Marko One"/>
                <a:cs typeface="Marko One"/>
                <a:sym typeface="Marko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Titillium Web"/>
              <a:buNone/>
              <a:defRPr sz="2501">
                <a:latin typeface="Titillium Web"/>
                <a:ea typeface="Titillium Web"/>
                <a:cs typeface="Titillium Web"/>
                <a:sym typeface="Titillium We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713225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66" name="Google Shape;4166;p24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4167" name="Google Shape;4167;p24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68" name="Google Shape;4168;p24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4169" name="Google Shape;4169;p24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70" name="Google Shape;4170;p24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71" name="Google Shape;4171;p24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72" name="Google Shape;4172;p24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4173" name="Google Shape;4173;p24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4174" name="Google Shape;4174;p24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75" name="Google Shape;4175;p24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76" name="Google Shape;4176;p24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77" name="Google Shape;4177;p24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78" name="Google Shape;4178;p24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79" name="Google Shape;4179;p24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0" name="Google Shape;4180;p24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1" name="Google Shape;4181;p24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2" name="Google Shape;4182;p24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3" name="Google Shape;4183;p24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4" name="Google Shape;4184;p24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5" name="Google Shape;4185;p24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6" name="Google Shape;4186;p24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7" name="Google Shape;4187;p24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8" name="Google Shape;4188;p24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89" name="Google Shape;4189;p24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0" name="Google Shape;4190;p24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1" name="Google Shape;4191;p24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2" name="Google Shape;4192;p24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3" name="Google Shape;4193;p24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4" name="Google Shape;4194;p24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5" name="Google Shape;4195;p24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6" name="Google Shape;4196;p24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7" name="Google Shape;4197;p24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8" name="Google Shape;4198;p24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99" name="Google Shape;4199;p24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0" name="Google Shape;4200;p24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1" name="Google Shape;4201;p24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2" name="Google Shape;4202;p24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3" name="Google Shape;4203;p24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4" name="Google Shape;4204;p24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5" name="Google Shape;4205;p24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6" name="Google Shape;4206;p24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7" name="Google Shape;4207;p24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8" name="Google Shape;4208;p24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09" name="Google Shape;4209;p24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0" name="Google Shape;4210;p24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1" name="Google Shape;4211;p24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2" name="Google Shape;4212;p24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3" name="Google Shape;4213;p24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4" name="Google Shape;4214;p24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5" name="Google Shape;4215;p24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6" name="Google Shape;4216;p24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7" name="Google Shape;4217;p24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8" name="Google Shape;4218;p24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19" name="Google Shape;4219;p24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0" name="Google Shape;4220;p24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1" name="Google Shape;4221;p24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2" name="Google Shape;4222;p24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3" name="Google Shape;4223;p24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4" name="Google Shape;4224;p24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5" name="Google Shape;4225;p24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6" name="Google Shape;4226;p24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7" name="Google Shape;4227;p24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8" name="Google Shape;4228;p24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29" name="Google Shape;4229;p24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0" name="Google Shape;4230;p24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1" name="Google Shape;4231;p24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2" name="Google Shape;4232;p24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3" name="Google Shape;4233;p24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4" name="Google Shape;4234;p24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5" name="Google Shape;4235;p24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6" name="Google Shape;4236;p24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7" name="Google Shape;4237;p24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8" name="Google Shape;4238;p24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39" name="Google Shape;4239;p24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0" name="Google Shape;4240;p24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1" name="Google Shape;4241;p24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2" name="Google Shape;4242;p24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3" name="Google Shape;4243;p24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4" name="Google Shape;4244;p24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5" name="Google Shape;4245;p24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6" name="Google Shape;4246;p24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7" name="Google Shape;4247;p24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8" name="Google Shape;4248;p24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49" name="Google Shape;4249;p24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0" name="Google Shape;4250;p24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1" name="Google Shape;4251;p24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2" name="Google Shape;4252;p24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3" name="Google Shape;4253;p24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4" name="Google Shape;4254;p24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5" name="Google Shape;4255;p24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6" name="Google Shape;4256;p24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7" name="Google Shape;4257;p24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8" name="Google Shape;4258;p24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59" name="Google Shape;4259;p24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0" name="Google Shape;4260;p24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1" name="Google Shape;4261;p24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2" name="Google Shape;4262;p24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3" name="Google Shape;4263;p24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4" name="Google Shape;4264;p24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5" name="Google Shape;4265;p24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6" name="Google Shape;4266;p24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7" name="Google Shape;4267;p24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8" name="Google Shape;4268;p24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69" name="Google Shape;4269;p24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0" name="Google Shape;4270;p24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1" name="Google Shape;4271;p24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2" name="Google Shape;4272;p24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3" name="Google Shape;4273;p24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4" name="Google Shape;4274;p24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5" name="Google Shape;4275;p24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6" name="Google Shape;4276;p24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7" name="Google Shape;4277;p24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8" name="Google Shape;4278;p24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79" name="Google Shape;4279;p24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0" name="Google Shape;4280;p24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1" name="Google Shape;4281;p24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2" name="Google Shape;4282;p24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3" name="Google Shape;4283;p24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4" name="Google Shape;4284;p24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5" name="Google Shape;4285;p24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6" name="Google Shape;4286;p24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7" name="Google Shape;4287;p24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8" name="Google Shape;4288;p24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89" name="Google Shape;4289;p24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0" name="Google Shape;4290;p24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1" name="Google Shape;4291;p24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2" name="Google Shape;4292;p24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3" name="Google Shape;4293;p24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4" name="Google Shape;4294;p24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5" name="Google Shape;4295;p24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6" name="Google Shape;4296;p24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7" name="Google Shape;4297;p24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8" name="Google Shape;4298;p24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299" name="Google Shape;4299;p24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0" name="Google Shape;4300;p24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1" name="Google Shape;4301;p24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2" name="Google Shape;4302;p24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3" name="Google Shape;4303;p24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4" name="Google Shape;4304;p24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5" name="Google Shape;4305;p24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6" name="Google Shape;4306;p24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7" name="Google Shape;4307;p24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8" name="Google Shape;4308;p24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09" name="Google Shape;4309;p24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0" name="Google Shape;4310;p24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1" name="Google Shape;4311;p24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2" name="Google Shape;4312;p24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3" name="Google Shape;4313;p24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4" name="Google Shape;4314;p24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5" name="Google Shape;4315;p24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6" name="Google Shape;4316;p24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7" name="Google Shape;4317;p24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8" name="Google Shape;4318;p24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19" name="Google Shape;4319;p24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0" name="Google Shape;4320;p24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1" name="Google Shape;4321;p24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2" name="Google Shape;4322;p24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3" name="Google Shape;4323;p24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4" name="Google Shape;4324;p24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5" name="Google Shape;4325;p24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6" name="Google Shape;4326;p24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7" name="Google Shape;4327;p24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8" name="Google Shape;4328;p24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29" name="Google Shape;4329;p24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0" name="Google Shape;4330;p24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1" name="Google Shape;4331;p24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2" name="Google Shape;4332;p24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3" name="Google Shape;4333;p24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4" name="Google Shape;4334;p24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5" name="Google Shape;4335;p24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6" name="Google Shape;4336;p24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7" name="Google Shape;4337;p24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8" name="Google Shape;4338;p24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39" name="Google Shape;4339;p24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4340" name="Google Shape;4340;p24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41" name="Google Shape;4341;p24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342" name="Google Shape;4342;p24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4343" name="Google Shape;4343;p24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44" name="Google Shape;4344;p24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45" name="Google Shape;4345;p24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346" name="Google Shape;4346;p24"/>
          <p:cNvSpPr txBox="1">
            <a:spLocks noGrp="1"/>
          </p:cNvSpPr>
          <p:nvPr>
            <p:ph type="title"/>
          </p:nvPr>
        </p:nvSpPr>
        <p:spPr>
          <a:xfrm>
            <a:off x="2040000" y="686318"/>
            <a:ext cx="5064000" cy="109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47" name="Google Shape;4347;p24"/>
          <p:cNvSpPr txBox="1">
            <a:spLocks noGrp="1"/>
          </p:cNvSpPr>
          <p:nvPr>
            <p:ph type="subTitle" idx="1"/>
          </p:nvPr>
        </p:nvSpPr>
        <p:spPr>
          <a:xfrm>
            <a:off x="2854650" y="1708667"/>
            <a:ext cx="3434700" cy="96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4348" name="Google Shape;4348;p24"/>
          <p:cNvSpPr txBox="1"/>
          <p:nvPr/>
        </p:nvSpPr>
        <p:spPr>
          <a:xfrm>
            <a:off x="2599950" y="3539857"/>
            <a:ext cx="39441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301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rPr>
              <a:t>CREDITS: This presentation template was created by </a:t>
            </a:r>
            <a:r>
              <a:rPr lang="en-GB" sz="1301" b="1">
                <a:solidFill>
                  <a:schemeClr val="dk1"/>
                </a:solidFill>
                <a:uFill>
                  <a:noFill/>
                </a:uFill>
                <a:latin typeface="Mulish"/>
                <a:ea typeface="Mulish"/>
                <a:cs typeface="Mulish"/>
                <a:sym typeface="Mulish"/>
                <a:hlinkClick r:id="rId3"/>
              </a:rPr>
              <a:t>Slidesgo</a:t>
            </a:r>
            <a:r>
              <a:rPr lang="en-GB" sz="1301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rPr>
              <a:t>, including icons by </a:t>
            </a:r>
            <a:r>
              <a:rPr lang="en-GB" sz="1301" b="1">
                <a:solidFill>
                  <a:schemeClr val="dk1"/>
                </a:solidFill>
                <a:uFill>
                  <a:noFill/>
                </a:uFill>
                <a:latin typeface="Mulish"/>
                <a:ea typeface="Mulish"/>
                <a:cs typeface="Mulish"/>
                <a:sym typeface="Mulish"/>
                <a:hlinkClick r:id="rId4"/>
              </a:rPr>
              <a:t>Flaticon</a:t>
            </a:r>
            <a:r>
              <a:rPr lang="en-GB" sz="1301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rPr>
              <a:t>, infographics &amp; images by </a:t>
            </a:r>
            <a:r>
              <a:rPr lang="en-GB" sz="1301" b="1">
                <a:solidFill>
                  <a:schemeClr val="dk1"/>
                </a:solidFill>
                <a:uFill>
                  <a:noFill/>
                </a:uFill>
                <a:latin typeface="Mulish"/>
                <a:ea typeface="Mulish"/>
                <a:cs typeface="Mulish"/>
                <a:sym typeface="Mulish"/>
                <a:hlinkClick r:id="rId5"/>
              </a:rPr>
              <a:t>Freepik</a:t>
            </a:r>
            <a:endParaRPr sz="1301" b="1">
              <a:solidFill>
                <a:schemeClr val="dk1"/>
              </a:solidFill>
              <a:latin typeface="Mulish"/>
              <a:ea typeface="Mulish"/>
              <a:cs typeface="Mulish"/>
              <a:sym typeface="Mulish"/>
            </a:endParaRPr>
          </a:p>
        </p:txBody>
      </p:sp>
    </p:spTree>
    <p:extLst>
      <p:ext uri="{BB962C8B-B14F-4D97-AF65-F5344CB8AC3E}">
        <p14:creationId xmlns:p14="http://schemas.microsoft.com/office/powerpoint/2010/main" val="260444773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0" name="Google Shape;4350;p25"/>
          <p:cNvGrpSpPr/>
          <p:nvPr/>
        </p:nvGrpSpPr>
        <p:grpSpPr>
          <a:xfrm>
            <a:off x="-1555" y="-6412"/>
            <a:ext cx="9147113" cy="5156325"/>
            <a:chOff x="1394150" y="-5156325"/>
            <a:chExt cx="9147113" cy="5156325"/>
          </a:xfrm>
        </p:grpSpPr>
        <p:pic>
          <p:nvPicPr>
            <p:cNvPr id="4351" name="Google Shape;4351;p25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397263" y="-515632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52" name="Google Shape;4352;p25"/>
            <p:cNvGrpSpPr/>
            <p:nvPr/>
          </p:nvGrpSpPr>
          <p:grpSpPr>
            <a:xfrm>
              <a:off x="1397263" y="-5156325"/>
              <a:ext cx="9144000" cy="5155200"/>
              <a:chOff x="0" y="0"/>
              <a:chExt cx="9144000" cy="5155200"/>
            </a:xfrm>
          </p:grpSpPr>
          <p:sp>
            <p:nvSpPr>
              <p:cNvPr id="4353" name="Google Shape;4353;p25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54" name="Google Shape;4354;p25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55" name="Google Shape;4355;p25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56" name="Google Shape;4356;p25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4357" name="Google Shape;4357;p25"/>
            <p:cNvGrpSpPr/>
            <p:nvPr/>
          </p:nvGrpSpPr>
          <p:grpSpPr>
            <a:xfrm>
              <a:off x="1504271" y="-5016494"/>
              <a:ext cx="8929982" cy="4863838"/>
              <a:chOff x="107009" y="139831"/>
              <a:chExt cx="8929982" cy="4863838"/>
            </a:xfrm>
          </p:grpSpPr>
          <p:sp>
            <p:nvSpPr>
              <p:cNvPr id="4358" name="Google Shape;4358;p25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59" name="Google Shape;4359;p25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0" name="Google Shape;4360;p25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1" name="Google Shape;4361;p25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2" name="Google Shape;4362;p25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3" name="Google Shape;4363;p25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4" name="Google Shape;4364;p25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5" name="Google Shape;4365;p25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6" name="Google Shape;4366;p25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7" name="Google Shape;4367;p25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8" name="Google Shape;4368;p25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69" name="Google Shape;4369;p25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0" name="Google Shape;4370;p25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1" name="Google Shape;4371;p25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2" name="Google Shape;4372;p25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3" name="Google Shape;4373;p25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4" name="Google Shape;4374;p25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5" name="Google Shape;4375;p25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6" name="Google Shape;4376;p25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7" name="Google Shape;4377;p25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8" name="Google Shape;4378;p25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79" name="Google Shape;4379;p25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0" name="Google Shape;4380;p25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1" name="Google Shape;4381;p25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2" name="Google Shape;4382;p25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3" name="Google Shape;4383;p25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4" name="Google Shape;4384;p25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5" name="Google Shape;4385;p25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6" name="Google Shape;4386;p25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7" name="Google Shape;4387;p25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8" name="Google Shape;4388;p25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89" name="Google Shape;4389;p25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0" name="Google Shape;4390;p25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1" name="Google Shape;4391;p25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2" name="Google Shape;4392;p25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3" name="Google Shape;4393;p25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4" name="Google Shape;4394;p25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5" name="Google Shape;4395;p25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6" name="Google Shape;4396;p25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7" name="Google Shape;4397;p25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8" name="Google Shape;4398;p25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399" name="Google Shape;4399;p25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00" name="Google Shape;4400;p25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01" name="Google Shape;4401;p25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02" name="Google Shape;4402;p25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03" name="Google Shape;4403;p25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04" name="Google Shape;4404;p25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05" name="Google Shape;4405;p25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06" name="Google Shape;4406;p25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07" name="Google Shape;4407;p25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08" name="Google Shape;4408;p25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09" name="Google Shape;4409;p25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10" name="Google Shape;4410;p25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11" name="Google Shape;4411;p25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12" name="Google Shape;4412;p25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13" name="Google Shape;4413;p25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14" name="Google Shape;4414;p25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15" name="Google Shape;4415;p25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16" name="Google Shape;4416;p25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17" name="Google Shape;4417;p25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18" name="Google Shape;4418;p25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19" name="Google Shape;4419;p25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20" name="Google Shape;4420;p25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21" name="Google Shape;4421;p25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22" name="Google Shape;4422;p25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23" name="Google Shape;4423;p25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24" name="Google Shape;4424;p25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25" name="Google Shape;4425;p25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26" name="Google Shape;4426;p25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27" name="Google Shape;4427;p25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28" name="Google Shape;4428;p25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29" name="Google Shape;4429;p25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30" name="Google Shape;4430;p25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31" name="Google Shape;4431;p25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32" name="Google Shape;4432;p25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33" name="Google Shape;4433;p25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34" name="Google Shape;4434;p25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35" name="Google Shape;4435;p25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36" name="Google Shape;4436;p25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37" name="Google Shape;4437;p25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38" name="Google Shape;4438;p25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39" name="Google Shape;4439;p25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40" name="Google Shape;4440;p25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41" name="Google Shape;4441;p25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42" name="Google Shape;4442;p25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43" name="Google Shape;4443;p25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44" name="Google Shape;4444;p25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45" name="Google Shape;4445;p25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46" name="Google Shape;4446;p25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47" name="Google Shape;4447;p25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48" name="Google Shape;4448;p25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49" name="Google Shape;4449;p25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50" name="Google Shape;4450;p25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51" name="Google Shape;4451;p25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52" name="Google Shape;4452;p25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53" name="Google Shape;4453;p25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54" name="Google Shape;4454;p25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55" name="Google Shape;4455;p25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56" name="Google Shape;4456;p25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57" name="Google Shape;4457;p25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58" name="Google Shape;4458;p25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59" name="Google Shape;4459;p25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60" name="Google Shape;4460;p25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61" name="Google Shape;4461;p25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62" name="Google Shape;4462;p25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63" name="Google Shape;4463;p25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64" name="Google Shape;4464;p25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65" name="Google Shape;4465;p25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66" name="Google Shape;4466;p25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67" name="Google Shape;4467;p25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68" name="Google Shape;4468;p25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69" name="Google Shape;4469;p25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70" name="Google Shape;4470;p25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71" name="Google Shape;4471;p25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72" name="Google Shape;4472;p25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73" name="Google Shape;4473;p25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74" name="Google Shape;4474;p25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75" name="Google Shape;4475;p25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76" name="Google Shape;4476;p25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77" name="Google Shape;4477;p25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78" name="Google Shape;4478;p25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79" name="Google Shape;4479;p25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80" name="Google Shape;4480;p25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81" name="Google Shape;4481;p25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82" name="Google Shape;4482;p25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83" name="Google Shape;4483;p25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84" name="Google Shape;4484;p25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85" name="Google Shape;4485;p25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86" name="Google Shape;4486;p25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87" name="Google Shape;4487;p25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88" name="Google Shape;4488;p25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89" name="Google Shape;4489;p25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90" name="Google Shape;4490;p25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91" name="Google Shape;4491;p25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92" name="Google Shape;4492;p25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93" name="Google Shape;4493;p25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94" name="Google Shape;4494;p25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95" name="Google Shape;4495;p25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96" name="Google Shape;4496;p25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97" name="Google Shape;4497;p25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98" name="Google Shape;4498;p25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499" name="Google Shape;4499;p25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00" name="Google Shape;4500;p25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01" name="Google Shape;4501;p25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02" name="Google Shape;4502;p25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03" name="Google Shape;4503;p25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04" name="Google Shape;4504;p25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05" name="Google Shape;4505;p25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06" name="Google Shape;4506;p25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07" name="Google Shape;4507;p25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08" name="Google Shape;4508;p25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09" name="Google Shape;4509;p25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10" name="Google Shape;4510;p25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11" name="Google Shape;4511;p25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12" name="Google Shape;4512;p25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13" name="Google Shape;4513;p25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14" name="Google Shape;4514;p25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15" name="Google Shape;4515;p25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16" name="Google Shape;4516;p25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17" name="Google Shape;4517;p25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18" name="Google Shape;4518;p25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19" name="Google Shape;4519;p25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20" name="Google Shape;4520;p25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21" name="Google Shape;4521;p25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22" name="Google Shape;4522;p25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523" name="Google Shape;4523;p25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4524" name="Google Shape;4524;p25"/>
            <p:cNvSpPr/>
            <p:nvPr/>
          </p:nvSpPr>
          <p:spPr>
            <a:xfrm>
              <a:off x="1770100" y="-47954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25" name="Google Shape;4525;p25"/>
            <p:cNvSpPr/>
            <p:nvPr/>
          </p:nvSpPr>
          <p:spPr>
            <a:xfrm>
              <a:off x="1394150" y="-515520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526" name="Google Shape;4526;p25"/>
          <p:cNvGrpSpPr/>
          <p:nvPr/>
        </p:nvGrpSpPr>
        <p:grpSpPr>
          <a:xfrm>
            <a:off x="520650" y="497400"/>
            <a:ext cx="8102700" cy="4148700"/>
            <a:chOff x="520650" y="497400"/>
            <a:chExt cx="8102700" cy="4148700"/>
          </a:xfrm>
        </p:grpSpPr>
        <p:sp>
          <p:nvSpPr>
            <p:cNvPr id="4527" name="Google Shape;4527;p25"/>
            <p:cNvSpPr/>
            <p:nvPr/>
          </p:nvSpPr>
          <p:spPr>
            <a:xfrm>
              <a:off x="558450" y="541800"/>
              <a:ext cx="8027100" cy="4059900"/>
            </a:xfrm>
            <a:prstGeom prst="roundRect">
              <a:avLst>
                <a:gd name="adj" fmla="val 8276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28" name="Google Shape;4528;p25"/>
            <p:cNvSpPr/>
            <p:nvPr/>
          </p:nvSpPr>
          <p:spPr>
            <a:xfrm>
              <a:off x="520650" y="497400"/>
              <a:ext cx="8102700" cy="4148700"/>
            </a:xfrm>
            <a:prstGeom prst="roundRect">
              <a:avLst>
                <a:gd name="adj" fmla="val 880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29" name="Google Shape;4529;p25"/>
            <p:cNvSpPr/>
            <p:nvPr/>
          </p:nvSpPr>
          <p:spPr>
            <a:xfrm>
              <a:off x="596850" y="573600"/>
              <a:ext cx="7958700" cy="3985200"/>
            </a:xfrm>
            <a:prstGeom prst="roundRect">
              <a:avLst>
                <a:gd name="adj" fmla="val 7837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530" name="Google Shape;4530;p25"/>
          <p:cNvGrpSpPr/>
          <p:nvPr/>
        </p:nvGrpSpPr>
        <p:grpSpPr>
          <a:xfrm>
            <a:off x="106432" y="132125"/>
            <a:ext cx="1449050" cy="1457075"/>
            <a:chOff x="0" y="10400"/>
            <a:chExt cx="1449050" cy="1457075"/>
          </a:xfrm>
        </p:grpSpPr>
        <p:sp>
          <p:nvSpPr>
            <p:cNvPr id="4531" name="Google Shape;4531;p25"/>
            <p:cNvSpPr/>
            <p:nvPr/>
          </p:nvSpPr>
          <p:spPr>
            <a:xfrm>
              <a:off x="174950" y="122150"/>
              <a:ext cx="1258075" cy="1258550"/>
            </a:xfrm>
            <a:custGeom>
              <a:avLst/>
              <a:gdLst/>
              <a:ahLst/>
              <a:cxnLst/>
              <a:rect l="l" t="t" r="r" b="b"/>
              <a:pathLst>
                <a:path w="50323" h="50342" extrusionOk="0">
                  <a:moveTo>
                    <a:pt x="25161" y="1"/>
                  </a:moveTo>
                  <a:lnTo>
                    <a:pt x="24973" y="20"/>
                  </a:lnTo>
                  <a:lnTo>
                    <a:pt x="24784" y="39"/>
                  </a:lnTo>
                  <a:lnTo>
                    <a:pt x="24595" y="95"/>
                  </a:lnTo>
                  <a:lnTo>
                    <a:pt x="24426" y="152"/>
                  </a:lnTo>
                  <a:lnTo>
                    <a:pt x="24256" y="227"/>
                  </a:lnTo>
                  <a:lnTo>
                    <a:pt x="24105" y="322"/>
                  </a:lnTo>
                  <a:lnTo>
                    <a:pt x="23973" y="435"/>
                  </a:lnTo>
                  <a:lnTo>
                    <a:pt x="23822" y="567"/>
                  </a:lnTo>
                  <a:lnTo>
                    <a:pt x="23709" y="699"/>
                  </a:lnTo>
                  <a:lnTo>
                    <a:pt x="23596" y="831"/>
                  </a:lnTo>
                  <a:lnTo>
                    <a:pt x="23501" y="982"/>
                  </a:lnTo>
                  <a:lnTo>
                    <a:pt x="23426" y="1151"/>
                  </a:lnTo>
                  <a:lnTo>
                    <a:pt x="23369" y="1321"/>
                  </a:lnTo>
                  <a:lnTo>
                    <a:pt x="23313" y="1510"/>
                  </a:lnTo>
                  <a:lnTo>
                    <a:pt x="23294" y="1698"/>
                  </a:lnTo>
                  <a:lnTo>
                    <a:pt x="23275" y="1887"/>
                  </a:lnTo>
                  <a:lnTo>
                    <a:pt x="23275" y="6131"/>
                  </a:lnTo>
                  <a:lnTo>
                    <a:pt x="22445" y="1962"/>
                  </a:lnTo>
                  <a:lnTo>
                    <a:pt x="22407" y="1774"/>
                  </a:lnTo>
                  <a:lnTo>
                    <a:pt x="22332" y="1604"/>
                  </a:lnTo>
                  <a:lnTo>
                    <a:pt x="22256" y="1434"/>
                  </a:lnTo>
                  <a:lnTo>
                    <a:pt x="22162" y="1283"/>
                  </a:lnTo>
                  <a:lnTo>
                    <a:pt x="22049" y="1133"/>
                  </a:lnTo>
                  <a:lnTo>
                    <a:pt x="21936" y="1001"/>
                  </a:lnTo>
                  <a:lnTo>
                    <a:pt x="21804" y="887"/>
                  </a:lnTo>
                  <a:lnTo>
                    <a:pt x="21653" y="774"/>
                  </a:lnTo>
                  <a:lnTo>
                    <a:pt x="21502" y="680"/>
                  </a:lnTo>
                  <a:lnTo>
                    <a:pt x="21332" y="604"/>
                  </a:lnTo>
                  <a:lnTo>
                    <a:pt x="21163" y="548"/>
                  </a:lnTo>
                  <a:lnTo>
                    <a:pt x="20993" y="491"/>
                  </a:lnTo>
                  <a:lnTo>
                    <a:pt x="20804" y="472"/>
                  </a:lnTo>
                  <a:lnTo>
                    <a:pt x="20634" y="454"/>
                  </a:lnTo>
                  <a:lnTo>
                    <a:pt x="20446" y="472"/>
                  </a:lnTo>
                  <a:lnTo>
                    <a:pt x="20238" y="491"/>
                  </a:lnTo>
                  <a:lnTo>
                    <a:pt x="20069" y="548"/>
                  </a:lnTo>
                  <a:lnTo>
                    <a:pt x="19880" y="604"/>
                  </a:lnTo>
                  <a:lnTo>
                    <a:pt x="19710" y="680"/>
                  </a:lnTo>
                  <a:lnTo>
                    <a:pt x="19559" y="774"/>
                  </a:lnTo>
                  <a:lnTo>
                    <a:pt x="19408" y="887"/>
                  </a:lnTo>
                  <a:lnTo>
                    <a:pt x="19276" y="1019"/>
                  </a:lnTo>
                  <a:lnTo>
                    <a:pt x="19163" y="1151"/>
                  </a:lnTo>
                  <a:lnTo>
                    <a:pt x="19050" y="1283"/>
                  </a:lnTo>
                  <a:lnTo>
                    <a:pt x="18956" y="1434"/>
                  </a:lnTo>
                  <a:lnTo>
                    <a:pt x="18880" y="1604"/>
                  </a:lnTo>
                  <a:lnTo>
                    <a:pt x="18824" y="1774"/>
                  </a:lnTo>
                  <a:lnTo>
                    <a:pt x="18767" y="1944"/>
                  </a:lnTo>
                  <a:lnTo>
                    <a:pt x="18748" y="2132"/>
                  </a:lnTo>
                  <a:lnTo>
                    <a:pt x="18729" y="2321"/>
                  </a:lnTo>
                  <a:lnTo>
                    <a:pt x="18748" y="2509"/>
                  </a:lnTo>
                  <a:lnTo>
                    <a:pt x="18767" y="2698"/>
                  </a:lnTo>
                  <a:lnTo>
                    <a:pt x="19597" y="6866"/>
                  </a:lnTo>
                  <a:lnTo>
                    <a:pt x="17975" y="2943"/>
                  </a:lnTo>
                  <a:lnTo>
                    <a:pt x="17900" y="2774"/>
                  </a:lnTo>
                  <a:lnTo>
                    <a:pt x="17805" y="2604"/>
                  </a:lnTo>
                  <a:lnTo>
                    <a:pt x="17692" y="2453"/>
                  </a:lnTo>
                  <a:lnTo>
                    <a:pt x="17560" y="2321"/>
                  </a:lnTo>
                  <a:lnTo>
                    <a:pt x="17428" y="2208"/>
                  </a:lnTo>
                  <a:lnTo>
                    <a:pt x="17277" y="2094"/>
                  </a:lnTo>
                  <a:lnTo>
                    <a:pt x="17126" y="2000"/>
                  </a:lnTo>
                  <a:lnTo>
                    <a:pt x="16956" y="1925"/>
                  </a:lnTo>
                  <a:lnTo>
                    <a:pt x="16787" y="1868"/>
                  </a:lnTo>
                  <a:lnTo>
                    <a:pt x="16617" y="1812"/>
                  </a:lnTo>
                  <a:lnTo>
                    <a:pt x="16447" y="1793"/>
                  </a:lnTo>
                  <a:lnTo>
                    <a:pt x="16259" y="1774"/>
                  </a:lnTo>
                  <a:lnTo>
                    <a:pt x="16070" y="1793"/>
                  </a:lnTo>
                  <a:lnTo>
                    <a:pt x="15881" y="1812"/>
                  </a:lnTo>
                  <a:lnTo>
                    <a:pt x="15712" y="1868"/>
                  </a:lnTo>
                  <a:lnTo>
                    <a:pt x="15523" y="1925"/>
                  </a:lnTo>
                  <a:lnTo>
                    <a:pt x="15353" y="2000"/>
                  </a:lnTo>
                  <a:lnTo>
                    <a:pt x="15183" y="2094"/>
                  </a:lnTo>
                  <a:lnTo>
                    <a:pt x="15051" y="2208"/>
                  </a:lnTo>
                  <a:lnTo>
                    <a:pt x="14901" y="2340"/>
                  </a:lnTo>
                  <a:lnTo>
                    <a:pt x="14787" y="2472"/>
                  </a:lnTo>
                  <a:lnTo>
                    <a:pt x="14674" y="2623"/>
                  </a:lnTo>
                  <a:lnTo>
                    <a:pt x="14580" y="2774"/>
                  </a:lnTo>
                  <a:lnTo>
                    <a:pt x="14504" y="2943"/>
                  </a:lnTo>
                  <a:lnTo>
                    <a:pt x="14448" y="3113"/>
                  </a:lnTo>
                  <a:lnTo>
                    <a:pt x="14410" y="3283"/>
                  </a:lnTo>
                  <a:lnTo>
                    <a:pt x="14372" y="3453"/>
                  </a:lnTo>
                  <a:lnTo>
                    <a:pt x="14372" y="3641"/>
                  </a:lnTo>
                  <a:lnTo>
                    <a:pt x="14372" y="3830"/>
                  </a:lnTo>
                  <a:lnTo>
                    <a:pt x="14410" y="4018"/>
                  </a:lnTo>
                  <a:lnTo>
                    <a:pt x="14448" y="4188"/>
                  </a:lnTo>
                  <a:lnTo>
                    <a:pt x="14504" y="4377"/>
                  </a:lnTo>
                  <a:lnTo>
                    <a:pt x="16145" y="8300"/>
                  </a:lnTo>
                  <a:lnTo>
                    <a:pt x="13769" y="4773"/>
                  </a:lnTo>
                  <a:lnTo>
                    <a:pt x="13656" y="4622"/>
                  </a:lnTo>
                  <a:lnTo>
                    <a:pt x="13543" y="4471"/>
                  </a:lnTo>
                  <a:lnTo>
                    <a:pt x="13392" y="4358"/>
                  </a:lnTo>
                  <a:lnTo>
                    <a:pt x="13241" y="4245"/>
                  </a:lnTo>
                  <a:lnTo>
                    <a:pt x="13090" y="4150"/>
                  </a:lnTo>
                  <a:lnTo>
                    <a:pt x="12920" y="4075"/>
                  </a:lnTo>
                  <a:lnTo>
                    <a:pt x="12750" y="4018"/>
                  </a:lnTo>
                  <a:lnTo>
                    <a:pt x="12581" y="3962"/>
                  </a:lnTo>
                  <a:lnTo>
                    <a:pt x="12411" y="3943"/>
                  </a:lnTo>
                  <a:lnTo>
                    <a:pt x="12222" y="3924"/>
                  </a:lnTo>
                  <a:lnTo>
                    <a:pt x="12052" y="3943"/>
                  </a:lnTo>
                  <a:lnTo>
                    <a:pt x="11864" y="3962"/>
                  </a:lnTo>
                  <a:lnTo>
                    <a:pt x="11694" y="4018"/>
                  </a:lnTo>
                  <a:lnTo>
                    <a:pt x="11506" y="4075"/>
                  </a:lnTo>
                  <a:lnTo>
                    <a:pt x="11336" y="4150"/>
                  </a:lnTo>
                  <a:lnTo>
                    <a:pt x="11166" y="4245"/>
                  </a:lnTo>
                  <a:lnTo>
                    <a:pt x="11015" y="4358"/>
                  </a:lnTo>
                  <a:lnTo>
                    <a:pt x="10883" y="4490"/>
                  </a:lnTo>
                  <a:lnTo>
                    <a:pt x="10751" y="4622"/>
                  </a:lnTo>
                  <a:lnTo>
                    <a:pt x="10657" y="4773"/>
                  </a:lnTo>
                  <a:lnTo>
                    <a:pt x="10562" y="4943"/>
                  </a:lnTo>
                  <a:lnTo>
                    <a:pt x="10487" y="5093"/>
                  </a:lnTo>
                  <a:lnTo>
                    <a:pt x="10430" y="5263"/>
                  </a:lnTo>
                  <a:lnTo>
                    <a:pt x="10374" y="5452"/>
                  </a:lnTo>
                  <a:lnTo>
                    <a:pt x="10355" y="5622"/>
                  </a:lnTo>
                  <a:lnTo>
                    <a:pt x="10336" y="5791"/>
                  </a:lnTo>
                  <a:lnTo>
                    <a:pt x="10355" y="5980"/>
                  </a:lnTo>
                  <a:lnTo>
                    <a:pt x="10374" y="6169"/>
                  </a:lnTo>
                  <a:lnTo>
                    <a:pt x="10412" y="6338"/>
                  </a:lnTo>
                  <a:lnTo>
                    <a:pt x="10487" y="6508"/>
                  </a:lnTo>
                  <a:lnTo>
                    <a:pt x="10562" y="6678"/>
                  </a:lnTo>
                  <a:lnTo>
                    <a:pt x="10657" y="6848"/>
                  </a:lnTo>
                  <a:lnTo>
                    <a:pt x="13014" y="10394"/>
                  </a:lnTo>
                  <a:lnTo>
                    <a:pt x="10015" y="7376"/>
                  </a:lnTo>
                  <a:lnTo>
                    <a:pt x="9865" y="7244"/>
                  </a:lnTo>
                  <a:lnTo>
                    <a:pt x="9714" y="7130"/>
                  </a:lnTo>
                  <a:lnTo>
                    <a:pt x="9563" y="7036"/>
                  </a:lnTo>
                  <a:lnTo>
                    <a:pt x="9393" y="6961"/>
                  </a:lnTo>
                  <a:lnTo>
                    <a:pt x="9223" y="6904"/>
                  </a:lnTo>
                  <a:lnTo>
                    <a:pt x="9054" y="6866"/>
                  </a:lnTo>
                  <a:lnTo>
                    <a:pt x="8865" y="6848"/>
                  </a:lnTo>
                  <a:lnTo>
                    <a:pt x="8695" y="6829"/>
                  </a:lnTo>
                  <a:lnTo>
                    <a:pt x="8507" y="6848"/>
                  </a:lnTo>
                  <a:lnTo>
                    <a:pt x="8337" y="6866"/>
                  </a:lnTo>
                  <a:lnTo>
                    <a:pt x="8148" y="6904"/>
                  </a:lnTo>
                  <a:lnTo>
                    <a:pt x="7978" y="6961"/>
                  </a:lnTo>
                  <a:lnTo>
                    <a:pt x="7809" y="7036"/>
                  </a:lnTo>
                  <a:lnTo>
                    <a:pt x="7658" y="7130"/>
                  </a:lnTo>
                  <a:lnTo>
                    <a:pt x="7507" y="7244"/>
                  </a:lnTo>
                  <a:lnTo>
                    <a:pt x="7356" y="7376"/>
                  </a:lnTo>
                  <a:lnTo>
                    <a:pt x="7224" y="7527"/>
                  </a:lnTo>
                  <a:lnTo>
                    <a:pt x="7130" y="7677"/>
                  </a:lnTo>
                  <a:lnTo>
                    <a:pt x="7035" y="7828"/>
                  </a:lnTo>
                  <a:lnTo>
                    <a:pt x="6941" y="7998"/>
                  </a:lnTo>
                  <a:lnTo>
                    <a:pt x="6884" y="8168"/>
                  </a:lnTo>
                  <a:lnTo>
                    <a:pt x="6847" y="8338"/>
                  </a:lnTo>
                  <a:lnTo>
                    <a:pt x="6828" y="8526"/>
                  </a:lnTo>
                  <a:lnTo>
                    <a:pt x="6809" y="8696"/>
                  </a:lnTo>
                  <a:lnTo>
                    <a:pt x="6828" y="8885"/>
                  </a:lnTo>
                  <a:lnTo>
                    <a:pt x="6847" y="9054"/>
                  </a:lnTo>
                  <a:lnTo>
                    <a:pt x="6884" y="9243"/>
                  </a:lnTo>
                  <a:lnTo>
                    <a:pt x="6941" y="9413"/>
                  </a:lnTo>
                  <a:lnTo>
                    <a:pt x="7035" y="9582"/>
                  </a:lnTo>
                  <a:lnTo>
                    <a:pt x="7130" y="9733"/>
                  </a:lnTo>
                  <a:lnTo>
                    <a:pt x="7224" y="9884"/>
                  </a:lnTo>
                  <a:lnTo>
                    <a:pt x="7356" y="10035"/>
                  </a:lnTo>
                  <a:lnTo>
                    <a:pt x="10374" y="13034"/>
                  </a:lnTo>
                  <a:lnTo>
                    <a:pt x="10374" y="13034"/>
                  </a:lnTo>
                  <a:lnTo>
                    <a:pt x="6828" y="10676"/>
                  </a:lnTo>
                  <a:lnTo>
                    <a:pt x="6677" y="10582"/>
                  </a:lnTo>
                  <a:lnTo>
                    <a:pt x="6488" y="10488"/>
                  </a:lnTo>
                  <a:lnTo>
                    <a:pt x="6319" y="10431"/>
                  </a:lnTo>
                  <a:lnTo>
                    <a:pt x="6149" y="10394"/>
                  </a:lnTo>
                  <a:lnTo>
                    <a:pt x="5960" y="10375"/>
                  </a:lnTo>
                  <a:lnTo>
                    <a:pt x="5791" y="10356"/>
                  </a:lnTo>
                  <a:lnTo>
                    <a:pt x="5602" y="10375"/>
                  </a:lnTo>
                  <a:lnTo>
                    <a:pt x="5432" y="10394"/>
                  </a:lnTo>
                  <a:lnTo>
                    <a:pt x="5244" y="10431"/>
                  </a:lnTo>
                  <a:lnTo>
                    <a:pt x="5074" y="10507"/>
                  </a:lnTo>
                  <a:lnTo>
                    <a:pt x="4923" y="10582"/>
                  </a:lnTo>
                  <a:lnTo>
                    <a:pt x="4753" y="10676"/>
                  </a:lnTo>
                  <a:lnTo>
                    <a:pt x="4621" y="10771"/>
                  </a:lnTo>
                  <a:lnTo>
                    <a:pt x="4470" y="10903"/>
                  </a:lnTo>
                  <a:lnTo>
                    <a:pt x="4338" y="11035"/>
                  </a:lnTo>
                  <a:lnTo>
                    <a:pt x="4225" y="11186"/>
                  </a:lnTo>
                  <a:lnTo>
                    <a:pt x="4131" y="11355"/>
                  </a:lnTo>
                  <a:lnTo>
                    <a:pt x="4055" y="11525"/>
                  </a:lnTo>
                  <a:lnTo>
                    <a:pt x="3999" y="11695"/>
                  </a:lnTo>
                  <a:lnTo>
                    <a:pt x="3942" y="11884"/>
                  </a:lnTo>
                  <a:lnTo>
                    <a:pt x="3923" y="12053"/>
                  </a:lnTo>
                  <a:lnTo>
                    <a:pt x="3923" y="12242"/>
                  </a:lnTo>
                  <a:lnTo>
                    <a:pt x="3923" y="12431"/>
                  </a:lnTo>
                  <a:lnTo>
                    <a:pt x="3961" y="12600"/>
                  </a:lnTo>
                  <a:lnTo>
                    <a:pt x="3999" y="12770"/>
                  </a:lnTo>
                  <a:lnTo>
                    <a:pt x="4055" y="12940"/>
                  </a:lnTo>
                  <a:lnTo>
                    <a:pt x="4131" y="13110"/>
                  </a:lnTo>
                  <a:lnTo>
                    <a:pt x="4225" y="13260"/>
                  </a:lnTo>
                  <a:lnTo>
                    <a:pt x="4338" y="13411"/>
                  </a:lnTo>
                  <a:lnTo>
                    <a:pt x="4451" y="13543"/>
                  </a:lnTo>
                  <a:lnTo>
                    <a:pt x="4602" y="13675"/>
                  </a:lnTo>
                  <a:lnTo>
                    <a:pt x="4753" y="13789"/>
                  </a:lnTo>
                  <a:lnTo>
                    <a:pt x="8280" y="16165"/>
                  </a:lnTo>
                  <a:lnTo>
                    <a:pt x="8280" y="16165"/>
                  </a:lnTo>
                  <a:lnTo>
                    <a:pt x="4357" y="14524"/>
                  </a:lnTo>
                  <a:lnTo>
                    <a:pt x="4168" y="14468"/>
                  </a:lnTo>
                  <a:lnTo>
                    <a:pt x="3999" y="14411"/>
                  </a:lnTo>
                  <a:lnTo>
                    <a:pt x="3810" y="14392"/>
                  </a:lnTo>
                  <a:lnTo>
                    <a:pt x="3452" y="14392"/>
                  </a:lnTo>
                  <a:lnTo>
                    <a:pt x="3263" y="14430"/>
                  </a:lnTo>
                  <a:lnTo>
                    <a:pt x="3093" y="14468"/>
                  </a:lnTo>
                  <a:lnTo>
                    <a:pt x="2924" y="14524"/>
                  </a:lnTo>
                  <a:lnTo>
                    <a:pt x="2754" y="14600"/>
                  </a:lnTo>
                  <a:lnTo>
                    <a:pt x="2603" y="14694"/>
                  </a:lnTo>
                  <a:lnTo>
                    <a:pt x="2452" y="14807"/>
                  </a:lnTo>
                  <a:lnTo>
                    <a:pt x="2320" y="14920"/>
                  </a:lnTo>
                  <a:lnTo>
                    <a:pt x="2207" y="15052"/>
                  </a:lnTo>
                  <a:lnTo>
                    <a:pt x="2094" y="15203"/>
                  </a:lnTo>
                  <a:lnTo>
                    <a:pt x="1981" y="15373"/>
                  </a:lnTo>
                  <a:lnTo>
                    <a:pt x="1905" y="15543"/>
                  </a:lnTo>
                  <a:lnTo>
                    <a:pt x="1848" y="15731"/>
                  </a:lnTo>
                  <a:lnTo>
                    <a:pt x="1792" y="15901"/>
                  </a:lnTo>
                  <a:lnTo>
                    <a:pt x="1773" y="16090"/>
                  </a:lnTo>
                  <a:lnTo>
                    <a:pt x="1754" y="16278"/>
                  </a:lnTo>
                  <a:lnTo>
                    <a:pt x="1773" y="16448"/>
                  </a:lnTo>
                  <a:lnTo>
                    <a:pt x="1792" y="16637"/>
                  </a:lnTo>
                  <a:lnTo>
                    <a:pt x="1848" y="16806"/>
                  </a:lnTo>
                  <a:lnTo>
                    <a:pt x="1905" y="16976"/>
                  </a:lnTo>
                  <a:lnTo>
                    <a:pt x="1981" y="17146"/>
                  </a:lnTo>
                  <a:lnTo>
                    <a:pt x="2075" y="17297"/>
                  </a:lnTo>
                  <a:lnTo>
                    <a:pt x="2188" y="17448"/>
                  </a:lnTo>
                  <a:lnTo>
                    <a:pt x="2301" y="17580"/>
                  </a:lnTo>
                  <a:lnTo>
                    <a:pt x="2433" y="17693"/>
                  </a:lnTo>
                  <a:lnTo>
                    <a:pt x="2584" y="17806"/>
                  </a:lnTo>
                  <a:lnTo>
                    <a:pt x="2754" y="17919"/>
                  </a:lnTo>
                  <a:lnTo>
                    <a:pt x="2924" y="17995"/>
                  </a:lnTo>
                  <a:lnTo>
                    <a:pt x="6847" y="19617"/>
                  </a:lnTo>
                  <a:lnTo>
                    <a:pt x="6847" y="19617"/>
                  </a:lnTo>
                  <a:lnTo>
                    <a:pt x="2678" y="18787"/>
                  </a:lnTo>
                  <a:lnTo>
                    <a:pt x="2490" y="18768"/>
                  </a:lnTo>
                  <a:lnTo>
                    <a:pt x="2301" y="18749"/>
                  </a:lnTo>
                  <a:lnTo>
                    <a:pt x="2113" y="18768"/>
                  </a:lnTo>
                  <a:lnTo>
                    <a:pt x="1943" y="18787"/>
                  </a:lnTo>
                  <a:lnTo>
                    <a:pt x="1754" y="18843"/>
                  </a:lnTo>
                  <a:lnTo>
                    <a:pt x="1584" y="18900"/>
                  </a:lnTo>
                  <a:lnTo>
                    <a:pt x="1434" y="18975"/>
                  </a:lnTo>
                  <a:lnTo>
                    <a:pt x="1264" y="19070"/>
                  </a:lnTo>
                  <a:lnTo>
                    <a:pt x="1132" y="19183"/>
                  </a:lnTo>
                  <a:lnTo>
                    <a:pt x="1000" y="19296"/>
                  </a:lnTo>
                  <a:lnTo>
                    <a:pt x="868" y="19428"/>
                  </a:lnTo>
                  <a:lnTo>
                    <a:pt x="755" y="19579"/>
                  </a:lnTo>
                  <a:lnTo>
                    <a:pt x="660" y="19730"/>
                  </a:lnTo>
                  <a:lnTo>
                    <a:pt x="585" y="19900"/>
                  </a:lnTo>
                  <a:lnTo>
                    <a:pt x="528" y="20069"/>
                  </a:lnTo>
                  <a:lnTo>
                    <a:pt x="472" y="20258"/>
                  </a:lnTo>
                  <a:lnTo>
                    <a:pt x="453" y="20447"/>
                  </a:lnTo>
                  <a:lnTo>
                    <a:pt x="434" y="20635"/>
                  </a:lnTo>
                  <a:lnTo>
                    <a:pt x="453" y="20824"/>
                  </a:lnTo>
                  <a:lnTo>
                    <a:pt x="472" y="21012"/>
                  </a:lnTo>
                  <a:lnTo>
                    <a:pt x="528" y="21182"/>
                  </a:lnTo>
                  <a:lnTo>
                    <a:pt x="585" y="21352"/>
                  </a:lnTo>
                  <a:lnTo>
                    <a:pt x="660" y="21522"/>
                  </a:lnTo>
                  <a:lnTo>
                    <a:pt x="755" y="21673"/>
                  </a:lnTo>
                  <a:lnTo>
                    <a:pt x="868" y="21824"/>
                  </a:lnTo>
                  <a:lnTo>
                    <a:pt x="981" y="21956"/>
                  </a:lnTo>
                  <a:lnTo>
                    <a:pt x="1113" y="22069"/>
                  </a:lnTo>
                  <a:lnTo>
                    <a:pt x="1264" y="22182"/>
                  </a:lnTo>
                  <a:lnTo>
                    <a:pt x="1415" y="22276"/>
                  </a:lnTo>
                  <a:lnTo>
                    <a:pt x="1584" y="22352"/>
                  </a:lnTo>
                  <a:lnTo>
                    <a:pt x="1754" y="22427"/>
                  </a:lnTo>
                  <a:lnTo>
                    <a:pt x="1943" y="22465"/>
                  </a:lnTo>
                  <a:lnTo>
                    <a:pt x="6130" y="23295"/>
                  </a:lnTo>
                  <a:lnTo>
                    <a:pt x="1867" y="23295"/>
                  </a:lnTo>
                  <a:lnTo>
                    <a:pt x="1679" y="23314"/>
                  </a:lnTo>
                  <a:lnTo>
                    <a:pt x="1490" y="23332"/>
                  </a:lnTo>
                  <a:lnTo>
                    <a:pt x="1302" y="23389"/>
                  </a:lnTo>
                  <a:lnTo>
                    <a:pt x="1132" y="23446"/>
                  </a:lnTo>
                  <a:lnTo>
                    <a:pt x="981" y="23521"/>
                  </a:lnTo>
                  <a:lnTo>
                    <a:pt x="811" y="23615"/>
                  </a:lnTo>
                  <a:lnTo>
                    <a:pt x="679" y="23729"/>
                  </a:lnTo>
                  <a:lnTo>
                    <a:pt x="547" y="23842"/>
                  </a:lnTo>
                  <a:lnTo>
                    <a:pt x="415" y="23974"/>
                  </a:lnTo>
                  <a:lnTo>
                    <a:pt x="302" y="24125"/>
                  </a:lnTo>
                  <a:lnTo>
                    <a:pt x="226" y="24275"/>
                  </a:lnTo>
                  <a:lnTo>
                    <a:pt x="132" y="24445"/>
                  </a:lnTo>
                  <a:lnTo>
                    <a:pt x="76" y="24615"/>
                  </a:lnTo>
                  <a:lnTo>
                    <a:pt x="38" y="24804"/>
                  </a:lnTo>
                  <a:lnTo>
                    <a:pt x="0" y="24973"/>
                  </a:lnTo>
                  <a:lnTo>
                    <a:pt x="0" y="25181"/>
                  </a:lnTo>
                  <a:lnTo>
                    <a:pt x="0" y="25369"/>
                  </a:lnTo>
                  <a:lnTo>
                    <a:pt x="38" y="25558"/>
                  </a:lnTo>
                  <a:lnTo>
                    <a:pt x="76" y="25728"/>
                  </a:lnTo>
                  <a:lnTo>
                    <a:pt x="132" y="25898"/>
                  </a:lnTo>
                  <a:lnTo>
                    <a:pt x="226" y="26067"/>
                  </a:lnTo>
                  <a:lnTo>
                    <a:pt x="302" y="26218"/>
                  </a:lnTo>
                  <a:lnTo>
                    <a:pt x="415" y="26369"/>
                  </a:lnTo>
                  <a:lnTo>
                    <a:pt x="547" y="26501"/>
                  </a:lnTo>
                  <a:lnTo>
                    <a:pt x="679" y="26614"/>
                  </a:lnTo>
                  <a:lnTo>
                    <a:pt x="811" y="26727"/>
                  </a:lnTo>
                  <a:lnTo>
                    <a:pt x="981" y="26822"/>
                  </a:lnTo>
                  <a:lnTo>
                    <a:pt x="1132" y="26897"/>
                  </a:lnTo>
                  <a:lnTo>
                    <a:pt x="1302" y="26973"/>
                  </a:lnTo>
                  <a:lnTo>
                    <a:pt x="1490" y="27010"/>
                  </a:lnTo>
                  <a:lnTo>
                    <a:pt x="1679" y="27048"/>
                  </a:lnTo>
                  <a:lnTo>
                    <a:pt x="6130" y="27048"/>
                  </a:lnTo>
                  <a:lnTo>
                    <a:pt x="1943" y="27878"/>
                  </a:lnTo>
                  <a:lnTo>
                    <a:pt x="1754" y="27935"/>
                  </a:lnTo>
                  <a:lnTo>
                    <a:pt x="1584" y="27991"/>
                  </a:lnTo>
                  <a:lnTo>
                    <a:pt x="1415" y="28067"/>
                  </a:lnTo>
                  <a:lnTo>
                    <a:pt x="1264" y="28161"/>
                  </a:lnTo>
                  <a:lnTo>
                    <a:pt x="1113" y="28274"/>
                  </a:lnTo>
                  <a:lnTo>
                    <a:pt x="981" y="28406"/>
                  </a:lnTo>
                  <a:lnTo>
                    <a:pt x="868" y="28538"/>
                  </a:lnTo>
                  <a:lnTo>
                    <a:pt x="755" y="28670"/>
                  </a:lnTo>
                  <a:lnTo>
                    <a:pt x="660" y="28821"/>
                  </a:lnTo>
                  <a:lnTo>
                    <a:pt x="585" y="28991"/>
                  </a:lnTo>
                  <a:lnTo>
                    <a:pt x="528" y="29161"/>
                  </a:lnTo>
                  <a:lnTo>
                    <a:pt x="472" y="29330"/>
                  </a:lnTo>
                  <a:lnTo>
                    <a:pt x="453" y="29519"/>
                  </a:lnTo>
                  <a:lnTo>
                    <a:pt x="434" y="29708"/>
                  </a:lnTo>
                  <a:lnTo>
                    <a:pt x="453" y="29896"/>
                  </a:lnTo>
                  <a:lnTo>
                    <a:pt x="472" y="30085"/>
                  </a:lnTo>
                  <a:lnTo>
                    <a:pt x="528" y="30273"/>
                  </a:lnTo>
                  <a:lnTo>
                    <a:pt x="585" y="30443"/>
                  </a:lnTo>
                  <a:lnTo>
                    <a:pt x="660" y="30613"/>
                  </a:lnTo>
                  <a:lnTo>
                    <a:pt x="755" y="30764"/>
                  </a:lnTo>
                  <a:lnTo>
                    <a:pt x="868" y="30915"/>
                  </a:lnTo>
                  <a:lnTo>
                    <a:pt x="1000" y="31047"/>
                  </a:lnTo>
                  <a:lnTo>
                    <a:pt x="1132" y="31179"/>
                  </a:lnTo>
                  <a:lnTo>
                    <a:pt x="1264" y="31273"/>
                  </a:lnTo>
                  <a:lnTo>
                    <a:pt x="1434" y="31367"/>
                  </a:lnTo>
                  <a:lnTo>
                    <a:pt x="1584" y="31443"/>
                  </a:lnTo>
                  <a:lnTo>
                    <a:pt x="1754" y="31518"/>
                  </a:lnTo>
                  <a:lnTo>
                    <a:pt x="1943" y="31556"/>
                  </a:lnTo>
                  <a:lnTo>
                    <a:pt x="2113" y="31575"/>
                  </a:lnTo>
                  <a:lnTo>
                    <a:pt x="2301" y="31594"/>
                  </a:lnTo>
                  <a:lnTo>
                    <a:pt x="2490" y="31594"/>
                  </a:lnTo>
                  <a:lnTo>
                    <a:pt x="2678" y="31556"/>
                  </a:lnTo>
                  <a:lnTo>
                    <a:pt x="6847" y="30726"/>
                  </a:lnTo>
                  <a:lnTo>
                    <a:pt x="6847" y="30726"/>
                  </a:lnTo>
                  <a:lnTo>
                    <a:pt x="2924" y="32348"/>
                  </a:lnTo>
                  <a:lnTo>
                    <a:pt x="2754" y="32442"/>
                  </a:lnTo>
                  <a:lnTo>
                    <a:pt x="2584" y="32537"/>
                  </a:lnTo>
                  <a:lnTo>
                    <a:pt x="2433" y="32650"/>
                  </a:lnTo>
                  <a:lnTo>
                    <a:pt x="2301" y="32763"/>
                  </a:lnTo>
                  <a:lnTo>
                    <a:pt x="2188" y="32914"/>
                  </a:lnTo>
                  <a:lnTo>
                    <a:pt x="2075" y="33046"/>
                  </a:lnTo>
                  <a:lnTo>
                    <a:pt x="1981" y="33216"/>
                  </a:lnTo>
                  <a:lnTo>
                    <a:pt x="1905" y="33367"/>
                  </a:lnTo>
                  <a:lnTo>
                    <a:pt x="1848" y="33536"/>
                  </a:lnTo>
                  <a:lnTo>
                    <a:pt x="1792" y="33706"/>
                  </a:lnTo>
                  <a:lnTo>
                    <a:pt x="1773" y="33895"/>
                  </a:lnTo>
                  <a:lnTo>
                    <a:pt x="1754" y="34065"/>
                  </a:lnTo>
                  <a:lnTo>
                    <a:pt x="1773" y="34253"/>
                  </a:lnTo>
                  <a:lnTo>
                    <a:pt x="1792" y="34442"/>
                  </a:lnTo>
                  <a:lnTo>
                    <a:pt x="1848" y="34630"/>
                  </a:lnTo>
                  <a:lnTo>
                    <a:pt x="1905" y="34800"/>
                  </a:lnTo>
                  <a:lnTo>
                    <a:pt x="1981" y="34970"/>
                  </a:lnTo>
                  <a:lnTo>
                    <a:pt x="2094" y="35140"/>
                  </a:lnTo>
                  <a:lnTo>
                    <a:pt x="2207" y="35291"/>
                  </a:lnTo>
                  <a:lnTo>
                    <a:pt x="2320" y="35423"/>
                  </a:lnTo>
                  <a:lnTo>
                    <a:pt x="2452" y="35536"/>
                  </a:lnTo>
                  <a:lnTo>
                    <a:pt x="2603" y="35649"/>
                  </a:lnTo>
                  <a:lnTo>
                    <a:pt x="2754" y="35743"/>
                  </a:lnTo>
                  <a:lnTo>
                    <a:pt x="2924" y="35819"/>
                  </a:lnTo>
                  <a:lnTo>
                    <a:pt x="3093" y="35875"/>
                  </a:lnTo>
                  <a:lnTo>
                    <a:pt x="3263" y="35932"/>
                  </a:lnTo>
                  <a:lnTo>
                    <a:pt x="3452" y="35951"/>
                  </a:lnTo>
                  <a:lnTo>
                    <a:pt x="3621" y="35970"/>
                  </a:lnTo>
                  <a:lnTo>
                    <a:pt x="3810" y="35951"/>
                  </a:lnTo>
                  <a:lnTo>
                    <a:pt x="3999" y="35932"/>
                  </a:lnTo>
                  <a:lnTo>
                    <a:pt x="4168" y="35875"/>
                  </a:lnTo>
                  <a:lnTo>
                    <a:pt x="4357" y="35819"/>
                  </a:lnTo>
                  <a:lnTo>
                    <a:pt x="8280" y="34197"/>
                  </a:lnTo>
                  <a:lnTo>
                    <a:pt x="4753" y="36554"/>
                  </a:lnTo>
                  <a:lnTo>
                    <a:pt x="4602" y="36667"/>
                  </a:lnTo>
                  <a:lnTo>
                    <a:pt x="4451" y="36799"/>
                  </a:lnTo>
                  <a:lnTo>
                    <a:pt x="4338" y="36931"/>
                  </a:lnTo>
                  <a:lnTo>
                    <a:pt x="4225" y="37082"/>
                  </a:lnTo>
                  <a:lnTo>
                    <a:pt x="4131" y="37233"/>
                  </a:lnTo>
                  <a:lnTo>
                    <a:pt x="4055" y="37403"/>
                  </a:lnTo>
                  <a:lnTo>
                    <a:pt x="3999" y="37573"/>
                  </a:lnTo>
                  <a:lnTo>
                    <a:pt x="3961" y="37743"/>
                  </a:lnTo>
                  <a:lnTo>
                    <a:pt x="3923" y="37931"/>
                  </a:lnTo>
                  <a:lnTo>
                    <a:pt x="3923" y="38101"/>
                  </a:lnTo>
                  <a:lnTo>
                    <a:pt x="3923" y="38289"/>
                  </a:lnTo>
                  <a:lnTo>
                    <a:pt x="3942" y="38459"/>
                  </a:lnTo>
                  <a:lnTo>
                    <a:pt x="3999" y="38648"/>
                  </a:lnTo>
                  <a:lnTo>
                    <a:pt x="4055" y="38818"/>
                  </a:lnTo>
                  <a:lnTo>
                    <a:pt x="4131" y="38987"/>
                  </a:lnTo>
                  <a:lnTo>
                    <a:pt x="4225" y="39157"/>
                  </a:lnTo>
                  <a:lnTo>
                    <a:pt x="4338" y="39308"/>
                  </a:lnTo>
                  <a:lnTo>
                    <a:pt x="4470" y="39440"/>
                  </a:lnTo>
                  <a:lnTo>
                    <a:pt x="4621" y="39572"/>
                  </a:lnTo>
                  <a:lnTo>
                    <a:pt x="4753" y="39685"/>
                  </a:lnTo>
                  <a:lnTo>
                    <a:pt x="4923" y="39780"/>
                  </a:lnTo>
                  <a:lnTo>
                    <a:pt x="5074" y="39855"/>
                  </a:lnTo>
                  <a:lnTo>
                    <a:pt x="5244" y="39912"/>
                  </a:lnTo>
                  <a:lnTo>
                    <a:pt x="5432" y="39949"/>
                  </a:lnTo>
                  <a:lnTo>
                    <a:pt x="5602" y="39987"/>
                  </a:lnTo>
                  <a:lnTo>
                    <a:pt x="5960" y="39987"/>
                  </a:lnTo>
                  <a:lnTo>
                    <a:pt x="6149" y="39949"/>
                  </a:lnTo>
                  <a:lnTo>
                    <a:pt x="6319" y="39912"/>
                  </a:lnTo>
                  <a:lnTo>
                    <a:pt x="6488" y="39855"/>
                  </a:lnTo>
                  <a:lnTo>
                    <a:pt x="6677" y="39780"/>
                  </a:lnTo>
                  <a:lnTo>
                    <a:pt x="6828" y="39666"/>
                  </a:lnTo>
                  <a:lnTo>
                    <a:pt x="10374" y="37309"/>
                  </a:lnTo>
                  <a:lnTo>
                    <a:pt x="10374" y="37309"/>
                  </a:lnTo>
                  <a:lnTo>
                    <a:pt x="7356" y="40327"/>
                  </a:lnTo>
                  <a:lnTo>
                    <a:pt x="7224" y="40459"/>
                  </a:lnTo>
                  <a:lnTo>
                    <a:pt x="7130" y="40609"/>
                  </a:lnTo>
                  <a:lnTo>
                    <a:pt x="7035" y="40779"/>
                  </a:lnTo>
                  <a:lnTo>
                    <a:pt x="6941" y="40930"/>
                  </a:lnTo>
                  <a:lnTo>
                    <a:pt x="6884" y="41119"/>
                  </a:lnTo>
                  <a:lnTo>
                    <a:pt x="6847" y="41288"/>
                  </a:lnTo>
                  <a:lnTo>
                    <a:pt x="6828" y="41458"/>
                  </a:lnTo>
                  <a:lnTo>
                    <a:pt x="6809" y="41647"/>
                  </a:lnTo>
                  <a:lnTo>
                    <a:pt x="6828" y="41817"/>
                  </a:lnTo>
                  <a:lnTo>
                    <a:pt x="6847" y="42005"/>
                  </a:lnTo>
                  <a:lnTo>
                    <a:pt x="6884" y="42175"/>
                  </a:lnTo>
                  <a:lnTo>
                    <a:pt x="6941" y="42345"/>
                  </a:lnTo>
                  <a:lnTo>
                    <a:pt x="7035" y="42514"/>
                  </a:lnTo>
                  <a:lnTo>
                    <a:pt x="7130" y="42684"/>
                  </a:lnTo>
                  <a:lnTo>
                    <a:pt x="7224" y="42835"/>
                  </a:lnTo>
                  <a:lnTo>
                    <a:pt x="7356" y="42967"/>
                  </a:lnTo>
                  <a:lnTo>
                    <a:pt x="7507" y="43099"/>
                  </a:lnTo>
                  <a:lnTo>
                    <a:pt x="7658" y="43212"/>
                  </a:lnTo>
                  <a:lnTo>
                    <a:pt x="7809" y="43307"/>
                  </a:lnTo>
                  <a:lnTo>
                    <a:pt x="7978" y="43382"/>
                  </a:lnTo>
                  <a:lnTo>
                    <a:pt x="8148" y="43439"/>
                  </a:lnTo>
                  <a:lnTo>
                    <a:pt x="8337" y="43476"/>
                  </a:lnTo>
                  <a:lnTo>
                    <a:pt x="8507" y="43514"/>
                  </a:lnTo>
                  <a:lnTo>
                    <a:pt x="8865" y="43514"/>
                  </a:lnTo>
                  <a:lnTo>
                    <a:pt x="9054" y="43476"/>
                  </a:lnTo>
                  <a:lnTo>
                    <a:pt x="9223" y="43439"/>
                  </a:lnTo>
                  <a:lnTo>
                    <a:pt x="9393" y="43382"/>
                  </a:lnTo>
                  <a:lnTo>
                    <a:pt x="9563" y="43307"/>
                  </a:lnTo>
                  <a:lnTo>
                    <a:pt x="9714" y="43212"/>
                  </a:lnTo>
                  <a:lnTo>
                    <a:pt x="9865" y="43099"/>
                  </a:lnTo>
                  <a:lnTo>
                    <a:pt x="10015" y="42967"/>
                  </a:lnTo>
                  <a:lnTo>
                    <a:pt x="13014" y="39968"/>
                  </a:lnTo>
                  <a:lnTo>
                    <a:pt x="13014" y="39968"/>
                  </a:lnTo>
                  <a:lnTo>
                    <a:pt x="10657" y="43495"/>
                  </a:lnTo>
                  <a:lnTo>
                    <a:pt x="10562" y="43665"/>
                  </a:lnTo>
                  <a:lnTo>
                    <a:pt x="10487" y="43835"/>
                  </a:lnTo>
                  <a:lnTo>
                    <a:pt x="10412" y="44004"/>
                  </a:lnTo>
                  <a:lnTo>
                    <a:pt x="10374" y="44193"/>
                  </a:lnTo>
                  <a:lnTo>
                    <a:pt x="10355" y="44363"/>
                  </a:lnTo>
                  <a:lnTo>
                    <a:pt x="10336" y="44551"/>
                  </a:lnTo>
                  <a:lnTo>
                    <a:pt x="10355" y="44721"/>
                  </a:lnTo>
                  <a:lnTo>
                    <a:pt x="10374" y="44910"/>
                  </a:lnTo>
                  <a:lnTo>
                    <a:pt x="10430" y="45080"/>
                  </a:lnTo>
                  <a:lnTo>
                    <a:pt x="10487" y="45249"/>
                  </a:lnTo>
                  <a:lnTo>
                    <a:pt x="10562" y="45419"/>
                  </a:lnTo>
                  <a:lnTo>
                    <a:pt x="10657" y="45570"/>
                  </a:lnTo>
                  <a:lnTo>
                    <a:pt x="10751" y="45721"/>
                  </a:lnTo>
                  <a:lnTo>
                    <a:pt x="10883" y="45853"/>
                  </a:lnTo>
                  <a:lnTo>
                    <a:pt x="11015" y="45985"/>
                  </a:lnTo>
                  <a:lnTo>
                    <a:pt x="11166" y="46098"/>
                  </a:lnTo>
                  <a:lnTo>
                    <a:pt x="11336" y="46192"/>
                  </a:lnTo>
                  <a:lnTo>
                    <a:pt x="11506" y="46268"/>
                  </a:lnTo>
                  <a:lnTo>
                    <a:pt x="11694" y="46343"/>
                  </a:lnTo>
                  <a:lnTo>
                    <a:pt x="11864" y="46381"/>
                  </a:lnTo>
                  <a:lnTo>
                    <a:pt x="12052" y="46400"/>
                  </a:lnTo>
                  <a:lnTo>
                    <a:pt x="12222" y="46419"/>
                  </a:lnTo>
                  <a:lnTo>
                    <a:pt x="12411" y="46400"/>
                  </a:lnTo>
                  <a:lnTo>
                    <a:pt x="12581" y="46381"/>
                  </a:lnTo>
                  <a:lnTo>
                    <a:pt x="12750" y="46343"/>
                  </a:lnTo>
                  <a:lnTo>
                    <a:pt x="12920" y="46268"/>
                  </a:lnTo>
                  <a:lnTo>
                    <a:pt x="13090" y="46192"/>
                  </a:lnTo>
                  <a:lnTo>
                    <a:pt x="13241" y="46098"/>
                  </a:lnTo>
                  <a:lnTo>
                    <a:pt x="13392" y="46004"/>
                  </a:lnTo>
                  <a:lnTo>
                    <a:pt x="13543" y="45872"/>
                  </a:lnTo>
                  <a:lnTo>
                    <a:pt x="13656" y="45740"/>
                  </a:lnTo>
                  <a:lnTo>
                    <a:pt x="13769" y="45589"/>
                  </a:lnTo>
                  <a:lnTo>
                    <a:pt x="16145" y="42043"/>
                  </a:lnTo>
                  <a:lnTo>
                    <a:pt x="14504" y="45966"/>
                  </a:lnTo>
                  <a:lnTo>
                    <a:pt x="14448" y="46155"/>
                  </a:lnTo>
                  <a:lnTo>
                    <a:pt x="14410" y="46343"/>
                  </a:lnTo>
                  <a:lnTo>
                    <a:pt x="14372" y="46513"/>
                  </a:lnTo>
                  <a:lnTo>
                    <a:pt x="14372" y="46702"/>
                  </a:lnTo>
                  <a:lnTo>
                    <a:pt x="14372" y="46890"/>
                  </a:lnTo>
                  <a:lnTo>
                    <a:pt x="14410" y="47060"/>
                  </a:lnTo>
                  <a:lnTo>
                    <a:pt x="14448" y="47249"/>
                  </a:lnTo>
                  <a:lnTo>
                    <a:pt x="14504" y="47418"/>
                  </a:lnTo>
                  <a:lnTo>
                    <a:pt x="14580" y="47569"/>
                  </a:lnTo>
                  <a:lnTo>
                    <a:pt x="14674" y="47720"/>
                  </a:lnTo>
                  <a:lnTo>
                    <a:pt x="14787" y="47871"/>
                  </a:lnTo>
                  <a:lnTo>
                    <a:pt x="14901" y="48003"/>
                  </a:lnTo>
                  <a:lnTo>
                    <a:pt x="15051" y="48135"/>
                  </a:lnTo>
                  <a:lnTo>
                    <a:pt x="15183" y="48248"/>
                  </a:lnTo>
                  <a:lnTo>
                    <a:pt x="15353" y="48343"/>
                  </a:lnTo>
                  <a:lnTo>
                    <a:pt x="15523" y="48418"/>
                  </a:lnTo>
                  <a:lnTo>
                    <a:pt x="15712" y="48494"/>
                  </a:lnTo>
                  <a:lnTo>
                    <a:pt x="15881" y="48531"/>
                  </a:lnTo>
                  <a:lnTo>
                    <a:pt x="16070" y="48569"/>
                  </a:lnTo>
                  <a:lnTo>
                    <a:pt x="16259" y="48569"/>
                  </a:lnTo>
                  <a:lnTo>
                    <a:pt x="16447" y="48550"/>
                  </a:lnTo>
                  <a:lnTo>
                    <a:pt x="16617" y="48531"/>
                  </a:lnTo>
                  <a:lnTo>
                    <a:pt x="16787" y="48494"/>
                  </a:lnTo>
                  <a:lnTo>
                    <a:pt x="16956" y="48418"/>
                  </a:lnTo>
                  <a:lnTo>
                    <a:pt x="17126" y="48343"/>
                  </a:lnTo>
                  <a:lnTo>
                    <a:pt x="17277" y="48248"/>
                  </a:lnTo>
                  <a:lnTo>
                    <a:pt x="17428" y="48154"/>
                  </a:lnTo>
                  <a:lnTo>
                    <a:pt x="17560" y="48022"/>
                  </a:lnTo>
                  <a:lnTo>
                    <a:pt x="17692" y="47890"/>
                  </a:lnTo>
                  <a:lnTo>
                    <a:pt x="17805" y="47739"/>
                  </a:lnTo>
                  <a:lnTo>
                    <a:pt x="17900" y="47588"/>
                  </a:lnTo>
                  <a:lnTo>
                    <a:pt x="17975" y="47418"/>
                  </a:lnTo>
                  <a:lnTo>
                    <a:pt x="19597" y="43476"/>
                  </a:lnTo>
                  <a:lnTo>
                    <a:pt x="18767" y="47645"/>
                  </a:lnTo>
                  <a:lnTo>
                    <a:pt x="18748" y="47833"/>
                  </a:lnTo>
                  <a:lnTo>
                    <a:pt x="18729" y="48022"/>
                  </a:lnTo>
                  <a:lnTo>
                    <a:pt x="18748" y="48211"/>
                  </a:lnTo>
                  <a:lnTo>
                    <a:pt x="18767" y="48399"/>
                  </a:lnTo>
                  <a:lnTo>
                    <a:pt x="18824" y="48569"/>
                  </a:lnTo>
                  <a:lnTo>
                    <a:pt x="18880" y="48739"/>
                  </a:lnTo>
                  <a:lnTo>
                    <a:pt x="18956" y="48908"/>
                  </a:lnTo>
                  <a:lnTo>
                    <a:pt x="19050" y="49059"/>
                  </a:lnTo>
                  <a:lnTo>
                    <a:pt x="19163" y="49210"/>
                  </a:lnTo>
                  <a:lnTo>
                    <a:pt x="19276" y="49342"/>
                  </a:lnTo>
                  <a:lnTo>
                    <a:pt x="19408" y="49455"/>
                  </a:lnTo>
                  <a:lnTo>
                    <a:pt x="19559" y="49569"/>
                  </a:lnTo>
                  <a:lnTo>
                    <a:pt x="19710" y="49663"/>
                  </a:lnTo>
                  <a:lnTo>
                    <a:pt x="19880" y="49738"/>
                  </a:lnTo>
                  <a:lnTo>
                    <a:pt x="20069" y="49814"/>
                  </a:lnTo>
                  <a:lnTo>
                    <a:pt x="20238" y="49852"/>
                  </a:lnTo>
                  <a:lnTo>
                    <a:pt x="20446" y="49889"/>
                  </a:lnTo>
                  <a:lnTo>
                    <a:pt x="20804" y="49889"/>
                  </a:lnTo>
                  <a:lnTo>
                    <a:pt x="20993" y="49852"/>
                  </a:lnTo>
                  <a:lnTo>
                    <a:pt x="21163" y="49814"/>
                  </a:lnTo>
                  <a:lnTo>
                    <a:pt x="21332" y="49738"/>
                  </a:lnTo>
                  <a:lnTo>
                    <a:pt x="21502" y="49663"/>
                  </a:lnTo>
                  <a:lnTo>
                    <a:pt x="21653" y="49569"/>
                  </a:lnTo>
                  <a:lnTo>
                    <a:pt x="21804" y="49474"/>
                  </a:lnTo>
                  <a:lnTo>
                    <a:pt x="21936" y="49342"/>
                  </a:lnTo>
                  <a:lnTo>
                    <a:pt x="22049" y="49210"/>
                  </a:lnTo>
                  <a:lnTo>
                    <a:pt x="22162" y="49078"/>
                  </a:lnTo>
                  <a:lnTo>
                    <a:pt x="22256" y="48908"/>
                  </a:lnTo>
                  <a:lnTo>
                    <a:pt x="22332" y="48739"/>
                  </a:lnTo>
                  <a:lnTo>
                    <a:pt x="22407" y="48569"/>
                  </a:lnTo>
                  <a:lnTo>
                    <a:pt x="22445" y="48380"/>
                  </a:lnTo>
                  <a:lnTo>
                    <a:pt x="23275" y="44212"/>
                  </a:lnTo>
                  <a:lnTo>
                    <a:pt x="23275" y="48456"/>
                  </a:lnTo>
                  <a:lnTo>
                    <a:pt x="23294" y="48663"/>
                  </a:lnTo>
                  <a:lnTo>
                    <a:pt x="23313" y="48852"/>
                  </a:lnTo>
                  <a:lnTo>
                    <a:pt x="23369" y="49022"/>
                  </a:lnTo>
                  <a:lnTo>
                    <a:pt x="23426" y="49191"/>
                  </a:lnTo>
                  <a:lnTo>
                    <a:pt x="23501" y="49361"/>
                  </a:lnTo>
                  <a:lnTo>
                    <a:pt x="23596" y="49512"/>
                  </a:lnTo>
                  <a:lnTo>
                    <a:pt x="23709" y="49663"/>
                  </a:lnTo>
                  <a:lnTo>
                    <a:pt x="23822" y="49795"/>
                  </a:lnTo>
                  <a:lnTo>
                    <a:pt x="23973" y="49908"/>
                  </a:lnTo>
                  <a:lnTo>
                    <a:pt x="24105" y="50021"/>
                  </a:lnTo>
                  <a:lnTo>
                    <a:pt x="24256" y="50116"/>
                  </a:lnTo>
                  <a:lnTo>
                    <a:pt x="24426" y="50191"/>
                  </a:lnTo>
                  <a:lnTo>
                    <a:pt x="24595" y="50248"/>
                  </a:lnTo>
                  <a:lnTo>
                    <a:pt x="24784" y="50304"/>
                  </a:lnTo>
                  <a:lnTo>
                    <a:pt x="24973" y="50323"/>
                  </a:lnTo>
                  <a:lnTo>
                    <a:pt x="25161" y="50342"/>
                  </a:lnTo>
                  <a:lnTo>
                    <a:pt x="25350" y="50323"/>
                  </a:lnTo>
                  <a:lnTo>
                    <a:pt x="25538" y="50304"/>
                  </a:lnTo>
                  <a:lnTo>
                    <a:pt x="25708" y="50248"/>
                  </a:lnTo>
                  <a:lnTo>
                    <a:pt x="25878" y="50191"/>
                  </a:lnTo>
                  <a:lnTo>
                    <a:pt x="26048" y="50116"/>
                  </a:lnTo>
                  <a:lnTo>
                    <a:pt x="26199" y="50021"/>
                  </a:lnTo>
                  <a:lnTo>
                    <a:pt x="26349" y="49908"/>
                  </a:lnTo>
                  <a:lnTo>
                    <a:pt x="26481" y="49795"/>
                  </a:lnTo>
                  <a:lnTo>
                    <a:pt x="26595" y="49663"/>
                  </a:lnTo>
                  <a:lnTo>
                    <a:pt x="26708" y="49512"/>
                  </a:lnTo>
                  <a:lnTo>
                    <a:pt x="26802" y="49361"/>
                  </a:lnTo>
                  <a:lnTo>
                    <a:pt x="26878" y="49191"/>
                  </a:lnTo>
                  <a:lnTo>
                    <a:pt x="26953" y="49022"/>
                  </a:lnTo>
                  <a:lnTo>
                    <a:pt x="26991" y="48852"/>
                  </a:lnTo>
                  <a:lnTo>
                    <a:pt x="27028" y="48663"/>
                  </a:lnTo>
                  <a:lnTo>
                    <a:pt x="27028" y="48456"/>
                  </a:lnTo>
                  <a:lnTo>
                    <a:pt x="27028" y="44212"/>
                  </a:lnTo>
                  <a:lnTo>
                    <a:pt x="27858" y="48380"/>
                  </a:lnTo>
                  <a:lnTo>
                    <a:pt x="27915" y="48569"/>
                  </a:lnTo>
                  <a:lnTo>
                    <a:pt x="27971" y="48739"/>
                  </a:lnTo>
                  <a:lnTo>
                    <a:pt x="28047" y="48908"/>
                  </a:lnTo>
                  <a:lnTo>
                    <a:pt x="28141" y="49078"/>
                  </a:lnTo>
                  <a:lnTo>
                    <a:pt x="28254" y="49210"/>
                  </a:lnTo>
                  <a:lnTo>
                    <a:pt x="28386" y="49342"/>
                  </a:lnTo>
                  <a:lnTo>
                    <a:pt x="28518" y="49474"/>
                  </a:lnTo>
                  <a:lnTo>
                    <a:pt x="28650" y="49569"/>
                  </a:lnTo>
                  <a:lnTo>
                    <a:pt x="28820" y="49663"/>
                  </a:lnTo>
                  <a:lnTo>
                    <a:pt x="28971" y="49738"/>
                  </a:lnTo>
                  <a:lnTo>
                    <a:pt x="29141" y="49814"/>
                  </a:lnTo>
                  <a:lnTo>
                    <a:pt x="29329" y="49852"/>
                  </a:lnTo>
                  <a:lnTo>
                    <a:pt x="29499" y="49889"/>
                  </a:lnTo>
                  <a:lnTo>
                    <a:pt x="29876" y="49889"/>
                  </a:lnTo>
                  <a:lnTo>
                    <a:pt x="30065" y="49852"/>
                  </a:lnTo>
                  <a:lnTo>
                    <a:pt x="30254" y="49814"/>
                  </a:lnTo>
                  <a:lnTo>
                    <a:pt x="30423" y="49738"/>
                  </a:lnTo>
                  <a:lnTo>
                    <a:pt x="30593" y="49663"/>
                  </a:lnTo>
                  <a:lnTo>
                    <a:pt x="30744" y="49569"/>
                  </a:lnTo>
                  <a:lnTo>
                    <a:pt x="30895" y="49455"/>
                  </a:lnTo>
                  <a:lnTo>
                    <a:pt x="31027" y="49342"/>
                  </a:lnTo>
                  <a:lnTo>
                    <a:pt x="31159" y="49210"/>
                  </a:lnTo>
                  <a:lnTo>
                    <a:pt x="31253" y="49059"/>
                  </a:lnTo>
                  <a:lnTo>
                    <a:pt x="31348" y="48908"/>
                  </a:lnTo>
                  <a:lnTo>
                    <a:pt x="31423" y="48739"/>
                  </a:lnTo>
                  <a:lnTo>
                    <a:pt x="31499" y="48569"/>
                  </a:lnTo>
                  <a:lnTo>
                    <a:pt x="31536" y="48399"/>
                  </a:lnTo>
                  <a:lnTo>
                    <a:pt x="31574" y="48211"/>
                  </a:lnTo>
                  <a:lnTo>
                    <a:pt x="31574" y="48022"/>
                  </a:lnTo>
                  <a:lnTo>
                    <a:pt x="31574" y="47833"/>
                  </a:lnTo>
                  <a:lnTo>
                    <a:pt x="31536" y="47645"/>
                  </a:lnTo>
                  <a:lnTo>
                    <a:pt x="30706" y="43476"/>
                  </a:lnTo>
                  <a:lnTo>
                    <a:pt x="32328" y="47418"/>
                  </a:lnTo>
                  <a:lnTo>
                    <a:pt x="32423" y="47588"/>
                  </a:lnTo>
                  <a:lnTo>
                    <a:pt x="32517" y="47739"/>
                  </a:lnTo>
                  <a:lnTo>
                    <a:pt x="32630" y="47890"/>
                  </a:lnTo>
                  <a:lnTo>
                    <a:pt x="32762" y="48022"/>
                  </a:lnTo>
                  <a:lnTo>
                    <a:pt x="32894" y="48154"/>
                  </a:lnTo>
                  <a:lnTo>
                    <a:pt x="33026" y="48248"/>
                  </a:lnTo>
                  <a:lnTo>
                    <a:pt x="33196" y="48343"/>
                  </a:lnTo>
                  <a:lnTo>
                    <a:pt x="33347" y="48418"/>
                  </a:lnTo>
                  <a:lnTo>
                    <a:pt x="33517" y="48494"/>
                  </a:lnTo>
                  <a:lnTo>
                    <a:pt x="33705" y="48531"/>
                  </a:lnTo>
                  <a:lnTo>
                    <a:pt x="33875" y="48550"/>
                  </a:lnTo>
                  <a:lnTo>
                    <a:pt x="34064" y="48569"/>
                  </a:lnTo>
                  <a:lnTo>
                    <a:pt x="34233" y="48569"/>
                  </a:lnTo>
                  <a:lnTo>
                    <a:pt x="34422" y="48531"/>
                  </a:lnTo>
                  <a:lnTo>
                    <a:pt x="34611" y="48494"/>
                  </a:lnTo>
                  <a:lnTo>
                    <a:pt x="34780" y="48418"/>
                  </a:lnTo>
                  <a:lnTo>
                    <a:pt x="34969" y="48343"/>
                  </a:lnTo>
                  <a:lnTo>
                    <a:pt x="35120" y="48248"/>
                  </a:lnTo>
                  <a:lnTo>
                    <a:pt x="35271" y="48135"/>
                  </a:lnTo>
                  <a:lnTo>
                    <a:pt x="35403" y="48003"/>
                  </a:lnTo>
                  <a:lnTo>
                    <a:pt x="35535" y="47871"/>
                  </a:lnTo>
                  <a:lnTo>
                    <a:pt x="35629" y="47720"/>
                  </a:lnTo>
                  <a:lnTo>
                    <a:pt x="35723" y="47569"/>
                  </a:lnTo>
                  <a:lnTo>
                    <a:pt x="35799" y="47418"/>
                  </a:lnTo>
                  <a:lnTo>
                    <a:pt x="35856" y="47249"/>
                  </a:lnTo>
                  <a:lnTo>
                    <a:pt x="35912" y="47060"/>
                  </a:lnTo>
                  <a:lnTo>
                    <a:pt x="35931" y="46890"/>
                  </a:lnTo>
                  <a:lnTo>
                    <a:pt x="35950" y="46702"/>
                  </a:lnTo>
                  <a:lnTo>
                    <a:pt x="35931" y="46513"/>
                  </a:lnTo>
                  <a:lnTo>
                    <a:pt x="35912" y="46343"/>
                  </a:lnTo>
                  <a:lnTo>
                    <a:pt x="35874" y="46155"/>
                  </a:lnTo>
                  <a:lnTo>
                    <a:pt x="35799" y="45966"/>
                  </a:lnTo>
                  <a:lnTo>
                    <a:pt x="34177" y="42043"/>
                  </a:lnTo>
                  <a:lnTo>
                    <a:pt x="34177" y="42043"/>
                  </a:lnTo>
                  <a:lnTo>
                    <a:pt x="36535" y="45589"/>
                  </a:lnTo>
                  <a:lnTo>
                    <a:pt x="36648" y="45740"/>
                  </a:lnTo>
                  <a:lnTo>
                    <a:pt x="36780" y="45872"/>
                  </a:lnTo>
                  <a:lnTo>
                    <a:pt x="36912" y="46004"/>
                  </a:lnTo>
                  <a:lnTo>
                    <a:pt x="37063" y="46098"/>
                  </a:lnTo>
                  <a:lnTo>
                    <a:pt x="37214" y="46192"/>
                  </a:lnTo>
                  <a:lnTo>
                    <a:pt x="37383" y="46268"/>
                  </a:lnTo>
                  <a:lnTo>
                    <a:pt x="37553" y="46343"/>
                  </a:lnTo>
                  <a:lnTo>
                    <a:pt x="37723" y="46381"/>
                  </a:lnTo>
                  <a:lnTo>
                    <a:pt x="37911" y="46400"/>
                  </a:lnTo>
                  <a:lnTo>
                    <a:pt x="38081" y="46419"/>
                  </a:lnTo>
                  <a:lnTo>
                    <a:pt x="38270" y="46400"/>
                  </a:lnTo>
                  <a:lnTo>
                    <a:pt x="38458" y="46381"/>
                  </a:lnTo>
                  <a:lnTo>
                    <a:pt x="38628" y="46343"/>
                  </a:lnTo>
                  <a:lnTo>
                    <a:pt x="38798" y="46268"/>
                  </a:lnTo>
                  <a:lnTo>
                    <a:pt x="38968" y="46192"/>
                  </a:lnTo>
                  <a:lnTo>
                    <a:pt x="39137" y="46098"/>
                  </a:lnTo>
                  <a:lnTo>
                    <a:pt x="39288" y="45985"/>
                  </a:lnTo>
                  <a:lnTo>
                    <a:pt x="39439" y="45853"/>
                  </a:lnTo>
                  <a:lnTo>
                    <a:pt x="39552" y="45721"/>
                  </a:lnTo>
                  <a:lnTo>
                    <a:pt x="39666" y="45570"/>
                  </a:lnTo>
                  <a:lnTo>
                    <a:pt x="39760" y="45419"/>
                  </a:lnTo>
                  <a:lnTo>
                    <a:pt x="39835" y="45249"/>
                  </a:lnTo>
                  <a:lnTo>
                    <a:pt x="39892" y="45080"/>
                  </a:lnTo>
                  <a:lnTo>
                    <a:pt x="39930" y="44910"/>
                  </a:lnTo>
                  <a:lnTo>
                    <a:pt x="39967" y="44721"/>
                  </a:lnTo>
                  <a:lnTo>
                    <a:pt x="39967" y="44551"/>
                  </a:lnTo>
                  <a:lnTo>
                    <a:pt x="39967" y="44363"/>
                  </a:lnTo>
                  <a:lnTo>
                    <a:pt x="39930" y="44193"/>
                  </a:lnTo>
                  <a:lnTo>
                    <a:pt x="39892" y="44004"/>
                  </a:lnTo>
                  <a:lnTo>
                    <a:pt x="39835" y="43835"/>
                  </a:lnTo>
                  <a:lnTo>
                    <a:pt x="39760" y="43665"/>
                  </a:lnTo>
                  <a:lnTo>
                    <a:pt x="39647" y="43495"/>
                  </a:lnTo>
                  <a:lnTo>
                    <a:pt x="37289" y="39968"/>
                  </a:lnTo>
                  <a:lnTo>
                    <a:pt x="37289" y="39968"/>
                  </a:lnTo>
                  <a:lnTo>
                    <a:pt x="40307" y="42967"/>
                  </a:lnTo>
                  <a:lnTo>
                    <a:pt x="40439" y="43099"/>
                  </a:lnTo>
                  <a:lnTo>
                    <a:pt x="40590" y="43212"/>
                  </a:lnTo>
                  <a:lnTo>
                    <a:pt x="40759" y="43307"/>
                  </a:lnTo>
                  <a:lnTo>
                    <a:pt x="40929" y="43382"/>
                  </a:lnTo>
                  <a:lnTo>
                    <a:pt x="41099" y="43439"/>
                  </a:lnTo>
                  <a:lnTo>
                    <a:pt x="41269" y="43476"/>
                  </a:lnTo>
                  <a:lnTo>
                    <a:pt x="41438" y="43514"/>
                  </a:lnTo>
                  <a:lnTo>
                    <a:pt x="41797" y="43514"/>
                  </a:lnTo>
                  <a:lnTo>
                    <a:pt x="41985" y="43476"/>
                  </a:lnTo>
                  <a:lnTo>
                    <a:pt x="42155" y="43439"/>
                  </a:lnTo>
                  <a:lnTo>
                    <a:pt x="42325" y="43382"/>
                  </a:lnTo>
                  <a:lnTo>
                    <a:pt x="42495" y="43307"/>
                  </a:lnTo>
                  <a:lnTo>
                    <a:pt x="42664" y="43212"/>
                  </a:lnTo>
                  <a:lnTo>
                    <a:pt x="42815" y="43099"/>
                  </a:lnTo>
                  <a:lnTo>
                    <a:pt x="42947" y="42967"/>
                  </a:lnTo>
                  <a:lnTo>
                    <a:pt x="43079" y="42835"/>
                  </a:lnTo>
                  <a:lnTo>
                    <a:pt x="43193" y="42684"/>
                  </a:lnTo>
                  <a:lnTo>
                    <a:pt x="43287" y="42514"/>
                  </a:lnTo>
                  <a:lnTo>
                    <a:pt x="43362" y="42345"/>
                  </a:lnTo>
                  <a:lnTo>
                    <a:pt x="43419" y="42175"/>
                  </a:lnTo>
                  <a:lnTo>
                    <a:pt x="43476" y="42005"/>
                  </a:lnTo>
                  <a:lnTo>
                    <a:pt x="43494" y="41817"/>
                  </a:lnTo>
                  <a:lnTo>
                    <a:pt x="43494" y="41647"/>
                  </a:lnTo>
                  <a:lnTo>
                    <a:pt x="43494" y="41458"/>
                  </a:lnTo>
                  <a:lnTo>
                    <a:pt x="43476" y="41288"/>
                  </a:lnTo>
                  <a:lnTo>
                    <a:pt x="43419" y="41119"/>
                  </a:lnTo>
                  <a:lnTo>
                    <a:pt x="43362" y="40930"/>
                  </a:lnTo>
                  <a:lnTo>
                    <a:pt x="43287" y="40779"/>
                  </a:lnTo>
                  <a:lnTo>
                    <a:pt x="43193" y="40609"/>
                  </a:lnTo>
                  <a:lnTo>
                    <a:pt x="43079" y="40459"/>
                  </a:lnTo>
                  <a:lnTo>
                    <a:pt x="42947" y="40327"/>
                  </a:lnTo>
                  <a:lnTo>
                    <a:pt x="39948" y="37309"/>
                  </a:lnTo>
                  <a:lnTo>
                    <a:pt x="43476" y="39666"/>
                  </a:lnTo>
                  <a:lnTo>
                    <a:pt x="43645" y="39780"/>
                  </a:lnTo>
                  <a:lnTo>
                    <a:pt x="43815" y="39855"/>
                  </a:lnTo>
                  <a:lnTo>
                    <a:pt x="43985" y="39912"/>
                  </a:lnTo>
                  <a:lnTo>
                    <a:pt x="44173" y="39949"/>
                  </a:lnTo>
                  <a:lnTo>
                    <a:pt x="44343" y="39987"/>
                  </a:lnTo>
                  <a:lnTo>
                    <a:pt x="44701" y="39987"/>
                  </a:lnTo>
                  <a:lnTo>
                    <a:pt x="44890" y="39949"/>
                  </a:lnTo>
                  <a:lnTo>
                    <a:pt x="45060" y="39912"/>
                  </a:lnTo>
                  <a:lnTo>
                    <a:pt x="45230" y="39855"/>
                  </a:lnTo>
                  <a:lnTo>
                    <a:pt x="45399" y="39780"/>
                  </a:lnTo>
                  <a:lnTo>
                    <a:pt x="45550" y="39685"/>
                  </a:lnTo>
                  <a:lnTo>
                    <a:pt x="45701" y="39572"/>
                  </a:lnTo>
                  <a:lnTo>
                    <a:pt x="45833" y="39440"/>
                  </a:lnTo>
                  <a:lnTo>
                    <a:pt x="45965" y="39308"/>
                  </a:lnTo>
                  <a:lnTo>
                    <a:pt x="46078" y="39157"/>
                  </a:lnTo>
                  <a:lnTo>
                    <a:pt x="46173" y="38987"/>
                  </a:lnTo>
                  <a:lnTo>
                    <a:pt x="46267" y="38818"/>
                  </a:lnTo>
                  <a:lnTo>
                    <a:pt x="46324" y="38648"/>
                  </a:lnTo>
                  <a:lnTo>
                    <a:pt x="46361" y="38459"/>
                  </a:lnTo>
                  <a:lnTo>
                    <a:pt x="46380" y="38289"/>
                  </a:lnTo>
                  <a:lnTo>
                    <a:pt x="46399" y="38101"/>
                  </a:lnTo>
                  <a:lnTo>
                    <a:pt x="46380" y="37931"/>
                  </a:lnTo>
                  <a:lnTo>
                    <a:pt x="46361" y="37743"/>
                  </a:lnTo>
                  <a:lnTo>
                    <a:pt x="46324" y="37573"/>
                  </a:lnTo>
                  <a:lnTo>
                    <a:pt x="46267" y="37403"/>
                  </a:lnTo>
                  <a:lnTo>
                    <a:pt x="46173" y="37233"/>
                  </a:lnTo>
                  <a:lnTo>
                    <a:pt x="46097" y="37082"/>
                  </a:lnTo>
                  <a:lnTo>
                    <a:pt x="45984" y="36931"/>
                  </a:lnTo>
                  <a:lnTo>
                    <a:pt x="45852" y="36799"/>
                  </a:lnTo>
                  <a:lnTo>
                    <a:pt x="45720" y="36667"/>
                  </a:lnTo>
                  <a:lnTo>
                    <a:pt x="45569" y="36554"/>
                  </a:lnTo>
                  <a:lnTo>
                    <a:pt x="42023" y="34197"/>
                  </a:lnTo>
                  <a:lnTo>
                    <a:pt x="45965" y="35819"/>
                  </a:lnTo>
                  <a:lnTo>
                    <a:pt x="46135" y="35875"/>
                  </a:lnTo>
                  <a:lnTo>
                    <a:pt x="46324" y="35932"/>
                  </a:lnTo>
                  <a:lnTo>
                    <a:pt x="46512" y="35951"/>
                  </a:lnTo>
                  <a:lnTo>
                    <a:pt x="46682" y="35970"/>
                  </a:lnTo>
                  <a:lnTo>
                    <a:pt x="46871" y="35951"/>
                  </a:lnTo>
                  <a:lnTo>
                    <a:pt x="47040" y="35932"/>
                  </a:lnTo>
                  <a:lnTo>
                    <a:pt x="47229" y="35875"/>
                  </a:lnTo>
                  <a:lnTo>
                    <a:pt x="47399" y="35819"/>
                  </a:lnTo>
                  <a:lnTo>
                    <a:pt x="47550" y="35743"/>
                  </a:lnTo>
                  <a:lnTo>
                    <a:pt x="47700" y="35649"/>
                  </a:lnTo>
                  <a:lnTo>
                    <a:pt x="47851" y="35536"/>
                  </a:lnTo>
                  <a:lnTo>
                    <a:pt x="47983" y="35423"/>
                  </a:lnTo>
                  <a:lnTo>
                    <a:pt x="48115" y="35291"/>
                  </a:lnTo>
                  <a:lnTo>
                    <a:pt x="48229" y="35140"/>
                  </a:lnTo>
                  <a:lnTo>
                    <a:pt x="48323" y="34970"/>
                  </a:lnTo>
                  <a:lnTo>
                    <a:pt x="48398" y="34800"/>
                  </a:lnTo>
                  <a:lnTo>
                    <a:pt x="48474" y="34630"/>
                  </a:lnTo>
                  <a:lnTo>
                    <a:pt x="48511" y="34442"/>
                  </a:lnTo>
                  <a:lnTo>
                    <a:pt x="48549" y="34253"/>
                  </a:lnTo>
                  <a:lnTo>
                    <a:pt x="48549" y="34083"/>
                  </a:lnTo>
                  <a:lnTo>
                    <a:pt x="48530" y="33895"/>
                  </a:lnTo>
                  <a:lnTo>
                    <a:pt x="48511" y="33706"/>
                  </a:lnTo>
                  <a:lnTo>
                    <a:pt x="48474" y="33536"/>
                  </a:lnTo>
                  <a:lnTo>
                    <a:pt x="48398" y="33367"/>
                  </a:lnTo>
                  <a:lnTo>
                    <a:pt x="48323" y="33216"/>
                  </a:lnTo>
                  <a:lnTo>
                    <a:pt x="48229" y="33046"/>
                  </a:lnTo>
                  <a:lnTo>
                    <a:pt x="48134" y="32914"/>
                  </a:lnTo>
                  <a:lnTo>
                    <a:pt x="48002" y="32763"/>
                  </a:lnTo>
                  <a:lnTo>
                    <a:pt x="47870" y="32650"/>
                  </a:lnTo>
                  <a:lnTo>
                    <a:pt x="47719" y="32537"/>
                  </a:lnTo>
                  <a:lnTo>
                    <a:pt x="47568" y="32442"/>
                  </a:lnTo>
                  <a:lnTo>
                    <a:pt x="47399" y="32348"/>
                  </a:lnTo>
                  <a:lnTo>
                    <a:pt x="43457" y="30726"/>
                  </a:lnTo>
                  <a:lnTo>
                    <a:pt x="47625" y="31556"/>
                  </a:lnTo>
                  <a:lnTo>
                    <a:pt x="47832" y="31594"/>
                  </a:lnTo>
                  <a:lnTo>
                    <a:pt x="48021" y="31594"/>
                  </a:lnTo>
                  <a:lnTo>
                    <a:pt x="48191" y="31575"/>
                  </a:lnTo>
                  <a:lnTo>
                    <a:pt x="48379" y="31556"/>
                  </a:lnTo>
                  <a:lnTo>
                    <a:pt x="48549" y="31518"/>
                  </a:lnTo>
                  <a:lnTo>
                    <a:pt x="48719" y="31443"/>
                  </a:lnTo>
                  <a:lnTo>
                    <a:pt x="48889" y="31367"/>
                  </a:lnTo>
                  <a:lnTo>
                    <a:pt x="49040" y="31273"/>
                  </a:lnTo>
                  <a:lnTo>
                    <a:pt x="49190" y="31179"/>
                  </a:lnTo>
                  <a:lnTo>
                    <a:pt x="49323" y="31047"/>
                  </a:lnTo>
                  <a:lnTo>
                    <a:pt x="49436" y="30915"/>
                  </a:lnTo>
                  <a:lnTo>
                    <a:pt x="49549" y="30764"/>
                  </a:lnTo>
                  <a:lnTo>
                    <a:pt x="49643" y="30613"/>
                  </a:lnTo>
                  <a:lnTo>
                    <a:pt x="49719" y="30443"/>
                  </a:lnTo>
                  <a:lnTo>
                    <a:pt x="49794" y="30273"/>
                  </a:lnTo>
                  <a:lnTo>
                    <a:pt x="49832" y="30085"/>
                  </a:lnTo>
                  <a:lnTo>
                    <a:pt x="49870" y="29896"/>
                  </a:lnTo>
                  <a:lnTo>
                    <a:pt x="49870" y="29708"/>
                  </a:lnTo>
                  <a:lnTo>
                    <a:pt x="49870" y="29519"/>
                  </a:lnTo>
                  <a:lnTo>
                    <a:pt x="49832" y="29330"/>
                  </a:lnTo>
                  <a:lnTo>
                    <a:pt x="49794" y="29161"/>
                  </a:lnTo>
                  <a:lnTo>
                    <a:pt x="49737" y="28991"/>
                  </a:lnTo>
                  <a:lnTo>
                    <a:pt x="49643" y="28821"/>
                  </a:lnTo>
                  <a:lnTo>
                    <a:pt x="49568" y="28670"/>
                  </a:lnTo>
                  <a:lnTo>
                    <a:pt x="49455" y="28538"/>
                  </a:lnTo>
                  <a:lnTo>
                    <a:pt x="49323" y="28406"/>
                  </a:lnTo>
                  <a:lnTo>
                    <a:pt x="49190" y="28274"/>
                  </a:lnTo>
                  <a:lnTo>
                    <a:pt x="49058" y="28161"/>
                  </a:lnTo>
                  <a:lnTo>
                    <a:pt x="48889" y="28067"/>
                  </a:lnTo>
                  <a:lnTo>
                    <a:pt x="48738" y="27991"/>
                  </a:lnTo>
                  <a:lnTo>
                    <a:pt x="48549" y="27935"/>
                  </a:lnTo>
                  <a:lnTo>
                    <a:pt x="48361" y="27878"/>
                  </a:lnTo>
                  <a:lnTo>
                    <a:pt x="44192" y="27048"/>
                  </a:lnTo>
                  <a:lnTo>
                    <a:pt x="48644" y="27048"/>
                  </a:lnTo>
                  <a:lnTo>
                    <a:pt x="48832" y="27010"/>
                  </a:lnTo>
                  <a:lnTo>
                    <a:pt x="49002" y="26973"/>
                  </a:lnTo>
                  <a:lnTo>
                    <a:pt x="49172" y="26897"/>
                  </a:lnTo>
                  <a:lnTo>
                    <a:pt x="49341" y="26822"/>
                  </a:lnTo>
                  <a:lnTo>
                    <a:pt x="49492" y="26727"/>
                  </a:lnTo>
                  <a:lnTo>
                    <a:pt x="49643" y="26614"/>
                  </a:lnTo>
                  <a:lnTo>
                    <a:pt x="49775" y="26501"/>
                  </a:lnTo>
                  <a:lnTo>
                    <a:pt x="49888" y="26369"/>
                  </a:lnTo>
                  <a:lnTo>
                    <a:pt x="50002" y="26218"/>
                  </a:lnTo>
                  <a:lnTo>
                    <a:pt x="50096" y="26067"/>
                  </a:lnTo>
                  <a:lnTo>
                    <a:pt x="50171" y="25898"/>
                  </a:lnTo>
                  <a:lnTo>
                    <a:pt x="50247" y="25728"/>
                  </a:lnTo>
                  <a:lnTo>
                    <a:pt x="50284" y="25558"/>
                  </a:lnTo>
                  <a:lnTo>
                    <a:pt x="50303" y="25369"/>
                  </a:lnTo>
                  <a:lnTo>
                    <a:pt x="50322" y="25181"/>
                  </a:lnTo>
                  <a:lnTo>
                    <a:pt x="50303" y="24973"/>
                  </a:lnTo>
                  <a:lnTo>
                    <a:pt x="50284" y="24804"/>
                  </a:lnTo>
                  <a:lnTo>
                    <a:pt x="50247" y="24615"/>
                  </a:lnTo>
                  <a:lnTo>
                    <a:pt x="50171" y="24445"/>
                  </a:lnTo>
                  <a:lnTo>
                    <a:pt x="50096" y="24275"/>
                  </a:lnTo>
                  <a:lnTo>
                    <a:pt x="50002" y="24125"/>
                  </a:lnTo>
                  <a:lnTo>
                    <a:pt x="49888" y="23974"/>
                  </a:lnTo>
                  <a:lnTo>
                    <a:pt x="49775" y="23842"/>
                  </a:lnTo>
                  <a:lnTo>
                    <a:pt x="49643" y="23729"/>
                  </a:lnTo>
                  <a:lnTo>
                    <a:pt x="49492" y="23615"/>
                  </a:lnTo>
                  <a:lnTo>
                    <a:pt x="49341" y="23521"/>
                  </a:lnTo>
                  <a:lnTo>
                    <a:pt x="49172" y="23446"/>
                  </a:lnTo>
                  <a:lnTo>
                    <a:pt x="49002" y="23389"/>
                  </a:lnTo>
                  <a:lnTo>
                    <a:pt x="48832" y="23332"/>
                  </a:lnTo>
                  <a:lnTo>
                    <a:pt x="48644" y="23314"/>
                  </a:lnTo>
                  <a:lnTo>
                    <a:pt x="48455" y="23295"/>
                  </a:lnTo>
                  <a:lnTo>
                    <a:pt x="44192" y="23295"/>
                  </a:lnTo>
                  <a:lnTo>
                    <a:pt x="48361" y="22465"/>
                  </a:lnTo>
                  <a:lnTo>
                    <a:pt x="48549" y="22427"/>
                  </a:lnTo>
                  <a:lnTo>
                    <a:pt x="48738" y="22352"/>
                  </a:lnTo>
                  <a:lnTo>
                    <a:pt x="48889" y="22276"/>
                  </a:lnTo>
                  <a:lnTo>
                    <a:pt x="49058" y="22182"/>
                  </a:lnTo>
                  <a:lnTo>
                    <a:pt x="49190" y="22069"/>
                  </a:lnTo>
                  <a:lnTo>
                    <a:pt x="49323" y="21956"/>
                  </a:lnTo>
                  <a:lnTo>
                    <a:pt x="49455" y="21824"/>
                  </a:lnTo>
                  <a:lnTo>
                    <a:pt x="49568" y="21673"/>
                  </a:lnTo>
                  <a:lnTo>
                    <a:pt x="49643" y="21522"/>
                  </a:lnTo>
                  <a:lnTo>
                    <a:pt x="49737" y="21352"/>
                  </a:lnTo>
                  <a:lnTo>
                    <a:pt x="49794" y="21182"/>
                  </a:lnTo>
                  <a:lnTo>
                    <a:pt x="49832" y="21012"/>
                  </a:lnTo>
                  <a:lnTo>
                    <a:pt x="49870" y="20824"/>
                  </a:lnTo>
                  <a:lnTo>
                    <a:pt x="49870" y="20635"/>
                  </a:lnTo>
                  <a:lnTo>
                    <a:pt x="49870" y="20447"/>
                  </a:lnTo>
                  <a:lnTo>
                    <a:pt x="49832" y="20258"/>
                  </a:lnTo>
                  <a:lnTo>
                    <a:pt x="49794" y="20069"/>
                  </a:lnTo>
                  <a:lnTo>
                    <a:pt x="49719" y="19900"/>
                  </a:lnTo>
                  <a:lnTo>
                    <a:pt x="49643" y="19730"/>
                  </a:lnTo>
                  <a:lnTo>
                    <a:pt x="49549" y="19579"/>
                  </a:lnTo>
                  <a:lnTo>
                    <a:pt x="49436" y="19428"/>
                  </a:lnTo>
                  <a:lnTo>
                    <a:pt x="49323" y="19296"/>
                  </a:lnTo>
                  <a:lnTo>
                    <a:pt x="49190" y="19183"/>
                  </a:lnTo>
                  <a:lnTo>
                    <a:pt x="49040" y="19070"/>
                  </a:lnTo>
                  <a:lnTo>
                    <a:pt x="48889" y="18975"/>
                  </a:lnTo>
                  <a:lnTo>
                    <a:pt x="48719" y="18900"/>
                  </a:lnTo>
                  <a:lnTo>
                    <a:pt x="48549" y="18843"/>
                  </a:lnTo>
                  <a:lnTo>
                    <a:pt x="48379" y="18787"/>
                  </a:lnTo>
                  <a:lnTo>
                    <a:pt x="48191" y="18768"/>
                  </a:lnTo>
                  <a:lnTo>
                    <a:pt x="48021" y="18749"/>
                  </a:lnTo>
                  <a:lnTo>
                    <a:pt x="47832" y="18768"/>
                  </a:lnTo>
                  <a:lnTo>
                    <a:pt x="47625" y="18787"/>
                  </a:lnTo>
                  <a:lnTo>
                    <a:pt x="43457" y="19617"/>
                  </a:lnTo>
                  <a:lnTo>
                    <a:pt x="43457" y="19617"/>
                  </a:lnTo>
                  <a:lnTo>
                    <a:pt x="47399" y="17995"/>
                  </a:lnTo>
                  <a:lnTo>
                    <a:pt x="47568" y="17919"/>
                  </a:lnTo>
                  <a:lnTo>
                    <a:pt x="47719" y="17806"/>
                  </a:lnTo>
                  <a:lnTo>
                    <a:pt x="47870" y="17693"/>
                  </a:lnTo>
                  <a:lnTo>
                    <a:pt x="48002" y="17580"/>
                  </a:lnTo>
                  <a:lnTo>
                    <a:pt x="48134" y="17448"/>
                  </a:lnTo>
                  <a:lnTo>
                    <a:pt x="48247" y="17297"/>
                  </a:lnTo>
                  <a:lnTo>
                    <a:pt x="48323" y="17146"/>
                  </a:lnTo>
                  <a:lnTo>
                    <a:pt x="48398" y="16976"/>
                  </a:lnTo>
                  <a:lnTo>
                    <a:pt x="48474" y="16806"/>
                  </a:lnTo>
                  <a:lnTo>
                    <a:pt x="48511" y="16637"/>
                  </a:lnTo>
                  <a:lnTo>
                    <a:pt x="48530" y="16448"/>
                  </a:lnTo>
                  <a:lnTo>
                    <a:pt x="48549" y="16278"/>
                  </a:lnTo>
                  <a:lnTo>
                    <a:pt x="48549" y="16090"/>
                  </a:lnTo>
                  <a:lnTo>
                    <a:pt x="48511" y="15901"/>
                  </a:lnTo>
                  <a:lnTo>
                    <a:pt x="48474" y="15731"/>
                  </a:lnTo>
                  <a:lnTo>
                    <a:pt x="48398" y="15543"/>
                  </a:lnTo>
                  <a:lnTo>
                    <a:pt x="48323" y="15373"/>
                  </a:lnTo>
                  <a:lnTo>
                    <a:pt x="48229" y="15203"/>
                  </a:lnTo>
                  <a:lnTo>
                    <a:pt x="48115" y="15052"/>
                  </a:lnTo>
                  <a:lnTo>
                    <a:pt x="47983" y="14920"/>
                  </a:lnTo>
                  <a:lnTo>
                    <a:pt x="47851" y="14807"/>
                  </a:lnTo>
                  <a:lnTo>
                    <a:pt x="47700" y="14694"/>
                  </a:lnTo>
                  <a:lnTo>
                    <a:pt x="47550" y="14600"/>
                  </a:lnTo>
                  <a:lnTo>
                    <a:pt x="47399" y="14524"/>
                  </a:lnTo>
                  <a:lnTo>
                    <a:pt x="47229" y="14468"/>
                  </a:lnTo>
                  <a:lnTo>
                    <a:pt x="47040" y="14430"/>
                  </a:lnTo>
                  <a:lnTo>
                    <a:pt x="46871" y="14392"/>
                  </a:lnTo>
                  <a:lnTo>
                    <a:pt x="46512" y="14392"/>
                  </a:lnTo>
                  <a:lnTo>
                    <a:pt x="46324" y="14411"/>
                  </a:lnTo>
                  <a:lnTo>
                    <a:pt x="46135" y="14468"/>
                  </a:lnTo>
                  <a:lnTo>
                    <a:pt x="45965" y="14524"/>
                  </a:lnTo>
                  <a:lnTo>
                    <a:pt x="42023" y="16165"/>
                  </a:lnTo>
                  <a:lnTo>
                    <a:pt x="42023" y="16165"/>
                  </a:lnTo>
                  <a:lnTo>
                    <a:pt x="45569" y="13789"/>
                  </a:lnTo>
                  <a:lnTo>
                    <a:pt x="45720" y="13675"/>
                  </a:lnTo>
                  <a:lnTo>
                    <a:pt x="45852" y="13543"/>
                  </a:lnTo>
                  <a:lnTo>
                    <a:pt x="45984" y="13411"/>
                  </a:lnTo>
                  <a:lnTo>
                    <a:pt x="46097" y="13260"/>
                  </a:lnTo>
                  <a:lnTo>
                    <a:pt x="46173" y="13110"/>
                  </a:lnTo>
                  <a:lnTo>
                    <a:pt x="46267" y="12940"/>
                  </a:lnTo>
                  <a:lnTo>
                    <a:pt x="46324" y="12770"/>
                  </a:lnTo>
                  <a:lnTo>
                    <a:pt x="46361" y="12600"/>
                  </a:lnTo>
                  <a:lnTo>
                    <a:pt x="46380" y="12431"/>
                  </a:lnTo>
                  <a:lnTo>
                    <a:pt x="46399" y="12242"/>
                  </a:lnTo>
                  <a:lnTo>
                    <a:pt x="46380" y="12053"/>
                  </a:lnTo>
                  <a:lnTo>
                    <a:pt x="46361" y="11884"/>
                  </a:lnTo>
                  <a:lnTo>
                    <a:pt x="46324" y="11695"/>
                  </a:lnTo>
                  <a:lnTo>
                    <a:pt x="46267" y="11525"/>
                  </a:lnTo>
                  <a:lnTo>
                    <a:pt x="46173" y="11355"/>
                  </a:lnTo>
                  <a:lnTo>
                    <a:pt x="46078" y="11186"/>
                  </a:lnTo>
                  <a:lnTo>
                    <a:pt x="45965" y="11035"/>
                  </a:lnTo>
                  <a:lnTo>
                    <a:pt x="45833" y="10903"/>
                  </a:lnTo>
                  <a:lnTo>
                    <a:pt x="45701" y="10771"/>
                  </a:lnTo>
                  <a:lnTo>
                    <a:pt x="45550" y="10676"/>
                  </a:lnTo>
                  <a:lnTo>
                    <a:pt x="45399" y="10582"/>
                  </a:lnTo>
                  <a:lnTo>
                    <a:pt x="45230" y="10507"/>
                  </a:lnTo>
                  <a:lnTo>
                    <a:pt x="45060" y="10431"/>
                  </a:lnTo>
                  <a:lnTo>
                    <a:pt x="44890" y="10394"/>
                  </a:lnTo>
                  <a:lnTo>
                    <a:pt x="44701" y="10375"/>
                  </a:lnTo>
                  <a:lnTo>
                    <a:pt x="44532" y="10356"/>
                  </a:lnTo>
                  <a:lnTo>
                    <a:pt x="44343" y="10375"/>
                  </a:lnTo>
                  <a:lnTo>
                    <a:pt x="44173" y="10394"/>
                  </a:lnTo>
                  <a:lnTo>
                    <a:pt x="43985" y="10431"/>
                  </a:lnTo>
                  <a:lnTo>
                    <a:pt x="43815" y="10488"/>
                  </a:lnTo>
                  <a:lnTo>
                    <a:pt x="43645" y="10582"/>
                  </a:lnTo>
                  <a:lnTo>
                    <a:pt x="43476" y="10676"/>
                  </a:lnTo>
                  <a:lnTo>
                    <a:pt x="39948" y="13034"/>
                  </a:lnTo>
                  <a:lnTo>
                    <a:pt x="42947" y="10035"/>
                  </a:lnTo>
                  <a:lnTo>
                    <a:pt x="43079" y="9884"/>
                  </a:lnTo>
                  <a:lnTo>
                    <a:pt x="43193" y="9733"/>
                  </a:lnTo>
                  <a:lnTo>
                    <a:pt x="43287" y="9582"/>
                  </a:lnTo>
                  <a:lnTo>
                    <a:pt x="43362" y="9413"/>
                  </a:lnTo>
                  <a:lnTo>
                    <a:pt x="43419" y="9243"/>
                  </a:lnTo>
                  <a:lnTo>
                    <a:pt x="43476" y="9054"/>
                  </a:lnTo>
                  <a:lnTo>
                    <a:pt x="43494" y="8885"/>
                  </a:lnTo>
                  <a:lnTo>
                    <a:pt x="43494" y="8696"/>
                  </a:lnTo>
                  <a:lnTo>
                    <a:pt x="43494" y="8526"/>
                  </a:lnTo>
                  <a:lnTo>
                    <a:pt x="43476" y="8338"/>
                  </a:lnTo>
                  <a:lnTo>
                    <a:pt x="43419" y="8168"/>
                  </a:lnTo>
                  <a:lnTo>
                    <a:pt x="43362" y="7998"/>
                  </a:lnTo>
                  <a:lnTo>
                    <a:pt x="43287" y="7828"/>
                  </a:lnTo>
                  <a:lnTo>
                    <a:pt x="43193" y="7677"/>
                  </a:lnTo>
                  <a:lnTo>
                    <a:pt x="43079" y="7527"/>
                  </a:lnTo>
                  <a:lnTo>
                    <a:pt x="42947" y="7376"/>
                  </a:lnTo>
                  <a:lnTo>
                    <a:pt x="42815" y="7244"/>
                  </a:lnTo>
                  <a:lnTo>
                    <a:pt x="42664" y="7130"/>
                  </a:lnTo>
                  <a:lnTo>
                    <a:pt x="42495" y="7036"/>
                  </a:lnTo>
                  <a:lnTo>
                    <a:pt x="42325" y="6961"/>
                  </a:lnTo>
                  <a:lnTo>
                    <a:pt x="42155" y="6904"/>
                  </a:lnTo>
                  <a:lnTo>
                    <a:pt x="41985" y="6866"/>
                  </a:lnTo>
                  <a:lnTo>
                    <a:pt x="41797" y="6848"/>
                  </a:lnTo>
                  <a:lnTo>
                    <a:pt x="41627" y="6829"/>
                  </a:lnTo>
                  <a:lnTo>
                    <a:pt x="41438" y="6848"/>
                  </a:lnTo>
                  <a:lnTo>
                    <a:pt x="41269" y="6866"/>
                  </a:lnTo>
                  <a:lnTo>
                    <a:pt x="41099" y="6904"/>
                  </a:lnTo>
                  <a:lnTo>
                    <a:pt x="40929" y="6961"/>
                  </a:lnTo>
                  <a:lnTo>
                    <a:pt x="40759" y="7036"/>
                  </a:lnTo>
                  <a:lnTo>
                    <a:pt x="40590" y="7130"/>
                  </a:lnTo>
                  <a:lnTo>
                    <a:pt x="40439" y="7244"/>
                  </a:lnTo>
                  <a:lnTo>
                    <a:pt x="40307" y="7376"/>
                  </a:lnTo>
                  <a:lnTo>
                    <a:pt x="37289" y="10394"/>
                  </a:lnTo>
                  <a:lnTo>
                    <a:pt x="39647" y="6848"/>
                  </a:lnTo>
                  <a:lnTo>
                    <a:pt x="39760" y="6678"/>
                  </a:lnTo>
                  <a:lnTo>
                    <a:pt x="39835" y="6508"/>
                  </a:lnTo>
                  <a:lnTo>
                    <a:pt x="39892" y="6338"/>
                  </a:lnTo>
                  <a:lnTo>
                    <a:pt x="39930" y="6169"/>
                  </a:lnTo>
                  <a:lnTo>
                    <a:pt x="39967" y="5980"/>
                  </a:lnTo>
                  <a:lnTo>
                    <a:pt x="39967" y="5791"/>
                  </a:lnTo>
                  <a:lnTo>
                    <a:pt x="39967" y="5622"/>
                  </a:lnTo>
                  <a:lnTo>
                    <a:pt x="39930" y="5452"/>
                  </a:lnTo>
                  <a:lnTo>
                    <a:pt x="39892" y="5263"/>
                  </a:lnTo>
                  <a:lnTo>
                    <a:pt x="39835" y="5093"/>
                  </a:lnTo>
                  <a:lnTo>
                    <a:pt x="39760" y="4943"/>
                  </a:lnTo>
                  <a:lnTo>
                    <a:pt x="39666" y="4773"/>
                  </a:lnTo>
                  <a:lnTo>
                    <a:pt x="39552" y="4622"/>
                  </a:lnTo>
                  <a:lnTo>
                    <a:pt x="39439" y="4490"/>
                  </a:lnTo>
                  <a:lnTo>
                    <a:pt x="39288" y="4358"/>
                  </a:lnTo>
                  <a:lnTo>
                    <a:pt x="39137" y="4245"/>
                  </a:lnTo>
                  <a:lnTo>
                    <a:pt x="38968" y="4150"/>
                  </a:lnTo>
                  <a:lnTo>
                    <a:pt x="38798" y="4075"/>
                  </a:lnTo>
                  <a:lnTo>
                    <a:pt x="38628" y="4018"/>
                  </a:lnTo>
                  <a:lnTo>
                    <a:pt x="38458" y="3962"/>
                  </a:lnTo>
                  <a:lnTo>
                    <a:pt x="38270" y="3943"/>
                  </a:lnTo>
                  <a:lnTo>
                    <a:pt x="38081" y="3924"/>
                  </a:lnTo>
                  <a:lnTo>
                    <a:pt x="37911" y="3943"/>
                  </a:lnTo>
                  <a:lnTo>
                    <a:pt x="37723" y="3962"/>
                  </a:lnTo>
                  <a:lnTo>
                    <a:pt x="37553" y="4018"/>
                  </a:lnTo>
                  <a:lnTo>
                    <a:pt x="37383" y="4075"/>
                  </a:lnTo>
                  <a:lnTo>
                    <a:pt x="37214" y="4150"/>
                  </a:lnTo>
                  <a:lnTo>
                    <a:pt x="37063" y="4245"/>
                  </a:lnTo>
                  <a:lnTo>
                    <a:pt x="36912" y="4358"/>
                  </a:lnTo>
                  <a:lnTo>
                    <a:pt x="36780" y="4471"/>
                  </a:lnTo>
                  <a:lnTo>
                    <a:pt x="36648" y="4622"/>
                  </a:lnTo>
                  <a:lnTo>
                    <a:pt x="36535" y="4773"/>
                  </a:lnTo>
                  <a:lnTo>
                    <a:pt x="34177" y="8300"/>
                  </a:lnTo>
                  <a:lnTo>
                    <a:pt x="35799" y="4377"/>
                  </a:lnTo>
                  <a:lnTo>
                    <a:pt x="35874" y="4188"/>
                  </a:lnTo>
                  <a:lnTo>
                    <a:pt x="35912" y="4018"/>
                  </a:lnTo>
                  <a:lnTo>
                    <a:pt x="35931" y="3830"/>
                  </a:lnTo>
                  <a:lnTo>
                    <a:pt x="35950" y="3641"/>
                  </a:lnTo>
                  <a:lnTo>
                    <a:pt x="35931" y="3453"/>
                  </a:lnTo>
                  <a:lnTo>
                    <a:pt x="35912" y="3283"/>
                  </a:lnTo>
                  <a:lnTo>
                    <a:pt x="35856" y="3113"/>
                  </a:lnTo>
                  <a:lnTo>
                    <a:pt x="35799" y="2943"/>
                  </a:lnTo>
                  <a:lnTo>
                    <a:pt x="35723" y="2774"/>
                  </a:lnTo>
                  <a:lnTo>
                    <a:pt x="35629" y="2623"/>
                  </a:lnTo>
                  <a:lnTo>
                    <a:pt x="35535" y="2472"/>
                  </a:lnTo>
                  <a:lnTo>
                    <a:pt x="35403" y="2340"/>
                  </a:lnTo>
                  <a:lnTo>
                    <a:pt x="35271" y="2208"/>
                  </a:lnTo>
                  <a:lnTo>
                    <a:pt x="35120" y="2094"/>
                  </a:lnTo>
                  <a:lnTo>
                    <a:pt x="34969" y="2000"/>
                  </a:lnTo>
                  <a:lnTo>
                    <a:pt x="34780" y="1925"/>
                  </a:lnTo>
                  <a:lnTo>
                    <a:pt x="34611" y="1868"/>
                  </a:lnTo>
                  <a:lnTo>
                    <a:pt x="34422" y="1812"/>
                  </a:lnTo>
                  <a:lnTo>
                    <a:pt x="34233" y="1793"/>
                  </a:lnTo>
                  <a:lnTo>
                    <a:pt x="34064" y="1774"/>
                  </a:lnTo>
                  <a:lnTo>
                    <a:pt x="33875" y="1793"/>
                  </a:lnTo>
                  <a:lnTo>
                    <a:pt x="33705" y="1812"/>
                  </a:lnTo>
                  <a:lnTo>
                    <a:pt x="33517" y="1868"/>
                  </a:lnTo>
                  <a:lnTo>
                    <a:pt x="33347" y="1925"/>
                  </a:lnTo>
                  <a:lnTo>
                    <a:pt x="33196" y="2000"/>
                  </a:lnTo>
                  <a:lnTo>
                    <a:pt x="33026" y="2094"/>
                  </a:lnTo>
                  <a:lnTo>
                    <a:pt x="32894" y="2208"/>
                  </a:lnTo>
                  <a:lnTo>
                    <a:pt x="32762" y="2321"/>
                  </a:lnTo>
                  <a:lnTo>
                    <a:pt x="32630" y="2453"/>
                  </a:lnTo>
                  <a:lnTo>
                    <a:pt x="32517" y="2604"/>
                  </a:lnTo>
                  <a:lnTo>
                    <a:pt x="32423" y="2774"/>
                  </a:lnTo>
                  <a:lnTo>
                    <a:pt x="32328" y="2943"/>
                  </a:lnTo>
                  <a:lnTo>
                    <a:pt x="30706" y="6866"/>
                  </a:lnTo>
                  <a:lnTo>
                    <a:pt x="31536" y="2698"/>
                  </a:lnTo>
                  <a:lnTo>
                    <a:pt x="31574" y="2509"/>
                  </a:lnTo>
                  <a:lnTo>
                    <a:pt x="31574" y="2321"/>
                  </a:lnTo>
                  <a:lnTo>
                    <a:pt x="31574" y="2132"/>
                  </a:lnTo>
                  <a:lnTo>
                    <a:pt x="31536" y="1944"/>
                  </a:lnTo>
                  <a:lnTo>
                    <a:pt x="31499" y="1774"/>
                  </a:lnTo>
                  <a:lnTo>
                    <a:pt x="31423" y="1604"/>
                  </a:lnTo>
                  <a:lnTo>
                    <a:pt x="31348" y="1434"/>
                  </a:lnTo>
                  <a:lnTo>
                    <a:pt x="31253" y="1283"/>
                  </a:lnTo>
                  <a:lnTo>
                    <a:pt x="31159" y="1151"/>
                  </a:lnTo>
                  <a:lnTo>
                    <a:pt x="31027" y="1019"/>
                  </a:lnTo>
                  <a:lnTo>
                    <a:pt x="30895" y="887"/>
                  </a:lnTo>
                  <a:lnTo>
                    <a:pt x="30744" y="774"/>
                  </a:lnTo>
                  <a:lnTo>
                    <a:pt x="30593" y="680"/>
                  </a:lnTo>
                  <a:lnTo>
                    <a:pt x="30423" y="604"/>
                  </a:lnTo>
                  <a:lnTo>
                    <a:pt x="30254" y="548"/>
                  </a:lnTo>
                  <a:lnTo>
                    <a:pt x="30065" y="491"/>
                  </a:lnTo>
                  <a:lnTo>
                    <a:pt x="29876" y="472"/>
                  </a:lnTo>
                  <a:lnTo>
                    <a:pt x="29688" y="454"/>
                  </a:lnTo>
                  <a:lnTo>
                    <a:pt x="29499" y="472"/>
                  </a:lnTo>
                  <a:lnTo>
                    <a:pt x="29329" y="491"/>
                  </a:lnTo>
                  <a:lnTo>
                    <a:pt x="29141" y="548"/>
                  </a:lnTo>
                  <a:lnTo>
                    <a:pt x="28971" y="604"/>
                  </a:lnTo>
                  <a:lnTo>
                    <a:pt x="28820" y="680"/>
                  </a:lnTo>
                  <a:lnTo>
                    <a:pt x="28650" y="774"/>
                  </a:lnTo>
                  <a:lnTo>
                    <a:pt x="28518" y="887"/>
                  </a:lnTo>
                  <a:lnTo>
                    <a:pt x="28386" y="1001"/>
                  </a:lnTo>
                  <a:lnTo>
                    <a:pt x="28254" y="1133"/>
                  </a:lnTo>
                  <a:lnTo>
                    <a:pt x="28141" y="1283"/>
                  </a:lnTo>
                  <a:lnTo>
                    <a:pt x="28047" y="1434"/>
                  </a:lnTo>
                  <a:lnTo>
                    <a:pt x="27971" y="1604"/>
                  </a:lnTo>
                  <a:lnTo>
                    <a:pt x="27915" y="1774"/>
                  </a:lnTo>
                  <a:lnTo>
                    <a:pt x="27858" y="1962"/>
                  </a:lnTo>
                  <a:lnTo>
                    <a:pt x="27028" y="6131"/>
                  </a:lnTo>
                  <a:lnTo>
                    <a:pt x="27028" y="1887"/>
                  </a:lnTo>
                  <a:lnTo>
                    <a:pt x="27028" y="1698"/>
                  </a:lnTo>
                  <a:lnTo>
                    <a:pt x="26991" y="1510"/>
                  </a:lnTo>
                  <a:lnTo>
                    <a:pt x="26953" y="1321"/>
                  </a:lnTo>
                  <a:lnTo>
                    <a:pt x="26878" y="1151"/>
                  </a:lnTo>
                  <a:lnTo>
                    <a:pt x="26802" y="982"/>
                  </a:lnTo>
                  <a:lnTo>
                    <a:pt x="26708" y="831"/>
                  </a:lnTo>
                  <a:lnTo>
                    <a:pt x="26595" y="699"/>
                  </a:lnTo>
                  <a:lnTo>
                    <a:pt x="26481" y="567"/>
                  </a:lnTo>
                  <a:lnTo>
                    <a:pt x="26349" y="435"/>
                  </a:lnTo>
                  <a:lnTo>
                    <a:pt x="26199" y="322"/>
                  </a:lnTo>
                  <a:lnTo>
                    <a:pt x="26048" y="227"/>
                  </a:lnTo>
                  <a:lnTo>
                    <a:pt x="25878" y="152"/>
                  </a:lnTo>
                  <a:lnTo>
                    <a:pt x="25708" y="95"/>
                  </a:lnTo>
                  <a:lnTo>
                    <a:pt x="25538" y="39"/>
                  </a:lnTo>
                  <a:lnTo>
                    <a:pt x="25350" y="20"/>
                  </a:lnTo>
                  <a:lnTo>
                    <a:pt x="25161" y="1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2" name="Google Shape;4532;p25"/>
            <p:cNvSpPr/>
            <p:nvPr/>
          </p:nvSpPr>
          <p:spPr>
            <a:xfrm>
              <a:off x="89125" y="107550"/>
              <a:ext cx="1359925" cy="1359925"/>
            </a:xfrm>
            <a:custGeom>
              <a:avLst/>
              <a:gdLst/>
              <a:ahLst/>
              <a:cxnLst/>
              <a:rect l="l" t="t" r="r" b="b"/>
              <a:pathLst>
                <a:path w="54397" h="54397" extrusionOk="0">
                  <a:moveTo>
                    <a:pt x="32178" y="0"/>
                  </a:moveTo>
                  <a:lnTo>
                    <a:pt x="31687" y="19"/>
                  </a:lnTo>
                  <a:lnTo>
                    <a:pt x="31197" y="38"/>
                  </a:lnTo>
                  <a:lnTo>
                    <a:pt x="30707" y="57"/>
                  </a:lnTo>
                  <a:lnTo>
                    <a:pt x="30216" y="113"/>
                  </a:lnTo>
                  <a:lnTo>
                    <a:pt x="29707" y="170"/>
                  </a:lnTo>
                  <a:lnTo>
                    <a:pt x="29217" y="227"/>
                  </a:lnTo>
                  <a:lnTo>
                    <a:pt x="28726" y="321"/>
                  </a:lnTo>
                  <a:lnTo>
                    <a:pt x="28217" y="415"/>
                  </a:lnTo>
                  <a:lnTo>
                    <a:pt x="27727" y="509"/>
                  </a:lnTo>
                  <a:lnTo>
                    <a:pt x="27217" y="641"/>
                  </a:lnTo>
                  <a:lnTo>
                    <a:pt x="26708" y="773"/>
                  </a:lnTo>
                  <a:lnTo>
                    <a:pt x="26218" y="924"/>
                  </a:lnTo>
                  <a:lnTo>
                    <a:pt x="25708" y="1075"/>
                  </a:lnTo>
                  <a:lnTo>
                    <a:pt x="25199" y="1245"/>
                  </a:lnTo>
                  <a:lnTo>
                    <a:pt x="24690" y="1434"/>
                  </a:lnTo>
                  <a:lnTo>
                    <a:pt x="24181" y="1641"/>
                  </a:lnTo>
                  <a:lnTo>
                    <a:pt x="23652" y="1849"/>
                  </a:lnTo>
                  <a:lnTo>
                    <a:pt x="23143" y="2075"/>
                  </a:lnTo>
                  <a:lnTo>
                    <a:pt x="22615" y="2320"/>
                  </a:lnTo>
                  <a:lnTo>
                    <a:pt x="22106" y="2565"/>
                  </a:lnTo>
                  <a:lnTo>
                    <a:pt x="21050" y="3112"/>
                  </a:lnTo>
                  <a:lnTo>
                    <a:pt x="20012" y="3716"/>
                  </a:lnTo>
                  <a:lnTo>
                    <a:pt x="18937" y="4376"/>
                  </a:lnTo>
                  <a:lnTo>
                    <a:pt x="17881" y="5093"/>
                  </a:lnTo>
                  <a:lnTo>
                    <a:pt x="16787" y="5847"/>
                  </a:lnTo>
                  <a:lnTo>
                    <a:pt x="15712" y="6677"/>
                  </a:lnTo>
                  <a:lnTo>
                    <a:pt x="14618" y="7564"/>
                  </a:lnTo>
                  <a:lnTo>
                    <a:pt x="13505" y="8507"/>
                  </a:lnTo>
                  <a:lnTo>
                    <a:pt x="12392" y="9525"/>
                  </a:lnTo>
                  <a:lnTo>
                    <a:pt x="11279" y="10581"/>
                  </a:lnTo>
                  <a:lnTo>
                    <a:pt x="10921" y="10921"/>
                  </a:lnTo>
                  <a:lnTo>
                    <a:pt x="10582" y="11279"/>
                  </a:lnTo>
                  <a:lnTo>
                    <a:pt x="9525" y="12411"/>
                  </a:lnTo>
                  <a:lnTo>
                    <a:pt x="8507" y="13524"/>
                  </a:lnTo>
                  <a:lnTo>
                    <a:pt x="7564" y="14618"/>
                  </a:lnTo>
                  <a:lnTo>
                    <a:pt x="6677" y="15712"/>
                  </a:lnTo>
                  <a:lnTo>
                    <a:pt x="5847" y="16806"/>
                  </a:lnTo>
                  <a:lnTo>
                    <a:pt x="5074" y="17881"/>
                  </a:lnTo>
                  <a:lnTo>
                    <a:pt x="4376" y="18956"/>
                  </a:lnTo>
                  <a:lnTo>
                    <a:pt x="3716" y="20012"/>
                  </a:lnTo>
                  <a:lnTo>
                    <a:pt x="3112" y="21068"/>
                  </a:lnTo>
                  <a:lnTo>
                    <a:pt x="2565" y="22106"/>
                  </a:lnTo>
                  <a:lnTo>
                    <a:pt x="2301" y="22634"/>
                  </a:lnTo>
                  <a:lnTo>
                    <a:pt x="2075" y="23143"/>
                  </a:lnTo>
                  <a:lnTo>
                    <a:pt x="1849" y="23652"/>
                  </a:lnTo>
                  <a:lnTo>
                    <a:pt x="1622" y="24180"/>
                  </a:lnTo>
                  <a:lnTo>
                    <a:pt x="1434" y="24690"/>
                  </a:lnTo>
                  <a:lnTo>
                    <a:pt x="1245" y="25199"/>
                  </a:lnTo>
                  <a:lnTo>
                    <a:pt x="1075" y="25708"/>
                  </a:lnTo>
                  <a:lnTo>
                    <a:pt x="906" y="26218"/>
                  </a:lnTo>
                  <a:lnTo>
                    <a:pt x="774" y="26727"/>
                  </a:lnTo>
                  <a:lnTo>
                    <a:pt x="642" y="27217"/>
                  </a:lnTo>
                  <a:lnTo>
                    <a:pt x="510" y="27726"/>
                  </a:lnTo>
                  <a:lnTo>
                    <a:pt x="415" y="28236"/>
                  </a:lnTo>
                  <a:lnTo>
                    <a:pt x="321" y="28726"/>
                  </a:lnTo>
                  <a:lnTo>
                    <a:pt x="227" y="29216"/>
                  </a:lnTo>
                  <a:lnTo>
                    <a:pt x="170" y="29726"/>
                  </a:lnTo>
                  <a:lnTo>
                    <a:pt x="113" y="30216"/>
                  </a:lnTo>
                  <a:lnTo>
                    <a:pt x="57" y="30707"/>
                  </a:lnTo>
                  <a:lnTo>
                    <a:pt x="19" y="31197"/>
                  </a:lnTo>
                  <a:lnTo>
                    <a:pt x="0" y="31687"/>
                  </a:lnTo>
                  <a:lnTo>
                    <a:pt x="0" y="32178"/>
                  </a:lnTo>
                  <a:lnTo>
                    <a:pt x="0" y="32668"/>
                  </a:lnTo>
                  <a:lnTo>
                    <a:pt x="19" y="33140"/>
                  </a:lnTo>
                  <a:lnTo>
                    <a:pt x="57" y="33630"/>
                  </a:lnTo>
                  <a:lnTo>
                    <a:pt x="95" y="34102"/>
                  </a:lnTo>
                  <a:lnTo>
                    <a:pt x="151" y="34592"/>
                  </a:lnTo>
                  <a:lnTo>
                    <a:pt x="208" y="35063"/>
                  </a:lnTo>
                  <a:lnTo>
                    <a:pt x="283" y="35554"/>
                  </a:lnTo>
                  <a:lnTo>
                    <a:pt x="378" y="36025"/>
                  </a:lnTo>
                  <a:lnTo>
                    <a:pt x="472" y="36497"/>
                  </a:lnTo>
                  <a:lnTo>
                    <a:pt x="585" y="36968"/>
                  </a:lnTo>
                  <a:lnTo>
                    <a:pt x="717" y="37440"/>
                  </a:lnTo>
                  <a:lnTo>
                    <a:pt x="849" y="37912"/>
                  </a:lnTo>
                  <a:lnTo>
                    <a:pt x="1151" y="38855"/>
                  </a:lnTo>
                  <a:lnTo>
                    <a:pt x="1509" y="39798"/>
                  </a:lnTo>
                  <a:lnTo>
                    <a:pt x="1886" y="40722"/>
                  </a:lnTo>
                  <a:lnTo>
                    <a:pt x="2320" y="41646"/>
                  </a:lnTo>
                  <a:lnTo>
                    <a:pt x="2811" y="42570"/>
                  </a:lnTo>
                  <a:lnTo>
                    <a:pt x="3339" y="43495"/>
                  </a:lnTo>
                  <a:lnTo>
                    <a:pt x="3659" y="44079"/>
                  </a:lnTo>
                  <a:lnTo>
                    <a:pt x="3961" y="44645"/>
                  </a:lnTo>
                  <a:lnTo>
                    <a:pt x="4225" y="45211"/>
                  </a:lnTo>
                  <a:lnTo>
                    <a:pt x="4452" y="45758"/>
                  </a:lnTo>
                  <a:lnTo>
                    <a:pt x="4659" y="46305"/>
                  </a:lnTo>
                  <a:lnTo>
                    <a:pt x="4848" y="46833"/>
                  </a:lnTo>
                  <a:lnTo>
                    <a:pt x="4999" y="47342"/>
                  </a:lnTo>
                  <a:lnTo>
                    <a:pt x="5131" y="47852"/>
                  </a:lnTo>
                  <a:lnTo>
                    <a:pt x="5225" y="48323"/>
                  </a:lnTo>
                  <a:lnTo>
                    <a:pt x="5319" y="48795"/>
                  </a:lnTo>
                  <a:lnTo>
                    <a:pt x="5376" y="49266"/>
                  </a:lnTo>
                  <a:lnTo>
                    <a:pt x="5414" y="49700"/>
                  </a:lnTo>
                  <a:lnTo>
                    <a:pt x="5451" y="50134"/>
                  </a:lnTo>
                  <a:lnTo>
                    <a:pt x="5451" y="50530"/>
                  </a:lnTo>
                  <a:lnTo>
                    <a:pt x="5451" y="50926"/>
                  </a:lnTo>
                  <a:lnTo>
                    <a:pt x="5451" y="51303"/>
                  </a:lnTo>
                  <a:lnTo>
                    <a:pt x="5414" y="51662"/>
                  </a:lnTo>
                  <a:lnTo>
                    <a:pt x="5376" y="51982"/>
                  </a:lnTo>
                  <a:lnTo>
                    <a:pt x="5300" y="52605"/>
                  </a:lnTo>
                  <a:lnTo>
                    <a:pt x="5187" y="53133"/>
                  </a:lnTo>
                  <a:lnTo>
                    <a:pt x="5055" y="53567"/>
                  </a:lnTo>
                  <a:lnTo>
                    <a:pt x="4942" y="53925"/>
                  </a:lnTo>
                  <a:lnTo>
                    <a:pt x="4848" y="54189"/>
                  </a:lnTo>
                  <a:lnTo>
                    <a:pt x="4772" y="54396"/>
                  </a:lnTo>
                  <a:lnTo>
                    <a:pt x="5338" y="54019"/>
                  </a:lnTo>
                  <a:lnTo>
                    <a:pt x="5885" y="53642"/>
                  </a:lnTo>
                  <a:lnTo>
                    <a:pt x="6413" y="53265"/>
                  </a:lnTo>
                  <a:lnTo>
                    <a:pt x="6922" y="52888"/>
                  </a:lnTo>
                  <a:lnTo>
                    <a:pt x="7394" y="52491"/>
                  </a:lnTo>
                  <a:lnTo>
                    <a:pt x="7847" y="52114"/>
                  </a:lnTo>
                  <a:lnTo>
                    <a:pt x="8262" y="51737"/>
                  </a:lnTo>
                  <a:lnTo>
                    <a:pt x="8658" y="51341"/>
                  </a:lnTo>
                  <a:lnTo>
                    <a:pt x="9035" y="50945"/>
                  </a:lnTo>
                  <a:lnTo>
                    <a:pt x="9393" y="50568"/>
                  </a:lnTo>
                  <a:lnTo>
                    <a:pt x="9733" y="50171"/>
                  </a:lnTo>
                  <a:lnTo>
                    <a:pt x="10035" y="49775"/>
                  </a:lnTo>
                  <a:lnTo>
                    <a:pt x="10317" y="49398"/>
                  </a:lnTo>
                  <a:lnTo>
                    <a:pt x="10600" y="49002"/>
                  </a:lnTo>
                  <a:lnTo>
                    <a:pt x="10846" y="48606"/>
                  </a:lnTo>
                  <a:lnTo>
                    <a:pt x="11072" y="48229"/>
                  </a:lnTo>
                  <a:lnTo>
                    <a:pt x="11298" y="47833"/>
                  </a:lnTo>
                  <a:lnTo>
                    <a:pt x="11487" y="47455"/>
                  </a:lnTo>
                  <a:lnTo>
                    <a:pt x="11657" y="47078"/>
                  </a:lnTo>
                  <a:lnTo>
                    <a:pt x="11826" y="46701"/>
                  </a:lnTo>
                  <a:lnTo>
                    <a:pt x="11958" y="46324"/>
                  </a:lnTo>
                  <a:lnTo>
                    <a:pt x="12090" y="45947"/>
                  </a:lnTo>
                  <a:lnTo>
                    <a:pt x="12204" y="45569"/>
                  </a:lnTo>
                  <a:lnTo>
                    <a:pt x="12317" y="45192"/>
                  </a:lnTo>
                  <a:lnTo>
                    <a:pt x="12392" y="44834"/>
                  </a:lnTo>
                  <a:lnTo>
                    <a:pt x="12468" y="44475"/>
                  </a:lnTo>
                  <a:lnTo>
                    <a:pt x="12524" y="44117"/>
                  </a:lnTo>
                  <a:lnTo>
                    <a:pt x="12581" y="43759"/>
                  </a:lnTo>
                  <a:lnTo>
                    <a:pt x="12637" y="43061"/>
                  </a:lnTo>
                  <a:lnTo>
                    <a:pt x="12656" y="42401"/>
                  </a:lnTo>
                  <a:lnTo>
                    <a:pt x="12637" y="41740"/>
                  </a:lnTo>
                  <a:lnTo>
                    <a:pt x="12581" y="41118"/>
                  </a:lnTo>
                  <a:lnTo>
                    <a:pt x="12505" y="40533"/>
                  </a:lnTo>
                  <a:lnTo>
                    <a:pt x="12392" y="39967"/>
                  </a:lnTo>
                  <a:lnTo>
                    <a:pt x="12279" y="39439"/>
                  </a:lnTo>
                  <a:lnTo>
                    <a:pt x="12147" y="38930"/>
                  </a:lnTo>
                  <a:lnTo>
                    <a:pt x="11996" y="38477"/>
                  </a:lnTo>
                  <a:lnTo>
                    <a:pt x="11864" y="38044"/>
                  </a:lnTo>
                  <a:lnTo>
                    <a:pt x="11713" y="37666"/>
                  </a:lnTo>
                  <a:lnTo>
                    <a:pt x="11562" y="37327"/>
                  </a:lnTo>
                  <a:lnTo>
                    <a:pt x="11317" y="36799"/>
                  </a:lnTo>
                  <a:lnTo>
                    <a:pt x="11129" y="36459"/>
                  </a:lnTo>
                  <a:lnTo>
                    <a:pt x="11072" y="36346"/>
                  </a:lnTo>
                  <a:lnTo>
                    <a:pt x="11543" y="36987"/>
                  </a:lnTo>
                  <a:lnTo>
                    <a:pt x="12034" y="37591"/>
                  </a:lnTo>
                  <a:lnTo>
                    <a:pt x="12524" y="38176"/>
                  </a:lnTo>
                  <a:lnTo>
                    <a:pt x="13015" y="38741"/>
                  </a:lnTo>
                  <a:lnTo>
                    <a:pt x="13505" y="39270"/>
                  </a:lnTo>
                  <a:lnTo>
                    <a:pt x="13995" y="39779"/>
                  </a:lnTo>
                  <a:lnTo>
                    <a:pt x="14486" y="40269"/>
                  </a:lnTo>
                  <a:lnTo>
                    <a:pt x="14976" y="40722"/>
                  </a:lnTo>
                  <a:lnTo>
                    <a:pt x="15467" y="41156"/>
                  </a:lnTo>
                  <a:lnTo>
                    <a:pt x="15957" y="41571"/>
                  </a:lnTo>
                  <a:lnTo>
                    <a:pt x="16429" y="41948"/>
                  </a:lnTo>
                  <a:lnTo>
                    <a:pt x="16881" y="42325"/>
                  </a:lnTo>
                  <a:lnTo>
                    <a:pt x="17353" y="42665"/>
                  </a:lnTo>
                  <a:lnTo>
                    <a:pt x="17787" y="42985"/>
                  </a:lnTo>
                  <a:lnTo>
                    <a:pt x="18654" y="43551"/>
                  </a:lnTo>
                  <a:lnTo>
                    <a:pt x="19446" y="44060"/>
                  </a:lnTo>
                  <a:lnTo>
                    <a:pt x="20163" y="44475"/>
                  </a:lnTo>
                  <a:lnTo>
                    <a:pt x="20823" y="44815"/>
                  </a:lnTo>
                  <a:lnTo>
                    <a:pt x="21370" y="45079"/>
                  </a:lnTo>
                  <a:lnTo>
                    <a:pt x="21823" y="45286"/>
                  </a:lnTo>
                  <a:lnTo>
                    <a:pt x="22144" y="45437"/>
                  </a:lnTo>
                  <a:lnTo>
                    <a:pt x="22426" y="45550"/>
                  </a:lnTo>
                  <a:lnTo>
                    <a:pt x="22558" y="44985"/>
                  </a:lnTo>
                  <a:lnTo>
                    <a:pt x="22653" y="44400"/>
                  </a:lnTo>
                  <a:lnTo>
                    <a:pt x="22691" y="43815"/>
                  </a:lnTo>
                  <a:lnTo>
                    <a:pt x="22709" y="43230"/>
                  </a:lnTo>
                  <a:lnTo>
                    <a:pt x="22691" y="42646"/>
                  </a:lnTo>
                  <a:lnTo>
                    <a:pt x="22653" y="42061"/>
                  </a:lnTo>
                  <a:lnTo>
                    <a:pt x="22577" y="41458"/>
                  </a:lnTo>
                  <a:lnTo>
                    <a:pt x="22483" y="40873"/>
                  </a:lnTo>
                  <a:lnTo>
                    <a:pt x="22351" y="40288"/>
                  </a:lnTo>
                  <a:lnTo>
                    <a:pt x="22219" y="39722"/>
                  </a:lnTo>
                  <a:lnTo>
                    <a:pt x="22049" y="39138"/>
                  </a:lnTo>
                  <a:lnTo>
                    <a:pt x="21879" y="38572"/>
                  </a:lnTo>
                  <a:lnTo>
                    <a:pt x="21691" y="38025"/>
                  </a:lnTo>
                  <a:lnTo>
                    <a:pt x="21483" y="37497"/>
                  </a:lnTo>
                  <a:lnTo>
                    <a:pt x="21276" y="36968"/>
                  </a:lnTo>
                  <a:lnTo>
                    <a:pt x="21050" y="36459"/>
                  </a:lnTo>
                  <a:lnTo>
                    <a:pt x="20597" y="35497"/>
                  </a:lnTo>
                  <a:lnTo>
                    <a:pt x="20144" y="34611"/>
                  </a:lnTo>
                  <a:lnTo>
                    <a:pt x="19710" y="33819"/>
                  </a:lnTo>
                  <a:lnTo>
                    <a:pt x="19314" y="33158"/>
                  </a:lnTo>
                  <a:lnTo>
                    <a:pt x="18994" y="32612"/>
                  </a:lnTo>
                  <a:lnTo>
                    <a:pt x="18711" y="32197"/>
                  </a:lnTo>
                  <a:lnTo>
                    <a:pt x="18484" y="31857"/>
                  </a:lnTo>
                  <a:lnTo>
                    <a:pt x="19484" y="32649"/>
                  </a:lnTo>
                  <a:lnTo>
                    <a:pt x="20465" y="33404"/>
                  </a:lnTo>
                  <a:lnTo>
                    <a:pt x="21446" y="34083"/>
                  </a:lnTo>
                  <a:lnTo>
                    <a:pt x="22389" y="34724"/>
                  </a:lnTo>
                  <a:lnTo>
                    <a:pt x="23332" y="35309"/>
                  </a:lnTo>
                  <a:lnTo>
                    <a:pt x="24237" y="35837"/>
                  </a:lnTo>
                  <a:lnTo>
                    <a:pt x="25142" y="36327"/>
                  </a:lnTo>
                  <a:lnTo>
                    <a:pt x="26010" y="36761"/>
                  </a:lnTo>
                  <a:lnTo>
                    <a:pt x="26878" y="37157"/>
                  </a:lnTo>
                  <a:lnTo>
                    <a:pt x="27708" y="37515"/>
                  </a:lnTo>
                  <a:lnTo>
                    <a:pt x="28519" y="37836"/>
                  </a:lnTo>
                  <a:lnTo>
                    <a:pt x="29292" y="38119"/>
                  </a:lnTo>
                  <a:lnTo>
                    <a:pt x="30065" y="38364"/>
                  </a:lnTo>
                  <a:lnTo>
                    <a:pt x="30801" y="38572"/>
                  </a:lnTo>
                  <a:lnTo>
                    <a:pt x="31499" y="38760"/>
                  </a:lnTo>
                  <a:lnTo>
                    <a:pt x="32197" y="38911"/>
                  </a:lnTo>
                  <a:lnTo>
                    <a:pt x="32857" y="39043"/>
                  </a:lnTo>
                  <a:lnTo>
                    <a:pt x="33479" y="39156"/>
                  </a:lnTo>
                  <a:lnTo>
                    <a:pt x="34083" y="39232"/>
                  </a:lnTo>
                  <a:lnTo>
                    <a:pt x="34649" y="39288"/>
                  </a:lnTo>
                  <a:lnTo>
                    <a:pt x="35196" y="39326"/>
                  </a:lnTo>
                  <a:lnTo>
                    <a:pt x="35705" y="39345"/>
                  </a:lnTo>
                  <a:lnTo>
                    <a:pt x="36176" y="39364"/>
                  </a:lnTo>
                  <a:lnTo>
                    <a:pt x="36629" y="39364"/>
                  </a:lnTo>
                  <a:lnTo>
                    <a:pt x="37421" y="39326"/>
                  </a:lnTo>
                  <a:lnTo>
                    <a:pt x="38081" y="39251"/>
                  </a:lnTo>
                  <a:lnTo>
                    <a:pt x="38591" y="39175"/>
                  </a:lnTo>
                  <a:lnTo>
                    <a:pt x="38949" y="39119"/>
                  </a:lnTo>
                  <a:lnTo>
                    <a:pt x="39043" y="39119"/>
                  </a:lnTo>
                  <a:lnTo>
                    <a:pt x="39062" y="39100"/>
                  </a:lnTo>
                  <a:lnTo>
                    <a:pt x="39081" y="39081"/>
                  </a:lnTo>
                  <a:lnTo>
                    <a:pt x="39100" y="39062"/>
                  </a:lnTo>
                  <a:lnTo>
                    <a:pt x="39119" y="39062"/>
                  </a:lnTo>
                  <a:lnTo>
                    <a:pt x="39119" y="39006"/>
                  </a:lnTo>
                  <a:lnTo>
                    <a:pt x="39100" y="38949"/>
                  </a:lnTo>
                  <a:lnTo>
                    <a:pt x="39175" y="38591"/>
                  </a:lnTo>
                  <a:lnTo>
                    <a:pt x="39251" y="38081"/>
                  </a:lnTo>
                  <a:lnTo>
                    <a:pt x="39326" y="37421"/>
                  </a:lnTo>
                  <a:lnTo>
                    <a:pt x="39364" y="36629"/>
                  </a:lnTo>
                  <a:lnTo>
                    <a:pt x="39364" y="36195"/>
                  </a:lnTo>
                  <a:lnTo>
                    <a:pt x="39345" y="35705"/>
                  </a:lnTo>
                  <a:lnTo>
                    <a:pt x="39326" y="35196"/>
                  </a:lnTo>
                  <a:lnTo>
                    <a:pt x="39289" y="34649"/>
                  </a:lnTo>
                  <a:lnTo>
                    <a:pt x="39232" y="34083"/>
                  </a:lnTo>
                  <a:lnTo>
                    <a:pt x="39138" y="33479"/>
                  </a:lnTo>
                  <a:lnTo>
                    <a:pt x="39043" y="32857"/>
                  </a:lnTo>
                  <a:lnTo>
                    <a:pt x="38911" y="32197"/>
                  </a:lnTo>
                  <a:lnTo>
                    <a:pt x="38760" y="31518"/>
                  </a:lnTo>
                  <a:lnTo>
                    <a:pt x="38572" y="30801"/>
                  </a:lnTo>
                  <a:lnTo>
                    <a:pt x="38364" y="30065"/>
                  </a:lnTo>
                  <a:lnTo>
                    <a:pt x="38119" y="29292"/>
                  </a:lnTo>
                  <a:lnTo>
                    <a:pt x="37836" y="28519"/>
                  </a:lnTo>
                  <a:lnTo>
                    <a:pt x="37516" y="27708"/>
                  </a:lnTo>
                  <a:lnTo>
                    <a:pt x="37157" y="26878"/>
                  </a:lnTo>
                  <a:lnTo>
                    <a:pt x="36761" y="26029"/>
                  </a:lnTo>
                  <a:lnTo>
                    <a:pt x="36308" y="25142"/>
                  </a:lnTo>
                  <a:lnTo>
                    <a:pt x="35837" y="24256"/>
                  </a:lnTo>
                  <a:lnTo>
                    <a:pt x="35290" y="23332"/>
                  </a:lnTo>
                  <a:lnTo>
                    <a:pt x="34724" y="22408"/>
                  </a:lnTo>
                  <a:lnTo>
                    <a:pt x="34083" y="21446"/>
                  </a:lnTo>
                  <a:lnTo>
                    <a:pt x="33404" y="20484"/>
                  </a:lnTo>
                  <a:lnTo>
                    <a:pt x="32649" y="19484"/>
                  </a:lnTo>
                  <a:lnTo>
                    <a:pt x="31857" y="18484"/>
                  </a:lnTo>
                  <a:lnTo>
                    <a:pt x="32197" y="18730"/>
                  </a:lnTo>
                  <a:lnTo>
                    <a:pt x="32612" y="18994"/>
                  </a:lnTo>
                  <a:lnTo>
                    <a:pt x="33159" y="19333"/>
                  </a:lnTo>
                  <a:lnTo>
                    <a:pt x="33819" y="19729"/>
                  </a:lnTo>
                  <a:lnTo>
                    <a:pt x="34611" y="20144"/>
                  </a:lnTo>
                  <a:lnTo>
                    <a:pt x="35479" y="20597"/>
                  </a:lnTo>
                  <a:lnTo>
                    <a:pt x="36459" y="21049"/>
                  </a:lnTo>
                  <a:lnTo>
                    <a:pt x="36969" y="21276"/>
                  </a:lnTo>
                  <a:lnTo>
                    <a:pt x="37478" y="21483"/>
                  </a:lnTo>
                  <a:lnTo>
                    <a:pt x="38025" y="21691"/>
                  </a:lnTo>
                  <a:lnTo>
                    <a:pt x="38572" y="21879"/>
                  </a:lnTo>
                  <a:lnTo>
                    <a:pt x="39138" y="22049"/>
                  </a:lnTo>
                  <a:lnTo>
                    <a:pt x="39703" y="22219"/>
                  </a:lnTo>
                  <a:lnTo>
                    <a:pt x="40288" y="22370"/>
                  </a:lnTo>
                  <a:lnTo>
                    <a:pt x="40873" y="22483"/>
                  </a:lnTo>
                  <a:lnTo>
                    <a:pt x="41458" y="22577"/>
                  </a:lnTo>
                  <a:lnTo>
                    <a:pt x="42061" y="22653"/>
                  </a:lnTo>
                  <a:lnTo>
                    <a:pt x="42646" y="22709"/>
                  </a:lnTo>
                  <a:lnTo>
                    <a:pt x="43231" y="22709"/>
                  </a:lnTo>
                  <a:lnTo>
                    <a:pt x="43815" y="22690"/>
                  </a:lnTo>
                  <a:lnTo>
                    <a:pt x="44400" y="22653"/>
                  </a:lnTo>
                  <a:lnTo>
                    <a:pt x="44966" y="22558"/>
                  </a:lnTo>
                  <a:lnTo>
                    <a:pt x="45532" y="22426"/>
                  </a:lnTo>
                  <a:lnTo>
                    <a:pt x="45437" y="22143"/>
                  </a:lnTo>
                  <a:lnTo>
                    <a:pt x="45286" y="21823"/>
                  </a:lnTo>
                  <a:lnTo>
                    <a:pt x="45079" y="21370"/>
                  </a:lnTo>
                  <a:lnTo>
                    <a:pt x="44815" y="20823"/>
                  </a:lnTo>
                  <a:lnTo>
                    <a:pt x="44475" y="20182"/>
                  </a:lnTo>
                  <a:lnTo>
                    <a:pt x="44042" y="19446"/>
                  </a:lnTo>
                  <a:lnTo>
                    <a:pt x="43551" y="18654"/>
                  </a:lnTo>
                  <a:lnTo>
                    <a:pt x="42985" y="17805"/>
                  </a:lnTo>
                  <a:lnTo>
                    <a:pt x="42665" y="17353"/>
                  </a:lnTo>
                  <a:lnTo>
                    <a:pt x="42306" y="16900"/>
                  </a:lnTo>
                  <a:lnTo>
                    <a:pt x="41948" y="16428"/>
                  </a:lnTo>
                  <a:lnTo>
                    <a:pt x="41571" y="15957"/>
                  </a:lnTo>
                  <a:lnTo>
                    <a:pt x="41156" y="15467"/>
                  </a:lnTo>
                  <a:lnTo>
                    <a:pt x="40722" y="14976"/>
                  </a:lnTo>
                  <a:lnTo>
                    <a:pt x="40250" y="14486"/>
                  </a:lnTo>
                  <a:lnTo>
                    <a:pt x="39779" y="13995"/>
                  </a:lnTo>
                  <a:lnTo>
                    <a:pt x="39270" y="13505"/>
                  </a:lnTo>
                  <a:lnTo>
                    <a:pt x="38742" y="13015"/>
                  </a:lnTo>
                  <a:lnTo>
                    <a:pt x="38176" y="12524"/>
                  </a:lnTo>
                  <a:lnTo>
                    <a:pt x="37591" y="12034"/>
                  </a:lnTo>
                  <a:lnTo>
                    <a:pt x="36987" y="11543"/>
                  </a:lnTo>
                  <a:lnTo>
                    <a:pt x="36346" y="11072"/>
                  </a:lnTo>
                  <a:lnTo>
                    <a:pt x="36459" y="11128"/>
                  </a:lnTo>
                  <a:lnTo>
                    <a:pt x="36799" y="11317"/>
                  </a:lnTo>
                  <a:lnTo>
                    <a:pt x="37327" y="11562"/>
                  </a:lnTo>
                  <a:lnTo>
                    <a:pt x="37666" y="11713"/>
                  </a:lnTo>
                  <a:lnTo>
                    <a:pt x="38044" y="11864"/>
                  </a:lnTo>
                  <a:lnTo>
                    <a:pt x="38459" y="12015"/>
                  </a:lnTo>
                  <a:lnTo>
                    <a:pt x="38930" y="12147"/>
                  </a:lnTo>
                  <a:lnTo>
                    <a:pt x="39421" y="12279"/>
                  </a:lnTo>
                  <a:lnTo>
                    <a:pt x="39968" y="12411"/>
                  </a:lnTo>
                  <a:lnTo>
                    <a:pt x="40533" y="12505"/>
                  </a:lnTo>
                  <a:lnTo>
                    <a:pt x="41118" y="12581"/>
                  </a:lnTo>
                  <a:lnTo>
                    <a:pt x="41740" y="12637"/>
                  </a:lnTo>
                  <a:lnTo>
                    <a:pt x="42382" y="12656"/>
                  </a:lnTo>
                  <a:lnTo>
                    <a:pt x="43061" y="12637"/>
                  </a:lnTo>
                  <a:lnTo>
                    <a:pt x="43759" y="12581"/>
                  </a:lnTo>
                  <a:lnTo>
                    <a:pt x="44117" y="12524"/>
                  </a:lnTo>
                  <a:lnTo>
                    <a:pt x="44475" y="12468"/>
                  </a:lnTo>
                  <a:lnTo>
                    <a:pt x="44834" y="12392"/>
                  </a:lnTo>
                  <a:lnTo>
                    <a:pt x="45192" y="12317"/>
                  </a:lnTo>
                  <a:lnTo>
                    <a:pt x="45569" y="12203"/>
                  </a:lnTo>
                  <a:lnTo>
                    <a:pt x="45928" y="12090"/>
                  </a:lnTo>
                  <a:lnTo>
                    <a:pt x="46305" y="11977"/>
                  </a:lnTo>
                  <a:lnTo>
                    <a:pt x="46682" y="11826"/>
                  </a:lnTo>
                  <a:lnTo>
                    <a:pt x="47078" y="11657"/>
                  </a:lnTo>
                  <a:lnTo>
                    <a:pt x="47455" y="11487"/>
                  </a:lnTo>
                  <a:lnTo>
                    <a:pt x="47833" y="11298"/>
                  </a:lnTo>
                  <a:lnTo>
                    <a:pt x="48229" y="11072"/>
                  </a:lnTo>
                  <a:lnTo>
                    <a:pt x="48606" y="10845"/>
                  </a:lnTo>
                  <a:lnTo>
                    <a:pt x="49002" y="10600"/>
                  </a:lnTo>
                  <a:lnTo>
                    <a:pt x="49398" y="10336"/>
                  </a:lnTo>
                  <a:lnTo>
                    <a:pt x="49775" y="10034"/>
                  </a:lnTo>
                  <a:lnTo>
                    <a:pt x="50172" y="9733"/>
                  </a:lnTo>
                  <a:lnTo>
                    <a:pt x="50568" y="9393"/>
                  </a:lnTo>
                  <a:lnTo>
                    <a:pt x="50945" y="9035"/>
                  </a:lnTo>
                  <a:lnTo>
                    <a:pt x="51341" y="8658"/>
                  </a:lnTo>
                  <a:lnTo>
                    <a:pt x="51718" y="8261"/>
                  </a:lnTo>
                  <a:lnTo>
                    <a:pt x="52114" y="7847"/>
                  </a:lnTo>
                  <a:lnTo>
                    <a:pt x="52491" y="7394"/>
                  </a:lnTo>
                  <a:lnTo>
                    <a:pt x="52888" y="6922"/>
                  </a:lnTo>
                  <a:lnTo>
                    <a:pt x="53265" y="6413"/>
                  </a:lnTo>
                  <a:lnTo>
                    <a:pt x="53642" y="5904"/>
                  </a:lnTo>
                  <a:lnTo>
                    <a:pt x="54019" y="5338"/>
                  </a:lnTo>
                  <a:lnTo>
                    <a:pt x="54396" y="4772"/>
                  </a:lnTo>
                  <a:lnTo>
                    <a:pt x="54396" y="4772"/>
                  </a:lnTo>
                  <a:lnTo>
                    <a:pt x="54170" y="4866"/>
                  </a:lnTo>
                  <a:lnTo>
                    <a:pt x="53925" y="4961"/>
                  </a:lnTo>
                  <a:lnTo>
                    <a:pt x="53567" y="5074"/>
                  </a:lnTo>
                  <a:lnTo>
                    <a:pt x="53133" y="5187"/>
                  </a:lnTo>
                  <a:lnTo>
                    <a:pt x="52605" y="5300"/>
                  </a:lnTo>
                  <a:lnTo>
                    <a:pt x="51982" y="5395"/>
                  </a:lnTo>
                  <a:lnTo>
                    <a:pt x="51643" y="5413"/>
                  </a:lnTo>
                  <a:lnTo>
                    <a:pt x="51303" y="5451"/>
                  </a:lnTo>
                  <a:lnTo>
                    <a:pt x="50926" y="5470"/>
                  </a:lnTo>
                  <a:lnTo>
                    <a:pt x="50530" y="5470"/>
                  </a:lnTo>
                  <a:lnTo>
                    <a:pt x="50115" y="5451"/>
                  </a:lnTo>
                  <a:lnTo>
                    <a:pt x="49700" y="5432"/>
                  </a:lnTo>
                  <a:lnTo>
                    <a:pt x="49247" y="5376"/>
                  </a:lnTo>
                  <a:lnTo>
                    <a:pt x="48795" y="5319"/>
                  </a:lnTo>
                  <a:lnTo>
                    <a:pt x="48323" y="5225"/>
                  </a:lnTo>
                  <a:lnTo>
                    <a:pt x="47833" y="5130"/>
                  </a:lnTo>
                  <a:lnTo>
                    <a:pt x="47342" y="4998"/>
                  </a:lnTo>
                  <a:lnTo>
                    <a:pt x="46833" y="4848"/>
                  </a:lnTo>
                  <a:lnTo>
                    <a:pt x="46305" y="4678"/>
                  </a:lnTo>
                  <a:lnTo>
                    <a:pt x="45758" y="4470"/>
                  </a:lnTo>
                  <a:lnTo>
                    <a:pt x="45211" y="4225"/>
                  </a:lnTo>
                  <a:lnTo>
                    <a:pt x="44645" y="3961"/>
                  </a:lnTo>
                  <a:lnTo>
                    <a:pt x="44079" y="3659"/>
                  </a:lnTo>
                  <a:lnTo>
                    <a:pt x="43495" y="3339"/>
                  </a:lnTo>
                  <a:lnTo>
                    <a:pt x="42570" y="2811"/>
                  </a:lnTo>
                  <a:lnTo>
                    <a:pt x="41646" y="2339"/>
                  </a:lnTo>
                  <a:lnTo>
                    <a:pt x="40722" y="1905"/>
                  </a:lnTo>
                  <a:lnTo>
                    <a:pt x="39798" y="1509"/>
                  </a:lnTo>
                  <a:lnTo>
                    <a:pt x="38855" y="1151"/>
                  </a:lnTo>
                  <a:lnTo>
                    <a:pt x="37912" y="849"/>
                  </a:lnTo>
                  <a:lnTo>
                    <a:pt x="37440" y="717"/>
                  </a:lnTo>
                  <a:lnTo>
                    <a:pt x="36969" y="604"/>
                  </a:lnTo>
                  <a:lnTo>
                    <a:pt x="36497" y="491"/>
                  </a:lnTo>
                  <a:lnTo>
                    <a:pt x="36026" y="377"/>
                  </a:lnTo>
                  <a:lnTo>
                    <a:pt x="35554" y="302"/>
                  </a:lnTo>
                  <a:lnTo>
                    <a:pt x="35064" y="208"/>
                  </a:lnTo>
                  <a:lnTo>
                    <a:pt x="34592" y="151"/>
                  </a:lnTo>
                  <a:lnTo>
                    <a:pt x="34102" y="94"/>
                  </a:lnTo>
                  <a:lnTo>
                    <a:pt x="33630" y="57"/>
                  </a:lnTo>
                  <a:lnTo>
                    <a:pt x="33140" y="19"/>
                  </a:lnTo>
                  <a:lnTo>
                    <a:pt x="32649" y="19"/>
                  </a:lnTo>
                  <a:lnTo>
                    <a:pt x="32178" y="0"/>
                  </a:lnTo>
                  <a:close/>
                </a:path>
              </a:pathLst>
            </a:custGeom>
            <a:solidFill>
              <a:schemeClr val="accent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3" name="Google Shape;4533;p25"/>
            <p:cNvSpPr/>
            <p:nvPr/>
          </p:nvSpPr>
          <p:spPr>
            <a:xfrm>
              <a:off x="176825" y="194775"/>
              <a:ext cx="1031275" cy="1031275"/>
            </a:xfrm>
            <a:custGeom>
              <a:avLst/>
              <a:gdLst/>
              <a:ahLst/>
              <a:cxnLst/>
              <a:rect l="l" t="t" r="r" b="b"/>
              <a:pathLst>
                <a:path w="41251" h="41251" extrusionOk="0">
                  <a:moveTo>
                    <a:pt x="27519" y="1"/>
                  </a:moveTo>
                  <a:lnTo>
                    <a:pt x="26916" y="19"/>
                  </a:lnTo>
                  <a:lnTo>
                    <a:pt x="26312" y="38"/>
                  </a:lnTo>
                  <a:lnTo>
                    <a:pt x="25709" y="95"/>
                  </a:lnTo>
                  <a:lnTo>
                    <a:pt x="25105" y="151"/>
                  </a:lnTo>
                  <a:lnTo>
                    <a:pt x="24501" y="208"/>
                  </a:lnTo>
                  <a:lnTo>
                    <a:pt x="23917" y="302"/>
                  </a:lnTo>
                  <a:lnTo>
                    <a:pt x="22728" y="491"/>
                  </a:lnTo>
                  <a:lnTo>
                    <a:pt x="21559" y="755"/>
                  </a:lnTo>
                  <a:lnTo>
                    <a:pt x="20974" y="906"/>
                  </a:lnTo>
                  <a:lnTo>
                    <a:pt x="20390" y="1076"/>
                  </a:lnTo>
                  <a:lnTo>
                    <a:pt x="19805" y="1245"/>
                  </a:lnTo>
                  <a:lnTo>
                    <a:pt x="19239" y="1434"/>
                  </a:lnTo>
                  <a:lnTo>
                    <a:pt x="18673" y="1623"/>
                  </a:lnTo>
                  <a:lnTo>
                    <a:pt x="18107" y="1830"/>
                  </a:lnTo>
                  <a:lnTo>
                    <a:pt x="17560" y="2056"/>
                  </a:lnTo>
                  <a:lnTo>
                    <a:pt x="17013" y="2302"/>
                  </a:lnTo>
                  <a:lnTo>
                    <a:pt x="16466" y="2547"/>
                  </a:lnTo>
                  <a:lnTo>
                    <a:pt x="15938" y="2811"/>
                  </a:lnTo>
                  <a:lnTo>
                    <a:pt x="15391" y="3075"/>
                  </a:lnTo>
                  <a:lnTo>
                    <a:pt x="14882" y="3358"/>
                  </a:lnTo>
                  <a:lnTo>
                    <a:pt x="14354" y="3660"/>
                  </a:lnTo>
                  <a:lnTo>
                    <a:pt x="13845" y="3961"/>
                  </a:lnTo>
                  <a:lnTo>
                    <a:pt x="13354" y="4263"/>
                  </a:lnTo>
                  <a:lnTo>
                    <a:pt x="12845" y="4584"/>
                  </a:lnTo>
                  <a:lnTo>
                    <a:pt x="12355" y="4923"/>
                  </a:lnTo>
                  <a:lnTo>
                    <a:pt x="11883" y="5263"/>
                  </a:lnTo>
                  <a:lnTo>
                    <a:pt x="11412" y="5621"/>
                  </a:lnTo>
                  <a:lnTo>
                    <a:pt x="10940" y="5980"/>
                  </a:lnTo>
                  <a:lnTo>
                    <a:pt x="10487" y="6357"/>
                  </a:lnTo>
                  <a:lnTo>
                    <a:pt x="10035" y="6734"/>
                  </a:lnTo>
                  <a:lnTo>
                    <a:pt x="9601" y="7130"/>
                  </a:lnTo>
                  <a:lnTo>
                    <a:pt x="9186" y="7526"/>
                  </a:lnTo>
                  <a:lnTo>
                    <a:pt x="8752" y="7941"/>
                  </a:lnTo>
                  <a:lnTo>
                    <a:pt x="8356" y="8356"/>
                  </a:lnTo>
                  <a:lnTo>
                    <a:pt x="10450" y="7356"/>
                  </a:lnTo>
                  <a:lnTo>
                    <a:pt x="11506" y="6866"/>
                  </a:lnTo>
                  <a:lnTo>
                    <a:pt x="12543" y="6413"/>
                  </a:lnTo>
                  <a:lnTo>
                    <a:pt x="13581" y="5961"/>
                  </a:lnTo>
                  <a:lnTo>
                    <a:pt x="14637" y="5527"/>
                  </a:lnTo>
                  <a:lnTo>
                    <a:pt x="15693" y="5131"/>
                  </a:lnTo>
                  <a:lnTo>
                    <a:pt x="16749" y="4754"/>
                  </a:lnTo>
                  <a:lnTo>
                    <a:pt x="17278" y="4584"/>
                  </a:lnTo>
                  <a:lnTo>
                    <a:pt x="17806" y="4414"/>
                  </a:lnTo>
                  <a:lnTo>
                    <a:pt x="18881" y="4093"/>
                  </a:lnTo>
                  <a:lnTo>
                    <a:pt x="19409" y="3943"/>
                  </a:lnTo>
                  <a:lnTo>
                    <a:pt x="19956" y="3792"/>
                  </a:lnTo>
                  <a:lnTo>
                    <a:pt x="20484" y="3660"/>
                  </a:lnTo>
                  <a:lnTo>
                    <a:pt x="21031" y="3546"/>
                  </a:lnTo>
                  <a:lnTo>
                    <a:pt x="22106" y="3301"/>
                  </a:lnTo>
                  <a:lnTo>
                    <a:pt x="23200" y="3113"/>
                  </a:lnTo>
                  <a:lnTo>
                    <a:pt x="24294" y="2943"/>
                  </a:lnTo>
                  <a:lnTo>
                    <a:pt x="25388" y="2830"/>
                  </a:lnTo>
                  <a:lnTo>
                    <a:pt x="26482" y="2717"/>
                  </a:lnTo>
                  <a:lnTo>
                    <a:pt x="27595" y="2660"/>
                  </a:lnTo>
                  <a:lnTo>
                    <a:pt x="28689" y="2622"/>
                  </a:lnTo>
                  <a:lnTo>
                    <a:pt x="29801" y="2622"/>
                  </a:lnTo>
                  <a:lnTo>
                    <a:pt x="30895" y="2660"/>
                  </a:lnTo>
                  <a:lnTo>
                    <a:pt x="32008" y="2735"/>
                  </a:lnTo>
                  <a:lnTo>
                    <a:pt x="33121" y="2849"/>
                  </a:lnTo>
                  <a:lnTo>
                    <a:pt x="34234" y="2981"/>
                  </a:lnTo>
                  <a:lnTo>
                    <a:pt x="35045" y="3094"/>
                  </a:lnTo>
                  <a:lnTo>
                    <a:pt x="35856" y="3226"/>
                  </a:lnTo>
                  <a:lnTo>
                    <a:pt x="36667" y="3377"/>
                  </a:lnTo>
                  <a:lnTo>
                    <a:pt x="37478" y="3546"/>
                  </a:lnTo>
                  <a:lnTo>
                    <a:pt x="38289" y="3716"/>
                  </a:lnTo>
                  <a:lnTo>
                    <a:pt x="39119" y="3924"/>
                  </a:lnTo>
                  <a:lnTo>
                    <a:pt x="39930" y="4131"/>
                  </a:lnTo>
                  <a:lnTo>
                    <a:pt x="40741" y="4376"/>
                  </a:lnTo>
                  <a:lnTo>
                    <a:pt x="40816" y="4395"/>
                  </a:lnTo>
                  <a:lnTo>
                    <a:pt x="40892" y="4395"/>
                  </a:lnTo>
                  <a:lnTo>
                    <a:pt x="40967" y="4376"/>
                  </a:lnTo>
                  <a:lnTo>
                    <a:pt x="41024" y="4358"/>
                  </a:lnTo>
                  <a:lnTo>
                    <a:pt x="41081" y="4320"/>
                  </a:lnTo>
                  <a:lnTo>
                    <a:pt x="41137" y="4263"/>
                  </a:lnTo>
                  <a:lnTo>
                    <a:pt x="41213" y="4169"/>
                  </a:lnTo>
                  <a:lnTo>
                    <a:pt x="41250" y="4037"/>
                  </a:lnTo>
                  <a:lnTo>
                    <a:pt x="41250" y="3961"/>
                  </a:lnTo>
                  <a:lnTo>
                    <a:pt x="41231" y="3905"/>
                  </a:lnTo>
                  <a:lnTo>
                    <a:pt x="41213" y="3829"/>
                  </a:lnTo>
                  <a:lnTo>
                    <a:pt x="41175" y="3773"/>
                  </a:lnTo>
                  <a:lnTo>
                    <a:pt x="41118" y="3716"/>
                  </a:lnTo>
                  <a:lnTo>
                    <a:pt x="41062" y="3660"/>
                  </a:lnTo>
                  <a:lnTo>
                    <a:pt x="40307" y="3207"/>
                  </a:lnTo>
                  <a:lnTo>
                    <a:pt x="39553" y="2792"/>
                  </a:lnTo>
                  <a:lnTo>
                    <a:pt x="38761" y="2415"/>
                  </a:lnTo>
                  <a:lnTo>
                    <a:pt x="37968" y="2056"/>
                  </a:lnTo>
                  <a:lnTo>
                    <a:pt x="37157" y="1717"/>
                  </a:lnTo>
                  <a:lnTo>
                    <a:pt x="36327" y="1415"/>
                  </a:lnTo>
                  <a:lnTo>
                    <a:pt x="35498" y="1151"/>
                  </a:lnTo>
                  <a:lnTo>
                    <a:pt x="34649" y="906"/>
                  </a:lnTo>
                  <a:lnTo>
                    <a:pt x="34064" y="755"/>
                  </a:lnTo>
                  <a:lnTo>
                    <a:pt x="33479" y="623"/>
                  </a:lnTo>
                  <a:lnTo>
                    <a:pt x="32895" y="491"/>
                  </a:lnTo>
                  <a:lnTo>
                    <a:pt x="32310" y="397"/>
                  </a:lnTo>
                  <a:lnTo>
                    <a:pt x="31706" y="283"/>
                  </a:lnTo>
                  <a:lnTo>
                    <a:pt x="31122" y="208"/>
                  </a:lnTo>
                  <a:lnTo>
                    <a:pt x="30518" y="133"/>
                  </a:lnTo>
                  <a:lnTo>
                    <a:pt x="29915" y="76"/>
                  </a:lnTo>
                  <a:lnTo>
                    <a:pt x="29330" y="38"/>
                  </a:lnTo>
                  <a:lnTo>
                    <a:pt x="28726" y="19"/>
                  </a:lnTo>
                  <a:lnTo>
                    <a:pt x="28123" y="1"/>
                  </a:lnTo>
                  <a:close/>
                  <a:moveTo>
                    <a:pt x="8356" y="8356"/>
                  </a:moveTo>
                  <a:lnTo>
                    <a:pt x="7922" y="8771"/>
                  </a:lnTo>
                  <a:lnTo>
                    <a:pt x="7526" y="9186"/>
                  </a:lnTo>
                  <a:lnTo>
                    <a:pt x="7111" y="9620"/>
                  </a:lnTo>
                  <a:lnTo>
                    <a:pt x="6715" y="10054"/>
                  </a:lnTo>
                  <a:lnTo>
                    <a:pt x="6338" y="10487"/>
                  </a:lnTo>
                  <a:lnTo>
                    <a:pt x="5961" y="10959"/>
                  </a:lnTo>
                  <a:lnTo>
                    <a:pt x="5602" y="11412"/>
                  </a:lnTo>
                  <a:lnTo>
                    <a:pt x="5263" y="11883"/>
                  </a:lnTo>
                  <a:lnTo>
                    <a:pt x="4904" y="12374"/>
                  </a:lnTo>
                  <a:lnTo>
                    <a:pt x="4584" y="12864"/>
                  </a:lnTo>
                  <a:lnTo>
                    <a:pt x="4263" y="13354"/>
                  </a:lnTo>
                  <a:lnTo>
                    <a:pt x="3943" y="13864"/>
                  </a:lnTo>
                  <a:lnTo>
                    <a:pt x="3641" y="14373"/>
                  </a:lnTo>
                  <a:lnTo>
                    <a:pt x="3358" y="14882"/>
                  </a:lnTo>
                  <a:lnTo>
                    <a:pt x="3075" y="15410"/>
                  </a:lnTo>
                  <a:lnTo>
                    <a:pt x="2792" y="15938"/>
                  </a:lnTo>
                  <a:lnTo>
                    <a:pt x="2528" y="16467"/>
                  </a:lnTo>
                  <a:lnTo>
                    <a:pt x="2283" y="17014"/>
                  </a:lnTo>
                  <a:lnTo>
                    <a:pt x="2056" y="17560"/>
                  </a:lnTo>
                  <a:lnTo>
                    <a:pt x="1830" y="18126"/>
                  </a:lnTo>
                  <a:lnTo>
                    <a:pt x="1623" y="18692"/>
                  </a:lnTo>
                  <a:lnTo>
                    <a:pt x="1415" y="19258"/>
                  </a:lnTo>
                  <a:lnTo>
                    <a:pt x="1227" y="19824"/>
                  </a:lnTo>
                  <a:lnTo>
                    <a:pt x="1057" y="20390"/>
                  </a:lnTo>
                  <a:lnTo>
                    <a:pt x="887" y="20974"/>
                  </a:lnTo>
                  <a:lnTo>
                    <a:pt x="755" y="21559"/>
                  </a:lnTo>
                  <a:lnTo>
                    <a:pt x="491" y="22729"/>
                  </a:lnTo>
                  <a:lnTo>
                    <a:pt x="283" y="23917"/>
                  </a:lnTo>
                  <a:lnTo>
                    <a:pt x="208" y="24520"/>
                  </a:lnTo>
                  <a:lnTo>
                    <a:pt x="133" y="25124"/>
                  </a:lnTo>
                  <a:lnTo>
                    <a:pt x="76" y="25727"/>
                  </a:lnTo>
                  <a:lnTo>
                    <a:pt x="38" y="26312"/>
                  </a:lnTo>
                  <a:lnTo>
                    <a:pt x="1" y="26916"/>
                  </a:lnTo>
                  <a:lnTo>
                    <a:pt x="1" y="27519"/>
                  </a:lnTo>
                  <a:lnTo>
                    <a:pt x="1" y="28123"/>
                  </a:lnTo>
                  <a:lnTo>
                    <a:pt x="1" y="28726"/>
                  </a:lnTo>
                  <a:lnTo>
                    <a:pt x="38" y="29330"/>
                  </a:lnTo>
                  <a:lnTo>
                    <a:pt x="76" y="29934"/>
                  </a:lnTo>
                  <a:lnTo>
                    <a:pt x="133" y="30537"/>
                  </a:lnTo>
                  <a:lnTo>
                    <a:pt x="208" y="31122"/>
                  </a:lnTo>
                  <a:lnTo>
                    <a:pt x="283" y="31725"/>
                  </a:lnTo>
                  <a:lnTo>
                    <a:pt x="378" y="32310"/>
                  </a:lnTo>
                  <a:lnTo>
                    <a:pt x="491" y="32914"/>
                  </a:lnTo>
                  <a:lnTo>
                    <a:pt x="604" y="33498"/>
                  </a:lnTo>
                  <a:lnTo>
                    <a:pt x="755" y="34083"/>
                  </a:lnTo>
                  <a:lnTo>
                    <a:pt x="887" y="34649"/>
                  </a:lnTo>
                  <a:lnTo>
                    <a:pt x="1132" y="35498"/>
                  </a:lnTo>
                  <a:lnTo>
                    <a:pt x="1415" y="36328"/>
                  </a:lnTo>
                  <a:lnTo>
                    <a:pt x="1717" y="37157"/>
                  </a:lnTo>
                  <a:lnTo>
                    <a:pt x="2038" y="37969"/>
                  </a:lnTo>
                  <a:lnTo>
                    <a:pt x="2396" y="38780"/>
                  </a:lnTo>
                  <a:lnTo>
                    <a:pt x="2792" y="39553"/>
                  </a:lnTo>
                  <a:lnTo>
                    <a:pt x="3207" y="40326"/>
                  </a:lnTo>
                  <a:lnTo>
                    <a:pt x="3660" y="41062"/>
                  </a:lnTo>
                  <a:lnTo>
                    <a:pt x="3697" y="41137"/>
                  </a:lnTo>
                  <a:lnTo>
                    <a:pt x="3754" y="41175"/>
                  </a:lnTo>
                  <a:lnTo>
                    <a:pt x="3829" y="41213"/>
                  </a:lnTo>
                  <a:lnTo>
                    <a:pt x="3886" y="41250"/>
                  </a:lnTo>
                  <a:lnTo>
                    <a:pt x="4018" y="41250"/>
                  </a:lnTo>
                  <a:lnTo>
                    <a:pt x="4150" y="41213"/>
                  </a:lnTo>
                  <a:lnTo>
                    <a:pt x="4263" y="41137"/>
                  </a:lnTo>
                  <a:lnTo>
                    <a:pt x="4301" y="41099"/>
                  </a:lnTo>
                  <a:lnTo>
                    <a:pt x="4339" y="41024"/>
                  </a:lnTo>
                  <a:lnTo>
                    <a:pt x="4376" y="40967"/>
                  </a:lnTo>
                  <a:lnTo>
                    <a:pt x="4376" y="40892"/>
                  </a:lnTo>
                  <a:lnTo>
                    <a:pt x="4376" y="40817"/>
                  </a:lnTo>
                  <a:lnTo>
                    <a:pt x="4357" y="40741"/>
                  </a:lnTo>
                  <a:lnTo>
                    <a:pt x="4131" y="39930"/>
                  </a:lnTo>
                  <a:lnTo>
                    <a:pt x="3905" y="39119"/>
                  </a:lnTo>
                  <a:lnTo>
                    <a:pt x="3716" y="38308"/>
                  </a:lnTo>
                  <a:lnTo>
                    <a:pt x="3528" y="37497"/>
                  </a:lnTo>
                  <a:lnTo>
                    <a:pt x="3358" y="36686"/>
                  </a:lnTo>
                  <a:lnTo>
                    <a:pt x="3207" y="35875"/>
                  </a:lnTo>
                  <a:lnTo>
                    <a:pt x="3075" y="35045"/>
                  </a:lnTo>
                  <a:lnTo>
                    <a:pt x="2962" y="34234"/>
                  </a:lnTo>
                  <a:lnTo>
                    <a:pt x="2830" y="33121"/>
                  </a:lnTo>
                  <a:lnTo>
                    <a:pt x="2735" y="32027"/>
                  </a:lnTo>
                  <a:lnTo>
                    <a:pt x="2660" y="30914"/>
                  </a:lnTo>
                  <a:lnTo>
                    <a:pt x="2622" y="29802"/>
                  </a:lnTo>
                  <a:lnTo>
                    <a:pt x="2622" y="28708"/>
                  </a:lnTo>
                  <a:lnTo>
                    <a:pt x="2641" y="27595"/>
                  </a:lnTo>
                  <a:lnTo>
                    <a:pt x="2717" y="26501"/>
                  </a:lnTo>
                  <a:lnTo>
                    <a:pt x="2811" y="25388"/>
                  </a:lnTo>
                  <a:lnTo>
                    <a:pt x="2943" y="24294"/>
                  </a:lnTo>
                  <a:lnTo>
                    <a:pt x="3113" y="23200"/>
                  </a:lnTo>
                  <a:lnTo>
                    <a:pt x="3301" y="22125"/>
                  </a:lnTo>
                  <a:lnTo>
                    <a:pt x="3528" y="21031"/>
                  </a:lnTo>
                  <a:lnTo>
                    <a:pt x="3660" y="20503"/>
                  </a:lnTo>
                  <a:lnTo>
                    <a:pt x="3792" y="19956"/>
                  </a:lnTo>
                  <a:lnTo>
                    <a:pt x="3943" y="19428"/>
                  </a:lnTo>
                  <a:lnTo>
                    <a:pt x="4075" y="18881"/>
                  </a:lnTo>
                  <a:lnTo>
                    <a:pt x="4414" y="17825"/>
                  </a:lnTo>
                  <a:lnTo>
                    <a:pt x="4565" y="17278"/>
                  </a:lnTo>
                  <a:lnTo>
                    <a:pt x="4754" y="16749"/>
                  </a:lnTo>
                  <a:lnTo>
                    <a:pt x="5131" y="15693"/>
                  </a:lnTo>
                  <a:lnTo>
                    <a:pt x="5527" y="14637"/>
                  </a:lnTo>
                  <a:lnTo>
                    <a:pt x="5961" y="13600"/>
                  </a:lnTo>
                  <a:lnTo>
                    <a:pt x="6395" y="12543"/>
                  </a:lnTo>
                  <a:lnTo>
                    <a:pt x="6866" y="11506"/>
                  </a:lnTo>
                  <a:lnTo>
                    <a:pt x="7356" y="10469"/>
                  </a:lnTo>
                  <a:lnTo>
                    <a:pt x="8356" y="8356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4" name="Google Shape;4534;p25"/>
            <p:cNvSpPr/>
            <p:nvPr/>
          </p:nvSpPr>
          <p:spPr>
            <a:xfrm>
              <a:off x="342800" y="361225"/>
              <a:ext cx="738925" cy="738925"/>
            </a:xfrm>
            <a:custGeom>
              <a:avLst/>
              <a:gdLst/>
              <a:ahLst/>
              <a:cxnLst/>
              <a:rect l="l" t="t" r="r" b="b"/>
              <a:pathLst>
                <a:path w="29557" h="29557" extrusionOk="0">
                  <a:moveTo>
                    <a:pt x="12713" y="1"/>
                  </a:moveTo>
                  <a:lnTo>
                    <a:pt x="12223" y="19"/>
                  </a:lnTo>
                  <a:lnTo>
                    <a:pt x="11732" y="38"/>
                  </a:lnTo>
                  <a:lnTo>
                    <a:pt x="11223" y="76"/>
                  </a:lnTo>
                  <a:lnTo>
                    <a:pt x="10733" y="133"/>
                  </a:lnTo>
                  <a:lnTo>
                    <a:pt x="10242" y="208"/>
                  </a:lnTo>
                  <a:lnTo>
                    <a:pt x="9771" y="284"/>
                  </a:lnTo>
                  <a:lnTo>
                    <a:pt x="9281" y="378"/>
                  </a:lnTo>
                  <a:lnTo>
                    <a:pt x="8790" y="491"/>
                  </a:lnTo>
                  <a:lnTo>
                    <a:pt x="8319" y="604"/>
                  </a:lnTo>
                  <a:lnTo>
                    <a:pt x="7847" y="736"/>
                  </a:lnTo>
                  <a:lnTo>
                    <a:pt x="7394" y="887"/>
                  </a:lnTo>
                  <a:lnTo>
                    <a:pt x="6923" y="1057"/>
                  </a:lnTo>
                  <a:lnTo>
                    <a:pt x="6470" y="1227"/>
                  </a:lnTo>
                  <a:lnTo>
                    <a:pt x="6017" y="1415"/>
                  </a:lnTo>
                  <a:lnTo>
                    <a:pt x="5584" y="1604"/>
                  </a:lnTo>
                  <a:lnTo>
                    <a:pt x="5150" y="1830"/>
                  </a:lnTo>
                  <a:lnTo>
                    <a:pt x="4716" y="2038"/>
                  </a:lnTo>
                  <a:lnTo>
                    <a:pt x="4301" y="2283"/>
                  </a:lnTo>
                  <a:lnTo>
                    <a:pt x="3886" y="2528"/>
                  </a:lnTo>
                  <a:lnTo>
                    <a:pt x="3471" y="2792"/>
                  </a:lnTo>
                  <a:lnTo>
                    <a:pt x="3075" y="3056"/>
                  </a:lnTo>
                  <a:lnTo>
                    <a:pt x="3075" y="3075"/>
                  </a:lnTo>
                  <a:lnTo>
                    <a:pt x="4018" y="2905"/>
                  </a:lnTo>
                  <a:lnTo>
                    <a:pt x="4961" y="2754"/>
                  </a:lnTo>
                  <a:lnTo>
                    <a:pt x="5885" y="2622"/>
                  </a:lnTo>
                  <a:lnTo>
                    <a:pt x="6791" y="2509"/>
                  </a:lnTo>
                  <a:lnTo>
                    <a:pt x="7696" y="2415"/>
                  </a:lnTo>
                  <a:lnTo>
                    <a:pt x="8601" y="2358"/>
                  </a:lnTo>
                  <a:lnTo>
                    <a:pt x="9507" y="2321"/>
                  </a:lnTo>
                  <a:lnTo>
                    <a:pt x="10412" y="2321"/>
                  </a:lnTo>
                  <a:lnTo>
                    <a:pt x="11299" y="2339"/>
                  </a:lnTo>
                  <a:lnTo>
                    <a:pt x="12185" y="2396"/>
                  </a:lnTo>
                  <a:lnTo>
                    <a:pt x="13072" y="2471"/>
                  </a:lnTo>
                  <a:lnTo>
                    <a:pt x="13958" y="2566"/>
                  </a:lnTo>
                  <a:lnTo>
                    <a:pt x="14845" y="2698"/>
                  </a:lnTo>
                  <a:lnTo>
                    <a:pt x="15712" y="2868"/>
                  </a:lnTo>
                  <a:lnTo>
                    <a:pt x="16580" y="3056"/>
                  </a:lnTo>
                  <a:lnTo>
                    <a:pt x="17429" y="3264"/>
                  </a:lnTo>
                  <a:lnTo>
                    <a:pt x="18296" y="3490"/>
                  </a:lnTo>
                  <a:lnTo>
                    <a:pt x="19145" y="3754"/>
                  </a:lnTo>
                  <a:lnTo>
                    <a:pt x="19994" y="4037"/>
                  </a:lnTo>
                  <a:lnTo>
                    <a:pt x="20843" y="4339"/>
                  </a:lnTo>
                  <a:lnTo>
                    <a:pt x="21672" y="4678"/>
                  </a:lnTo>
                  <a:lnTo>
                    <a:pt x="22502" y="5018"/>
                  </a:lnTo>
                  <a:lnTo>
                    <a:pt x="23332" y="5376"/>
                  </a:lnTo>
                  <a:lnTo>
                    <a:pt x="24162" y="5772"/>
                  </a:lnTo>
                  <a:lnTo>
                    <a:pt x="25369" y="6357"/>
                  </a:lnTo>
                  <a:lnTo>
                    <a:pt x="26576" y="6979"/>
                  </a:lnTo>
                  <a:lnTo>
                    <a:pt x="27765" y="7639"/>
                  </a:lnTo>
                  <a:lnTo>
                    <a:pt x="28953" y="8318"/>
                  </a:lnTo>
                  <a:lnTo>
                    <a:pt x="29028" y="8356"/>
                  </a:lnTo>
                  <a:lnTo>
                    <a:pt x="29104" y="8375"/>
                  </a:lnTo>
                  <a:lnTo>
                    <a:pt x="29179" y="8394"/>
                  </a:lnTo>
                  <a:lnTo>
                    <a:pt x="29236" y="8375"/>
                  </a:lnTo>
                  <a:lnTo>
                    <a:pt x="29311" y="8356"/>
                  </a:lnTo>
                  <a:lnTo>
                    <a:pt x="29368" y="8318"/>
                  </a:lnTo>
                  <a:lnTo>
                    <a:pt x="29462" y="8243"/>
                  </a:lnTo>
                  <a:lnTo>
                    <a:pt x="29538" y="8130"/>
                  </a:lnTo>
                  <a:lnTo>
                    <a:pt x="29556" y="8073"/>
                  </a:lnTo>
                  <a:lnTo>
                    <a:pt x="29556" y="7998"/>
                  </a:lnTo>
                  <a:lnTo>
                    <a:pt x="29556" y="7941"/>
                  </a:lnTo>
                  <a:lnTo>
                    <a:pt x="29538" y="7866"/>
                  </a:lnTo>
                  <a:lnTo>
                    <a:pt x="29500" y="7790"/>
                  </a:lnTo>
                  <a:lnTo>
                    <a:pt x="29462" y="7734"/>
                  </a:lnTo>
                  <a:lnTo>
                    <a:pt x="28991" y="7206"/>
                  </a:lnTo>
                  <a:lnTo>
                    <a:pt x="28500" y="6678"/>
                  </a:lnTo>
                  <a:lnTo>
                    <a:pt x="27991" y="6187"/>
                  </a:lnTo>
                  <a:lnTo>
                    <a:pt x="27463" y="5697"/>
                  </a:lnTo>
                  <a:lnTo>
                    <a:pt x="26935" y="5244"/>
                  </a:lnTo>
                  <a:lnTo>
                    <a:pt x="26369" y="4791"/>
                  </a:lnTo>
                  <a:lnTo>
                    <a:pt x="25803" y="4358"/>
                  </a:lnTo>
                  <a:lnTo>
                    <a:pt x="25218" y="3943"/>
                  </a:lnTo>
                  <a:lnTo>
                    <a:pt x="24407" y="3396"/>
                  </a:lnTo>
                  <a:lnTo>
                    <a:pt x="23559" y="2905"/>
                  </a:lnTo>
                  <a:lnTo>
                    <a:pt x="22710" y="2434"/>
                  </a:lnTo>
                  <a:lnTo>
                    <a:pt x="21823" y="2000"/>
                  </a:lnTo>
                  <a:lnTo>
                    <a:pt x="20918" y="1604"/>
                  </a:lnTo>
                  <a:lnTo>
                    <a:pt x="20013" y="1245"/>
                  </a:lnTo>
                  <a:lnTo>
                    <a:pt x="19541" y="1076"/>
                  </a:lnTo>
                  <a:lnTo>
                    <a:pt x="19070" y="925"/>
                  </a:lnTo>
                  <a:lnTo>
                    <a:pt x="18598" y="793"/>
                  </a:lnTo>
                  <a:lnTo>
                    <a:pt x="18108" y="661"/>
                  </a:lnTo>
                  <a:lnTo>
                    <a:pt x="17636" y="529"/>
                  </a:lnTo>
                  <a:lnTo>
                    <a:pt x="17146" y="434"/>
                  </a:lnTo>
                  <a:lnTo>
                    <a:pt x="16674" y="321"/>
                  </a:lnTo>
                  <a:lnTo>
                    <a:pt x="16184" y="246"/>
                  </a:lnTo>
                  <a:lnTo>
                    <a:pt x="15693" y="170"/>
                  </a:lnTo>
                  <a:lnTo>
                    <a:pt x="15184" y="114"/>
                  </a:lnTo>
                  <a:lnTo>
                    <a:pt x="14694" y="57"/>
                  </a:lnTo>
                  <a:lnTo>
                    <a:pt x="14203" y="19"/>
                  </a:lnTo>
                  <a:lnTo>
                    <a:pt x="13713" y="1"/>
                  </a:lnTo>
                  <a:close/>
                  <a:moveTo>
                    <a:pt x="3075" y="3075"/>
                  </a:moveTo>
                  <a:lnTo>
                    <a:pt x="2792" y="3471"/>
                  </a:lnTo>
                  <a:lnTo>
                    <a:pt x="2547" y="3867"/>
                  </a:lnTo>
                  <a:lnTo>
                    <a:pt x="2283" y="4282"/>
                  </a:lnTo>
                  <a:lnTo>
                    <a:pt x="2057" y="4697"/>
                  </a:lnTo>
                  <a:lnTo>
                    <a:pt x="1830" y="5131"/>
                  </a:lnTo>
                  <a:lnTo>
                    <a:pt x="1623" y="5565"/>
                  </a:lnTo>
                  <a:lnTo>
                    <a:pt x="1415" y="6017"/>
                  </a:lnTo>
                  <a:lnTo>
                    <a:pt x="1227" y="6451"/>
                  </a:lnTo>
                  <a:lnTo>
                    <a:pt x="1057" y="6923"/>
                  </a:lnTo>
                  <a:lnTo>
                    <a:pt x="906" y="7375"/>
                  </a:lnTo>
                  <a:lnTo>
                    <a:pt x="755" y="7847"/>
                  </a:lnTo>
                  <a:lnTo>
                    <a:pt x="623" y="8318"/>
                  </a:lnTo>
                  <a:lnTo>
                    <a:pt x="491" y="8790"/>
                  </a:lnTo>
                  <a:lnTo>
                    <a:pt x="397" y="9262"/>
                  </a:lnTo>
                  <a:lnTo>
                    <a:pt x="302" y="9752"/>
                  </a:lnTo>
                  <a:lnTo>
                    <a:pt x="208" y="10242"/>
                  </a:lnTo>
                  <a:lnTo>
                    <a:pt x="152" y="10733"/>
                  </a:lnTo>
                  <a:lnTo>
                    <a:pt x="95" y="11223"/>
                  </a:lnTo>
                  <a:lnTo>
                    <a:pt x="57" y="11714"/>
                  </a:lnTo>
                  <a:lnTo>
                    <a:pt x="20" y="12204"/>
                  </a:lnTo>
                  <a:lnTo>
                    <a:pt x="1" y="12694"/>
                  </a:lnTo>
                  <a:lnTo>
                    <a:pt x="1" y="13204"/>
                  </a:lnTo>
                  <a:lnTo>
                    <a:pt x="20" y="13694"/>
                  </a:lnTo>
                  <a:lnTo>
                    <a:pt x="38" y="14184"/>
                  </a:lnTo>
                  <a:lnTo>
                    <a:pt x="76" y="14694"/>
                  </a:lnTo>
                  <a:lnTo>
                    <a:pt x="114" y="15184"/>
                  </a:lnTo>
                  <a:lnTo>
                    <a:pt x="189" y="15674"/>
                  </a:lnTo>
                  <a:lnTo>
                    <a:pt x="265" y="16165"/>
                  </a:lnTo>
                  <a:lnTo>
                    <a:pt x="340" y="16655"/>
                  </a:lnTo>
                  <a:lnTo>
                    <a:pt x="435" y="17146"/>
                  </a:lnTo>
                  <a:lnTo>
                    <a:pt x="548" y="17617"/>
                  </a:lnTo>
                  <a:lnTo>
                    <a:pt x="661" y="18108"/>
                  </a:lnTo>
                  <a:lnTo>
                    <a:pt x="793" y="18579"/>
                  </a:lnTo>
                  <a:lnTo>
                    <a:pt x="944" y="19051"/>
                  </a:lnTo>
                  <a:lnTo>
                    <a:pt x="1095" y="19522"/>
                  </a:lnTo>
                  <a:lnTo>
                    <a:pt x="1246" y="19994"/>
                  </a:lnTo>
                  <a:lnTo>
                    <a:pt x="1604" y="20918"/>
                  </a:lnTo>
                  <a:lnTo>
                    <a:pt x="2000" y="21823"/>
                  </a:lnTo>
                  <a:lnTo>
                    <a:pt x="2434" y="22691"/>
                  </a:lnTo>
                  <a:lnTo>
                    <a:pt x="2905" y="23558"/>
                  </a:lnTo>
                  <a:lnTo>
                    <a:pt x="3415" y="24388"/>
                  </a:lnTo>
                  <a:lnTo>
                    <a:pt x="3943" y="25218"/>
                  </a:lnTo>
                  <a:lnTo>
                    <a:pt x="4358" y="25784"/>
                  </a:lnTo>
                  <a:lnTo>
                    <a:pt x="4792" y="26369"/>
                  </a:lnTo>
                  <a:lnTo>
                    <a:pt x="5244" y="26916"/>
                  </a:lnTo>
                  <a:lnTo>
                    <a:pt x="5716" y="27463"/>
                  </a:lnTo>
                  <a:lnTo>
                    <a:pt x="6187" y="27991"/>
                  </a:lnTo>
                  <a:lnTo>
                    <a:pt x="6696" y="28500"/>
                  </a:lnTo>
                  <a:lnTo>
                    <a:pt x="7206" y="28991"/>
                  </a:lnTo>
                  <a:lnTo>
                    <a:pt x="7753" y="29443"/>
                  </a:lnTo>
                  <a:lnTo>
                    <a:pt x="7809" y="29500"/>
                  </a:lnTo>
                  <a:lnTo>
                    <a:pt x="7885" y="29538"/>
                  </a:lnTo>
                  <a:lnTo>
                    <a:pt x="7941" y="29538"/>
                  </a:lnTo>
                  <a:lnTo>
                    <a:pt x="8017" y="29556"/>
                  </a:lnTo>
                  <a:lnTo>
                    <a:pt x="8073" y="29538"/>
                  </a:lnTo>
                  <a:lnTo>
                    <a:pt x="8149" y="29519"/>
                  </a:lnTo>
                  <a:lnTo>
                    <a:pt x="8243" y="29443"/>
                  </a:lnTo>
                  <a:lnTo>
                    <a:pt x="8337" y="29349"/>
                  </a:lnTo>
                  <a:lnTo>
                    <a:pt x="8375" y="29292"/>
                  </a:lnTo>
                  <a:lnTo>
                    <a:pt x="8394" y="29236"/>
                  </a:lnTo>
                  <a:lnTo>
                    <a:pt x="8394" y="29160"/>
                  </a:lnTo>
                  <a:lnTo>
                    <a:pt x="8394" y="29085"/>
                  </a:lnTo>
                  <a:lnTo>
                    <a:pt x="8375" y="29028"/>
                  </a:lnTo>
                  <a:lnTo>
                    <a:pt x="8337" y="28953"/>
                  </a:lnTo>
                  <a:lnTo>
                    <a:pt x="7658" y="27765"/>
                  </a:lnTo>
                  <a:lnTo>
                    <a:pt x="6998" y="26557"/>
                  </a:lnTo>
                  <a:lnTo>
                    <a:pt x="6376" y="25350"/>
                  </a:lnTo>
                  <a:lnTo>
                    <a:pt x="5772" y="24143"/>
                  </a:lnTo>
                  <a:lnTo>
                    <a:pt x="5395" y="23332"/>
                  </a:lnTo>
                  <a:lnTo>
                    <a:pt x="5037" y="22502"/>
                  </a:lnTo>
                  <a:lnTo>
                    <a:pt x="4678" y="21653"/>
                  </a:lnTo>
                  <a:lnTo>
                    <a:pt x="4358" y="20824"/>
                  </a:lnTo>
                  <a:lnTo>
                    <a:pt x="4056" y="19975"/>
                  </a:lnTo>
                  <a:lnTo>
                    <a:pt x="3773" y="19126"/>
                  </a:lnTo>
                  <a:lnTo>
                    <a:pt x="3509" y="18277"/>
                  </a:lnTo>
                  <a:lnTo>
                    <a:pt x="3283" y="17429"/>
                  </a:lnTo>
                  <a:lnTo>
                    <a:pt x="3056" y="16561"/>
                  </a:lnTo>
                  <a:lnTo>
                    <a:pt x="2868" y="15693"/>
                  </a:lnTo>
                  <a:lnTo>
                    <a:pt x="2717" y="14826"/>
                  </a:lnTo>
                  <a:lnTo>
                    <a:pt x="2585" y="13958"/>
                  </a:lnTo>
                  <a:lnTo>
                    <a:pt x="2472" y="13072"/>
                  </a:lnTo>
                  <a:lnTo>
                    <a:pt x="2396" y="12185"/>
                  </a:lnTo>
                  <a:lnTo>
                    <a:pt x="2358" y="11299"/>
                  </a:lnTo>
                  <a:lnTo>
                    <a:pt x="2321" y="10393"/>
                  </a:lnTo>
                  <a:lnTo>
                    <a:pt x="2340" y="9507"/>
                  </a:lnTo>
                  <a:lnTo>
                    <a:pt x="2377" y="8601"/>
                  </a:lnTo>
                  <a:lnTo>
                    <a:pt x="2434" y="7696"/>
                  </a:lnTo>
                  <a:lnTo>
                    <a:pt x="2528" y="6791"/>
                  </a:lnTo>
                  <a:lnTo>
                    <a:pt x="2641" y="5866"/>
                  </a:lnTo>
                  <a:lnTo>
                    <a:pt x="2773" y="4942"/>
                  </a:lnTo>
                  <a:lnTo>
                    <a:pt x="2924" y="4018"/>
                  </a:lnTo>
                  <a:lnTo>
                    <a:pt x="3075" y="3075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5" name="Google Shape;4535;p25"/>
            <p:cNvSpPr/>
            <p:nvPr/>
          </p:nvSpPr>
          <p:spPr>
            <a:xfrm>
              <a:off x="467750" y="485250"/>
              <a:ext cx="504575" cy="478150"/>
            </a:xfrm>
            <a:custGeom>
              <a:avLst/>
              <a:gdLst/>
              <a:ahLst/>
              <a:cxnLst/>
              <a:rect l="l" t="t" r="r" b="b"/>
              <a:pathLst>
                <a:path w="20183" h="19126" extrusionOk="0">
                  <a:moveTo>
                    <a:pt x="491" y="0"/>
                  </a:moveTo>
                  <a:lnTo>
                    <a:pt x="1" y="19"/>
                  </a:lnTo>
                  <a:lnTo>
                    <a:pt x="1755" y="792"/>
                  </a:lnTo>
                  <a:lnTo>
                    <a:pt x="2623" y="1188"/>
                  </a:lnTo>
                  <a:lnTo>
                    <a:pt x="3471" y="1585"/>
                  </a:lnTo>
                  <a:lnTo>
                    <a:pt x="4301" y="1999"/>
                  </a:lnTo>
                  <a:lnTo>
                    <a:pt x="5112" y="2433"/>
                  </a:lnTo>
                  <a:lnTo>
                    <a:pt x="5923" y="2886"/>
                  </a:lnTo>
                  <a:lnTo>
                    <a:pt x="6697" y="3376"/>
                  </a:lnTo>
                  <a:lnTo>
                    <a:pt x="7451" y="3867"/>
                  </a:lnTo>
                  <a:lnTo>
                    <a:pt x="8206" y="4376"/>
                  </a:lnTo>
                  <a:lnTo>
                    <a:pt x="8941" y="4923"/>
                  </a:lnTo>
                  <a:lnTo>
                    <a:pt x="9639" y="5470"/>
                  </a:lnTo>
                  <a:lnTo>
                    <a:pt x="10337" y="6055"/>
                  </a:lnTo>
                  <a:lnTo>
                    <a:pt x="10997" y="6639"/>
                  </a:lnTo>
                  <a:lnTo>
                    <a:pt x="11657" y="7262"/>
                  </a:lnTo>
                  <a:lnTo>
                    <a:pt x="12299" y="7903"/>
                  </a:lnTo>
                  <a:lnTo>
                    <a:pt x="12902" y="8563"/>
                  </a:lnTo>
                  <a:lnTo>
                    <a:pt x="13506" y="9223"/>
                  </a:lnTo>
                  <a:lnTo>
                    <a:pt x="14072" y="9921"/>
                  </a:lnTo>
                  <a:lnTo>
                    <a:pt x="14637" y="10638"/>
                  </a:lnTo>
                  <a:lnTo>
                    <a:pt x="15184" y="11355"/>
                  </a:lnTo>
                  <a:lnTo>
                    <a:pt x="15712" y="12090"/>
                  </a:lnTo>
                  <a:lnTo>
                    <a:pt x="16222" y="12845"/>
                  </a:lnTo>
                  <a:lnTo>
                    <a:pt x="16731" y="13618"/>
                  </a:lnTo>
                  <a:lnTo>
                    <a:pt x="17127" y="14259"/>
                  </a:lnTo>
                  <a:lnTo>
                    <a:pt x="17504" y="14901"/>
                  </a:lnTo>
                  <a:lnTo>
                    <a:pt x="17882" y="15561"/>
                  </a:lnTo>
                  <a:lnTo>
                    <a:pt x="18240" y="16221"/>
                  </a:lnTo>
                  <a:lnTo>
                    <a:pt x="18957" y="17560"/>
                  </a:lnTo>
                  <a:lnTo>
                    <a:pt x="19617" y="18956"/>
                  </a:lnTo>
                  <a:lnTo>
                    <a:pt x="19692" y="19031"/>
                  </a:lnTo>
                  <a:lnTo>
                    <a:pt x="19768" y="19088"/>
                  </a:lnTo>
                  <a:lnTo>
                    <a:pt x="19862" y="19126"/>
                  </a:lnTo>
                  <a:lnTo>
                    <a:pt x="19975" y="19107"/>
                  </a:lnTo>
                  <a:lnTo>
                    <a:pt x="20051" y="19069"/>
                  </a:lnTo>
                  <a:lnTo>
                    <a:pt x="20126" y="19012"/>
                  </a:lnTo>
                  <a:lnTo>
                    <a:pt x="20183" y="18918"/>
                  </a:lnTo>
                  <a:lnTo>
                    <a:pt x="20183" y="18805"/>
                  </a:lnTo>
                  <a:lnTo>
                    <a:pt x="20107" y="18013"/>
                  </a:lnTo>
                  <a:lnTo>
                    <a:pt x="19975" y="17239"/>
                  </a:lnTo>
                  <a:lnTo>
                    <a:pt x="19824" y="16447"/>
                  </a:lnTo>
                  <a:lnTo>
                    <a:pt x="19636" y="15674"/>
                  </a:lnTo>
                  <a:lnTo>
                    <a:pt x="19409" y="14901"/>
                  </a:lnTo>
                  <a:lnTo>
                    <a:pt x="19164" y="14146"/>
                  </a:lnTo>
                  <a:lnTo>
                    <a:pt x="18900" y="13392"/>
                  </a:lnTo>
                  <a:lnTo>
                    <a:pt x="18598" y="12656"/>
                  </a:lnTo>
                  <a:lnTo>
                    <a:pt x="18183" y="11751"/>
                  </a:lnTo>
                  <a:lnTo>
                    <a:pt x="17731" y="10864"/>
                  </a:lnTo>
                  <a:lnTo>
                    <a:pt x="17240" y="9997"/>
                  </a:lnTo>
                  <a:lnTo>
                    <a:pt x="16712" y="9148"/>
                  </a:lnTo>
                  <a:lnTo>
                    <a:pt x="16146" y="8337"/>
                  </a:lnTo>
                  <a:lnTo>
                    <a:pt x="15543" y="7545"/>
                  </a:lnTo>
                  <a:lnTo>
                    <a:pt x="15222" y="7149"/>
                  </a:lnTo>
                  <a:lnTo>
                    <a:pt x="14901" y="6771"/>
                  </a:lnTo>
                  <a:lnTo>
                    <a:pt x="14562" y="6394"/>
                  </a:lnTo>
                  <a:lnTo>
                    <a:pt x="14222" y="6017"/>
                  </a:lnTo>
                  <a:lnTo>
                    <a:pt x="13506" y="5319"/>
                  </a:lnTo>
                  <a:lnTo>
                    <a:pt x="12751" y="4659"/>
                  </a:lnTo>
                  <a:lnTo>
                    <a:pt x="12374" y="4338"/>
                  </a:lnTo>
                  <a:lnTo>
                    <a:pt x="11978" y="4018"/>
                  </a:lnTo>
                  <a:lnTo>
                    <a:pt x="11582" y="3716"/>
                  </a:lnTo>
                  <a:lnTo>
                    <a:pt x="11167" y="3414"/>
                  </a:lnTo>
                  <a:lnTo>
                    <a:pt x="10752" y="3150"/>
                  </a:lnTo>
                  <a:lnTo>
                    <a:pt x="10337" y="2867"/>
                  </a:lnTo>
                  <a:lnTo>
                    <a:pt x="9903" y="2622"/>
                  </a:lnTo>
                  <a:lnTo>
                    <a:pt x="9469" y="2377"/>
                  </a:lnTo>
                  <a:lnTo>
                    <a:pt x="9017" y="2131"/>
                  </a:lnTo>
                  <a:lnTo>
                    <a:pt x="8583" y="1905"/>
                  </a:lnTo>
                  <a:lnTo>
                    <a:pt x="8130" y="1698"/>
                  </a:lnTo>
                  <a:lnTo>
                    <a:pt x="7678" y="1490"/>
                  </a:lnTo>
                  <a:lnTo>
                    <a:pt x="7206" y="1302"/>
                  </a:lnTo>
                  <a:lnTo>
                    <a:pt x="6753" y="1132"/>
                  </a:lnTo>
                  <a:lnTo>
                    <a:pt x="6282" y="962"/>
                  </a:lnTo>
                  <a:lnTo>
                    <a:pt x="5810" y="811"/>
                  </a:lnTo>
                  <a:lnTo>
                    <a:pt x="5320" y="679"/>
                  </a:lnTo>
                  <a:lnTo>
                    <a:pt x="4848" y="547"/>
                  </a:lnTo>
                  <a:lnTo>
                    <a:pt x="4377" y="434"/>
                  </a:lnTo>
                  <a:lnTo>
                    <a:pt x="3886" y="340"/>
                  </a:lnTo>
                  <a:lnTo>
                    <a:pt x="3415" y="245"/>
                  </a:lnTo>
                  <a:lnTo>
                    <a:pt x="2924" y="170"/>
                  </a:lnTo>
                  <a:lnTo>
                    <a:pt x="2434" y="113"/>
                  </a:lnTo>
                  <a:lnTo>
                    <a:pt x="1944" y="57"/>
                  </a:lnTo>
                  <a:lnTo>
                    <a:pt x="1453" y="19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6" name="Google Shape;4536;p25"/>
            <p:cNvSpPr/>
            <p:nvPr/>
          </p:nvSpPr>
          <p:spPr>
            <a:xfrm>
              <a:off x="467300" y="485725"/>
              <a:ext cx="470125" cy="504075"/>
            </a:xfrm>
            <a:custGeom>
              <a:avLst/>
              <a:gdLst/>
              <a:ahLst/>
              <a:cxnLst/>
              <a:rect l="l" t="t" r="r" b="b"/>
              <a:pathLst>
                <a:path w="18805" h="20163" extrusionOk="0">
                  <a:moveTo>
                    <a:pt x="0" y="0"/>
                  </a:moveTo>
                  <a:lnTo>
                    <a:pt x="0" y="490"/>
                  </a:lnTo>
                  <a:lnTo>
                    <a:pt x="0" y="981"/>
                  </a:lnTo>
                  <a:lnTo>
                    <a:pt x="19" y="1471"/>
                  </a:lnTo>
                  <a:lnTo>
                    <a:pt x="57" y="1962"/>
                  </a:lnTo>
                  <a:lnTo>
                    <a:pt x="94" y="2433"/>
                  </a:lnTo>
                  <a:lnTo>
                    <a:pt x="151" y="2924"/>
                  </a:lnTo>
                  <a:lnTo>
                    <a:pt x="226" y="3414"/>
                  </a:lnTo>
                  <a:lnTo>
                    <a:pt x="321" y="3904"/>
                  </a:lnTo>
                  <a:lnTo>
                    <a:pt x="415" y="4376"/>
                  </a:lnTo>
                  <a:lnTo>
                    <a:pt x="547" y="4866"/>
                  </a:lnTo>
                  <a:lnTo>
                    <a:pt x="660" y="5338"/>
                  </a:lnTo>
                  <a:lnTo>
                    <a:pt x="811" y="5809"/>
                  </a:lnTo>
                  <a:lnTo>
                    <a:pt x="962" y="6281"/>
                  </a:lnTo>
                  <a:lnTo>
                    <a:pt x="1113" y="6752"/>
                  </a:lnTo>
                  <a:lnTo>
                    <a:pt x="1302" y="7224"/>
                  </a:lnTo>
                  <a:lnTo>
                    <a:pt x="1471" y="7677"/>
                  </a:lnTo>
                  <a:lnTo>
                    <a:pt x="1679" y="8129"/>
                  </a:lnTo>
                  <a:lnTo>
                    <a:pt x="1905" y="8582"/>
                  </a:lnTo>
                  <a:lnTo>
                    <a:pt x="2131" y="9035"/>
                  </a:lnTo>
                  <a:lnTo>
                    <a:pt x="2358" y="9468"/>
                  </a:lnTo>
                  <a:lnTo>
                    <a:pt x="2603" y="9902"/>
                  </a:lnTo>
                  <a:lnTo>
                    <a:pt x="2867" y="10336"/>
                  </a:lnTo>
                  <a:lnTo>
                    <a:pt x="3131" y="10770"/>
                  </a:lnTo>
                  <a:lnTo>
                    <a:pt x="3414" y="11185"/>
                  </a:lnTo>
                  <a:lnTo>
                    <a:pt x="3716" y="11581"/>
                  </a:lnTo>
                  <a:lnTo>
                    <a:pt x="4018" y="11996"/>
                  </a:lnTo>
                  <a:lnTo>
                    <a:pt x="4319" y="12373"/>
                  </a:lnTo>
                  <a:lnTo>
                    <a:pt x="4640" y="12769"/>
                  </a:lnTo>
                  <a:lnTo>
                    <a:pt x="5319" y="13524"/>
                  </a:lnTo>
                  <a:lnTo>
                    <a:pt x="6017" y="14240"/>
                  </a:lnTo>
                  <a:lnTo>
                    <a:pt x="6375" y="14580"/>
                  </a:lnTo>
                  <a:lnTo>
                    <a:pt x="6752" y="14919"/>
                  </a:lnTo>
                  <a:lnTo>
                    <a:pt x="7130" y="15240"/>
                  </a:lnTo>
                  <a:lnTo>
                    <a:pt x="7526" y="15561"/>
                  </a:lnTo>
                  <a:lnTo>
                    <a:pt x="8318" y="16164"/>
                  </a:lnTo>
                  <a:lnTo>
                    <a:pt x="9148" y="16730"/>
                  </a:lnTo>
                  <a:lnTo>
                    <a:pt x="9997" y="17258"/>
                  </a:lnTo>
                  <a:lnTo>
                    <a:pt x="10864" y="17749"/>
                  </a:lnTo>
                  <a:lnTo>
                    <a:pt x="11732" y="18201"/>
                  </a:lnTo>
                  <a:lnTo>
                    <a:pt x="12637" y="18597"/>
                  </a:lnTo>
                  <a:lnTo>
                    <a:pt x="13335" y="18880"/>
                  </a:lnTo>
                  <a:lnTo>
                    <a:pt x="14052" y="19144"/>
                  </a:lnTo>
                  <a:lnTo>
                    <a:pt x="14750" y="19371"/>
                  </a:lnTo>
                  <a:lnTo>
                    <a:pt x="15485" y="19597"/>
                  </a:lnTo>
                  <a:lnTo>
                    <a:pt x="16202" y="19786"/>
                  </a:lnTo>
                  <a:lnTo>
                    <a:pt x="16938" y="19936"/>
                  </a:lnTo>
                  <a:lnTo>
                    <a:pt x="17673" y="20069"/>
                  </a:lnTo>
                  <a:lnTo>
                    <a:pt x="18409" y="20163"/>
                  </a:lnTo>
                  <a:lnTo>
                    <a:pt x="18484" y="20163"/>
                  </a:lnTo>
                  <a:lnTo>
                    <a:pt x="18541" y="20144"/>
                  </a:lnTo>
                  <a:lnTo>
                    <a:pt x="18597" y="20125"/>
                  </a:lnTo>
                  <a:lnTo>
                    <a:pt x="18654" y="20087"/>
                  </a:lnTo>
                  <a:lnTo>
                    <a:pt x="18748" y="20012"/>
                  </a:lnTo>
                  <a:lnTo>
                    <a:pt x="18786" y="19899"/>
                  </a:lnTo>
                  <a:lnTo>
                    <a:pt x="18805" y="19786"/>
                  </a:lnTo>
                  <a:lnTo>
                    <a:pt x="18786" y="19654"/>
                  </a:lnTo>
                  <a:lnTo>
                    <a:pt x="18748" y="19597"/>
                  </a:lnTo>
                  <a:lnTo>
                    <a:pt x="18711" y="19559"/>
                  </a:lnTo>
                  <a:lnTo>
                    <a:pt x="18673" y="19503"/>
                  </a:lnTo>
                  <a:lnTo>
                    <a:pt x="18597" y="19465"/>
                  </a:lnTo>
                  <a:lnTo>
                    <a:pt x="17315" y="18824"/>
                  </a:lnTo>
                  <a:lnTo>
                    <a:pt x="16051" y="18164"/>
                  </a:lnTo>
                  <a:lnTo>
                    <a:pt x="14825" y="17466"/>
                  </a:lnTo>
                  <a:lnTo>
                    <a:pt x="13618" y="16730"/>
                  </a:lnTo>
                  <a:lnTo>
                    <a:pt x="12845" y="16240"/>
                  </a:lnTo>
                  <a:lnTo>
                    <a:pt x="12090" y="15730"/>
                  </a:lnTo>
                  <a:lnTo>
                    <a:pt x="11355" y="15202"/>
                  </a:lnTo>
                  <a:lnTo>
                    <a:pt x="10619" y="14655"/>
                  </a:lnTo>
                  <a:lnTo>
                    <a:pt x="9921" y="14089"/>
                  </a:lnTo>
                  <a:lnTo>
                    <a:pt x="9223" y="13505"/>
                  </a:lnTo>
                  <a:lnTo>
                    <a:pt x="8544" y="12901"/>
                  </a:lnTo>
                  <a:lnTo>
                    <a:pt x="7884" y="12298"/>
                  </a:lnTo>
                  <a:lnTo>
                    <a:pt x="7262" y="11656"/>
                  </a:lnTo>
                  <a:lnTo>
                    <a:pt x="6639" y="11015"/>
                  </a:lnTo>
                  <a:lnTo>
                    <a:pt x="6036" y="10336"/>
                  </a:lnTo>
                  <a:lnTo>
                    <a:pt x="5470" y="9657"/>
                  </a:lnTo>
                  <a:lnTo>
                    <a:pt x="4904" y="8940"/>
                  </a:lnTo>
                  <a:lnTo>
                    <a:pt x="4376" y="8205"/>
                  </a:lnTo>
                  <a:lnTo>
                    <a:pt x="3867" y="7469"/>
                  </a:lnTo>
                  <a:lnTo>
                    <a:pt x="3357" y="6715"/>
                  </a:lnTo>
                  <a:lnTo>
                    <a:pt x="2886" y="5922"/>
                  </a:lnTo>
                  <a:lnTo>
                    <a:pt x="2433" y="5130"/>
                  </a:lnTo>
                  <a:lnTo>
                    <a:pt x="1999" y="4319"/>
                  </a:lnTo>
                  <a:lnTo>
                    <a:pt x="1584" y="3471"/>
                  </a:lnTo>
                  <a:lnTo>
                    <a:pt x="1170" y="2641"/>
                  </a:lnTo>
                  <a:lnTo>
                    <a:pt x="773" y="17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7" name="Google Shape;4537;p25"/>
            <p:cNvSpPr/>
            <p:nvPr/>
          </p:nvSpPr>
          <p:spPr>
            <a:xfrm>
              <a:off x="0" y="10400"/>
              <a:ext cx="687525" cy="686575"/>
            </a:xfrm>
            <a:custGeom>
              <a:avLst/>
              <a:gdLst/>
              <a:ahLst/>
              <a:cxnLst/>
              <a:rect l="l" t="t" r="r" b="b"/>
              <a:pathLst>
                <a:path w="27501" h="27463" extrusionOk="0">
                  <a:moveTo>
                    <a:pt x="1" y="1"/>
                  </a:moveTo>
                  <a:lnTo>
                    <a:pt x="1" y="27463"/>
                  </a:lnTo>
                  <a:lnTo>
                    <a:pt x="717" y="27444"/>
                  </a:lnTo>
                  <a:lnTo>
                    <a:pt x="1415" y="27425"/>
                  </a:lnTo>
                  <a:lnTo>
                    <a:pt x="2113" y="27369"/>
                  </a:lnTo>
                  <a:lnTo>
                    <a:pt x="2811" y="27312"/>
                  </a:lnTo>
                  <a:lnTo>
                    <a:pt x="3490" y="27237"/>
                  </a:lnTo>
                  <a:lnTo>
                    <a:pt x="4188" y="27142"/>
                  </a:lnTo>
                  <a:lnTo>
                    <a:pt x="4867" y="27029"/>
                  </a:lnTo>
                  <a:lnTo>
                    <a:pt x="5546" y="26897"/>
                  </a:lnTo>
                  <a:lnTo>
                    <a:pt x="6206" y="26746"/>
                  </a:lnTo>
                  <a:lnTo>
                    <a:pt x="6866" y="26576"/>
                  </a:lnTo>
                  <a:lnTo>
                    <a:pt x="7526" y="26407"/>
                  </a:lnTo>
                  <a:lnTo>
                    <a:pt x="8167" y="26218"/>
                  </a:lnTo>
                  <a:lnTo>
                    <a:pt x="8809" y="26011"/>
                  </a:lnTo>
                  <a:lnTo>
                    <a:pt x="9450" y="25784"/>
                  </a:lnTo>
                  <a:lnTo>
                    <a:pt x="10072" y="25539"/>
                  </a:lnTo>
                  <a:lnTo>
                    <a:pt x="10695" y="25294"/>
                  </a:lnTo>
                  <a:lnTo>
                    <a:pt x="11298" y="25030"/>
                  </a:lnTo>
                  <a:lnTo>
                    <a:pt x="11902" y="24747"/>
                  </a:lnTo>
                  <a:lnTo>
                    <a:pt x="12506" y="24445"/>
                  </a:lnTo>
                  <a:lnTo>
                    <a:pt x="13090" y="24124"/>
                  </a:lnTo>
                  <a:lnTo>
                    <a:pt x="13675" y="23804"/>
                  </a:lnTo>
                  <a:lnTo>
                    <a:pt x="14241" y="23464"/>
                  </a:lnTo>
                  <a:lnTo>
                    <a:pt x="14807" y="23125"/>
                  </a:lnTo>
                  <a:lnTo>
                    <a:pt x="15354" y="22748"/>
                  </a:lnTo>
                  <a:lnTo>
                    <a:pt x="15901" y="22389"/>
                  </a:lnTo>
                  <a:lnTo>
                    <a:pt x="16429" y="21993"/>
                  </a:lnTo>
                  <a:lnTo>
                    <a:pt x="16957" y="21597"/>
                  </a:lnTo>
                  <a:lnTo>
                    <a:pt x="17466" y="21182"/>
                  </a:lnTo>
                  <a:lnTo>
                    <a:pt x="17975" y="20748"/>
                  </a:lnTo>
                  <a:lnTo>
                    <a:pt x="18466" y="20314"/>
                  </a:lnTo>
                  <a:lnTo>
                    <a:pt x="18956" y="19862"/>
                  </a:lnTo>
                  <a:lnTo>
                    <a:pt x="19428" y="19409"/>
                  </a:lnTo>
                  <a:lnTo>
                    <a:pt x="19880" y="18938"/>
                  </a:lnTo>
                  <a:lnTo>
                    <a:pt x="20333" y="18447"/>
                  </a:lnTo>
                  <a:lnTo>
                    <a:pt x="20767" y="17957"/>
                  </a:lnTo>
                  <a:lnTo>
                    <a:pt x="21201" y="17448"/>
                  </a:lnTo>
                  <a:lnTo>
                    <a:pt x="21616" y="16938"/>
                  </a:lnTo>
                  <a:lnTo>
                    <a:pt x="22012" y="16410"/>
                  </a:lnTo>
                  <a:lnTo>
                    <a:pt x="22408" y="15882"/>
                  </a:lnTo>
                  <a:lnTo>
                    <a:pt x="22785" y="15335"/>
                  </a:lnTo>
                  <a:lnTo>
                    <a:pt x="23143" y="14788"/>
                  </a:lnTo>
                  <a:lnTo>
                    <a:pt x="23502" y="14222"/>
                  </a:lnTo>
                  <a:lnTo>
                    <a:pt x="23841" y="13656"/>
                  </a:lnTo>
                  <a:lnTo>
                    <a:pt x="24162" y="13072"/>
                  </a:lnTo>
                  <a:lnTo>
                    <a:pt x="24483" y="12487"/>
                  </a:lnTo>
                  <a:lnTo>
                    <a:pt x="24765" y="11902"/>
                  </a:lnTo>
                  <a:lnTo>
                    <a:pt x="25048" y="11299"/>
                  </a:lnTo>
                  <a:lnTo>
                    <a:pt x="25331" y="10676"/>
                  </a:lnTo>
                  <a:lnTo>
                    <a:pt x="25577" y="10054"/>
                  </a:lnTo>
                  <a:lnTo>
                    <a:pt x="25822" y="9431"/>
                  </a:lnTo>
                  <a:lnTo>
                    <a:pt x="26048" y="8790"/>
                  </a:lnTo>
                  <a:lnTo>
                    <a:pt x="26256" y="8149"/>
                  </a:lnTo>
                  <a:lnTo>
                    <a:pt x="26444" y="7508"/>
                  </a:lnTo>
                  <a:lnTo>
                    <a:pt x="26633" y="6847"/>
                  </a:lnTo>
                  <a:lnTo>
                    <a:pt x="26784" y="6187"/>
                  </a:lnTo>
                  <a:lnTo>
                    <a:pt x="26935" y="5527"/>
                  </a:lnTo>
                  <a:lnTo>
                    <a:pt x="27067" y="4848"/>
                  </a:lnTo>
                  <a:lnTo>
                    <a:pt x="27180" y="4169"/>
                  </a:lnTo>
                  <a:lnTo>
                    <a:pt x="27274" y="3490"/>
                  </a:lnTo>
                  <a:lnTo>
                    <a:pt x="27349" y="2792"/>
                  </a:lnTo>
                  <a:lnTo>
                    <a:pt x="27425" y="2113"/>
                  </a:lnTo>
                  <a:lnTo>
                    <a:pt x="27463" y="1415"/>
                  </a:lnTo>
                  <a:lnTo>
                    <a:pt x="27500" y="699"/>
                  </a:lnTo>
                  <a:lnTo>
                    <a:pt x="27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8" name="Google Shape;4538;p25"/>
            <p:cNvSpPr/>
            <p:nvPr/>
          </p:nvSpPr>
          <p:spPr>
            <a:xfrm>
              <a:off x="41975" y="59925"/>
              <a:ext cx="457400" cy="457400"/>
            </a:xfrm>
            <a:custGeom>
              <a:avLst/>
              <a:gdLst/>
              <a:ahLst/>
              <a:cxnLst/>
              <a:rect l="l" t="t" r="r" b="b"/>
              <a:pathLst>
                <a:path w="18296" h="18296" extrusionOk="0">
                  <a:moveTo>
                    <a:pt x="8129" y="0"/>
                  </a:moveTo>
                  <a:lnTo>
                    <a:pt x="7545" y="19"/>
                  </a:lnTo>
                  <a:lnTo>
                    <a:pt x="6960" y="38"/>
                  </a:lnTo>
                  <a:lnTo>
                    <a:pt x="6394" y="76"/>
                  </a:lnTo>
                  <a:lnTo>
                    <a:pt x="5809" y="132"/>
                  </a:lnTo>
                  <a:lnTo>
                    <a:pt x="5244" y="208"/>
                  </a:lnTo>
                  <a:lnTo>
                    <a:pt x="4678" y="302"/>
                  </a:lnTo>
                  <a:lnTo>
                    <a:pt x="4112" y="415"/>
                  </a:lnTo>
                  <a:lnTo>
                    <a:pt x="3546" y="547"/>
                  </a:lnTo>
                  <a:lnTo>
                    <a:pt x="2999" y="698"/>
                  </a:lnTo>
                  <a:lnTo>
                    <a:pt x="2452" y="868"/>
                  </a:lnTo>
                  <a:lnTo>
                    <a:pt x="1886" y="1075"/>
                  </a:lnTo>
                  <a:lnTo>
                    <a:pt x="1358" y="1302"/>
                  </a:lnTo>
                  <a:lnTo>
                    <a:pt x="1283" y="1302"/>
                  </a:lnTo>
                  <a:lnTo>
                    <a:pt x="1283" y="1339"/>
                  </a:lnTo>
                  <a:lnTo>
                    <a:pt x="1283" y="1377"/>
                  </a:lnTo>
                  <a:lnTo>
                    <a:pt x="1056" y="1924"/>
                  </a:lnTo>
                  <a:lnTo>
                    <a:pt x="849" y="2471"/>
                  </a:lnTo>
                  <a:lnTo>
                    <a:pt x="679" y="3018"/>
                  </a:lnTo>
                  <a:lnTo>
                    <a:pt x="528" y="3584"/>
                  </a:lnTo>
                  <a:lnTo>
                    <a:pt x="396" y="4131"/>
                  </a:lnTo>
                  <a:lnTo>
                    <a:pt x="302" y="4697"/>
                  </a:lnTo>
                  <a:lnTo>
                    <a:pt x="208" y="5263"/>
                  </a:lnTo>
                  <a:lnTo>
                    <a:pt x="132" y="5828"/>
                  </a:lnTo>
                  <a:lnTo>
                    <a:pt x="76" y="6394"/>
                  </a:lnTo>
                  <a:lnTo>
                    <a:pt x="19" y="6979"/>
                  </a:lnTo>
                  <a:lnTo>
                    <a:pt x="0" y="7564"/>
                  </a:lnTo>
                  <a:lnTo>
                    <a:pt x="0" y="8129"/>
                  </a:lnTo>
                  <a:lnTo>
                    <a:pt x="0" y="8714"/>
                  </a:lnTo>
                  <a:lnTo>
                    <a:pt x="19" y="9299"/>
                  </a:lnTo>
                  <a:lnTo>
                    <a:pt x="76" y="9884"/>
                  </a:lnTo>
                  <a:lnTo>
                    <a:pt x="132" y="10449"/>
                  </a:lnTo>
                  <a:lnTo>
                    <a:pt x="208" y="11034"/>
                  </a:lnTo>
                  <a:lnTo>
                    <a:pt x="302" y="11619"/>
                  </a:lnTo>
                  <a:lnTo>
                    <a:pt x="415" y="12185"/>
                  </a:lnTo>
                  <a:lnTo>
                    <a:pt x="547" y="12769"/>
                  </a:lnTo>
                  <a:lnTo>
                    <a:pt x="698" y="13335"/>
                  </a:lnTo>
                  <a:lnTo>
                    <a:pt x="887" y="13901"/>
                  </a:lnTo>
                  <a:lnTo>
                    <a:pt x="1094" y="14448"/>
                  </a:lnTo>
                  <a:lnTo>
                    <a:pt x="1320" y="15014"/>
                  </a:lnTo>
                  <a:lnTo>
                    <a:pt x="1509" y="15448"/>
                  </a:lnTo>
                  <a:lnTo>
                    <a:pt x="1735" y="15881"/>
                  </a:lnTo>
                  <a:lnTo>
                    <a:pt x="1981" y="16296"/>
                  </a:lnTo>
                  <a:lnTo>
                    <a:pt x="2226" y="16730"/>
                  </a:lnTo>
                  <a:lnTo>
                    <a:pt x="2509" y="17126"/>
                  </a:lnTo>
                  <a:lnTo>
                    <a:pt x="2811" y="17504"/>
                  </a:lnTo>
                  <a:lnTo>
                    <a:pt x="3131" y="17881"/>
                  </a:lnTo>
                  <a:lnTo>
                    <a:pt x="3471" y="18220"/>
                  </a:lnTo>
                  <a:lnTo>
                    <a:pt x="3565" y="18277"/>
                  </a:lnTo>
                  <a:lnTo>
                    <a:pt x="3640" y="18296"/>
                  </a:lnTo>
                  <a:lnTo>
                    <a:pt x="3735" y="18296"/>
                  </a:lnTo>
                  <a:lnTo>
                    <a:pt x="3829" y="18258"/>
                  </a:lnTo>
                  <a:lnTo>
                    <a:pt x="3904" y="18201"/>
                  </a:lnTo>
                  <a:lnTo>
                    <a:pt x="3942" y="18126"/>
                  </a:lnTo>
                  <a:lnTo>
                    <a:pt x="3980" y="18032"/>
                  </a:lnTo>
                  <a:lnTo>
                    <a:pt x="3980" y="17918"/>
                  </a:lnTo>
                  <a:lnTo>
                    <a:pt x="3791" y="17032"/>
                  </a:lnTo>
                  <a:lnTo>
                    <a:pt x="3622" y="16146"/>
                  </a:lnTo>
                  <a:lnTo>
                    <a:pt x="3490" y="15278"/>
                  </a:lnTo>
                  <a:lnTo>
                    <a:pt x="3357" y="14410"/>
                  </a:lnTo>
                  <a:lnTo>
                    <a:pt x="3188" y="13354"/>
                  </a:lnTo>
                  <a:lnTo>
                    <a:pt x="3056" y="12279"/>
                  </a:lnTo>
                  <a:lnTo>
                    <a:pt x="2811" y="10148"/>
                  </a:lnTo>
                  <a:lnTo>
                    <a:pt x="2565" y="8167"/>
                  </a:lnTo>
                  <a:lnTo>
                    <a:pt x="2282" y="6168"/>
                  </a:lnTo>
                  <a:lnTo>
                    <a:pt x="2660" y="7224"/>
                  </a:lnTo>
                  <a:lnTo>
                    <a:pt x="2867" y="7733"/>
                  </a:lnTo>
                  <a:lnTo>
                    <a:pt x="3075" y="8261"/>
                  </a:lnTo>
                  <a:lnTo>
                    <a:pt x="3282" y="8752"/>
                  </a:lnTo>
                  <a:lnTo>
                    <a:pt x="3527" y="9261"/>
                  </a:lnTo>
                  <a:lnTo>
                    <a:pt x="3754" y="9770"/>
                  </a:lnTo>
                  <a:lnTo>
                    <a:pt x="4018" y="10261"/>
                  </a:lnTo>
                  <a:lnTo>
                    <a:pt x="4301" y="10770"/>
                  </a:lnTo>
                  <a:lnTo>
                    <a:pt x="4583" y="11279"/>
                  </a:lnTo>
                  <a:lnTo>
                    <a:pt x="4885" y="11789"/>
                  </a:lnTo>
                  <a:lnTo>
                    <a:pt x="5187" y="12279"/>
                  </a:lnTo>
                  <a:lnTo>
                    <a:pt x="5508" y="12769"/>
                  </a:lnTo>
                  <a:lnTo>
                    <a:pt x="5847" y="13260"/>
                  </a:lnTo>
                  <a:lnTo>
                    <a:pt x="6206" y="13731"/>
                  </a:lnTo>
                  <a:lnTo>
                    <a:pt x="6564" y="14184"/>
                  </a:lnTo>
                  <a:lnTo>
                    <a:pt x="7186" y="14920"/>
                  </a:lnTo>
                  <a:lnTo>
                    <a:pt x="7526" y="15278"/>
                  </a:lnTo>
                  <a:lnTo>
                    <a:pt x="7865" y="15617"/>
                  </a:lnTo>
                  <a:lnTo>
                    <a:pt x="8205" y="15957"/>
                  </a:lnTo>
                  <a:lnTo>
                    <a:pt x="8563" y="16278"/>
                  </a:lnTo>
                  <a:lnTo>
                    <a:pt x="8940" y="16579"/>
                  </a:lnTo>
                  <a:lnTo>
                    <a:pt x="9337" y="16881"/>
                  </a:lnTo>
                  <a:lnTo>
                    <a:pt x="9431" y="16919"/>
                  </a:lnTo>
                  <a:lnTo>
                    <a:pt x="9525" y="16938"/>
                  </a:lnTo>
                  <a:lnTo>
                    <a:pt x="9619" y="16919"/>
                  </a:lnTo>
                  <a:lnTo>
                    <a:pt x="9695" y="16881"/>
                  </a:lnTo>
                  <a:lnTo>
                    <a:pt x="9770" y="16806"/>
                  </a:lnTo>
                  <a:lnTo>
                    <a:pt x="9808" y="16730"/>
                  </a:lnTo>
                  <a:lnTo>
                    <a:pt x="9827" y="16636"/>
                  </a:lnTo>
                  <a:lnTo>
                    <a:pt x="9808" y="16523"/>
                  </a:lnTo>
                  <a:lnTo>
                    <a:pt x="9450" y="15636"/>
                  </a:lnTo>
                  <a:lnTo>
                    <a:pt x="9110" y="14769"/>
                  </a:lnTo>
                  <a:lnTo>
                    <a:pt x="8752" y="13920"/>
                  </a:lnTo>
                  <a:lnTo>
                    <a:pt x="8375" y="13071"/>
                  </a:lnTo>
                  <a:lnTo>
                    <a:pt x="7903" y="12053"/>
                  </a:lnTo>
                  <a:lnTo>
                    <a:pt x="7413" y="11034"/>
                  </a:lnTo>
                  <a:lnTo>
                    <a:pt x="6922" y="10016"/>
                  </a:lnTo>
                  <a:lnTo>
                    <a:pt x="6394" y="9016"/>
                  </a:lnTo>
                  <a:lnTo>
                    <a:pt x="5923" y="8129"/>
                  </a:lnTo>
                  <a:lnTo>
                    <a:pt x="5432" y="7262"/>
                  </a:lnTo>
                  <a:lnTo>
                    <a:pt x="6300" y="8205"/>
                  </a:lnTo>
                  <a:lnTo>
                    <a:pt x="7186" y="9129"/>
                  </a:lnTo>
                  <a:lnTo>
                    <a:pt x="8073" y="9978"/>
                  </a:lnTo>
                  <a:lnTo>
                    <a:pt x="8978" y="10808"/>
                  </a:lnTo>
                  <a:lnTo>
                    <a:pt x="9921" y="11619"/>
                  </a:lnTo>
                  <a:lnTo>
                    <a:pt x="10883" y="12392"/>
                  </a:lnTo>
                  <a:lnTo>
                    <a:pt x="11675" y="12996"/>
                  </a:lnTo>
                  <a:lnTo>
                    <a:pt x="12486" y="13580"/>
                  </a:lnTo>
                  <a:lnTo>
                    <a:pt x="13335" y="14127"/>
                  </a:lnTo>
                  <a:lnTo>
                    <a:pt x="13769" y="14410"/>
                  </a:lnTo>
                  <a:lnTo>
                    <a:pt x="14222" y="14655"/>
                  </a:lnTo>
                  <a:lnTo>
                    <a:pt x="14316" y="14693"/>
                  </a:lnTo>
                  <a:lnTo>
                    <a:pt x="14410" y="14693"/>
                  </a:lnTo>
                  <a:lnTo>
                    <a:pt x="14505" y="14655"/>
                  </a:lnTo>
                  <a:lnTo>
                    <a:pt x="14580" y="14599"/>
                  </a:lnTo>
                  <a:lnTo>
                    <a:pt x="14637" y="14523"/>
                  </a:lnTo>
                  <a:lnTo>
                    <a:pt x="14674" y="14448"/>
                  </a:lnTo>
                  <a:lnTo>
                    <a:pt x="14674" y="14335"/>
                  </a:lnTo>
                  <a:lnTo>
                    <a:pt x="14637" y="14241"/>
                  </a:lnTo>
                  <a:lnTo>
                    <a:pt x="14373" y="13788"/>
                  </a:lnTo>
                  <a:lnTo>
                    <a:pt x="14108" y="13354"/>
                  </a:lnTo>
                  <a:lnTo>
                    <a:pt x="13561" y="12524"/>
                  </a:lnTo>
                  <a:lnTo>
                    <a:pt x="12977" y="11694"/>
                  </a:lnTo>
                  <a:lnTo>
                    <a:pt x="12373" y="10902"/>
                  </a:lnTo>
                  <a:lnTo>
                    <a:pt x="11600" y="9940"/>
                  </a:lnTo>
                  <a:lnTo>
                    <a:pt x="10789" y="9016"/>
                  </a:lnTo>
                  <a:lnTo>
                    <a:pt x="9959" y="8092"/>
                  </a:lnTo>
                  <a:lnTo>
                    <a:pt x="9091" y="7224"/>
                  </a:lnTo>
                  <a:lnTo>
                    <a:pt x="8620" y="6753"/>
                  </a:lnTo>
                  <a:lnTo>
                    <a:pt x="8148" y="6300"/>
                  </a:lnTo>
                  <a:lnTo>
                    <a:pt x="7167" y="5395"/>
                  </a:lnTo>
                  <a:lnTo>
                    <a:pt x="8073" y="5904"/>
                  </a:lnTo>
                  <a:lnTo>
                    <a:pt x="8997" y="6413"/>
                  </a:lnTo>
                  <a:lnTo>
                    <a:pt x="9997" y="6922"/>
                  </a:lnTo>
                  <a:lnTo>
                    <a:pt x="11015" y="7432"/>
                  </a:lnTo>
                  <a:lnTo>
                    <a:pt x="12034" y="7903"/>
                  </a:lnTo>
                  <a:lnTo>
                    <a:pt x="13071" y="8375"/>
                  </a:lnTo>
                  <a:lnTo>
                    <a:pt x="13920" y="8752"/>
                  </a:lnTo>
                  <a:lnTo>
                    <a:pt x="14769" y="9110"/>
                  </a:lnTo>
                  <a:lnTo>
                    <a:pt x="15636" y="9469"/>
                  </a:lnTo>
                  <a:lnTo>
                    <a:pt x="16523" y="9808"/>
                  </a:lnTo>
                  <a:lnTo>
                    <a:pt x="16617" y="9827"/>
                  </a:lnTo>
                  <a:lnTo>
                    <a:pt x="16711" y="9808"/>
                  </a:lnTo>
                  <a:lnTo>
                    <a:pt x="16806" y="9770"/>
                  </a:lnTo>
                  <a:lnTo>
                    <a:pt x="16862" y="9714"/>
                  </a:lnTo>
                  <a:lnTo>
                    <a:pt x="16919" y="9619"/>
                  </a:lnTo>
                  <a:lnTo>
                    <a:pt x="16938" y="9525"/>
                  </a:lnTo>
                  <a:lnTo>
                    <a:pt x="16919" y="9431"/>
                  </a:lnTo>
                  <a:lnTo>
                    <a:pt x="16862" y="9337"/>
                  </a:lnTo>
                  <a:lnTo>
                    <a:pt x="16579" y="8959"/>
                  </a:lnTo>
                  <a:lnTo>
                    <a:pt x="16259" y="8582"/>
                  </a:lnTo>
                  <a:lnTo>
                    <a:pt x="15938" y="8224"/>
                  </a:lnTo>
                  <a:lnTo>
                    <a:pt x="15617" y="7865"/>
                  </a:lnTo>
                  <a:lnTo>
                    <a:pt x="15259" y="7526"/>
                  </a:lnTo>
                  <a:lnTo>
                    <a:pt x="14901" y="7205"/>
                  </a:lnTo>
                  <a:lnTo>
                    <a:pt x="14184" y="6583"/>
                  </a:lnTo>
                  <a:lnTo>
                    <a:pt x="13712" y="6206"/>
                  </a:lnTo>
                  <a:lnTo>
                    <a:pt x="13241" y="5866"/>
                  </a:lnTo>
                  <a:lnTo>
                    <a:pt x="12769" y="5527"/>
                  </a:lnTo>
                  <a:lnTo>
                    <a:pt x="12279" y="5206"/>
                  </a:lnTo>
                  <a:lnTo>
                    <a:pt x="11770" y="4885"/>
                  </a:lnTo>
                  <a:lnTo>
                    <a:pt x="11279" y="4583"/>
                  </a:lnTo>
                  <a:lnTo>
                    <a:pt x="10770" y="4301"/>
                  </a:lnTo>
                  <a:lnTo>
                    <a:pt x="10242" y="4018"/>
                  </a:lnTo>
                  <a:lnTo>
                    <a:pt x="9751" y="3772"/>
                  </a:lnTo>
                  <a:lnTo>
                    <a:pt x="9261" y="3527"/>
                  </a:lnTo>
                  <a:lnTo>
                    <a:pt x="8752" y="3301"/>
                  </a:lnTo>
                  <a:lnTo>
                    <a:pt x="8243" y="3075"/>
                  </a:lnTo>
                  <a:lnTo>
                    <a:pt x="7733" y="2867"/>
                  </a:lnTo>
                  <a:lnTo>
                    <a:pt x="7205" y="2660"/>
                  </a:lnTo>
                  <a:lnTo>
                    <a:pt x="6168" y="2301"/>
                  </a:lnTo>
                  <a:lnTo>
                    <a:pt x="6168" y="2301"/>
                  </a:lnTo>
                  <a:lnTo>
                    <a:pt x="8167" y="2565"/>
                  </a:lnTo>
                  <a:lnTo>
                    <a:pt x="10129" y="2811"/>
                  </a:lnTo>
                  <a:lnTo>
                    <a:pt x="12279" y="3075"/>
                  </a:lnTo>
                  <a:lnTo>
                    <a:pt x="13335" y="3207"/>
                  </a:lnTo>
                  <a:lnTo>
                    <a:pt x="14410" y="3358"/>
                  </a:lnTo>
                  <a:lnTo>
                    <a:pt x="15278" y="3490"/>
                  </a:lnTo>
                  <a:lnTo>
                    <a:pt x="16145" y="3640"/>
                  </a:lnTo>
                  <a:lnTo>
                    <a:pt x="17013" y="3791"/>
                  </a:lnTo>
                  <a:lnTo>
                    <a:pt x="17918" y="3980"/>
                  </a:lnTo>
                  <a:lnTo>
                    <a:pt x="18032" y="3980"/>
                  </a:lnTo>
                  <a:lnTo>
                    <a:pt x="18107" y="3961"/>
                  </a:lnTo>
                  <a:lnTo>
                    <a:pt x="18201" y="3904"/>
                  </a:lnTo>
                  <a:lnTo>
                    <a:pt x="18258" y="3829"/>
                  </a:lnTo>
                  <a:lnTo>
                    <a:pt x="18296" y="3754"/>
                  </a:lnTo>
                  <a:lnTo>
                    <a:pt x="18296" y="3659"/>
                  </a:lnTo>
                  <a:lnTo>
                    <a:pt x="18277" y="3565"/>
                  </a:lnTo>
                  <a:lnTo>
                    <a:pt x="18220" y="3471"/>
                  </a:lnTo>
                  <a:lnTo>
                    <a:pt x="17862" y="3131"/>
                  </a:lnTo>
                  <a:lnTo>
                    <a:pt x="17504" y="2811"/>
                  </a:lnTo>
                  <a:lnTo>
                    <a:pt x="17107" y="2509"/>
                  </a:lnTo>
                  <a:lnTo>
                    <a:pt x="16711" y="2245"/>
                  </a:lnTo>
                  <a:lnTo>
                    <a:pt x="16296" y="1981"/>
                  </a:lnTo>
                  <a:lnTo>
                    <a:pt x="15863" y="1754"/>
                  </a:lnTo>
                  <a:lnTo>
                    <a:pt x="15429" y="1528"/>
                  </a:lnTo>
                  <a:lnTo>
                    <a:pt x="14995" y="1320"/>
                  </a:lnTo>
                  <a:lnTo>
                    <a:pt x="14448" y="1094"/>
                  </a:lnTo>
                  <a:lnTo>
                    <a:pt x="13882" y="887"/>
                  </a:lnTo>
                  <a:lnTo>
                    <a:pt x="13316" y="717"/>
                  </a:lnTo>
                  <a:lnTo>
                    <a:pt x="12750" y="566"/>
                  </a:lnTo>
                  <a:lnTo>
                    <a:pt x="12185" y="434"/>
                  </a:lnTo>
                  <a:lnTo>
                    <a:pt x="11600" y="321"/>
                  </a:lnTo>
                  <a:lnTo>
                    <a:pt x="11034" y="227"/>
                  </a:lnTo>
                  <a:lnTo>
                    <a:pt x="10449" y="132"/>
                  </a:lnTo>
                  <a:lnTo>
                    <a:pt x="9865" y="76"/>
                  </a:lnTo>
                  <a:lnTo>
                    <a:pt x="9280" y="38"/>
                  </a:lnTo>
                  <a:lnTo>
                    <a:pt x="8714" y="19"/>
                  </a:lnTo>
                  <a:lnTo>
                    <a:pt x="812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539" name="Google Shape;4539;p25"/>
          <p:cNvGrpSpPr/>
          <p:nvPr/>
        </p:nvGrpSpPr>
        <p:grpSpPr>
          <a:xfrm rot="10800000">
            <a:off x="7596202" y="3564755"/>
            <a:ext cx="1449050" cy="1457075"/>
            <a:chOff x="0" y="10400"/>
            <a:chExt cx="1449050" cy="1457075"/>
          </a:xfrm>
        </p:grpSpPr>
        <p:sp>
          <p:nvSpPr>
            <p:cNvPr id="4540" name="Google Shape;4540;p25"/>
            <p:cNvSpPr/>
            <p:nvPr/>
          </p:nvSpPr>
          <p:spPr>
            <a:xfrm>
              <a:off x="174950" y="122150"/>
              <a:ext cx="1258075" cy="1258550"/>
            </a:xfrm>
            <a:custGeom>
              <a:avLst/>
              <a:gdLst/>
              <a:ahLst/>
              <a:cxnLst/>
              <a:rect l="l" t="t" r="r" b="b"/>
              <a:pathLst>
                <a:path w="50323" h="50342" extrusionOk="0">
                  <a:moveTo>
                    <a:pt x="25161" y="1"/>
                  </a:moveTo>
                  <a:lnTo>
                    <a:pt x="24973" y="20"/>
                  </a:lnTo>
                  <a:lnTo>
                    <a:pt x="24784" y="39"/>
                  </a:lnTo>
                  <a:lnTo>
                    <a:pt x="24595" y="95"/>
                  </a:lnTo>
                  <a:lnTo>
                    <a:pt x="24426" y="152"/>
                  </a:lnTo>
                  <a:lnTo>
                    <a:pt x="24256" y="227"/>
                  </a:lnTo>
                  <a:lnTo>
                    <a:pt x="24105" y="322"/>
                  </a:lnTo>
                  <a:lnTo>
                    <a:pt x="23973" y="435"/>
                  </a:lnTo>
                  <a:lnTo>
                    <a:pt x="23822" y="567"/>
                  </a:lnTo>
                  <a:lnTo>
                    <a:pt x="23709" y="699"/>
                  </a:lnTo>
                  <a:lnTo>
                    <a:pt x="23596" y="831"/>
                  </a:lnTo>
                  <a:lnTo>
                    <a:pt x="23501" y="982"/>
                  </a:lnTo>
                  <a:lnTo>
                    <a:pt x="23426" y="1151"/>
                  </a:lnTo>
                  <a:lnTo>
                    <a:pt x="23369" y="1321"/>
                  </a:lnTo>
                  <a:lnTo>
                    <a:pt x="23313" y="1510"/>
                  </a:lnTo>
                  <a:lnTo>
                    <a:pt x="23294" y="1698"/>
                  </a:lnTo>
                  <a:lnTo>
                    <a:pt x="23275" y="1887"/>
                  </a:lnTo>
                  <a:lnTo>
                    <a:pt x="23275" y="6131"/>
                  </a:lnTo>
                  <a:lnTo>
                    <a:pt x="22445" y="1962"/>
                  </a:lnTo>
                  <a:lnTo>
                    <a:pt x="22407" y="1774"/>
                  </a:lnTo>
                  <a:lnTo>
                    <a:pt x="22332" y="1604"/>
                  </a:lnTo>
                  <a:lnTo>
                    <a:pt x="22256" y="1434"/>
                  </a:lnTo>
                  <a:lnTo>
                    <a:pt x="22162" y="1283"/>
                  </a:lnTo>
                  <a:lnTo>
                    <a:pt x="22049" y="1133"/>
                  </a:lnTo>
                  <a:lnTo>
                    <a:pt x="21936" y="1001"/>
                  </a:lnTo>
                  <a:lnTo>
                    <a:pt x="21804" y="887"/>
                  </a:lnTo>
                  <a:lnTo>
                    <a:pt x="21653" y="774"/>
                  </a:lnTo>
                  <a:lnTo>
                    <a:pt x="21502" y="680"/>
                  </a:lnTo>
                  <a:lnTo>
                    <a:pt x="21332" y="604"/>
                  </a:lnTo>
                  <a:lnTo>
                    <a:pt x="21163" y="548"/>
                  </a:lnTo>
                  <a:lnTo>
                    <a:pt x="20993" y="491"/>
                  </a:lnTo>
                  <a:lnTo>
                    <a:pt x="20804" y="472"/>
                  </a:lnTo>
                  <a:lnTo>
                    <a:pt x="20634" y="454"/>
                  </a:lnTo>
                  <a:lnTo>
                    <a:pt x="20446" y="472"/>
                  </a:lnTo>
                  <a:lnTo>
                    <a:pt x="20238" y="491"/>
                  </a:lnTo>
                  <a:lnTo>
                    <a:pt x="20069" y="548"/>
                  </a:lnTo>
                  <a:lnTo>
                    <a:pt x="19880" y="604"/>
                  </a:lnTo>
                  <a:lnTo>
                    <a:pt x="19710" y="680"/>
                  </a:lnTo>
                  <a:lnTo>
                    <a:pt x="19559" y="774"/>
                  </a:lnTo>
                  <a:lnTo>
                    <a:pt x="19408" y="887"/>
                  </a:lnTo>
                  <a:lnTo>
                    <a:pt x="19276" y="1019"/>
                  </a:lnTo>
                  <a:lnTo>
                    <a:pt x="19163" y="1151"/>
                  </a:lnTo>
                  <a:lnTo>
                    <a:pt x="19050" y="1283"/>
                  </a:lnTo>
                  <a:lnTo>
                    <a:pt x="18956" y="1434"/>
                  </a:lnTo>
                  <a:lnTo>
                    <a:pt x="18880" y="1604"/>
                  </a:lnTo>
                  <a:lnTo>
                    <a:pt x="18824" y="1774"/>
                  </a:lnTo>
                  <a:lnTo>
                    <a:pt x="18767" y="1944"/>
                  </a:lnTo>
                  <a:lnTo>
                    <a:pt x="18748" y="2132"/>
                  </a:lnTo>
                  <a:lnTo>
                    <a:pt x="18729" y="2321"/>
                  </a:lnTo>
                  <a:lnTo>
                    <a:pt x="18748" y="2509"/>
                  </a:lnTo>
                  <a:lnTo>
                    <a:pt x="18767" y="2698"/>
                  </a:lnTo>
                  <a:lnTo>
                    <a:pt x="19597" y="6866"/>
                  </a:lnTo>
                  <a:lnTo>
                    <a:pt x="17975" y="2943"/>
                  </a:lnTo>
                  <a:lnTo>
                    <a:pt x="17900" y="2774"/>
                  </a:lnTo>
                  <a:lnTo>
                    <a:pt x="17805" y="2604"/>
                  </a:lnTo>
                  <a:lnTo>
                    <a:pt x="17692" y="2453"/>
                  </a:lnTo>
                  <a:lnTo>
                    <a:pt x="17560" y="2321"/>
                  </a:lnTo>
                  <a:lnTo>
                    <a:pt x="17428" y="2208"/>
                  </a:lnTo>
                  <a:lnTo>
                    <a:pt x="17277" y="2094"/>
                  </a:lnTo>
                  <a:lnTo>
                    <a:pt x="17126" y="2000"/>
                  </a:lnTo>
                  <a:lnTo>
                    <a:pt x="16956" y="1925"/>
                  </a:lnTo>
                  <a:lnTo>
                    <a:pt x="16787" y="1868"/>
                  </a:lnTo>
                  <a:lnTo>
                    <a:pt x="16617" y="1812"/>
                  </a:lnTo>
                  <a:lnTo>
                    <a:pt x="16447" y="1793"/>
                  </a:lnTo>
                  <a:lnTo>
                    <a:pt x="16259" y="1774"/>
                  </a:lnTo>
                  <a:lnTo>
                    <a:pt x="16070" y="1793"/>
                  </a:lnTo>
                  <a:lnTo>
                    <a:pt x="15881" y="1812"/>
                  </a:lnTo>
                  <a:lnTo>
                    <a:pt x="15712" y="1868"/>
                  </a:lnTo>
                  <a:lnTo>
                    <a:pt x="15523" y="1925"/>
                  </a:lnTo>
                  <a:lnTo>
                    <a:pt x="15353" y="2000"/>
                  </a:lnTo>
                  <a:lnTo>
                    <a:pt x="15183" y="2094"/>
                  </a:lnTo>
                  <a:lnTo>
                    <a:pt x="15051" y="2208"/>
                  </a:lnTo>
                  <a:lnTo>
                    <a:pt x="14901" y="2340"/>
                  </a:lnTo>
                  <a:lnTo>
                    <a:pt x="14787" y="2472"/>
                  </a:lnTo>
                  <a:lnTo>
                    <a:pt x="14674" y="2623"/>
                  </a:lnTo>
                  <a:lnTo>
                    <a:pt x="14580" y="2774"/>
                  </a:lnTo>
                  <a:lnTo>
                    <a:pt x="14504" y="2943"/>
                  </a:lnTo>
                  <a:lnTo>
                    <a:pt x="14448" y="3113"/>
                  </a:lnTo>
                  <a:lnTo>
                    <a:pt x="14410" y="3283"/>
                  </a:lnTo>
                  <a:lnTo>
                    <a:pt x="14372" y="3453"/>
                  </a:lnTo>
                  <a:lnTo>
                    <a:pt x="14372" y="3641"/>
                  </a:lnTo>
                  <a:lnTo>
                    <a:pt x="14372" y="3830"/>
                  </a:lnTo>
                  <a:lnTo>
                    <a:pt x="14410" y="4018"/>
                  </a:lnTo>
                  <a:lnTo>
                    <a:pt x="14448" y="4188"/>
                  </a:lnTo>
                  <a:lnTo>
                    <a:pt x="14504" y="4377"/>
                  </a:lnTo>
                  <a:lnTo>
                    <a:pt x="16145" y="8300"/>
                  </a:lnTo>
                  <a:lnTo>
                    <a:pt x="13769" y="4773"/>
                  </a:lnTo>
                  <a:lnTo>
                    <a:pt x="13656" y="4622"/>
                  </a:lnTo>
                  <a:lnTo>
                    <a:pt x="13543" y="4471"/>
                  </a:lnTo>
                  <a:lnTo>
                    <a:pt x="13392" y="4358"/>
                  </a:lnTo>
                  <a:lnTo>
                    <a:pt x="13241" y="4245"/>
                  </a:lnTo>
                  <a:lnTo>
                    <a:pt x="13090" y="4150"/>
                  </a:lnTo>
                  <a:lnTo>
                    <a:pt x="12920" y="4075"/>
                  </a:lnTo>
                  <a:lnTo>
                    <a:pt x="12750" y="4018"/>
                  </a:lnTo>
                  <a:lnTo>
                    <a:pt x="12581" y="3962"/>
                  </a:lnTo>
                  <a:lnTo>
                    <a:pt x="12411" y="3943"/>
                  </a:lnTo>
                  <a:lnTo>
                    <a:pt x="12222" y="3924"/>
                  </a:lnTo>
                  <a:lnTo>
                    <a:pt x="12052" y="3943"/>
                  </a:lnTo>
                  <a:lnTo>
                    <a:pt x="11864" y="3962"/>
                  </a:lnTo>
                  <a:lnTo>
                    <a:pt x="11694" y="4018"/>
                  </a:lnTo>
                  <a:lnTo>
                    <a:pt x="11506" y="4075"/>
                  </a:lnTo>
                  <a:lnTo>
                    <a:pt x="11336" y="4150"/>
                  </a:lnTo>
                  <a:lnTo>
                    <a:pt x="11166" y="4245"/>
                  </a:lnTo>
                  <a:lnTo>
                    <a:pt x="11015" y="4358"/>
                  </a:lnTo>
                  <a:lnTo>
                    <a:pt x="10883" y="4490"/>
                  </a:lnTo>
                  <a:lnTo>
                    <a:pt x="10751" y="4622"/>
                  </a:lnTo>
                  <a:lnTo>
                    <a:pt x="10657" y="4773"/>
                  </a:lnTo>
                  <a:lnTo>
                    <a:pt x="10562" y="4943"/>
                  </a:lnTo>
                  <a:lnTo>
                    <a:pt x="10487" y="5093"/>
                  </a:lnTo>
                  <a:lnTo>
                    <a:pt x="10430" y="5263"/>
                  </a:lnTo>
                  <a:lnTo>
                    <a:pt x="10374" y="5452"/>
                  </a:lnTo>
                  <a:lnTo>
                    <a:pt x="10355" y="5622"/>
                  </a:lnTo>
                  <a:lnTo>
                    <a:pt x="10336" y="5791"/>
                  </a:lnTo>
                  <a:lnTo>
                    <a:pt x="10355" y="5980"/>
                  </a:lnTo>
                  <a:lnTo>
                    <a:pt x="10374" y="6169"/>
                  </a:lnTo>
                  <a:lnTo>
                    <a:pt x="10412" y="6338"/>
                  </a:lnTo>
                  <a:lnTo>
                    <a:pt x="10487" y="6508"/>
                  </a:lnTo>
                  <a:lnTo>
                    <a:pt x="10562" y="6678"/>
                  </a:lnTo>
                  <a:lnTo>
                    <a:pt x="10657" y="6848"/>
                  </a:lnTo>
                  <a:lnTo>
                    <a:pt x="13014" y="10394"/>
                  </a:lnTo>
                  <a:lnTo>
                    <a:pt x="10015" y="7376"/>
                  </a:lnTo>
                  <a:lnTo>
                    <a:pt x="9865" y="7244"/>
                  </a:lnTo>
                  <a:lnTo>
                    <a:pt x="9714" y="7130"/>
                  </a:lnTo>
                  <a:lnTo>
                    <a:pt x="9563" y="7036"/>
                  </a:lnTo>
                  <a:lnTo>
                    <a:pt x="9393" y="6961"/>
                  </a:lnTo>
                  <a:lnTo>
                    <a:pt x="9223" y="6904"/>
                  </a:lnTo>
                  <a:lnTo>
                    <a:pt x="9054" y="6866"/>
                  </a:lnTo>
                  <a:lnTo>
                    <a:pt x="8865" y="6848"/>
                  </a:lnTo>
                  <a:lnTo>
                    <a:pt x="8695" y="6829"/>
                  </a:lnTo>
                  <a:lnTo>
                    <a:pt x="8507" y="6848"/>
                  </a:lnTo>
                  <a:lnTo>
                    <a:pt x="8337" y="6866"/>
                  </a:lnTo>
                  <a:lnTo>
                    <a:pt x="8148" y="6904"/>
                  </a:lnTo>
                  <a:lnTo>
                    <a:pt x="7978" y="6961"/>
                  </a:lnTo>
                  <a:lnTo>
                    <a:pt x="7809" y="7036"/>
                  </a:lnTo>
                  <a:lnTo>
                    <a:pt x="7658" y="7130"/>
                  </a:lnTo>
                  <a:lnTo>
                    <a:pt x="7507" y="7244"/>
                  </a:lnTo>
                  <a:lnTo>
                    <a:pt x="7356" y="7376"/>
                  </a:lnTo>
                  <a:lnTo>
                    <a:pt x="7224" y="7527"/>
                  </a:lnTo>
                  <a:lnTo>
                    <a:pt x="7130" y="7677"/>
                  </a:lnTo>
                  <a:lnTo>
                    <a:pt x="7035" y="7828"/>
                  </a:lnTo>
                  <a:lnTo>
                    <a:pt x="6941" y="7998"/>
                  </a:lnTo>
                  <a:lnTo>
                    <a:pt x="6884" y="8168"/>
                  </a:lnTo>
                  <a:lnTo>
                    <a:pt x="6847" y="8338"/>
                  </a:lnTo>
                  <a:lnTo>
                    <a:pt x="6828" y="8526"/>
                  </a:lnTo>
                  <a:lnTo>
                    <a:pt x="6809" y="8696"/>
                  </a:lnTo>
                  <a:lnTo>
                    <a:pt x="6828" y="8885"/>
                  </a:lnTo>
                  <a:lnTo>
                    <a:pt x="6847" y="9054"/>
                  </a:lnTo>
                  <a:lnTo>
                    <a:pt x="6884" y="9243"/>
                  </a:lnTo>
                  <a:lnTo>
                    <a:pt x="6941" y="9413"/>
                  </a:lnTo>
                  <a:lnTo>
                    <a:pt x="7035" y="9582"/>
                  </a:lnTo>
                  <a:lnTo>
                    <a:pt x="7130" y="9733"/>
                  </a:lnTo>
                  <a:lnTo>
                    <a:pt x="7224" y="9884"/>
                  </a:lnTo>
                  <a:lnTo>
                    <a:pt x="7356" y="10035"/>
                  </a:lnTo>
                  <a:lnTo>
                    <a:pt x="10374" y="13034"/>
                  </a:lnTo>
                  <a:lnTo>
                    <a:pt x="10374" y="13034"/>
                  </a:lnTo>
                  <a:lnTo>
                    <a:pt x="6828" y="10676"/>
                  </a:lnTo>
                  <a:lnTo>
                    <a:pt x="6677" y="10582"/>
                  </a:lnTo>
                  <a:lnTo>
                    <a:pt x="6488" y="10488"/>
                  </a:lnTo>
                  <a:lnTo>
                    <a:pt x="6319" y="10431"/>
                  </a:lnTo>
                  <a:lnTo>
                    <a:pt x="6149" y="10394"/>
                  </a:lnTo>
                  <a:lnTo>
                    <a:pt x="5960" y="10375"/>
                  </a:lnTo>
                  <a:lnTo>
                    <a:pt x="5791" y="10356"/>
                  </a:lnTo>
                  <a:lnTo>
                    <a:pt x="5602" y="10375"/>
                  </a:lnTo>
                  <a:lnTo>
                    <a:pt x="5432" y="10394"/>
                  </a:lnTo>
                  <a:lnTo>
                    <a:pt x="5244" y="10431"/>
                  </a:lnTo>
                  <a:lnTo>
                    <a:pt x="5074" y="10507"/>
                  </a:lnTo>
                  <a:lnTo>
                    <a:pt x="4923" y="10582"/>
                  </a:lnTo>
                  <a:lnTo>
                    <a:pt x="4753" y="10676"/>
                  </a:lnTo>
                  <a:lnTo>
                    <a:pt x="4621" y="10771"/>
                  </a:lnTo>
                  <a:lnTo>
                    <a:pt x="4470" y="10903"/>
                  </a:lnTo>
                  <a:lnTo>
                    <a:pt x="4338" y="11035"/>
                  </a:lnTo>
                  <a:lnTo>
                    <a:pt x="4225" y="11186"/>
                  </a:lnTo>
                  <a:lnTo>
                    <a:pt x="4131" y="11355"/>
                  </a:lnTo>
                  <a:lnTo>
                    <a:pt x="4055" y="11525"/>
                  </a:lnTo>
                  <a:lnTo>
                    <a:pt x="3999" y="11695"/>
                  </a:lnTo>
                  <a:lnTo>
                    <a:pt x="3942" y="11884"/>
                  </a:lnTo>
                  <a:lnTo>
                    <a:pt x="3923" y="12053"/>
                  </a:lnTo>
                  <a:lnTo>
                    <a:pt x="3923" y="12242"/>
                  </a:lnTo>
                  <a:lnTo>
                    <a:pt x="3923" y="12431"/>
                  </a:lnTo>
                  <a:lnTo>
                    <a:pt x="3961" y="12600"/>
                  </a:lnTo>
                  <a:lnTo>
                    <a:pt x="3999" y="12770"/>
                  </a:lnTo>
                  <a:lnTo>
                    <a:pt x="4055" y="12940"/>
                  </a:lnTo>
                  <a:lnTo>
                    <a:pt x="4131" y="13110"/>
                  </a:lnTo>
                  <a:lnTo>
                    <a:pt x="4225" y="13260"/>
                  </a:lnTo>
                  <a:lnTo>
                    <a:pt x="4338" y="13411"/>
                  </a:lnTo>
                  <a:lnTo>
                    <a:pt x="4451" y="13543"/>
                  </a:lnTo>
                  <a:lnTo>
                    <a:pt x="4602" y="13675"/>
                  </a:lnTo>
                  <a:lnTo>
                    <a:pt x="4753" y="13789"/>
                  </a:lnTo>
                  <a:lnTo>
                    <a:pt x="8280" y="16165"/>
                  </a:lnTo>
                  <a:lnTo>
                    <a:pt x="8280" y="16165"/>
                  </a:lnTo>
                  <a:lnTo>
                    <a:pt x="4357" y="14524"/>
                  </a:lnTo>
                  <a:lnTo>
                    <a:pt x="4168" y="14468"/>
                  </a:lnTo>
                  <a:lnTo>
                    <a:pt x="3999" y="14411"/>
                  </a:lnTo>
                  <a:lnTo>
                    <a:pt x="3810" y="14392"/>
                  </a:lnTo>
                  <a:lnTo>
                    <a:pt x="3452" y="14392"/>
                  </a:lnTo>
                  <a:lnTo>
                    <a:pt x="3263" y="14430"/>
                  </a:lnTo>
                  <a:lnTo>
                    <a:pt x="3093" y="14468"/>
                  </a:lnTo>
                  <a:lnTo>
                    <a:pt x="2924" y="14524"/>
                  </a:lnTo>
                  <a:lnTo>
                    <a:pt x="2754" y="14600"/>
                  </a:lnTo>
                  <a:lnTo>
                    <a:pt x="2603" y="14694"/>
                  </a:lnTo>
                  <a:lnTo>
                    <a:pt x="2452" y="14807"/>
                  </a:lnTo>
                  <a:lnTo>
                    <a:pt x="2320" y="14920"/>
                  </a:lnTo>
                  <a:lnTo>
                    <a:pt x="2207" y="15052"/>
                  </a:lnTo>
                  <a:lnTo>
                    <a:pt x="2094" y="15203"/>
                  </a:lnTo>
                  <a:lnTo>
                    <a:pt x="1981" y="15373"/>
                  </a:lnTo>
                  <a:lnTo>
                    <a:pt x="1905" y="15543"/>
                  </a:lnTo>
                  <a:lnTo>
                    <a:pt x="1848" y="15731"/>
                  </a:lnTo>
                  <a:lnTo>
                    <a:pt x="1792" y="15901"/>
                  </a:lnTo>
                  <a:lnTo>
                    <a:pt x="1773" y="16090"/>
                  </a:lnTo>
                  <a:lnTo>
                    <a:pt x="1754" y="16278"/>
                  </a:lnTo>
                  <a:lnTo>
                    <a:pt x="1773" y="16448"/>
                  </a:lnTo>
                  <a:lnTo>
                    <a:pt x="1792" y="16637"/>
                  </a:lnTo>
                  <a:lnTo>
                    <a:pt x="1848" y="16806"/>
                  </a:lnTo>
                  <a:lnTo>
                    <a:pt x="1905" y="16976"/>
                  </a:lnTo>
                  <a:lnTo>
                    <a:pt x="1981" y="17146"/>
                  </a:lnTo>
                  <a:lnTo>
                    <a:pt x="2075" y="17297"/>
                  </a:lnTo>
                  <a:lnTo>
                    <a:pt x="2188" y="17448"/>
                  </a:lnTo>
                  <a:lnTo>
                    <a:pt x="2301" y="17580"/>
                  </a:lnTo>
                  <a:lnTo>
                    <a:pt x="2433" y="17693"/>
                  </a:lnTo>
                  <a:lnTo>
                    <a:pt x="2584" y="17806"/>
                  </a:lnTo>
                  <a:lnTo>
                    <a:pt x="2754" y="17919"/>
                  </a:lnTo>
                  <a:lnTo>
                    <a:pt x="2924" y="17995"/>
                  </a:lnTo>
                  <a:lnTo>
                    <a:pt x="6847" y="19617"/>
                  </a:lnTo>
                  <a:lnTo>
                    <a:pt x="6847" y="19617"/>
                  </a:lnTo>
                  <a:lnTo>
                    <a:pt x="2678" y="18787"/>
                  </a:lnTo>
                  <a:lnTo>
                    <a:pt x="2490" y="18768"/>
                  </a:lnTo>
                  <a:lnTo>
                    <a:pt x="2301" y="18749"/>
                  </a:lnTo>
                  <a:lnTo>
                    <a:pt x="2113" y="18768"/>
                  </a:lnTo>
                  <a:lnTo>
                    <a:pt x="1943" y="18787"/>
                  </a:lnTo>
                  <a:lnTo>
                    <a:pt x="1754" y="18843"/>
                  </a:lnTo>
                  <a:lnTo>
                    <a:pt x="1584" y="18900"/>
                  </a:lnTo>
                  <a:lnTo>
                    <a:pt x="1434" y="18975"/>
                  </a:lnTo>
                  <a:lnTo>
                    <a:pt x="1264" y="19070"/>
                  </a:lnTo>
                  <a:lnTo>
                    <a:pt x="1132" y="19183"/>
                  </a:lnTo>
                  <a:lnTo>
                    <a:pt x="1000" y="19296"/>
                  </a:lnTo>
                  <a:lnTo>
                    <a:pt x="868" y="19428"/>
                  </a:lnTo>
                  <a:lnTo>
                    <a:pt x="755" y="19579"/>
                  </a:lnTo>
                  <a:lnTo>
                    <a:pt x="660" y="19730"/>
                  </a:lnTo>
                  <a:lnTo>
                    <a:pt x="585" y="19900"/>
                  </a:lnTo>
                  <a:lnTo>
                    <a:pt x="528" y="20069"/>
                  </a:lnTo>
                  <a:lnTo>
                    <a:pt x="472" y="20258"/>
                  </a:lnTo>
                  <a:lnTo>
                    <a:pt x="453" y="20447"/>
                  </a:lnTo>
                  <a:lnTo>
                    <a:pt x="434" y="20635"/>
                  </a:lnTo>
                  <a:lnTo>
                    <a:pt x="453" y="20824"/>
                  </a:lnTo>
                  <a:lnTo>
                    <a:pt x="472" y="21012"/>
                  </a:lnTo>
                  <a:lnTo>
                    <a:pt x="528" y="21182"/>
                  </a:lnTo>
                  <a:lnTo>
                    <a:pt x="585" y="21352"/>
                  </a:lnTo>
                  <a:lnTo>
                    <a:pt x="660" y="21522"/>
                  </a:lnTo>
                  <a:lnTo>
                    <a:pt x="755" y="21673"/>
                  </a:lnTo>
                  <a:lnTo>
                    <a:pt x="868" y="21824"/>
                  </a:lnTo>
                  <a:lnTo>
                    <a:pt x="981" y="21956"/>
                  </a:lnTo>
                  <a:lnTo>
                    <a:pt x="1113" y="22069"/>
                  </a:lnTo>
                  <a:lnTo>
                    <a:pt x="1264" y="22182"/>
                  </a:lnTo>
                  <a:lnTo>
                    <a:pt x="1415" y="22276"/>
                  </a:lnTo>
                  <a:lnTo>
                    <a:pt x="1584" y="22352"/>
                  </a:lnTo>
                  <a:lnTo>
                    <a:pt x="1754" y="22427"/>
                  </a:lnTo>
                  <a:lnTo>
                    <a:pt x="1943" y="22465"/>
                  </a:lnTo>
                  <a:lnTo>
                    <a:pt x="6130" y="23295"/>
                  </a:lnTo>
                  <a:lnTo>
                    <a:pt x="1867" y="23295"/>
                  </a:lnTo>
                  <a:lnTo>
                    <a:pt x="1679" y="23314"/>
                  </a:lnTo>
                  <a:lnTo>
                    <a:pt x="1490" y="23332"/>
                  </a:lnTo>
                  <a:lnTo>
                    <a:pt x="1302" y="23389"/>
                  </a:lnTo>
                  <a:lnTo>
                    <a:pt x="1132" y="23446"/>
                  </a:lnTo>
                  <a:lnTo>
                    <a:pt x="981" y="23521"/>
                  </a:lnTo>
                  <a:lnTo>
                    <a:pt x="811" y="23615"/>
                  </a:lnTo>
                  <a:lnTo>
                    <a:pt x="679" y="23729"/>
                  </a:lnTo>
                  <a:lnTo>
                    <a:pt x="547" y="23842"/>
                  </a:lnTo>
                  <a:lnTo>
                    <a:pt x="415" y="23974"/>
                  </a:lnTo>
                  <a:lnTo>
                    <a:pt x="302" y="24125"/>
                  </a:lnTo>
                  <a:lnTo>
                    <a:pt x="226" y="24275"/>
                  </a:lnTo>
                  <a:lnTo>
                    <a:pt x="132" y="24445"/>
                  </a:lnTo>
                  <a:lnTo>
                    <a:pt x="76" y="24615"/>
                  </a:lnTo>
                  <a:lnTo>
                    <a:pt x="38" y="24804"/>
                  </a:lnTo>
                  <a:lnTo>
                    <a:pt x="0" y="24973"/>
                  </a:lnTo>
                  <a:lnTo>
                    <a:pt x="0" y="25181"/>
                  </a:lnTo>
                  <a:lnTo>
                    <a:pt x="0" y="25369"/>
                  </a:lnTo>
                  <a:lnTo>
                    <a:pt x="38" y="25558"/>
                  </a:lnTo>
                  <a:lnTo>
                    <a:pt x="76" y="25728"/>
                  </a:lnTo>
                  <a:lnTo>
                    <a:pt x="132" y="25898"/>
                  </a:lnTo>
                  <a:lnTo>
                    <a:pt x="226" y="26067"/>
                  </a:lnTo>
                  <a:lnTo>
                    <a:pt x="302" y="26218"/>
                  </a:lnTo>
                  <a:lnTo>
                    <a:pt x="415" y="26369"/>
                  </a:lnTo>
                  <a:lnTo>
                    <a:pt x="547" y="26501"/>
                  </a:lnTo>
                  <a:lnTo>
                    <a:pt x="679" y="26614"/>
                  </a:lnTo>
                  <a:lnTo>
                    <a:pt x="811" y="26727"/>
                  </a:lnTo>
                  <a:lnTo>
                    <a:pt x="981" y="26822"/>
                  </a:lnTo>
                  <a:lnTo>
                    <a:pt x="1132" y="26897"/>
                  </a:lnTo>
                  <a:lnTo>
                    <a:pt x="1302" y="26973"/>
                  </a:lnTo>
                  <a:lnTo>
                    <a:pt x="1490" y="27010"/>
                  </a:lnTo>
                  <a:lnTo>
                    <a:pt x="1679" y="27048"/>
                  </a:lnTo>
                  <a:lnTo>
                    <a:pt x="6130" y="27048"/>
                  </a:lnTo>
                  <a:lnTo>
                    <a:pt x="1943" y="27878"/>
                  </a:lnTo>
                  <a:lnTo>
                    <a:pt x="1754" y="27935"/>
                  </a:lnTo>
                  <a:lnTo>
                    <a:pt x="1584" y="27991"/>
                  </a:lnTo>
                  <a:lnTo>
                    <a:pt x="1415" y="28067"/>
                  </a:lnTo>
                  <a:lnTo>
                    <a:pt x="1264" y="28161"/>
                  </a:lnTo>
                  <a:lnTo>
                    <a:pt x="1113" y="28274"/>
                  </a:lnTo>
                  <a:lnTo>
                    <a:pt x="981" y="28406"/>
                  </a:lnTo>
                  <a:lnTo>
                    <a:pt x="868" y="28538"/>
                  </a:lnTo>
                  <a:lnTo>
                    <a:pt x="755" y="28670"/>
                  </a:lnTo>
                  <a:lnTo>
                    <a:pt x="660" y="28821"/>
                  </a:lnTo>
                  <a:lnTo>
                    <a:pt x="585" y="28991"/>
                  </a:lnTo>
                  <a:lnTo>
                    <a:pt x="528" y="29161"/>
                  </a:lnTo>
                  <a:lnTo>
                    <a:pt x="472" y="29330"/>
                  </a:lnTo>
                  <a:lnTo>
                    <a:pt x="453" y="29519"/>
                  </a:lnTo>
                  <a:lnTo>
                    <a:pt x="434" y="29708"/>
                  </a:lnTo>
                  <a:lnTo>
                    <a:pt x="453" y="29896"/>
                  </a:lnTo>
                  <a:lnTo>
                    <a:pt x="472" y="30085"/>
                  </a:lnTo>
                  <a:lnTo>
                    <a:pt x="528" y="30273"/>
                  </a:lnTo>
                  <a:lnTo>
                    <a:pt x="585" y="30443"/>
                  </a:lnTo>
                  <a:lnTo>
                    <a:pt x="660" y="30613"/>
                  </a:lnTo>
                  <a:lnTo>
                    <a:pt x="755" y="30764"/>
                  </a:lnTo>
                  <a:lnTo>
                    <a:pt x="868" y="30915"/>
                  </a:lnTo>
                  <a:lnTo>
                    <a:pt x="1000" y="31047"/>
                  </a:lnTo>
                  <a:lnTo>
                    <a:pt x="1132" y="31179"/>
                  </a:lnTo>
                  <a:lnTo>
                    <a:pt x="1264" y="31273"/>
                  </a:lnTo>
                  <a:lnTo>
                    <a:pt x="1434" y="31367"/>
                  </a:lnTo>
                  <a:lnTo>
                    <a:pt x="1584" y="31443"/>
                  </a:lnTo>
                  <a:lnTo>
                    <a:pt x="1754" y="31518"/>
                  </a:lnTo>
                  <a:lnTo>
                    <a:pt x="1943" y="31556"/>
                  </a:lnTo>
                  <a:lnTo>
                    <a:pt x="2113" y="31575"/>
                  </a:lnTo>
                  <a:lnTo>
                    <a:pt x="2301" y="31594"/>
                  </a:lnTo>
                  <a:lnTo>
                    <a:pt x="2490" y="31594"/>
                  </a:lnTo>
                  <a:lnTo>
                    <a:pt x="2678" y="31556"/>
                  </a:lnTo>
                  <a:lnTo>
                    <a:pt x="6847" y="30726"/>
                  </a:lnTo>
                  <a:lnTo>
                    <a:pt x="6847" y="30726"/>
                  </a:lnTo>
                  <a:lnTo>
                    <a:pt x="2924" y="32348"/>
                  </a:lnTo>
                  <a:lnTo>
                    <a:pt x="2754" y="32442"/>
                  </a:lnTo>
                  <a:lnTo>
                    <a:pt x="2584" y="32537"/>
                  </a:lnTo>
                  <a:lnTo>
                    <a:pt x="2433" y="32650"/>
                  </a:lnTo>
                  <a:lnTo>
                    <a:pt x="2301" y="32763"/>
                  </a:lnTo>
                  <a:lnTo>
                    <a:pt x="2188" y="32914"/>
                  </a:lnTo>
                  <a:lnTo>
                    <a:pt x="2075" y="33046"/>
                  </a:lnTo>
                  <a:lnTo>
                    <a:pt x="1981" y="33216"/>
                  </a:lnTo>
                  <a:lnTo>
                    <a:pt x="1905" y="33367"/>
                  </a:lnTo>
                  <a:lnTo>
                    <a:pt x="1848" y="33536"/>
                  </a:lnTo>
                  <a:lnTo>
                    <a:pt x="1792" y="33706"/>
                  </a:lnTo>
                  <a:lnTo>
                    <a:pt x="1773" y="33895"/>
                  </a:lnTo>
                  <a:lnTo>
                    <a:pt x="1754" y="34065"/>
                  </a:lnTo>
                  <a:lnTo>
                    <a:pt x="1773" y="34253"/>
                  </a:lnTo>
                  <a:lnTo>
                    <a:pt x="1792" y="34442"/>
                  </a:lnTo>
                  <a:lnTo>
                    <a:pt x="1848" y="34630"/>
                  </a:lnTo>
                  <a:lnTo>
                    <a:pt x="1905" y="34800"/>
                  </a:lnTo>
                  <a:lnTo>
                    <a:pt x="1981" y="34970"/>
                  </a:lnTo>
                  <a:lnTo>
                    <a:pt x="2094" y="35140"/>
                  </a:lnTo>
                  <a:lnTo>
                    <a:pt x="2207" y="35291"/>
                  </a:lnTo>
                  <a:lnTo>
                    <a:pt x="2320" y="35423"/>
                  </a:lnTo>
                  <a:lnTo>
                    <a:pt x="2452" y="35536"/>
                  </a:lnTo>
                  <a:lnTo>
                    <a:pt x="2603" y="35649"/>
                  </a:lnTo>
                  <a:lnTo>
                    <a:pt x="2754" y="35743"/>
                  </a:lnTo>
                  <a:lnTo>
                    <a:pt x="2924" y="35819"/>
                  </a:lnTo>
                  <a:lnTo>
                    <a:pt x="3093" y="35875"/>
                  </a:lnTo>
                  <a:lnTo>
                    <a:pt x="3263" y="35932"/>
                  </a:lnTo>
                  <a:lnTo>
                    <a:pt x="3452" y="35951"/>
                  </a:lnTo>
                  <a:lnTo>
                    <a:pt x="3621" y="35970"/>
                  </a:lnTo>
                  <a:lnTo>
                    <a:pt x="3810" y="35951"/>
                  </a:lnTo>
                  <a:lnTo>
                    <a:pt x="3999" y="35932"/>
                  </a:lnTo>
                  <a:lnTo>
                    <a:pt x="4168" y="35875"/>
                  </a:lnTo>
                  <a:lnTo>
                    <a:pt x="4357" y="35819"/>
                  </a:lnTo>
                  <a:lnTo>
                    <a:pt x="8280" y="34197"/>
                  </a:lnTo>
                  <a:lnTo>
                    <a:pt x="4753" y="36554"/>
                  </a:lnTo>
                  <a:lnTo>
                    <a:pt x="4602" y="36667"/>
                  </a:lnTo>
                  <a:lnTo>
                    <a:pt x="4451" y="36799"/>
                  </a:lnTo>
                  <a:lnTo>
                    <a:pt x="4338" y="36931"/>
                  </a:lnTo>
                  <a:lnTo>
                    <a:pt x="4225" y="37082"/>
                  </a:lnTo>
                  <a:lnTo>
                    <a:pt x="4131" y="37233"/>
                  </a:lnTo>
                  <a:lnTo>
                    <a:pt x="4055" y="37403"/>
                  </a:lnTo>
                  <a:lnTo>
                    <a:pt x="3999" y="37573"/>
                  </a:lnTo>
                  <a:lnTo>
                    <a:pt x="3961" y="37743"/>
                  </a:lnTo>
                  <a:lnTo>
                    <a:pt x="3923" y="37931"/>
                  </a:lnTo>
                  <a:lnTo>
                    <a:pt x="3923" y="38101"/>
                  </a:lnTo>
                  <a:lnTo>
                    <a:pt x="3923" y="38289"/>
                  </a:lnTo>
                  <a:lnTo>
                    <a:pt x="3942" y="38459"/>
                  </a:lnTo>
                  <a:lnTo>
                    <a:pt x="3999" y="38648"/>
                  </a:lnTo>
                  <a:lnTo>
                    <a:pt x="4055" y="38818"/>
                  </a:lnTo>
                  <a:lnTo>
                    <a:pt x="4131" y="38987"/>
                  </a:lnTo>
                  <a:lnTo>
                    <a:pt x="4225" y="39157"/>
                  </a:lnTo>
                  <a:lnTo>
                    <a:pt x="4338" y="39308"/>
                  </a:lnTo>
                  <a:lnTo>
                    <a:pt x="4470" y="39440"/>
                  </a:lnTo>
                  <a:lnTo>
                    <a:pt x="4621" y="39572"/>
                  </a:lnTo>
                  <a:lnTo>
                    <a:pt x="4753" y="39685"/>
                  </a:lnTo>
                  <a:lnTo>
                    <a:pt x="4923" y="39780"/>
                  </a:lnTo>
                  <a:lnTo>
                    <a:pt x="5074" y="39855"/>
                  </a:lnTo>
                  <a:lnTo>
                    <a:pt x="5244" y="39912"/>
                  </a:lnTo>
                  <a:lnTo>
                    <a:pt x="5432" y="39949"/>
                  </a:lnTo>
                  <a:lnTo>
                    <a:pt x="5602" y="39987"/>
                  </a:lnTo>
                  <a:lnTo>
                    <a:pt x="5960" y="39987"/>
                  </a:lnTo>
                  <a:lnTo>
                    <a:pt x="6149" y="39949"/>
                  </a:lnTo>
                  <a:lnTo>
                    <a:pt x="6319" y="39912"/>
                  </a:lnTo>
                  <a:lnTo>
                    <a:pt x="6488" y="39855"/>
                  </a:lnTo>
                  <a:lnTo>
                    <a:pt x="6677" y="39780"/>
                  </a:lnTo>
                  <a:lnTo>
                    <a:pt x="6828" y="39666"/>
                  </a:lnTo>
                  <a:lnTo>
                    <a:pt x="10374" y="37309"/>
                  </a:lnTo>
                  <a:lnTo>
                    <a:pt x="10374" y="37309"/>
                  </a:lnTo>
                  <a:lnTo>
                    <a:pt x="7356" y="40327"/>
                  </a:lnTo>
                  <a:lnTo>
                    <a:pt x="7224" y="40459"/>
                  </a:lnTo>
                  <a:lnTo>
                    <a:pt x="7130" y="40609"/>
                  </a:lnTo>
                  <a:lnTo>
                    <a:pt x="7035" y="40779"/>
                  </a:lnTo>
                  <a:lnTo>
                    <a:pt x="6941" y="40930"/>
                  </a:lnTo>
                  <a:lnTo>
                    <a:pt x="6884" y="41119"/>
                  </a:lnTo>
                  <a:lnTo>
                    <a:pt x="6847" y="41288"/>
                  </a:lnTo>
                  <a:lnTo>
                    <a:pt x="6828" y="41458"/>
                  </a:lnTo>
                  <a:lnTo>
                    <a:pt x="6809" y="41647"/>
                  </a:lnTo>
                  <a:lnTo>
                    <a:pt x="6828" y="41817"/>
                  </a:lnTo>
                  <a:lnTo>
                    <a:pt x="6847" y="42005"/>
                  </a:lnTo>
                  <a:lnTo>
                    <a:pt x="6884" y="42175"/>
                  </a:lnTo>
                  <a:lnTo>
                    <a:pt x="6941" y="42345"/>
                  </a:lnTo>
                  <a:lnTo>
                    <a:pt x="7035" y="42514"/>
                  </a:lnTo>
                  <a:lnTo>
                    <a:pt x="7130" y="42684"/>
                  </a:lnTo>
                  <a:lnTo>
                    <a:pt x="7224" y="42835"/>
                  </a:lnTo>
                  <a:lnTo>
                    <a:pt x="7356" y="42967"/>
                  </a:lnTo>
                  <a:lnTo>
                    <a:pt x="7507" y="43099"/>
                  </a:lnTo>
                  <a:lnTo>
                    <a:pt x="7658" y="43212"/>
                  </a:lnTo>
                  <a:lnTo>
                    <a:pt x="7809" y="43307"/>
                  </a:lnTo>
                  <a:lnTo>
                    <a:pt x="7978" y="43382"/>
                  </a:lnTo>
                  <a:lnTo>
                    <a:pt x="8148" y="43439"/>
                  </a:lnTo>
                  <a:lnTo>
                    <a:pt x="8337" y="43476"/>
                  </a:lnTo>
                  <a:lnTo>
                    <a:pt x="8507" y="43514"/>
                  </a:lnTo>
                  <a:lnTo>
                    <a:pt x="8865" y="43514"/>
                  </a:lnTo>
                  <a:lnTo>
                    <a:pt x="9054" y="43476"/>
                  </a:lnTo>
                  <a:lnTo>
                    <a:pt x="9223" y="43439"/>
                  </a:lnTo>
                  <a:lnTo>
                    <a:pt x="9393" y="43382"/>
                  </a:lnTo>
                  <a:lnTo>
                    <a:pt x="9563" y="43307"/>
                  </a:lnTo>
                  <a:lnTo>
                    <a:pt x="9714" y="43212"/>
                  </a:lnTo>
                  <a:lnTo>
                    <a:pt x="9865" y="43099"/>
                  </a:lnTo>
                  <a:lnTo>
                    <a:pt x="10015" y="42967"/>
                  </a:lnTo>
                  <a:lnTo>
                    <a:pt x="13014" y="39968"/>
                  </a:lnTo>
                  <a:lnTo>
                    <a:pt x="13014" y="39968"/>
                  </a:lnTo>
                  <a:lnTo>
                    <a:pt x="10657" y="43495"/>
                  </a:lnTo>
                  <a:lnTo>
                    <a:pt x="10562" y="43665"/>
                  </a:lnTo>
                  <a:lnTo>
                    <a:pt x="10487" y="43835"/>
                  </a:lnTo>
                  <a:lnTo>
                    <a:pt x="10412" y="44004"/>
                  </a:lnTo>
                  <a:lnTo>
                    <a:pt x="10374" y="44193"/>
                  </a:lnTo>
                  <a:lnTo>
                    <a:pt x="10355" y="44363"/>
                  </a:lnTo>
                  <a:lnTo>
                    <a:pt x="10336" y="44551"/>
                  </a:lnTo>
                  <a:lnTo>
                    <a:pt x="10355" y="44721"/>
                  </a:lnTo>
                  <a:lnTo>
                    <a:pt x="10374" y="44910"/>
                  </a:lnTo>
                  <a:lnTo>
                    <a:pt x="10430" y="45080"/>
                  </a:lnTo>
                  <a:lnTo>
                    <a:pt x="10487" y="45249"/>
                  </a:lnTo>
                  <a:lnTo>
                    <a:pt x="10562" y="45419"/>
                  </a:lnTo>
                  <a:lnTo>
                    <a:pt x="10657" y="45570"/>
                  </a:lnTo>
                  <a:lnTo>
                    <a:pt x="10751" y="45721"/>
                  </a:lnTo>
                  <a:lnTo>
                    <a:pt x="10883" y="45853"/>
                  </a:lnTo>
                  <a:lnTo>
                    <a:pt x="11015" y="45985"/>
                  </a:lnTo>
                  <a:lnTo>
                    <a:pt x="11166" y="46098"/>
                  </a:lnTo>
                  <a:lnTo>
                    <a:pt x="11336" y="46192"/>
                  </a:lnTo>
                  <a:lnTo>
                    <a:pt x="11506" y="46268"/>
                  </a:lnTo>
                  <a:lnTo>
                    <a:pt x="11694" y="46343"/>
                  </a:lnTo>
                  <a:lnTo>
                    <a:pt x="11864" y="46381"/>
                  </a:lnTo>
                  <a:lnTo>
                    <a:pt x="12052" y="46400"/>
                  </a:lnTo>
                  <a:lnTo>
                    <a:pt x="12222" y="46419"/>
                  </a:lnTo>
                  <a:lnTo>
                    <a:pt x="12411" y="46400"/>
                  </a:lnTo>
                  <a:lnTo>
                    <a:pt x="12581" y="46381"/>
                  </a:lnTo>
                  <a:lnTo>
                    <a:pt x="12750" y="46343"/>
                  </a:lnTo>
                  <a:lnTo>
                    <a:pt x="12920" y="46268"/>
                  </a:lnTo>
                  <a:lnTo>
                    <a:pt x="13090" y="46192"/>
                  </a:lnTo>
                  <a:lnTo>
                    <a:pt x="13241" y="46098"/>
                  </a:lnTo>
                  <a:lnTo>
                    <a:pt x="13392" y="46004"/>
                  </a:lnTo>
                  <a:lnTo>
                    <a:pt x="13543" y="45872"/>
                  </a:lnTo>
                  <a:lnTo>
                    <a:pt x="13656" y="45740"/>
                  </a:lnTo>
                  <a:lnTo>
                    <a:pt x="13769" y="45589"/>
                  </a:lnTo>
                  <a:lnTo>
                    <a:pt x="16145" y="42043"/>
                  </a:lnTo>
                  <a:lnTo>
                    <a:pt x="14504" y="45966"/>
                  </a:lnTo>
                  <a:lnTo>
                    <a:pt x="14448" y="46155"/>
                  </a:lnTo>
                  <a:lnTo>
                    <a:pt x="14410" y="46343"/>
                  </a:lnTo>
                  <a:lnTo>
                    <a:pt x="14372" y="46513"/>
                  </a:lnTo>
                  <a:lnTo>
                    <a:pt x="14372" y="46702"/>
                  </a:lnTo>
                  <a:lnTo>
                    <a:pt x="14372" y="46890"/>
                  </a:lnTo>
                  <a:lnTo>
                    <a:pt x="14410" y="47060"/>
                  </a:lnTo>
                  <a:lnTo>
                    <a:pt x="14448" y="47249"/>
                  </a:lnTo>
                  <a:lnTo>
                    <a:pt x="14504" y="47418"/>
                  </a:lnTo>
                  <a:lnTo>
                    <a:pt x="14580" y="47569"/>
                  </a:lnTo>
                  <a:lnTo>
                    <a:pt x="14674" y="47720"/>
                  </a:lnTo>
                  <a:lnTo>
                    <a:pt x="14787" y="47871"/>
                  </a:lnTo>
                  <a:lnTo>
                    <a:pt x="14901" y="48003"/>
                  </a:lnTo>
                  <a:lnTo>
                    <a:pt x="15051" y="48135"/>
                  </a:lnTo>
                  <a:lnTo>
                    <a:pt x="15183" y="48248"/>
                  </a:lnTo>
                  <a:lnTo>
                    <a:pt x="15353" y="48343"/>
                  </a:lnTo>
                  <a:lnTo>
                    <a:pt x="15523" y="48418"/>
                  </a:lnTo>
                  <a:lnTo>
                    <a:pt x="15712" y="48494"/>
                  </a:lnTo>
                  <a:lnTo>
                    <a:pt x="15881" y="48531"/>
                  </a:lnTo>
                  <a:lnTo>
                    <a:pt x="16070" y="48569"/>
                  </a:lnTo>
                  <a:lnTo>
                    <a:pt x="16259" y="48569"/>
                  </a:lnTo>
                  <a:lnTo>
                    <a:pt x="16447" y="48550"/>
                  </a:lnTo>
                  <a:lnTo>
                    <a:pt x="16617" y="48531"/>
                  </a:lnTo>
                  <a:lnTo>
                    <a:pt x="16787" y="48494"/>
                  </a:lnTo>
                  <a:lnTo>
                    <a:pt x="16956" y="48418"/>
                  </a:lnTo>
                  <a:lnTo>
                    <a:pt x="17126" y="48343"/>
                  </a:lnTo>
                  <a:lnTo>
                    <a:pt x="17277" y="48248"/>
                  </a:lnTo>
                  <a:lnTo>
                    <a:pt x="17428" y="48154"/>
                  </a:lnTo>
                  <a:lnTo>
                    <a:pt x="17560" y="48022"/>
                  </a:lnTo>
                  <a:lnTo>
                    <a:pt x="17692" y="47890"/>
                  </a:lnTo>
                  <a:lnTo>
                    <a:pt x="17805" y="47739"/>
                  </a:lnTo>
                  <a:lnTo>
                    <a:pt x="17900" y="47588"/>
                  </a:lnTo>
                  <a:lnTo>
                    <a:pt x="17975" y="47418"/>
                  </a:lnTo>
                  <a:lnTo>
                    <a:pt x="19597" y="43476"/>
                  </a:lnTo>
                  <a:lnTo>
                    <a:pt x="18767" y="47645"/>
                  </a:lnTo>
                  <a:lnTo>
                    <a:pt x="18748" y="47833"/>
                  </a:lnTo>
                  <a:lnTo>
                    <a:pt x="18729" y="48022"/>
                  </a:lnTo>
                  <a:lnTo>
                    <a:pt x="18748" y="48211"/>
                  </a:lnTo>
                  <a:lnTo>
                    <a:pt x="18767" y="48399"/>
                  </a:lnTo>
                  <a:lnTo>
                    <a:pt x="18824" y="48569"/>
                  </a:lnTo>
                  <a:lnTo>
                    <a:pt x="18880" y="48739"/>
                  </a:lnTo>
                  <a:lnTo>
                    <a:pt x="18956" y="48908"/>
                  </a:lnTo>
                  <a:lnTo>
                    <a:pt x="19050" y="49059"/>
                  </a:lnTo>
                  <a:lnTo>
                    <a:pt x="19163" y="49210"/>
                  </a:lnTo>
                  <a:lnTo>
                    <a:pt x="19276" y="49342"/>
                  </a:lnTo>
                  <a:lnTo>
                    <a:pt x="19408" y="49455"/>
                  </a:lnTo>
                  <a:lnTo>
                    <a:pt x="19559" y="49569"/>
                  </a:lnTo>
                  <a:lnTo>
                    <a:pt x="19710" y="49663"/>
                  </a:lnTo>
                  <a:lnTo>
                    <a:pt x="19880" y="49738"/>
                  </a:lnTo>
                  <a:lnTo>
                    <a:pt x="20069" y="49814"/>
                  </a:lnTo>
                  <a:lnTo>
                    <a:pt x="20238" y="49852"/>
                  </a:lnTo>
                  <a:lnTo>
                    <a:pt x="20446" y="49889"/>
                  </a:lnTo>
                  <a:lnTo>
                    <a:pt x="20804" y="49889"/>
                  </a:lnTo>
                  <a:lnTo>
                    <a:pt x="20993" y="49852"/>
                  </a:lnTo>
                  <a:lnTo>
                    <a:pt x="21163" y="49814"/>
                  </a:lnTo>
                  <a:lnTo>
                    <a:pt x="21332" y="49738"/>
                  </a:lnTo>
                  <a:lnTo>
                    <a:pt x="21502" y="49663"/>
                  </a:lnTo>
                  <a:lnTo>
                    <a:pt x="21653" y="49569"/>
                  </a:lnTo>
                  <a:lnTo>
                    <a:pt x="21804" y="49474"/>
                  </a:lnTo>
                  <a:lnTo>
                    <a:pt x="21936" y="49342"/>
                  </a:lnTo>
                  <a:lnTo>
                    <a:pt x="22049" y="49210"/>
                  </a:lnTo>
                  <a:lnTo>
                    <a:pt x="22162" y="49078"/>
                  </a:lnTo>
                  <a:lnTo>
                    <a:pt x="22256" y="48908"/>
                  </a:lnTo>
                  <a:lnTo>
                    <a:pt x="22332" y="48739"/>
                  </a:lnTo>
                  <a:lnTo>
                    <a:pt x="22407" y="48569"/>
                  </a:lnTo>
                  <a:lnTo>
                    <a:pt x="22445" y="48380"/>
                  </a:lnTo>
                  <a:lnTo>
                    <a:pt x="23275" y="44212"/>
                  </a:lnTo>
                  <a:lnTo>
                    <a:pt x="23275" y="48456"/>
                  </a:lnTo>
                  <a:lnTo>
                    <a:pt x="23294" y="48663"/>
                  </a:lnTo>
                  <a:lnTo>
                    <a:pt x="23313" y="48852"/>
                  </a:lnTo>
                  <a:lnTo>
                    <a:pt x="23369" y="49022"/>
                  </a:lnTo>
                  <a:lnTo>
                    <a:pt x="23426" y="49191"/>
                  </a:lnTo>
                  <a:lnTo>
                    <a:pt x="23501" y="49361"/>
                  </a:lnTo>
                  <a:lnTo>
                    <a:pt x="23596" y="49512"/>
                  </a:lnTo>
                  <a:lnTo>
                    <a:pt x="23709" y="49663"/>
                  </a:lnTo>
                  <a:lnTo>
                    <a:pt x="23822" y="49795"/>
                  </a:lnTo>
                  <a:lnTo>
                    <a:pt x="23973" y="49908"/>
                  </a:lnTo>
                  <a:lnTo>
                    <a:pt x="24105" y="50021"/>
                  </a:lnTo>
                  <a:lnTo>
                    <a:pt x="24256" y="50116"/>
                  </a:lnTo>
                  <a:lnTo>
                    <a:pt x="24426" y="50191"/>
                  </a:lnTo>
                  <a:lnTo>
                    <a:pt x="24595" y="50248"/>
                  </a:lnTo>
                  <a:lnTo>
                    <a:pt x="24784" y="50304"/>
                  </a:lnTo>
                  <a:lnTo>
                    <a:pt x="24973" y="50323"/>
                  </a:lnTo>
                  <a:lnTo>
                    <a:pt x="25161" y="50342"/>
                  </a:lnTo>
                  <a:lnTo>
                    <a:pt x="25350" y="50323"/>
                  </a:lnTo>
                  <a:lnTo>
                    <a:pt x="25538" y="50304"/>
                  </a:lnTo>
                  <a:lnTo>
                    <a:pt x="25708" y="50248"/>
                  </a:lnTo>
                  <a:lnTo>
                    <a:pt x="25878" y="50191"/>
                  </a:lnTo>
                  <a:lnTo>
                    <a:pt x="26048" y="50116"/>
                  </a:lnTo>
                  <a:lnTo>
                    <a:pt x="26199" y="50021"/>
                  </a:lnTo>
                  <a:lnTo>
                    <a:pt x="26349" y="49908"/>
                  </a:lnTo>
                  <a:lnTo>
                    <a:pt x="26481" y="49795"/>
                  </a:lnTo>
                  <a:lnTo>
                    <a:pt x="26595" y="49663"/>
                  </a:lnTo>
                  <a:lnTo>
                    <a:pt x="26708" y="49512"/>
                  </a:lnTo>
                  <a:lnTo>
                    <a:pt x="26802" y="49361"/>
                  </a:lnTo>
                  <a:lnTo>
                    <a:pt x="26878" y="49191"/>
                  </a:lnTo>
                  <a:lnTo>
                    <a:pt x="26953" y="49022"/>
                  </a:lnTo>
                  <a:lnTo>
                    <a:pt x="26991" y="48852"/>
                  </a:lnTo>
                  <a:lnTo>
                    <a:pt x="27028" y="48663"/>
                  </a:lnTo>
                  <a:lnTo>
                    <a:pt x="27028" y="48456"/>
                  </a:lnTo>
                  <a:lnTo>
                    <a:pt x="27028" y="44212"/>
                  </a:lnTo>
                  <a:lnTo>
                    <a:pt x="27858" y="48380"/>
                  </a:lnTo>
                  <a:lnTo>
                    <a:pt x="27915" y="48569"/>
                  </a:lnTo>
                  <a:lnTo>
                    <a:pt x="27971" y="48739"/>
                  </a:lnTo>
                  <a:lnTo>
                    <a:pt x="28047" y="48908"/>
                  </a:lnTo>
                  <a:lnTo>
                    <a:pt x="28141" y="49078"/>
                  </a:lnTo>
                  <a:lnTo>
                    <a:pt x="28254" y="49210"/>
                  </a:lnTo>
                  <a:lnTo>
                    <a:pt x="28386" y="49342"/>
                  </a:lnTo>
                  <a:lnTo>
                    <a:pt x="28518" y="49474"/>
                  </a:lnTo>
                  <a:lnTo>
                    <a:pt x="28650" y="49569"/>
                  </a:lnTo>
                  <a:lnTo>
                    <a:pt x="28820" y="49663"/>
                  </a:lnTo>
                  <a:lnTo>
                    <a:pt x="28971" y="49738"/>
                  </a:lnTo>
                  <a:lnTo>
                    <a:pt x="29141" y="49814"/>
                  </a:lnTo>
                  <a:lnTo>
                    <a:pt x="29329" y="49852"/>
                  </a:lnTo>
                  <a:lnTo>
                    <a:pt x="29499" y="49889"/>
                  </a:lnTo>
                  <a:lnTo>
                    <a:pt x="29876" y="49889"/>
                  </a:lnTo>
                  <a:lnTo>
                    <a:pt x="30065" y="49852"/>
                  </a:lnTo>
                  <a:lnTo>
                    <a:pt x="30254" y="49814"/>
                  </a:lnTo>
                  <a:lnTo>
                    <a:pt x="30423" y="49738"/>
                  </a:lnTo>
                  <a:lnTo>
                    <a:pt x="30593" y="49663"/>
                  </a:lnTo>
                  <a:lnTo>
                    <a:pt x="30744" y="49569"/>
                  </a:lnTo>
                  <a:lnTo>
                    <a:pt x="30895" y="49455"/>
                  </a:lnTo>
                  <a:lnTo>
                    <a:pt x="31027" y="49342"/>
                  </a:lnTo>
                  <a:lnTo>
                    <a:pt x="31159" y="49210"/>
                  </a:lnTo>
                  <a:lnTo>
                    <a:pt x="31253" y="49059"/>
                  </a:lnTo>
                  <a:lnTo>
                    <a:pt x="31348" y="48908"/>
                  </a:lnTo>
                  <a:lnTo>
                    <a:pt x="31423" y="48739"/>
                  </a:lnTo>
                  <a:lnTo>
                    <a:pt x="31499" y="48569"/>
                  </a:lnTo>
                  <a:lnTo>
                    <a:pt x="31536" y="48399"/>
                  </a:lnTo>
                  <a:lnTo>
                    <a:pt x="31574" y="48211"/>
                  </a:lnTo>
                  <a:lnTo>
                    <a:pt x="31574" y="48022"/>
                  </a:lnTo>
                  <a:lnTo>
                    <a:pt x="31574" y="47833"/>
                  </a:lnTo>
                  <a:lnTo>
                    <a:pt x="31536" y="47645"/>
                  </a:lnTo>
                  <a:lnTo>
                    <a:pt x="30706" y="43476"/>
                  </a:lnTo>
                  <a:lnTo>
                    <a:pt x="32328" y="47418"/>
                  </a:lnTo>
                  <a:lnTo>
                    <a:pt x="32423" y="47588"/>
                  </a:lnTo>
                  <a:lnTo>
                    <a:pt x="32517" y="47739"/>
                  </a:lnTo>
                  <a:lnTo>
                    <a:pt x="32630" y="47890"/>
                  </a:lnTo>
                  <a:lnTo>
                    <a:pt x="32762" y="48022"/>
                  </a:lnTo>
                  <a:lnTo>
                    <a:pt x="32894" y="48154"/>
                  </a:lnTo>
                  <a:lnTo>
                    <a:pt x="33026" y="48248"/>
                  </a:lnTo>
                  <a:lnTo>
                    <a:pt x="33196" y="48343"/>
                  </a:lnTo>
                  <a:lnTo>
                    <a:pt x="33347" y="48418"/>
                  </a:lnTo>
                  <a:lnTo>
                    <a:pt x="33517" y="48494"/>
                  </a:lnTo>
                  <a:lnTo>
                    <a:pt x="33705" y="48531"/>
                  </a:lnTo>
                  <a:lnTo>
                    <a:pt x="33875" y="48550"/>
                  </a:lnTo>
                  <a:lnTo>
                    <a:pt x="34064" y="48569"/>
                  </a:lnTo>
                  <a:lnTo>
                    <a:pt x="34233" y="48569"/>
                  </a:lnTo>
                  <a:lnTo>
                    <a:pt x="34422" y="48531"/>
                  </a:lnTo>
                  <a:lnTo>
                    <a:pt x="34611" y="48494"/>
                  </a:lnTo>
                  <a:lnTo>
                    <a:pt x="34780" y="48418"/>
                  </a:lnTo>
                  <a:lnTo>
                    <a:pt x="34969" y="48343"/>
                  </a:lnTo>
                  <a:lnTo>
                    <a:pt x="35120" y="48248"/>
                  </a:lnTo>
                  <a:lnTo>
                    <a:pt x="35271" y="48135"/>
                  </a:lnTo>
                  <a:lnTo>
                    <a:pt x="35403" y="48003"/>
                  </a:lnTo>
                  <a:lnTo>
                    <a:pt x="35535" y="47871"/>
                  </a:lnTo>
                  <a:lnTo>
                    <a:pt x="35629" y="47720"/>
                  </a:lnTo>
                  <a:lnTo>
                    <a:pt x="35723" y="47569"/>
                  </a:lnTo>
                  <a:lnTo>
                    <a:pt x="35799" y="47418"/>
                  </a:lnTo>
                  <a:lnTo>
                    <a:pt x="35856" y="47249"/>
                  </a:lnTo>
                  <a:lnTo>
                    <a:pt x="35912" y="47060"/>
                  </a:lnTo>
                  <a:lnTo>
                    <a:pt x="35931" y="46890"/>
                  </a:lnTo>
                  <a:lnTo>
                    <a:pt x="35950" y="46702"/>
                  </a:lnTo>
                  <a:lnTo>
                    <a:pt x="35931" y="46513"/>
                  </a:lnTo>
                  <a:lnTo>
                    <a:pt x="35912" y="46343"/>
                  </a:lnTo>
                  <a:lnTo>
                    <a:pt x="35874" y="46155"/>
                  </a:lnTo>
                  <a:lnTo>
                    <a:pt x="35799" y="45966"/>
                  </a:lnTo>
                  <a:lnTo>
                    <a:pt x="34177" y="42043"/>
                  </a:lnTo>
                  <a:lnTo>
                    <a:pt x="34177" y="42043"/>
                  </a:lnTo>
                  <a:lnTo>
                    <a:pt x="36535" y="45589"/>
                  </a:lnTo>
                  <a:lnTo>
                    <a:pt x="36648" y="45740"/>
                  </a:lnTo>
                  <a:lnTo>
                    <a:pt x="36780" y="45872"/>
                  </a:lnTo>
                  <a:lnTo>
                    <a:pt x="36912" y="46004"/>
                  </a:lnTo>
                  <a:lnTo>
                    <a:pt x="37063" y="46098"/>
                  </a:lnTo>
                  <a:lnTo>
                    <a:pt x="37214" y="46192"/>
                  </a:lnTo>
                  <a:lnTo>
                    <a:pt x="37383" y="46268"/>
                  </a:lnTo>
                  <a:lnTo>
                    <a:pt x="37553" y="46343"/>
                  </a:lnTo>
                  <a:lnTo>
                    <a:pt x="37723" y="46381"/>
                  </a:lnTo>
                  <a:lnTo>
                    <a:pt x="37911" y="46400"/>
                  </a:lnTo>
                  <a:lnTo>
                    <a:pt x="38081" y="46419"/>
                  </a:lnTo>
                  <a:lnTo>
                    <a:pt x="38270" y="46400"/>
                  </a:lnTo>
                  <a:lnTo>
                    <a:pt x="38458" y="46381"/>
                  </a:lnTo>
                  <a:lnTo>
                    <a:pt x="38628" y="46343"/>
                  </a:lnTo>
                  <a:lnTo>
                    <a:pt x="38798" y="46268"/>
                  </a:lnTo>
                  <a:lnTo>
                    <a:pt x="38968" y="46192"/>
                  </a:lnTo>
                  <a:lnTo>
                    <a:pt x="39137" y="46098"/>
                  </a:lnTo>
                  <a:lnTo>
                    <a:pt x="39288" y="45985"/>
                  </a:lnTo>
                  <a:lnTo>
                    <a:pt x="39439" y="45853"/>
                  </a:lnTo>
                  <a:lnTo>
                    <a:pt x="39552" y="45721"/>
                  </a:lnTo>
                  <a:lnTo>
                    <a:pt x="39666" y="45570"/>
                  </a:lnTo>
                  <a:lnTo>
                    <a:pt x="39760" y="45419"/>
                  </a:lnTo>
                  <a:lnTo>
                    <a:pt x="39835" y="45249"/>
                  </a:lnTo>
                  <a:lnTo>
                    <a:pt x="39892" y="45080"/>
                  </a:lnTo>
                  <a:lnTo>
                    <a:pt x="39930" y="44910"/>
                  </a:lnTo>
                  <a:lnTo>
                    <a:pt x="39967" y="44721"/>
                  </a:lnTo>
                  <a:lnTo>
                    <a:pt x="39967" y="44551"/>
                  </a:lnTo>
                  <a:lnTo>
                    <a:pt x="39967" y="44363"/>
                  </a:lnTo>
                  <a:lnTo>
                    <a:pt x="39930" y="44193"/>
                  </a:lnTo>
                  <a:lnTo>
                    <a:pt x="39892" y="44004"/>
                  </a:lnTo>
                  <a:lnTo>
                    <a:pt x="39835" y="43835"/>
                  </a:lnTo>
                  <a:lnTo>
                    <a:pt x="39760" y="43665"/>
                  </a:lnTo>
                  <a:lnTo>
                    <a:pt x="39647" y="43495"/>
                  </a:lnTo>
                  <a:lnTo>
                    <a:pt x="37289" y="39968"/>
                  </a:lnTo>
                  <a:lnTo>
                    <a:pt x="37289" y="39968"/>
                  </a:lnTo>
                  <a:lnTo>
                    <a:pt x="40307" y="42967"/>
                  </a:lnTo>
                  <a:lnTo>
                    <a:pt x="40439" y="43099"/>
                  </a:lnTo>
                  <a:lnTo>
                    <a:pt x="40590" y="43212"/>
                  </a:lnTo>
                  <a:lnTo>
                    <a:pt x="40759" y="43307"/>
                  </a:lnTo>
                  <a:lnTo>
                    <a:pt x="40929" y="43382"/>
                  </a:lnTo>
                  <a:lnTo>
                    <a:pt x="41099" y="43439"/>
                  </a:lnTo>
                  <a:lnTo>
                    <a:pt x="41269" y="43476"/>
                  </a:lnTo>
                  <a:lnTo>
                    <a:pt x="41438" y="43514"/>
                  </a:lnTo>
                  <a:lnTo>
                    <a:pt x="41797" y="43514"/>
                  </a:lnTo>
                  <a:lnTo>
                    <a:pt x="41985" y="43476"/>
                  </a:lnTo>
                  <a:lnTo>
                    <a:pt x="42155" y="43439"/>
                  </a:lnTo>
                  <a:lnTo>
                    <a:pt x="42325" y="43382"/>
                  </a:lnTo>
                  <a:lnTo>
                    <a:pt x="42495" y="43307"/>
                  </a:lnTo>
                  <a:lnTo>
                    <a:pt x="42664" y="43212"/>
                  </a:lnTo>
                  <a:lnTo>
                    <a:pt x="42815" y="43099"/>
                  </a:lnTo>
                  <a:lnTo>
                    <a:pt x="42947" y="42967"/>
                  </a:lnTo>
                  <a:lnTo>
                    <a:pt x="43079" y="42835"/>
                  </a:lnTo>
                  <a:lnTo>
                    <a:pt x="43193" y="42684"/>
                  </a:lnTo>
                  <a:lnTo>
                    <a:pt x="43287" y="42514"/>
                  </a:lnTo>
                  <a:lnTo>
                    <a:pt x="43362" y="42345"/>
                  </a:lnTo>
                  <a:lnTo>
                    <a:pt x="43419" y="42175"/>
                  </a:lnTo>
                  <a:lnTo>
                    <a:pt x="43476" y="42005"/>
                  </a:lnTo>
                  <a:lnTo>
                    <a:pt x="43494" y="41817"/>
                  </a:lnTo>
                  <a:lnTo>
                    <a:pt x="43494" y="41647"/>
                  </a:lnTo>
                  <a:lnTo>
                    <a:pt x="43494" y="41458"/>
                  </a:lnTo>
                  <a:lnTo>
                    <a:pt x="43476" y="41288"/>
                  </a:lnTo>
                  <a:lnTo>
                    <a:pt x="43419" y="41119"/>
                  </a:lnTo>
                  <a:lnTo>
                    <a:pt x="43362" y="40930"/>
                  </a:lnTo>
                  <a:lnTo>
                    <a:pt x="43287" y="40779"/>
                  </a:lnTo>
                  <a:lnTo>
                    <a:pt x="43193" y="40609"/>
                  </a:lnTo>
                  <a:lnTo>
                    <a:pt x="43079" y="40459"/>
                  </a:lnTo>
                  <a:lnTo>
                    <a:pt x="42947" y="40327"/>
                  </a:lnTo>
                  <a:lnTo>
                    <a:pt x="39948" y="37309"/>
                  </a:lnTo>
                  <a:lnTo>
                    <a:pt x="43476" y="39666"/>
                  </a:lnTo>
                  <a:lnTo>
                    <a:pt x="43645" y="39780"/>
                  </a:lnTo>
                  <a:lnTo>
                    <a:pt x="43815" y="39855"/>
                  </a:lnTo>
                  <a:lnTo>
                    <a:pt x="43985" y="39912"/>
                  </a:lnTo>
                  <a:lnTo>
                    <a:pt x="44173" y="39949"/>
                  </a:lnTo>
                  <a:lnTo>
                    <a:pt x="44343" y="39987"/>
                  </a:lnTo>
                  <a:lnTo>
                    <a:pt x="44701" y="39987"/>
                  </a:lnTo>
                  <a:lnTo>
                    <a:pt x="44890" y="39949"/>
                  </a:lnTo>
                  <a:lnTo>
                    <a:pt x="45060" y="39912"/>
                  </a:lnTo>
                  <a:lnTo>
                    <a:pt x="45230" y="39855"/>
                  </a:lnTo>
                  <a:lnTo>
                    <a:pt x="45399" y="39780"/>
                  </a:lnTo>
                  <a:lnTo>
                    <a:pt x="45550" y="39685"/>
                  </a:lnTo>
                  <a:lnTo>
                    <a:pt x="45701" y="39572"/>
                  </a:lnTo>
                  <a:lnTo>
                    <a:pt x="45833" y="39440"/>
                  </a:lnTo>
                  <a:lnTo>
                    <a:pt x="45965" y="39308"/>
                  </a:lnTo>
                  <a:lnTo>
                    <a:pt x="46078" y="39157"/>
                  </a:lnTo>
                  <a:lnTo>
                    <a:pt x="46173" y="38987"/>
                  </a:lnTo>
                  <a:lnTo>
                    <a:pt x="46267" y="38818"/>
                  </a:lnTo>
                  <a:lnTo>
                    <a:pt x="46324" y="38648"/>
                  </a:lnTo>
                  <a:lnTo>
                    <a:pt x="46361" y="38459"/>
                  </a:lnTo>
                  <a:lnTo>
                    <a:pt x="46380" y="38289"/>
                  </a:lnTo>
                  <a:lnTo>
                    <a:pt x="46399" y="38101"/>
                  </a:lnTo>
                  <a:lnTo>
                    <a:pt x="46380" y="37931"/>
                  </a:lnTo>
                  <a:lnTo>
                    <a:pt x="46361" y="37743"/>
                  </a:lnTo>
                  <a:lnTo>
                    <a:pt x="46324" y="37573"/>
                  </a:lnTo>
                  <a:lnTo>
                    <a:pt x="46267" y="37403"/>
                  </a:lnTo>
                  <a:lnTo>
                    <a:pt x="46173" y="37233"/>
                  </a:lnTo>
                  <a:lnTo>
                    <a:pt x="46097" y="37082"/>
                  </a:lnTo>
                  <a:lnTo>
                    <a:pt x="45984" y="36931"/>
                  </a:lnTo>
                  <a:lnTo>
                    <a:pt x="45852" y="36799"/>
                  </a:lnTo>
                  <a:lnTo>
                    <a:pt x="45720" y="36667"/>
                  </a:lnTo>
                  <a:lnTo>
                    <a:pt x="45569" y="36554"/>
                  </a:lnTo>
                  <a:lnTo>
                    <a:pt x="42023" y="34197"/>
                  </a:lnTo>
                  <a:lnTo>
                    <a:pt x="45965" y="35819"/>
                  </a:lnTo>
                  <a:lnTo>
                    <a:pt x="46135" y="35875"/>
                  </a:lnTo>
                  <a:lnTo>
                    <a:pt x="46324" y="35932"/>
                  </a:lnTo>
                  <a:lnTo>
                    <a:pt x="46512" y="35951"/>
                  </a:lnTo>
                  <a:lnTo>
                    <a:pt x="46682" y="35970"/>
                  </a:lnTo>
                  <a:lnTo>
                    <a:pt x="46871" y="35951"/>
                  </a:lnTo>
                  <a:lnTo>
                    <a:pt x="47040" y="35932"/>
                  </a:lnTo>
                  <a:lnTo>
                    <a:pt x="47229" y="35875"/>
                  </a:lnTo>
                  <a:lnTo>
                    <a:pt x="47399" y="35819"/>
                  </a:lnTo>
                  <a:lnTo>
                    <a:pt x="47550" y="35743"/>
                  </a:lnTo>
                  <a:lnTo>
                    <a:pt x="47700" y="35649"/>
                  </a:lnTo>
                  <a:lnTo>
                    <a:pt x="47851" y="35536"/>
                  </a:lnTo>
                  <a:lnTo>
                    <a:pt x="47983" y="35423"/>
                  </a:lnTo>
                  <a:lnTo>
                    <a:pt x="48115" y="35291"/>
                  </a:lnTo>
                  <a:lnTo>
                    <a:pt x="48229" y="35140"/>
                  </a:lnTo>
                  <a:lnTo>
                    <a:pt x="48323" y="34970"/>
                  </a:lnTo>
                  <a:lnTo>
                    <a:pt x="48398" y="34800"/>
                  </a:lnTo>
                  <a:lnTo>
                    <a:pt x="48474" y="34630"/>
                  </a:lnTo>
                  <a:lnTo>
                    <a:pt x="48511" y="34442"/>
                  </a:lnTo>
                  <a:lnTo>
                    <a:pt x="48549" y="34253"/>
                  </a:lnTo>
                  <a:lnTo>
                    <a:pt x="48549" y="34083"/>
                  </a:lnTo>
                  <a:lnTo>
                    <a:pt x="48530" y="33895"/>
                  </a:lnTo>
                  <a:lnTo>
                    <a:pt x="48511" y="33706"/>
                  </a:lnTo>
                  <a:lnTo>
                    <a:pt x="48474" y="33536"/>
                  </a:lnTo>
                  <a:lnTo>
                    <a:pt x="48398" y="33367"/>
                  </a:lnTo>
                  <a:lnTo>
                    <a:pt x="48323" y="33216"/>
                  </a:lnTo>
                  <a:lnTo>
                    <a:pt x="48229" y="33046"/>
                  </a:lnTo>
                  <a:lnTo>
                    <a:pt x="48134" y="32914"/>
                  </a:lnTo>
                  <a:lnTo>
                    <a:pt x="48002" y="32763"/>
                  </a:lnTo>
                  <a:lnTo>
                    <a:pt x="47870" y="32650"/>
                  </a:lnTo>
                  <a:lnTo>
                    <a:pt x="47719" y="32537"/>
                  </a:lnTo>
                  <a:lnTo>
                    <a:pt x="47568" y="32442"/>
                  </a:lnTo>
                  <a:lnTo>
                    <a:pt x="47399" y="32348"/>
                  </a:lnTo>
                  <a:lnTo>
                    <a:pt x="43457" y="30726"/>
                  </a:lnTo>
                  <a:lnTo>
                    <a:pt x="47625" y="31556"/>
                  </a:lnTo>
                  <a:lnTo>
                    <a:pt x="47832" y="31594"/>
                  </a:lnTo>
                  <a:lnTo>
                    <a:pt x="48021" y="31594"/>
                  </a:lnTo>
                  <a:lnTo>
                    <a:pt x="48191" y="31575"/>
                  </a:lnTo>
                  <a:lnTo>
                    <a:pt x="48379" y="31556"/>
                  </a:lnTo>
                  <a:lnTo>
                    <a:pt x="48549" y="31518"/>
                  </a:lnTo>
                  <a:lnTo>
                    <a:pt x="48719" y="31443"/>
                  </a:lnTo>
                  <a:lnTo>
                    <a:pt x="48889" y="31367"/>
                  </a:lnTo>
                  <a:lnTo>
                    <a:pt x="49040" y="31273"/>
                  </a:lnTo>
                  <a:lnTo>
                    <a:pt x="49190" y="31179"/>
                  </a:lnTo>
                  <a:lnTo>
                    <a:pt x="49323" y="31047"/>
                  </a:lnTo>
                  <a:lnTo>
                    <a:pt x="49436" y="30915"/>
                  </a:lnTo>
                  <a:lnTo>
                    <a:pt x="49549" y="30764"/>
                  </a:lnTo>
                  <a:lnTo>
                    <a:pt x="49643" y="30613"/>
                  </a:lnTo>
                  <a:lnTo>
                    <a:pt x="49719" y="30443"/>
                  </a:lnTo>
                  <a:lnTo>
                    <a:pt x="49794" y="30273"/>
                  </a:lnTo>
                  <a:lnTo>
                    <a:pt x="49832" y="30085"/>
                  </a:lnTo>
                  <a:lnTo>
                    <a:pt x="49870" y="29896"/>
                  </a:lnTo>
                  <a:lnTo>
                    <a:pt x="49870" y="29708"/>
                  </a:lnTo>
                  <a:lnTo>
                    <a:pt x="49870" y="29519"/>
                  </a:lnTo>
                  <a:lnTo>
                    <a:pt x="49832" y="29330"/>
                  </a:lnTo>
                  <a:lnTo>
                    <a:pt x="49794" y="29161"/>
                  </a:lnTo>
                  <a:lnTo>
                    <a:pt x="49737" y="28991"/>
                  </a:lnTo>
                  <a:lnTo>
                    <a:pt x="49643" y="28821"/>
                  </a:lnTo>
                  <a:lnTo>
                    <a:pt x="49568" y="28670"/>
                  </a:lnTo>
                  <a:lnTo>
                    <a:pt x="49455" y="28538"/>
                  </a:lnTo>
                  <a:lnTo>
                    <a:pt x="49323" y="28406"/>
                  </a:lnTo>
                  <a:lnTo>
                    <a:pt x="49190" y="28274"/>
                  </a:lnTo>
                  <a:lnTo>
                    <a:pt x="49058" y="28161"/>
                  </a:lnTo>
                  <a:lnTo>
                    <a:pt x="48889" y="28067"/>
                  </a:lnTo>
                  <a:lnTo>
                    <a:pt x="48738" y="27991"/>
                  </a:lnTo>
                  <a:lnTo>
                    <a:pt x="48549" y="27935"/>
                  </a:lnTo>
                  <a:lnTo>
                    <a:pt x="48361" y="27878"/>
                  </a:lnTo>
                  <a:lnTo>
                    <a:pt x="44192" y="27048"/>
                  </a:lnTo>
                  <a:lnTo>
                    <a:pt x="48644" y="27048"/>
                  </a:lnTo>
                  <a:lnTo>
                    <a:pt x="48832" y="27010"/>
                  </a:lnTo>
                  <a:lnTo>
                    <a:pt x="49002" y="26973"/>
                  </a:lnTo>
                  <a:lnTo>
                    <a:pt x="49172" y="26897"/>
                  </a:lnTo>
                  <a:lnTo>
                    <a:pt x="49341" y="26822"/>
                  </a:lnTo>
                  <a:lnTo>
                    <a:pt x="49492" y="26727"/>
                  </a:lnTo>
                  <a:lnTo>
                    <a:pt x="49643" y="26614"/>
                  </a:lnTo>
                  <a:lnTo>
                    <a:pt x="49775" y="26501"/>
                  </a:lnTo>
                  <a:lnTo>
                    <a:pt x="49888" y="26369"/>
                  </a:lnTo>
                  <a:lnTo>
                    <a:pt x="50002" y="26218"/>
                  </a:lnTo>
                  <a:lnTo>
                    <a:pt x="50096" y="26067"/>
                  </a:lnTo>
                  <a:lnTo>
                    <a:pt x="50171" y="25898"/>
                  </a:lnTo>
                  <a:lnTo>
                    <a:pt x="50247" y="25728"/>
                  </a:lnTo>
                  <a:lnTo>
                    <a:pt x="50284" y="25558"/>
                  </a:lnTo>
                  <a:lnTo>
                    <a:pt x="50303" y="25369"/>
                  </a:lnTo>
                  <a:lnTo>
                    <a:pt x="50322" y="25181"/>
                  </a:lnTo>
                  <a:lnTo>
                    <a:pt x="50303" y="24973"/>
                  </a:lnTo>
                  <a:lnTo>
                    <a:pt x="50284" y="24804"/>
                  </a:lnTo>
                  <a:lnTo>
                    <a:pt x="50247" y="24615"/>
                  </a:lnTo>
                  <a:lnTo>
                    <a:pt x="50171" y="24445"/>
                  </a:lnTo>
                  <a:lnTo>
                    <a:pt x="50096" y="24275"/>
                  </a:lnTo>
                  <a:lnTo>
                    <a:pt x="50002" y="24125"/>
                  </a:lnTo>
                  <a:lnTo>
                    <a:pt x="49888" y="23974"/>
                  </a:lnTo>
                  <a:lnTo>
                    <a:pt x="49775" y="23842"/>
                  </a:lnTo>
                  <a:lnTo>
                    <a:pt x="49643" y="23729"/>
                  </a:lnTo>
                  <a:lnTo>
                    <a:pt x="49492" y="23615"/>
                  </a:lnTo>
                  <a:lnTo>
                    <a:pt x="49341" y="23521"/>
                  </a:lnTo>
                  <a:lnTo>
                    <a:pt x="49172" y="23446"/>
                  </a:lnTo>
                  <a:lnTo>
                    <a:pt x="49002" y="23389"/>
                  </a:lnTo>
                  <a:lnTo>
                    <a:pt x="48832" y="23332"/>
                  </a:lnTo>
                  <a:lnTo>
                    <a:pt x="48644" y="23314"/>
                  </a:lnTo>
                  <a:lnTo>
                    <a:pt x="48455" y="23295"/>
                  </a:lnTo>
                  <a:lnTo>
                    <a:pt x="44192" y="23295"/>
                  </a:lnTo>
                  <a:lnTo>
                    <a:pt x="48361" y="22465"/>
                  </a:lnTo>
                  <a:lnTo>
                    <a:pt x="48549" y="22427"/>
                  </a:lnTo>
                  <a:lnTo>
                    <a:pt x="48738" y="22352"/>
                  </a:lnTo>
                  <a:lnTo>
                    <a:pt x="48889" y="22276"/>
                  </a:lnTo>
                  <a:lnTo>
                    <a:pt x="49058" y="22182"/>
                  </a:lnTo>
                  <a:lnTo>
                    <a:pt x="49190" y="22069"/>
                  </a:lnTo>
                  <a:lnTo>
                    <a:pt x="49323" y="21956"/>
                  </a:lnTo>
                  <a:lnTo>
                    <a:pt x="49455" y="21824"/>
                  </a:lnTo>
                  <a:lnTo>
                    <a:pt x="49568" y="21673"/>
                  </a:lnTo>
                  <a:lnTo>
                    <a:pt x="49643" y="21522"/>
                  </a:lnTo>
                  <a:lnTo>
                    <a:pt x="49737" y="21352"/>
                  </a:lnTo>
                  <a:lnTo>
                    <a:pt x="49794" y="21182"/>
                  </a:lnTo>
                  <a:lnTo>
                    <a:pt x="49832" y="21012"/>
                  </a:lnTo>
                  <a:lnTo>
                    <a:pt x="49870" y="20824"/>
                  </a:lnTo>
                  <a:lnTo>
                    <a:pt x="49870" y="20635"/>
                  </a:lnTo>
                  <a:lnTo>
                    <a:pt x="49870" y="20447"/>
                  </a:lnTo>
                  <a:lnTo>
                    <a:pt x="49832" y="20258"/>
                  </a:lnTo>
                  <a:lnTo>
                    <a:pt x="49794" y="20069"/>
                  </a:lnTo>
                  <a:lnTo>
                    <a:pt x="49719" y="19900"/>
                  </a:lnTo>
                  <a:lnTo>
                    <a:pt x="49643" y="19730"/>
                  </a:lnTo>
                  <a:lnTo>
                    <a:pt x="49549" y="19579"/>
                  </a:lnTo>
                  <a:lnTo>
                    <a:pt x="49436" y="19428"/>
                  </a:lnTo>
                  <a:lnTo>
                    <a:pt x="49323" y="19296"/>
                  </a:lnTo>
                  <a:lnTo>
                    <a:pt x="49190" y="19183"/>
                  </a:lnTo>
                  <a:lnTo>
                    <a:pt x="49040" y="19070"/>
                  </a:lnTo>
                  <a:lnTo>
                    <a:pt x="48889" y="18975"/>
                  </a:lnTo>
                  <a:lnTo>
                    <a:pt x="48719" y="18900"/>
                  </a:lnTo>
                  <a:lnTo>
                    <a:pt x="48549" y="18843"/>
                  </a:lnTo>
                  <a:lnTo>
                    <a:pt x="48379" y="18787"/>
                  </a:lnTo>
                  <a:lnTo>
                    <a:pt x="48191" y="18768"/>
                  </a:lnTo>
                  <a:lnTo>
                    <a:pt x="48021" y="18749"/>
                  </a:lnTo>
                  <a:lnTo>
                    <a:pt x="47832" y="18768"/>
                  </a:lnTo>
                  <a:lnTo>
                    <a:pt x="47625" y="18787"/>
                  </a:lnTo>
                  <a:lnTo>
                    <a:pt x="43457" y="19617"/>
                  </a:lnTo>
                  <a:lnTo>
                    <a:pt x="43457" y="19617"/>
                  </a:lnTo>
                  <a:lnTo>
                    <a:pt x="47399" y="17995"/>
                  </a:lnTo>
                  <a:lnTo>
                    <a:pt x="47568" y="17919"/>
                  </a:lnTo>
                  <a:lnTo>
                    <a:pt x="47719" y="17806"/>
                  </a:lnTo>
                  <a:lnTo>
                    <a:pt x="47870" y="17693"/>
                  </a:lnTo>
                  <a:lnTo>
                    <a:pt x="48002" y="17580"/>
                  </a:lnTo>
                  <a:lnTo>
                    <a:pt x="48134" y="17448"/>
                  </a:lnTo>
                  <a:lnTo>
                    <a:pt x="48247" y="17297"/>
                  </a:lnTo>
                  <a:lnTo>
                    <a:pt x="48323" y="17146"/>
                  </a:lnTo>
                  <a:lnTo>
                    <a:pt x="48398" y="16976"/>
                  </a:lnTo>
                  <a:lnTo>
                    <a:pt x="48474" y="16806"/>
                  </a:lnTo>
                  <a:lnTo>
                    <a:pt x="48511" y="16637"/>
                  </a:lnTo>
                  <a:lnTo>
                    <a:pt x="48530" y="16448"/>
                  </a:lnTo>
                  <a:lnTo>
                    <a:pt x="48549" y="16278"/>
                  </a:lnTo>
                  <a:lnTo>
                    <a:pt x="48549" y="16090"/>
                  </a:lnTo>
                  <a:lnTo>
                    <a:pt x="48511" y="15901"/>
                  </a:lnTo>
                  <a:lnTo>
                    <a:pt x="48474" y="15731"/>
                  </a:lnTo>
                  <a:lnTo>
                    <a:pt x="48398" y="15543"/>
                  </a:lnTo>
                  <a:lnTo>
                    <a:pt x="48323" y="15373"/>
                  </a:lnTo>
                  <a:lnTo>
                    <a:pt x="48229" y="15203"/>
                  </a:lnTo>
                  <a:lnTo>
                    <a:pt x="48115" y="15052"/>
                  </a:lnTo>
                  <a:lnTo>
                    <a:pt x="47983" y="14920"/>
                  </a:lnTo>
                  <a:lnTo>
                    <a:pt x="47851" y="14807"/>
                  </a:lnTo>
                  <a:lnTo>
                    <a:pt x="47700" y="14694"/>
                  </a:lnTo>
                  <a:lnTo>
                    <a:pt x="47550" y="14600"/>
                  </a:lnTo>
                  <a:lnTo>
                    <a:pt x="47399" y="14524"/>
                  </a:lnTo>
                  <a:lnTo>
                    <a:pt x="47229" y="14468"/>
                  </a:lnTo>
                  <a:lnTo>
                    <a:pt x="47040" y="14430"/>
                  </a:lnTo>
                  <a:lnTo>
                    <a:pt x="46871" y="14392"/>
                  </a:lnTo>
                  <a:lnTo>
                    <a:pt x="46512" y="14392"/>
                  </a:lnTo>
                  <a:lnTo>
                    <a:pt x="46324" y="14411"/>
                  </a:lnTo>
                  <a:lnTo>
                    <a:pt x="46135" y="14468"/>
                  </a:lnTo>
                  <a:lnTo>
                    <a:pt x="45965" y="14524"/>
                  </a:lnTo>
                  <a:lnTo>
                    <a:pt x="42023" y="16165"/>
                  </a:lnTo>
                  <a:lnTo>
                    <a:pt x="42023" y="16165"/>
                  </a:lnTo>
                  <a:lnTo>
                    <a:pt x="45569" y="13789"/>
                  </a:lnTo>
                  <a:lnTo>
                    <a:pt x="45720" y="13675"/>
                  </a:lnTo>
                  <a:lnTo>
                    <a:pt x="45852" y="13543"/>
                  </a:lnTo>
                  <a:lnTo>
                    <a:pt x="45984" y="13411"/>
                  </a:lnTo>
                  <a:lnTo>
                    <a:pt x="46097" y="13260"/>
                  </a:lnTo>
                  <a:lnTo>
                    <a:pt x="46173" y="13110"/>
                  </a:lnTo>
                  <a:lnTo>
                    <a:pt x="46267" y="12940"/>
                  </a:lnTo>
                  <a:lnTo>
                    <a:pt x="46324" y="12770"/>
                  </a:lnTo>
                  <a:lnTo>
                    <a:pt x="46361" y="12600"/>
                  </a:lnTo>
                  <a:lnTo>
                    <a:pt x="46380" y="12431"/>
                  </a:lnTo>
                  <a:lnTo>
                    <a:pt x="46399" y="12242"/>
                  </a:lnTo>
                  <a:lnTo>
                    <a:pt x="46380" y="12053"/>
                  </a:lnTo>
                  <a:lnTo>
                    <a:pt x="46361" y="11884"/>
                  </a:lnTo>
                  <a:lnTo>
                    <a:pt x="46324" y="11695"/>
                  </a:lnTo>
                  <a:lnTo>
                    <a:pt x="46267" y="11525"/>
                  </a:lnTo>
                  <a:lnTo>
                    <a:pt x="46173" y="11355"/>
                  </a:lnTo>
                  <a:lnTo>
                    <a:pt x="46078" y="11186"/>
                  </a:lnTo>
                  <a:lnTo>
                    <a:pt x="45965" y="11035"/>
                  </a:lnTo>
                  <a:lnTo>
                    <a:pt x="45833" y="10903"/>
                  </a:lnTo>
                  <a:lnTo>
                    <a:pt x="45701" y="10771"/>
                  </a:lnTo>
                  <a:lnTo>
                    <a:pt x="45550" y="10676"/>
                  </a:lnTo>
                  <a:lnTo>
                    <a:pt x="45399" y="10582"/>
                  </a:lnTo>
                  <a:lnTo>
                    <a:pt x="45230" y="10507"/>
                  </a:lnTo>
                  <a:lnTo>
                    <a:pt x="45060" y="10431"/>
                  </a:lnTo>
                  <a:lnTo>
                    <a:pt x="44890" y="10394"/>
                  </a:lnTo>
                  <a:lnTo>
                    <a:pt x="44701" y="10375"/>
                  </a:lnTo>
                  <a:lnTo>
                    <a:pt x="44532" y="10356"/>
                  </a:lnTo>
                  <a:lnTo>
                    <a:pt x="44343" y="10375"/>
                  </a:lnTo>
                  <a:lnTo>
                    <a:pt x="44173" y="10394"/>
                  </a:lnTo>
                  <a:lnTo>
                    <a:pt x="43985" y="10431"/>
                  </a:lnTo>
                  <a:lnTo>
                    <a:pt x="43815" y="10488"/>
                  </a:lnTo>
                  <a:lnTo>
                    <a:pt x="43645" y="10582"/>
                  </a:lnTo>
                  <a:lnTo>
                    <a:pt x="43476" y="10676"/>
                  </a:lnTo>
                  <a:lnTo>
                    <a:pt x="39948" y="13034"/>
                  </a:lnTo>
                  <a:lnTo>
                    <a:pt x="42947" y="10035"/>
                  </a:lnTo>
                  <a:lnTo>
                    <a:pt x="43079" y="9884"/>
                  </a:lnTo>
                  <a:lnTo>
                    <a:pt x="43193" y="9733"/>
                  </a:lnTo>
                  <a:lnTo>
                    <a:pt x="43287" y="9582"/>
                  </a:lnTo>
                  <a:lnTo>
                    <a:pt x="43362" y="9413"/>
                  </a:lnTo>
                  <a:lnTo>
                    <a:pt x="43419" y="9243"/>
                  </a:lnTo>
                  <a:lnTo>
                    <a:pt x="43476" y="9054"/>
                  </a:lnTo>
                  <a:lnTo>
                    <a:pt x="43494" y="8885"/>
                  </a:lnTo>
                  <a:lnTo>
                    <a:pt x="43494" y="8696"/>
                  </a:lnTo>
                  <a:lnTo>
                    <a:pt x="43494" y="8526"/>
                  </a:lnTo>
                  <a:lnTo>
                    <a:pt x="43476" y="8338"/>
                  </a:lnTo>
                  <a:lnTo>
                    <a:pt x="43419" y="8168"/>
                  </a:lnTo>
                  <a:lnTo>
                    <a:pt x="43362" y="7998"/>
                  </a:lnTo>
                  <a:lnTo>
                    <a:pt x="43287" y="7828"/>
                  </a:lnTo>
                  <a:lnTo>
                    <a:pt x="43193" y="7677"/>
                  </a:lnTo>
                  <a:lnTo>
                    <a:pt x="43079" y="7527"/>
                  </a:lnTo>
                  <a:lnTo>
                    <a:pt x="42947" y="7376"/>
                  </a:lnTo>
                  <a:lnTo>
                    <a:pt x="42815" y="7244"/>
                  </a:lnTo>
                  <a:lnTo>
                    <a:pt x="42664" y="7130"/>
                  </a:lnTo>
                  <a:lnTo>
                    <a:pt x="42495" y="7036"/>
                  </a:lnTo>
                  <a:lnTo>
                    <a:pt x="42325" y="6961"/>
                  </a:lnTo>
                  <a:lnTo>
                    <a:pt x="42155" y="6904"/>
                  </a:lnTo>
                  <a:lnTo>
                    <a:pt x="41985" y="6866"/>
                  </a:lnTo>
                  <a:lnTo>
                    <a:pt x="41797" y="6848"/>
                  </a:lnTo>
                  <a:lnTo>
                    <a:pt x="41627" y="6829"/>
                  </a:lnTo>
                  <a:lnTo>
                    <a:pt x="41438" y="6848"/>
                  </a:lnTo>
                  <a:lnTo>
                    <a:pt x="41269" y="6866"/>
                  </a:lnTo>
                  <a:lnTo>
                    <a:pt x="41099" y="6904"/>
                  </a:lnTo>
                  <a:lnTo>
                    <a:pt x="40929" y="6961"/>
                  </a:lnTo>
                  <a:lnTo>
                    <a:pt x="40759" y="7036"/>
                  </a:lnTo>
                  <a:lnTo>
                    <a:pt x="40590" y="7130"/>
                  </a:lnTo>
                  <a:lnTo>
                    <a:pt x="40439" y="7244"/>
                  </a:lnTo>
                  <a:lnTo>
                    <a:pt x="40307" y="7376"/>
                  </a:lnTo>
                  <a:lnTo>
                    <a:pt x="37289" y="10394"/>
                  </a:lnTo>
                  <a:lnTo>
                    <a:pt x="39647" y="6848"/>
                  </a:lnTo>
                  <a:lnTo>
                    <a:pt x="39760" y="6678"/>
                  </a:lnTo>
                  <a:lnTo>
                    <a:pt x="39835" y="6508"/>
                  </a:lnTo>
                  <a:lnTo>
                    <a:pt x="39892" y="6338"/>
                  </a:lnTo>
                  <a:lnTo>
                    <a:pt x="39930" y="6169"/>
                  </a:lnTo>
                  <a:lnTo>
                    <a:pt x="39967" y="5980"/>
                  </a:lnTo>
                  <a:lnTo>
                    <a:pt x="39967" y="5791"/>
                  </a:lnTo>
                  <a:lnTo>
                    <a:pt x="39967" y="5622"/>
                  </a:lnTo>
                  <a:lnTo>
                    <a:pt x="39930" y="5452"/>
                  </a:lnTo>
                  <a:lnTo>
                    <a:pt x="39892" y="5263"/>
                  </a:lnTo>
                  <a:lnTo>
                    <a:pt x="39835" y="5093"/>
                  </a:lnTo>
                  <a:lnTo>
                    <a:pt x="39760" y="4943"/>
                  </a:lnTo>
                  <a:lnTo>
                    <a:pt x="39666" y="4773"/>
                  </a:lnTo>
                  <a:lnTo>
                    <a:pt x="39552" y="4622"/>
                  </a:lnTo>
                  <a:lnTo>
                    <a:pt x="39439" y="4490"/>
                  </a:lnTo>
                  <a:lnTo>
                    <a:pt x="39288" y="4358"/>
                  </a:lnTo>
                  <a:lnTo>
                    <a:pt x="39137" y="4245"/>
                  </a:lnTo>
                  <a:lnTo>
                    <a:pt x="38968" y="4150"/>
                  </a:lnTo>
                  <a:lnTo>
                    <a:pt x="38798" y="4075"/>
                  </a:lnTo>
                  <a:lnTo>
                    <a:pt x="38628" y="4018"/>
                  </a:lnTo>
                  <a:lnTo>
                    <a:pt x="38458" y="3962"/>
                  </a:lnTo>
                  <a:lnTo>
                    <a:pt x="38270" y="3943"/>
                  </a:lnTo>
                  <a:lnTo>
                    <a:pt x="38081" y="3924"/>
                  </a:lnTo>
                  <a:lnTo>
                    <a:pt x="37911" y="3943"/>
                  </a:lnTo>
                  <a:lnTo>
                    <a:pt x="37723" y="3962"/>
                  </a:lnTo>
                  <a:lnTo>
                    <a:pt x="37553" y="4018"/>
                  </a:lnTo>
                  <a:lnTo>
                    <a:pt x="37383" y="4075"/>
                  </a:lnTo>
                  <a:lnTo>
                    <a:pt x="37214" y="4150"/>
                  </a:lnTo>
                  <a:lnTo>
                    <a:pt x="37063" y="4245"/>
                  </a:lnTo>
                  <a:lnTo>
                    <a:pt x="36912" y="4358"/>
                  </a:lnTo>
                  <a:lnTo>
                    <a:pt x="36780" y="4471"/>
                  </a:lnTo>
                  <a:lnTo>
                    <a:pt x="36648" y="4622"/>
                  </a:lnTo>
                  <a:lnTo>
                    <a:pt x="36535" y="4773"/>
                  </a:lnTo>
                  <a:lnTo>
                    <a:pt x="34177" y="8300"/>
                  </a:lnTo>
                  <a:lnTo>
                    <a:pt x="35799" y="4377"/>
                  </a:lnTo>
                  <a:lnTo>
                    <a:pt x="35874" y="4188"/>
                  </a:lnTo>
                  <a:lnTo>
                    <a:pt x="35912" y="4018"/>
                  </a:lnTo>
                  <a:lnTo>
                    <a:pt x="35931" y="3830"/>
                  </a:lnTo>
                  <a:lnTo>
                    <a:pt x="35950" y="3641"/>
                  </a:lnTo>
                  <a:lnTo>
                    <a:pt x="35931" y="3453"/>
                  </a:lnTo>
                  <a:lnTo>
                    <a:pt x="35912" y="3283"/>
                  </a:lnTo>
                  <a:lnTo>
                    <a:pt x="35856" y="3113"/>
                  </a:lnTo>
                  <a:lnTo>
                    <a:pt x="35799" y="2943"/>
                  </a:lnTo>
                  <a:lnTo>
                    <a:pt x="35723" y="2774"/>
                  </a:lnTo>
                  <a:lnTo>
                    <a:pt x="35629" y="2623"/>
                  </a:lnTo>
                  <a:lnTo>
                    <a:pt x="35535" y="2472"/>
                  </a:lnTo>
                  <a:lnTo>
                    <a:pt x="35403" y="2340"/>
                  </a:lnTo>
                  <a:lnTo>
                    <a:pt x="35271" y="2208"/>
                  </a:lnTo>
                  <a:lnTo>
                    <a:pt x="35120" y="2094"/>
                  </a:lnTo>
                  <a:lnTo>
                    <a:pt x="34969" y="2000"/>
                  </a:lnTo>
                  <a:lnTo>
                    <a:pt x="34780" y="1925"/>
                  </a:lnTo>
                  <a:lnTo>
                    <a:pt x="34611" y="1868"/>
                  </a:lnTo>
                  <a:lnTo>
                    <a:pt x="34422" y="1812"/>
                  </a:lnTo>
                  <a:lnTo>
                    <a:pt x="34233" y="1793"/>
                  </a:lnTo>
                  <a:lnTo>
                    <a:pt x="34064" y="1774"/>
                  </a:lnTo>
                  <a:lnTo>
                    <a:pt x="33875" y="1793"/>
                  </a:lnTo>
                  <a:lnTo>
                    <a:pt x="33705" y="1812"/>
                  </a:lnTo>
                  <a:lnTo>
                    <a:pt x="33517" y="1868"/>
                  </a:lnTo>
                  <a:lnTo>
                    <a:pt x="33347" y="1925"/>
                  </a:lnTo>
                  <a:lnTo>
                    <a:pt x="33196" y="2000"/>
                  </a:lnTo>
                  <a:lnTo>
                    <a:pt x="33026" y="2094"/>
                  </a:lnTo>
                  <a:lnTo>
                    <a:pt x="32894" y="2208"/>
                  </a:lnTo>
                  <a:lnTo>
                    <a:pt x="32762" y="2321"/>
                  </a:lnTo>
                  <a:lnTo>
                    <a:pt x="32630" y="2453"/>
                  </a:lnTo>
                  <a:lnTo>
                    <a:pt x="32517" y="2604"/>
                  </a:lnTo>
                  <a:lnTo>
                    <a:pt x="32423" y="2774"/>
                  </a:lnTo>
                  <a:lnTo>
                    <a:pt x="32328" y="2943"/>
                  </a:lnTo>
                  <a:lnTo>
                    <a:pt x="30706" y="6866"/>
                  </a:lnTo>
                  <a:lnTo>
                    <a:pt x="31536" y="2698"/>
                  </a:lnTo>
                  <a:lnTo>
                    <a:pt x="31574" y="2509"/>
                  </a:lnTo>
                  <a:lnTo>
                    <a:pt x="31574" y="2321"/>
                  </a:lnTo>
                  <a:lnTo>
                    <a:pt x="31574" y="2132"/>
                  </a:lnTo>
                  <a:lnTo>
                    <a:pt x="31536" y="1944"/>
                  </a:lnTo>
                  <a:lnTo>
                    <a:pt x="31499" y="1774"/>
                  </a:lnTo>
                  <a:lnTo>
                    <a:pt x="31423" y="1604"/>
                  </a:lnTo>
                  <a:lnTo>
                    <a:pt x="31348" y="1434"/>
                  </a:lnTo>
                  <a:lnTo>
                    <a:pt x="31253" y="1283"/>
                  </a:lnTo>
                  <a:lnTo>
                    <a:pt x="31159" y="1151"/>
                  </a:lnTo>
                  <a:lnTo>
                    <a:pt x="31027" y="1019"/>
                  </a:lnTo>
                  <a:lnTo>
                    <a:pt x="30895" y="887"/>
                  </a:lnTo>
                  <a:lnTo>
                    <a:pt x="30744" y="774"/>
                  </a:lnTo>
                  <a:lnTo>
                    <a:pt x="30593" y="680"/>
                  </a:lnTo>
                  <a:lnTo>
                    <a:pt x="30423" y="604"/>
                  </a:lnTo>
                  <a:lnTo>
                    <a:pt x="30254" y="548"/>
                  </a:lnTo>
                  <a:lnTo>
                    <a:pt x="30065" y="491"/>
                  </a:lnTo>
                  <a:lnTo>
                    <a:pt x="29876" y="472"/>
                  </a:lnTo>
                  <a:lnTo>
                    <a:pt x="29688" y="454"/>
                  </a:lnTo>
                  <a:lnTo>
                    <a:pt x="29499" y="472"/>
                  </a:lnTo>
                  <a:lnTo>
                    <a:pt x="29329" y="491"/>
                  </a:lnTo>
                  <a:lnTo>
                    <a:pt x="29141" y="548"/>
                  </a:lnTo>
                  <a:lnTo>
                    <a:pt x="28971" y="604"/>
                  </a:lnTo>
                  <a:lnTo>
                    <a:pt x="28820" y="680"/>
                  </a:lnTo>
                  <a:lnTo>
                    <a:pt x="28650" y="774"/>
                  </a:lnTo>
                  <a:lnTo>
                    <a:pt x="28518" y="887"/>
                  </a:lnTo>
                  <a:lnTo>
                    <a:pt x="28386" y="1001"/>
                  </a:lnTo>
                  <a:lnTo>
                    <a:pt x="28254" y="1133"/>
                  </a:lnTo>
                  <a:lnTo>
                    <a:pt x="28141" y="1283"/>
                  </a:lnTo>
                  <a:lnTo>
                    <a:pt x="28047" y="1434"/>
                  </a:lnTo>
                  <a:lnTo>
                    <a:pt x="27971" y="1604"/>
                  </a:lnTo>
                  <a:lnTo>
                    <a:pt x="27915" y="1774"/>
                  </a:lnTo>
                  <a:lnTo>
                    <a:pt x="27858" y="1962"/>
                  </a:lnTo>
                  <a:lnTo>
                    <a:pt x="27028" y="6131"/>
                  </a:lnTo>
                  <a:lnTo>
                    <a:pt x="27028" y="1887"/>
                  </a:lnTo>
                  <a:lnTo>
                    <a:pt x="27028" y="1698"/>
                  </a:lnTo>
                  <a:lnTo>
                    <a:pt x="26991" y="1510"/>
                  </a:lnTo>
                  <a:lnTo>
                    <a:pt x="26953" y="1321"/>
                  </a:lnTo>
                  <a:lnTo>
                    <a:pt x="26878" y="1151"/>
                  </a:lnTo>
                  <a:lnTo>
                    <a:pt x="26802" y="982"/>
                  </a:lnTo>
                  <a:lnTo>
                    <a:pt x="26708" y="831"/>
                  </a:lnTo>
                  <a:lnTo>
                    <a:pt x="26595" y="699"/>
                  </a:lnTo>
                  <a:lnTo>
                    <a:pt x="26481" y="567"/>
                  </a:lnTo>
                  <a:lnTo>
                    <a:pt x="26349" y="435"/>
                  </a:lnTo>
                  <a:lnTo>
                    <a:pt x="26199" y="322"/>
                  </a:lnTo>
                  <a:lnTo>
                    <a:pt x="26048" y="227"/>
                  </a:lnTo>
                  <a:lnTo>
                    <a:pt x="25878" y="152"/>
                  </a:lnTo>
                  <a:lnTo>
                    <a:pt x="25708" y="95"/>
                  </a:lnTo>
                  <a:lnTo>
                    <a:pt x="25538" y="39"/>
                  </a:lnTo>
                  <a:lnTo>
                    <a:pt x="25350" y="20"/>
                  </a:lnTo>
                  <a:lnTo>
                    <a:pt x="25161" y="1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1" name="Google Shape;4541;p25"/>
            <p:cNvSpPr/>
            <p:nvPr/>
          </p:nvSpPr>
          <p:spPr>
            <a:xfrm>
              <a:off x="89125" y="107550"/>
              <a:ext cx="1359925" cy="1359925"/>
            </a:xfrm>
            <a:custGeom>
              <a:avLst/>
              <a:gdLst/>
              <a:ahLst/>
              <a:cxnLst/>
              <a:rect l="l" t="t" r="r" b="b"/>
              <a:pathLst>
                <a:path w="54397" h="54397" extrusionOk="0">
                  <a:moveTo>
                    <a:pt x="32178" y="0"/>
                  </a:moveTo>
                  <a:lnTo>
                    <a:pt x="31687" y="19"/>
                  </a:lnTo>
                  <a:lnTo>
                    <a:pt x="31197" y="38"/>
                  </a:lnTo>
                  <a:lnTo>
                    <a:pt x="30707" y="57"/>
                  </a:lnTo>
                  <a:lnTo>
                    <a:pt x="30216" y="113"/>
                  </a:lnTo>
                  <a:lnTo>
                    <a:pt x="29707" y="170"/>
                  </a:lnTo>
                  <a:lnTo>
                    <a:pt x="29217" y="227"/>
                  </a:lnTo>
                  <a:lnTo>
                    <a:pt x="28726" y="321"/>
                  </a:lnTo>
                  <a:lnTo>
                    <a:pt x="28217" y="415"/>
                  </a:lnTo>
                  <a:lnTo>
                    <a:pt x="27727" y="509"/>
                  </a:lnTo>
                  <a:lnTo>
                    <a:pt x="27217" y="641"/>
                  </a:lnTo>
                  <a:lnTo>
                    <a:pt x="26708" y="773"/>
                  </a:lnTo>
                  <a:lnTo>
                    <a:pt x="26218" y="924"/>
                  </a:lnTo>
                  <a:lnTo>
                    <a:pt x="25708" y="1075"/>
                  </a:lnTo>
                  <a:lnTo>
                    <a:pt x="25199" y="1245"/>
                  </a:lnTo>
                  <a:lnTo>
                    <a:pt x="24690" y="1434"/>
                  </a:lnTo>
                  <a:lnTo>
                    <a:pt x="24181" y="1641"/>
                  </a:lnTo>
                  <a:lnTo>
                    <a:pt x="23652" y="1849"/>
                  </a:lnTo>
                  <a:lnTo>
                    <a:pt x="23143" y="2075"/>
                  </a:lnTo>
                  <a:lnTo>
                    <a:pt x="22615" y="2320"/>
                  </a:lnTo>
                  <a:lnTo>
                    <a:pt x="22106" y="2565"/>
                  </a:lnTo>
                  <a:lnTo>
                    <a:pt x="21050" y="3112"/>
                  </a:lnTo>
                  <a:lnTo>
                    <a:pt x="20012" y="3716"/>
                  </a:lnTo>
                  <a:lnTo>
                    <a:pt x="18937" y="4376"/>
                  </a:lnTo>
                  <a:lnTo>
                    <a:pt x="17881" y="5093"/>
                  </a:lnTo>
                  <a:lnTo>
                    <a:pt x="16787" y="5847"/>
                  </a:lnTo>
                  <a:lnTo>
                    <a:pt x="15712" y="6677"/>
                  </a:lnTo>
                  <a:lnTo>
                    <a:pt x="14618" y="7564"/>
                  </a:lnTo>
                  <a:lnTo>
                    <a:pt x="13505" y="8507"/>
                  </a:lnTo>
                  <a:lnTo>
                    <a:pt x="12392" y="9525"/>
                  </a:lnTo>
                  <a:lnTo>
                    <a:pt x="11279" y="10581"/>
                  </a:lnTo>
                  <a:lnTo>
                    <a:pt x="10921" y="10921"/>
                  </a:lnTo>
                  <a:lnTo>
                    <a:pt x="10582" y="11279"/>
                  </a:lnTo>
                  <a:lnTo>
                    <a:pt x="9525" y="12411"/>
                  </a:lnTo>
                  <a:lnTo>
                    <a:pt x="8507" y="13524"/>
                  </a:lnTo>
                  <a:lnTo>
                    <a:pt x="7564" y="14618"/>
                  </a:lnTo>
                  <a:lnTo>
                    <a:pt x="6677" y="15712"/>
                  </a:lnTo>
                  <a:lnTo>
                    <a:pt x="5847" y="16806"/>
                  </a:lnTo>
                  <a:lnTo>
                    <a:pt x="5074" y="17881"/>
                  </a:lnTo>
                  <a:lnTo>
                    <a:pt x="4376" y="18956"/>
                  </a:lnTo>
                  <a:lnTo>
                    <a:pt x="3716" y="20012"/>
                  </a:lnTo>
                  <a:lnTo>
                    <a:pt x="3112" y="21068"/>
                  </a:lnTo>
                  <a:lnTo>
                    <a:pt x="2565" y="22106"/>
                  </a:lnTo>
                  <a:lnTo>
                    <a:pt x="2301" y="22634"/>
                  </a:lnTo>
                  <a:lnTo>
                    <a:pt x="2075" y="23143"/>
                  </a:lnTo>
                  <a:lnTo>
                    <a:pt x="1849" y="23652"/>
                  </a:lnTo>
                  <a:lnTo>
                    <a:pt x="1622" y="24180"/>
                  </a:lnTo>
                  <a:lnTo>
                    <a:pt x="1434" y="24690"/>
                  </a:lnTo>
                  <a:lnTo>
                    <a:pt x="1245" y="25199"/>
                  </a:lnTo>
                  <a:lnTo>
                    <a:pt x="1075" y="25708"/>
                  </a:lnTo>
                  <a:lnTo>
                    <a:pt x="906" y="26218"/>
                  </a:lnTo>
                  <a:lnTo>
                    <a:pt x="774" y="26727"/>
                  </a:lnTo>
                  <a:lnTo>
                    <a:pt x="642" y="27217"/>
                  </a:lnTo>
                  <a:lnTo>
                    <a:pt x="510" y="27726"/>
                  </a:lnTo>
                  <a:lnTo>
                    <a:pt x="415" y="28236"/>
                  </a:lnTo>
                  <a:lnTo>
                    <a:pt x="321" y="28726"/>
                  </a:lnTo>
                  <a:lnTo>
                    <a:pt x="227" y="29216"/>
                  </a:lnTo>
                  <a:lnTo>
                    <a:pt x="170" y="29726"/>
                  </a:lnTo>
                  <a:lnTo>
                    <a:pt x="113" y="30216"/>
                  </a:lnTo>
                  <a:lnTo>
                    <a:pt x="57" y="30707"/>
                  </a:lnTo>
                  <a:lnTo>
                    <a:pt x="19" y="31197"/>
                  </a:lnTo>
                  <a:lnTo>
                    <a:pt x="0" y="31687"/>
                  </a:lnTo>
                  <a:lnTo>
                    <a:pt x="0" y="32178"/>
                  </a:lnTo>
                  <a:lnTo>
                    <a:pt x="0" y="32668"/>
                  </a:lnTo>
                  <a:lnTo>
                    <a:pt x="19" y="33140"/>
                  </a:lnTo>
                  <a:lnTo>
                    <a:pt x="57" y="33630"/>
                  </a:lnTo>
                  <a:lnTo>
                    <a:pt x="95" y="34102"/>
                  </a:lnTo>
                  <a:lnTo>
                    <a:pt x="151" y="34592"/>
                  </a:lnTo>
                  <a:lnTo>
                    <a:pt x="208" y="35063"/>
                  </a:lnTo>
                  <a:lnTo>
                    <a:pt x="283" y="35554"/>
                  </a:lnTo>
                  <a:lnTo>
                    <a:pt x="378" y="36025"/>
                  </a:lnTo>
                  <a:lnTo>
                    <a:pt x="472" y="36497"/>
                  </a:lnTo>
                  <a:lnTo>
                    <a:pt x="585" y="36968"/>
                  </a:lnTo>
                  <a:lnTo>
                    <a:pt x="717" y="37440"/>
                  </a:lnTo>
                  <a:lnTo>
                    <a:pt x="849" y="37912"/>
                  </a:lnTo>
                  <a:lnTo>
                    <a:pt x="1151" y="38855"/>
                  </a:lnTo>
                  <a:lnTo>
                    <a:pt x="1509" y="39798"/>
                  </a:lnTo>
                  <a:lnTo>
                    <a:pt x="1886" y="40722"/>
                  </a:lnTo>
                  <a:lnTo>
                    <a:pt x="2320" y="41646"/>
                  </a:lnTo>
                  <a:lnTo>
                    <a:pt x="2811" y="42570"/>
                  </a:lnTo>
                  <a:lnTo>
                    <a:pt x="3339" y="43495"/>
                  </a:lnTo>
                  <a:lnTo>
                    <a:pt x="3659" y="44079"/>
                  </a:lnTo>
                  <a:lnTo>
                    <a:pt x="3961" y="44645"/>
                  </a:lnTo>
                  <a:lnTo>
                    <a:pt x="4225" y="45211"/>
                  </a:lnTo>
                  <a:lnTo>
                    <a:pt x="4452" y="45758"/>
                  </a:lnTo>
                  <a:lnTo>
                    <a:pt x="4659" y="46305"/>
                  </a:lnTo>
                  <a:lnTo>
                    <a:pt x="4848" y="46833"/>
                  </a:lnTo>
                  <a:lnTo>
                    <a:pt x="4999" y="47342"/>
                  </a:lnTo>
                  <a:lnTo>
                    <a:pt x="5131" y="47852"/>
                  </a:lnTo>
                  <a:lnTo>
                    <a:pt x="5225" y="48323"/>
                  </a:lnTo>
                  <a:lnTo>
                    <a:pt x="5319" y="48795"/>
                  </a:lnTo>
                  <a:lnTo>
                    <a:pt x="5376" y="49266"/>
                  </a:lnTo>
                  <a:lnTo>
                    <a:pt x="5414" y="49700"/>
                  </a:lnTo>
                  <a:lnTo>
                    <a:pt x="5451" y="50134"/>
                  </a:lnTo>
                  <a:lnTo>
                    <a:pt x="5451" y="50530"/>
                  </a:lnTo>
                  <a:lnTo>
                    <a:pt x="5451" y="50926"/>
                  </a:lnTo>
                  <a:lnTo>
                    <a:pt x="5451" y="51303"/>
                  </a:lnTo>
                  <a:lnTo>
                    <a:pt x="5414" y="51662"/>
                  </a:lnTo>
                  <a:lnTo>
                    <a:pt x="5376" y="51982"/>
                  </a:lnTo>
                  <a:lnTo>
                    <a:pt x="5300" y="52605"/>
                  </a:lnTo>
                  <a:lnTo>
                    <a:pt x="5187" y="53133"/>
                  </a:lnTo>
                  <a:lnTo>
                    <a:pt x="5055" y="53567"/>
                  </a:lnTo>
                  <a:lnTo>
                    <a:pt x="4942" y="53925"/>
                  </a:lnTo>
                  <a:lnTo>
                    <a:pt x="4848" y="54189"/>
                  </a:lnTo>
                  <a:lnTo>
                    <a:pt x="4772" y="54396"/>
                  </a:lnTo>
                  <a:lnTo>
                    <a:pt x="5338" y="54019"/>
                  </a:lnTo>
                  <a:lnTo>
                    <a:pt x="5885" y="53642"/>
                  </a:lnTo>
                  <a:lnTo>
                    <a:pt x="6413" y="53265"/>
                  </a:lnTo>
                  <a:lnTo>
                    <a:pt x="6922" y="52888"/>
                  </a:lnTo>
                  <a:lnTo>
                    <a:pt x="7394" y="52491"/>
                  </a:lnTo>
                  <a:lnTo>
                    <a:pt x="7847" y="52114"/>
                  </a:lnTo>
                  <a:lnTo>
                    <a:pt x="8262" y="51737"/>
                  </a:lnTo>
                  <a:lnTo>
                    <a:pt x="8658" y="51341"/>
                  </a:lnTo>
                  <a:lnTo>
                    <a:pt x="9035" y="50945"/>
                  </a:lnTo>
                  <a:lnTo>
                    <a:pt x="9393" y="50568"/>
                  </a:lnTo>
                  <a:lnTo>
                    <a:pt x="9733" y="50171"/>
                  </a:lnTo>
                  <a:lnTo>
                    <a:pt x="10035" y="49775"/>
                  </a:lnTo>
                  <a:lnTo>
                    <a:pt x="10317" y="49398"/>
                  </a:lnTo>
                  <a:lnTo>
                    <a:pt x="10600" y="49002"/>
                  </a:lnTo>
                  <a:lnTo>
                    <a:pt x="10846" y="48606"/>
                  </a:lnTo>
                  <a:lnTo>
                    <a:pt x="11072" y="48229"/>
                  </a:lnTo>
                  <a:lnTo>
                    <a:pt x="11298" y="47833"/>
                  </a:lnTo>
                  <a:lnTo>
                    <a:pt x="11487" y="47455"/>
                  </a:lnTo>
                  <a:lnTo>
                    <a:pt x="11657" y="47078"/>
                  </a:lnTo>
                  <a:lnTo>
                    <a:pt x="11826" y="46701"/>
                  </a:lnTo>
                  <a:lnTo>
                    <a:pt x="11958" y="46324"/>
                  </a:lnTo>
                  <a:lnTo>
                    <a:pt x="12090" y="45947"/>
                  </a:lnTo>
                  <a:lnTo>
                    <a:pt x="12204" y="45569"/>
                  </a:lnTo>
                  <a:lnTo>
                    <a:pt x="12317" y="45192"/>
                  </a:lnTo>
                  <a:lnTo>
                    <a:pt x="12392" y="44834"/>
                  </a:lnTo>
                  <a:lnTo>
                    <a:pt x="12468" y="44475"/>
                  </a:lnTo>
                  <a:lnTo>
                    <a:pt x="12524" y="44117"/>
                  </a:lnTo>
                  <a:lnTo>
                    <a:pt x="12581" y="43759"/>
                  </a:lnTo>
                  <a:lnTo>
                    <a:pt x="12637" y="43061"/>
                  </a:lnTo>
                  <a:lnTo>
                    <a:pt x="12656" y="42401"/>
                  </a:lnTo>
                  <a:lnTo>
                    <a:pt x="12637" y="41740"/>
                  </a:lnTo>
                  <a:lnTo>
                    <a:pt x="12581" y="41118"/>
                  </a:lnTo>
                  <a:lnTo>
                    <a:pt x="12505" y="40533"/>
                  </a:lnTo>
                  <a:lnTo>
                    <a:pt x="12392" y="39967"/>
                  </a:lnTo>
                  <a:lnTo>
                    <a:pt x="12279" y="39439"/>
                  </a:lnTo>
                  <a:lnTo>
                    <a:pt x="12147" y="38930"/>
                  </a:lnTo>
                  <a:lnTo>
                    <a:pt x="11996" y="38477"/>
                  </a:lnTo>
                  <a:lnTo>
                    <a:pt x="11864" y="38044"/>
                  </a:lnTo>
                  <a:lnTo>
                    <a:pt x="11713" y="37666"/>
                  </a:lnTo>
                  <a:lnTo>
                    <a:pt x="11562" y="37327"/>
                  </a:lnTo>
                  <a:lnTo>
                    <a:pt x="11317" y="36799"/>
                  </a:lnTo>
                  <a:lnTo>
                    <a:pt x="11129" y="36459"/>
                  </a:lnTo>
                  <a:lnTo>
                    <a:pt x="11072" y="36346"/>
                  </a:lnTo>
                  <a:lnTo>
                    <a:pt x="11543" y="36987"/>
                  </a:lnTo>
                  <a:lnTo>
                    <a:pt x="12034" y="37591"/>
                  </a:lnTo>
                  <a:lnTo>
                    <a:pt x="12524" y="38176"/>
                  </a:lnTo>
                  <a:lnTo>
                    <a:pt x="13015" y="38741"/>
                  </a:lnTo>
                  <a:lnTo>
                    <a:pt x="13505" y="39270"/>
                  </a:lnTo>
                  <a:lnTo>
                    <a:pt x="13995" y="39779"/>
                  </a:lnTo>
                  <a:lnTo>
                    <a:pt x="14486" y="40269"/>
                  </a:lnTo>
                  <a:lnTo>
                    <a:pt x="14976" y="40722"/>
                  </a:lnTo>
                  <a:lnTo>
                    <a:pt x="15467" y="41156"/>
                  </a:lnTo>
                  <a:lnTo>
                    <a:pt x="15957" y="41571"/>
                  </a:lnTo>
                  <a:lnTo>
                    <a:pt x="16429" y="41948"/>
                  </a:lnTo>
                  <a:lnTo>
                    <a:pt x="16881" y="42325"/>
                  </a:lnTo>
                  <a:lnTo>
                    <a:pt x="17353" y="42665"/>
                  </a:lnTo>
                  <a:lnTo>
                    <a:pt x="17787" y="42985"/>
                  </a:lnTo>
                  <a:lnTo>
                    <a:pt x="18654" y="43551"/>
                  </a:lnTo>
                  <a:lnTo>
                    <a:pt x="19446" y="44060"/>
                  </a:lnTo>
                  <a:lnTo>
                    <a:pt x="20163" y="44475"/>
                  </a:lnTo>
                  <a:lnTo>
                    <a:pt x="20823" y="44815"/>
                  </a:lnTo>
                  <a:lnTo>
                    <a:pt x="21370" y="45079"/>
                  </a:lnTo>
                  <a:lnTo>
                    <a:pt x="21823" y="45286"/>
                  </a:lnTo>
                  <a:lnTo>
                    <a:pt x="22144" y="45437"/>
                  </a:lnTo>
                  <a:lnTo>
                    <a:pt x="22426" y="45550"/>
                  </a:lnTo>
                  <a:lnTo>
                    <a:pt x="22558" y="44985"/>
                  </a:lnTo>
                  <a:lnTo>
                    <a:pt x="22653" y="44400"/>
                  </a:lnTo>
                  <a:lnTo>
                    <a:pt x="22691" y="43815"/>
                  </a:lnTo>
                  <a:lnTo>
                    <a:pt x="22709" y="43230"/>
                  </a:lnTo>
                  <a:lnTo>
                    <a:pt x="22691" y="42646"/>
                  </a:lnTo>
                  <a:lnTo>
                    <a:pt x="22653" y="42061"/>
                  </a:lnTo>
                  <a:lnTo>
                    <a:pt x="22577" y="41458"/>
                  </a:lnTo>
                  <a:lnTo>
                    <a:pt x="22483" y="40873"/>
                  </a:lnTo>
                  <a:lnTo>
                    <a:pt x="22351" y="40288"/>
                  </a:lnTo>
                  <a:lnTo>
                    <a:pt x="22219" y="39722"/>
                  </a:lnTo>
                  <a:lnTo>
                    <a:pt x="22049" y="39138"/>
                  </a:lnTo>
                  <a:lnTo>
                    <a:pt x="21879" y="38572"/>
                  </a:lnTo>
                  <a:lnTo>
                    <a:pt x="21691" y="38025"/>
                  </a:lnTo>
                  <a:lnTo>
                    <a:pt x="21483" y="37497"/>
                  </a:lnTo>
                  <a:lnTo>
                    <a:pt x="21276" y="36968"/>
                  </a:lnTo>
                  <a:lnTo>
                    <a:pt x="21050" y="36459"/>
                  </a:lnTo>
                  <a:lnTo>
                    <a:pt x="20597" y="35497"/>
                  </a:lnTo>
                  <a:lnTo>
                    <a:pt x="20144" y="34611"/>
                  </a:lnTo>
                  <a:lnTo>
                    <a:pt x="19710" y="33819"/>
                  </a:lnTo>
                  <a:lnTo>
                    <a:pt x="19314" y="33158"/>
                  </a:lnTo>
                  <a:lnTo>
                    <a:pt x="18994" y="32612"/>
                  </a:lnTo>
                  <a:lnTo>
                    <a:pt x="18711" y="32197"/>
                  </a:lnTo>
                  <a:lnTo>
                    <a:pt x="18484" y="31857"/>
                  </a:lnTo>
                  <a:lnTo>
                    <a:pt x="19484" y="32649"/>
                  </a:lnTo>
                  <a:lnTo>
                    <a:pt x="20465" y="33404"/>
                  </a:lnTo>
                  <a:lnTo>
                    <a:pt x="21446" y="34083"/>
                  </a:lnTo>
                  <a:lnTo>
                    <a:pt x="22389" y="34724"/>
                  </a:lnTo>
                  <a:lnTo>
                    <a:pt x="23332" y="35309"/>
                  </a:lnTo>
                  <a:lnTo>
                    <a:pt x="24237" y="35837"/>
                  </a:lnTo>
                  <a:lnTo>
                    <a:pt x="25142" y="36327"/>
                  </a:lnTo>
                  <a:lnTo>
                    <a:pt x="26010" y="36761"/>
                  </a:lnTo>
                  <a:lnTo>
                    <a:pt x="26878" y="37157"/>
                  </a:lnTo>
                  <a:lnTo>
                    <a:pt x="27708" y="37515"/>
                  </a:lnTo>
                  <a:lnTo>
                    <a:pt x="28519" y="37836"/>
                  </a:lnTo>
                  <a:lnTo>
                    <a:pt x="29292" y="38119"/>
                  </a:lnTo>
                  <a:lnTo>
                    <a:pt x="30065" y="38364"/>
                  </a:lnTo>
                  <a:lnTo>
                    <a:pt x="30801" y="38572"/>
                  </a:lnTo>
                  <a:lnTo>
                    <a:pt x="31499" y="38760"/>
                  </a:lnTo>
                  <a:lnTo>
                    <a:pt x="32197" y="38911"/>
                  </a:lnTo>
                  <a:lnTo>
                    <a:pt x="32857" y="39043"/>
                  </a:lnTo>
                  <a:lnTo>
                    <a:pt x="33479" y="39156"/>
                  </a:lnTo>
                  <a:lnTo>
                    <a:pt x="34083" y="39232"/>
                  </a:lnTo>
                  <a:lnTo>
                    <a:pt x="34649" y="39288"/>
                  </a:lnTo>
                  <a:lnTo>
                    <a:pt x="35196" y="39326"/>
                  </a:lnTo>
                  <a:lnTo>
                    <a:pt x="35705" y="39345"/>
                  </a:lnTo>
                  <a:lnTo>
                    <a:pt x="36176" y="39364"/>
                  </a:lnTo>
                  <a:lnTo>
                    <a:pt x="36629" y="39364"/>
                  </a:lnTo>
                  <a:lnTo>
                    <a:pt x="37421" y="39326"/>
                  </a:lnTo>
                  <a:lnTo>
                    <a:pt x="38081" y="39251"/>
                  </a:lnTo>
                  <a:lnTo>
                    <a:pt x="38591" y="39175"/>
                  </a:lnTo>
                  <a:lnTo>
                    <a:pt x="38949" y="39119"/>
                  </a:lnTo>
                  <a:lnTo>
                    <a:pt x="39043" y="39119"/>
                  </a:lnTo>
                  <a:lnTo>
                    <a:pt x="39062" y="39100"/>
                  </a:lnTo>
                  <a:lnTo>
                    <a:pt x="39081" y="39081"/>
                  </a:lnTo>
                  <a:lnTo>
                    <a:pt x="39100" y="39062"/>
                  </a:lnTo>
                  <a:lnTo>
                    <a:pt x="39119" y="39062"/>
                  </a:lnTo>
                  <a:lnTo>
                    <a:pt x="39119" y="39006"/>
                  </a:lnTo>
                  <a:lnTo>
                    <a:pt x="39100" y="38949"/>
                  </a:lnTo>
                  <a:lnTo>
                    <a:pt x="39175" y="38591"/>
                  </a:lnTo>
                  <a:lnTo>
                    <a:pt x="39251" y="38081"/>
                  </a:lnTo>
                  <a:lnTo>
                    <a:pt x="39326" y="37421"/>
                  </a:lnTo>
                  <a:lnTo>
                    <a:pt x="39364" y="36629"/>
                  </a:lnTo>
                  <a:lnTo>
                    <a:pt x="39364" y="36195"/>
                  </a:lnTo>
                  <a:lnTo>
                    <a:pt x="39345" y="35705"/>
                  </a:lnTo>
                  <a:lnTo>
                    <a:pt x="39326" y="35196"/>
                  </a:lnTo>
                  <a:lnTo>
                    <a:pt x="39289" y="34649"/>
                  </a:lnTo>
                  <a:lnTo>
                    <a:pt x="39232" y="34083"/>
                  </a:lnTo>
                  <a:lnTo>
                    <a:pt x="39138" y="33479"/>
                  </a:lnTo>
                  <a:lnTo>
                    <a:pt x="39043" y="32857"/>
                  </a:lnTo>
                  <a:lnTo>
                    <a:pt x="38911" y="32197"/>
                  </a:lnTo>
                  <a:lnTo>
                    <a:pt x="38760" y="31518"/>
                  </a:lnTo>
                  <a:lnTo>
                    <a:pt x="38572" y="30801"/>
                  </a:lnTo>
                  <a:lnTo>
                    <a:pt x="38364" y="30065"/>
                  </a:lnTo>
                  <a:lnTo>
                    <a:pt x="38119" y="29292"/>
                  </a:lnTo>
                  <a:lnTo>
                    <a:pt x="37836" y="28519"/>
                  </a:lnTo>
                  <a:lnTo>
                    <a:pt x="37516" y="27708"/>
                  </a:lnTo>
                  <a:lnTo>
                    <a:pt x="37157" y="26878"/>
                  </a:lnTo>
                  <a:lnTo>
                    <a:pt x="36761" y="26029"/>
                  </a:lnTo>
                  <a:lnTo>
                    <a:pt x="36308" y="25142"/>
                  </a:lnTo>
                  <a:lnTo>
                    <a:pt x="35837" y="24256"/>
                  </a:lnTo>
                  <a:lnTo>
                    <a:pt x="35290" y="23332"/>
                  </a:lnTo>
                  <a:lnTo>
                    <a:pt x="34724" y="22408"/>
                  </a:lnTo>
                  <a:lnTo>
                    <a:pt x="34083" y="21446"/>
                  </a:lnTo>
                  <a:lnTo>
                    <a:pt x="33404" y="20484"/>
                  </a:lnTo>
                  <a:lnTo>
                    <a:pt x="32649" y="19484"/>
                  </a:lnTo>
                  <a:lnTo>
                    <a:pt x="31857" y="18484"/>
                  </a:lnTo>
                  <a:lnTo>
                    <a:pt x="32197" y="18730"/>
                  </a:lnTo>
                  <a:lnTo>
                    <a:pt x="32612" y="18994"/>
                  </a:lnTo>
                  <a:lnTo>
                    <a:pt x="33159" y="19333"/>
                  </a:lnTo>
                  <a:lnTo>
                    <a:pt x="33819" y="19729"/>
                  </a:lnTo>
                  <a:lnTo>
                    <a:pt x="34611" y="20144"/>
                  </a:lnTo>
                  <a:lnTo>
                    <a:pt x="35479" y="20597"/>
                  </a:lnTo>
                  <a:lnTo>
                    <a:pt x="36459" y="21049"/>
                  </a:lnTo>
                  <a:lnTo>
                    <a:pt x="36969" y="21276"/>
                  </a:lnTo>
                  <a:lnTo>
                    <a:pt x="37478" y="21483"/>
                  </a:lnTo>
                  <a:lnTo>
                    <a:pt x="38025" y="21691"/>
                  </a:lnTo>
                  <a:lnTo>
                    <a:pt x="38572" y="21879"/>
                  </a:lnTo>
                  <a:lnTo>
                    <a:pt x="39138" y="22049"/>
                  </a:lnTo>
                  <a:lnTo>
                    <a:pt x="39703" y="22219"/>
                  </a:lnTo>
                  <a:lnTo>
                    <a:pt x="40288" y="22370"/>
                  </a:lnTo>
                  <a:lnTo>
                    <a:pt x="40873" y="22483"/>
                  </a:lnTo>
                  <a:lnTo>
                    <a:pt x="41458" y="22577"/>
                  </a:lnTo>
                  <a:lnTo>
                    <a:pt x="42061" y="22653"/>
                  </a:lnTo>
                  <a:lnTo>
                    <a:pt x="42646" y="22709"/>
                  </a:lnTo>
                  <a:lnTo>
                    <a:pt x="43231" y="22709"/>
                  </a:lnTo>
                  <a:lnTo>
                    <a:pt x="43815" y="22690"/>
                  </a:lnTo>
                  <a:lnTo>
                    <a:pt x="44400" y="22653"/>
                  </a:lnTo>
                  <a:lnTo>
                    <a:pt x="44966" y="22558"/>
                  </a:lnTo>
                  <a:lnTo>
                    <a:pt x="45532" y="22426"/>
                  </a:lnTo>
                  <a:lnTo>
                    <a:pt x="45437" y="22143"/>
                  </a:lnTo>
                  <a:lnTo>
                    <a:pt x="45286" y="21823"/>
                  </a:lnTo>
                  <a:lnTo>
                    <a:pt x="45079" y="21370"/>
                  </a:lnTo>
                  <a:lnTo>
                    <a:pt x="44815" y="20823"/>
                  </a:lnTo>
                  <a:lnTo>
                    <a:pt x="44475" y="20182"/>
                  </a:lnTo>
                  <a:lnTo>
                    <a:pt x="44042" y="19446"/>
                  </a:lnTo>
                  <a:lnTo>
                    <a:pt x="43551" y="18654"/>
                  </a:lnTo>
                  <a:lnTo>
                    <a:pt x="42985" y="17805"/>
                  </a:lnTo>
                  <a:lnTo>
                    <a:pt x="42665" y="17353"/>
                  </a:lnTo>
                  <a:lnTo>
                    <a:pt x="42306" y="16900"/>
                  </a:lnTo>
                  <a:lnTo>
                    <a:pt x="41948" y="16428"/>
                  </a:lnTo>
                  <a:lnTo>
                    <a:pt x="41571" y="15957"/>
                  </a:lnTo>
                  <a:lnTo>
                    <a:pt x="41156" y="15467"/>
                  </a:lnTo>
                  <a:lnTo>
                    <a:pt x="40722" y="14976"/>
                  </a:lnTo>
                  <a:lnTo>
                    <a:pt x="40250" y="14486"/>
                  </a:lnTo>
                  <a:lnTo>
                    <a:pt x="39779" y="13995"/>
                  </a:lnTo>
                  <a:lnTo>
                    <a:pt x="39270" y="13505"/>
                  </a:lnTo>
                  <a:lnTo>
                    <a:pt x="38742" y="13015"/>
                  </a:lnTo>
                  <a:lnTo>
                    <a:pt x="38176" y="12524"/>
                  </a:lnTo>
                  <a:lnTo>
                    <a:pt x="37591" y="12034"/>
                  </a:lnTo>
                  <a:lnTo>
                    <a:pt x="36987" y="11543"/>
                  </a:lnTo>
                  <a:lnTo>
                    <a:pt x="36346" y="11072"/>
                  </a:lnTo>
                  <a:lnTo>
                    <a:pt x="36459" y="11128"/>
                  </a:lnTo>
                  <a:lnTo>
                    <a:pt x="36799" y="11317"/>
                  </a:lnTo>
                  <a:lnTo>
                    <a:pt x="37327" y="11562"/>
                  </a:lnTo>
                  <a:lnTo>
                    <a:pt x="37666" y="11713"/>
                  </a:lnTo>
                  <a:lnTo>
                    <a:pt x="38044" y="11864"/>
                  </a:lnTo>
                  <a:lnTo>
                    <a:pt x="38459" y="12015"/>
                  </a:lnTo>
                  <a:lnTo>
                    <a:pt x="38930" y="12147"/>
                  </a:lnTo>
                  <a:lnTo>
                    <a:pt x="39421" y="12279"/>
                  </a:lnTo>
                  <a:lnTo>
                    <a:pt x="39968" y="12411"/>
                  </a:lnTo>
                  <a:lnTo>
                    <a:pt x="40533" y="12505"/>
                  </a:lnTo>
                  <a:lnTo>
                    <a:pt x="41118" y="12581"/>
                  </a:lnTo>
                  <a:lnTo>
                    <a:pt x="41740" y="12637"/>
                  </a:lnTo>
                  <a:lnTo>
                    <a:pt x="42382" y="12656"/>
                  </a:lnTo>
                  <a:lnTo>
                    <a:pt x="43061" y="12637"/>
                  </a:lnTo>
                  <a:lnTo>
                    <a:pt x="43759" y="12581"/>
                  </a:lnTo>
                  <a:lnTo>
                    <a:pt x="44117" y="12524"/>
                  </a:lnTo>
                  <a:lnTo>
                    <a:pt x="44475" y="12468"/>
                  </a:lnTo>
                  <a:lnTo>
                    <a:pt x="44834" y="12392"/>
                  </a:lnTo>
                  <a:lnTo>
                    <a:pt x="45192" y="12317"/>
                  </a:lnTo>
                  <a:lnTo>
                    <a:pt x="45569" y="12203"/>
                  </a:lnTo>
                  <a:lnTo>
                    <a:pt x="45928" y="12090"/>
                  </a:lnTo>
                  <a:lnTo>
                    <a:pt x="46305" y="11977"/>
                  </a:lnTo>
                  <a:lnTo>
                    <a:pt x="46682" y="11826"/>
                  </a:lnTo>
                  <a:lnTo>
                    <a:pt x="47078" y="11657"/>
                  </a:lnTo>
                  <a:lnTo>
                    <a:pt x="47455" y="11487"/>
                  </a:lnTo>
                  <a:lnTo>
                    <a:pt x="47833" y="11298"/>
                  </a:lnTo>
                  <a:lnTo>
                    <a:pt x="48229" y="11072"/>
                  </a:lnTo>
                  <a:lnTo>
                    <a:pt x="48606" y="10845"/>
                  </a:lnTo>
                  <a:lnTo>
                    <a:pt x="49002" y="10600"/>
                  </a:lnTo>
                  <a:lnTo>
                    <a:pt x="49398" y="10336"/>
                  </a:lnTo>
                  <a:lnTo>
                    <a:pt x="49775" y="10034"/>
                  </a:lnTo>
                  <a:lnTo>
                    <a:pt x="50172" y="9733"/>
                  </a:lnTo>
                  <a:lnTo>
                    <a:pt x="50568" y="9393"/>
                  </a:lnTo>
                  <a:lnTo>
                    <a:pt x="50945" y="9035"/>
                  </a:lnTo>
                  <a:lnTo>
                    <a:pt x="51341" y="8658"/>
                  </a:lnTo>
                  <a:lnTo>
                    <a:pt x="51718" y="8261"/>
                  </a:lnTo>
                  <a:lnTo>
                    <a:pt x="52114" y="7847"/>
                  </a:lnTo>
                  <a:lnTo>
                    <a:pt x="52491" y="7394"/>
                  </a:lnTo>
                  <a:lnTo>
                    <a:pt x="52888" y="6922"/>
                  </a:lnTo>
                  <a:lnTo>
                    <a:pt x="53265" y="6413"/>
                  </a:lnTo>
                  <a:lnTo>
                    <a:pt x="53642" y="5904"/>
                  </a:lnTo>
                  <a:lnTo>
                    <a:pt x="54019" y="5338"/>
                  </a:lnTo>
                  <a:lnTo>
                    <a:pt x="54396" y="4772"/>
                  </a:lnTo>
                  <a:lnTo>
                    <a:pt x="54396" y="4772"/>
                  </a:lnTo>
                  <a:lnTo>
                    <a:pt x="54170" y="4866"/>
                  </a:lnTo>
                  <a:lnTo>
                    <a:pt x="53925" y="4961"/>
                  </a:lnTo>
                  <a:lnTo>
                    <a:pt x="53567" y="5074"/>
                  </a:lnTo>
                  <a:lnTo>
                    <a:pt x="53133" y="5187"/>
                  </a:lnTo>
                  <a:lnTo>
                    <a:pt x="52605" y="5300"/>
                  </a:lnTo>
                  <a:lnTo>
                    <a:pt x="51982" y="5395"/>
                  </a:lnTo>
                  <a:lnTo>
                    <a:pt x="51643" y="5413"/>
                  </a:lnTo>
                  <a:lnTo>
                    <a:pt x="51303" y="5451"/>
                  </a:lnTo>
                  <a:lnTo>
                    <a:pt x="50926" y="5470"/>
                  </a:lnTo>
                  <a:lnTo>
                    <a:pt x="50530" y="5470"/>
                  </a:lnTo>
                  <a:lnTo>
                    <a:pt x="50115" y="5451"/>
                  </a:lnTo>
                  <a:lnTo>
                    <a:pt x="49700" y="5432"/>
                  </a:lnTo>
                  <a:lnTo>
                    <a:pt x="49247" y="5376"/>
                  </a:lnTo>
                  <a:lnTo>
                    <a:pt x="48795" y="5319"/>
                  </a:lnTo>
                  <a:lnTo>
                    <a:pt x="48323" y="5225"/>
                  </a:lnTo>
                  <a:lnTo>
                    <a:pt x="47833" y="5130"/>
                  </a:lnTo>
                  <a:lnTo>
                    <a:pt x="47342" y="4998"/>
                  </a:lnTo>
                  <a:lnTo>
                    <a:pt x="46833" y="4848"/>
                  </a:lnTo>
                  <a:lnTo>
                    <a:pt x="46305" y="4678"/>
                  </a:lnTo>
                  <a:lnTo>
                    <a:pt x="45758" y="4470"/>
                  </a:lnTo>
                  <a:lnTo>
                    <a:pt x="45211" y="4225"/>
                  </a:lnTo>
                  <a:lnTo>
                    <a:pt x="44645" y="3961"/>
                  </a:lnTo>
                  <a:lnTo>
                    <a:pt x="44079" y="3659"/>
                  </a:lnTo>
                  <a:lnTo>
                    <a:pt x="43495" y="3339"/>
                  </a:lnTo>
                  <a:lnTo>
                    <a:pt x="42570" y="2811"/>
                  </a:lnTo>
                  <a:lnTo>
                    <a:pt x="41646" y="2339"/>
                  </a:lnTo>
                  <a:lnTo>
                    <a:pt x="40722" y="1905"/>
                  </a:lnTo>
                  <a:lnTo>
                    <a:pt x="39798" y="1509"/>
                  </a:lnTo>
                  <a:lnTo>
                    <a:pt x="38855" y="1151"/>
                  </a:lnTo>
                  <a:lnTo>
                    <a:pt x="37912" y="849"/>
                  </a:lnTo>
                  <a:lnTo>
                    <a:pt x="37440" y="717"/>
                  </a:lnTo>
                  <a:lnTo>
                    <a:pt x="36969" y="604"/>
                  </a:lnTo>
                  <a:lnTo>
                    <a:pt x="36497" y="491"/>
                  </a:lnTo>
                  <a:lnTo>
                    <a:pt x="36026" y="377"/>
                  </a:lnTo>
                  <a:lnTo>
                    <a:pt x="35554" y="302"/>
                  </a:lnTo>
                  <a:lnTo>
                    <a:pt x="35064" y="208"/>
                  </a:lnTo>
                  <a:lnTo>
                    <a:pt x="34592" y="151"/>
                  </a:lnTo>
                  <a:lnTo>
                    <a:pt x="34102" y="94"/>
                  </a:lnTo>
                  <a:lnTo>
                    <a:pt x="33630" y="57"/>
                  </a:lnTo>
                  <a:lnTo>
                    <a:pt x="33140" y="19"/>
                  </a:lnTo>
                  <a:lnTo>
                    <a:pt x="32649" y="19"/>
                  </a:lnTo>
                  <a:lnTo>
                    <a:pt x="32178" y="0"/>
                  </a:lnTo>
                  <a:close/>
                </a:path>
              </a:pathLst>
            </a:custGeom>
            <a:solidFill>
              <a:schemeClr val="accent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2" name="Google Shape;4542;p25"/>
            <p:cNvSpPr/>
            <p:nvPr/>
          </p:nvSpPr>
          <p:spPr>
            <a:xfrm>
              <a:off x="176825" y="194775"/>
              <a:ext cx="1031275" cy="1031275"/>
            </a:xfrm>
            <a:custGeom>
              <a:avLst/>
              <a:gdLst/>
              <a:ahLst/>
              <a:cxnLst/>
              <a:rect l="l" t="t" r="r" b="b"/>
              <a:pathLst>
                <a:path w="41251" h="41251" extrusionOk="0">
                  <a:moveTo>
                    <a:pt x="27519" y="1"/>
                  </a:moveTo>
                  <a:lnTo>
                    <a:pt x="26916" y="19"/>
                  </a:lnTo>
                  <a:lnTo>
                    <a:pt x="26312" y="38"/>
                  </a:lnTo>
                  <a:lnTo>
                    <a:pt x="25709" y="95"/>
                  </a:lnTo>
                  <a:lnTo>
                    <a:pt x="25105" y="151"/>
                  </a:lnTo>
                  <a:lnTo>
                    <a:pt x="24501" y="208"/>
                  </a:lnTo>
                  <a:lnTo>
                    <a:pt x="23917" y="302"/>
                  </a:lnTo>
                  <a:lnTo>
                    <a:pt x="22728" y="491"/>
                  </a:lnTo>
                  <a:lnTo>
                    <a:pt x="21559" y="755"/>
                  </a:lnTo>
                  <a:lnTo>
                    <a:pt x="20974" y="906"/>
                  </a:lnTo>
                  <a:lnTo>
                    <a:pt x="20390" y="1076"/>
                  </a:lnTo>
                  <a:lnTo>
                    <a:pt x="19805" y="1245"/>
                  </a:lnTo>
                  <a:lnTo>
                    <a:pt x="19239" y="1434"/>
                  </a:lnTo>
                  <a:lnTo>
                    <a:pt x="18673" y="1623"/>
                  </a:lnTo>
                  <a:lnTo>
                    <a:pt x="18107" y="1830"/>
                  </a:lnTo>
                  <a:lnTo>
                    <a:pt x="17560" y="2056"/>
                  </a:lnTo>
                  <a:lnTo>
                    <a:pt x="17013" y="2302"/>
                  </a:lnTo>
                  <a:lnTo>
                    <a:pt x="16466" y="2547"/>
                  </a:lnTo>
                  <a:lnTo>
                    <a:pt x="15938" y="2811"/>
                  </a:lnTo>
                  <a:lnTo>
                    <a:pt x="15391" y="3075"/>
                  </a:lnTo>
                  <a:lnTo>
                    <a:pt x="14882" y="3358"/>
                  </a:lnTo>
                  <a:lnTo>
                    <a:pt x="14354" y="3660"/>
                  </a:lnTo>
                  <a:lnTo>
                    <a:pt x="13845" y="3961"/>
                  </a:lnTo>
                  <a:lnTo>
                    <a:pt x="13354" y="4263"/>
                  </a:lnTo>
                  <a:lnTo>
                    <a:pt x="12845" y="4584"/>
                  </a:lnTo>
                  <a:lnTo>
                    <a:pt x="12355" y="4923"/>
                  </a:lnTo>
                  <a:lnTo>
                    <a:pt x="11883" y="5263"/>
                  </a:lnTo>
                  <a:lnTo>
                    <a:pt x="11412" y="5621"/>
                  </a:lnTo>
                  <a:lnTo>
                    <a:pt x="10940" y="5980"/>
                  </a:lnTo>
                  <a:lnTo>
                    <a:pt x="10487" y="6357"/>
                  </a:lnTo>
                  <a:lnTo>
                    <a:pt x="10035" y="6734"/>
                  </a:lnTo>
                  <a:lnTo>
                    <a:pt x="9601" y="7130"/>
                  </a:lnTo>
                  <a:lnTo>
                    <a:pt x="9186" y="7526"/>
                  </a:lnTo>
                  <a:lnTo>
                    <a:pt x="8752" y="7941"/>
                  </a:lnTo>
                  <a:lnTo>
                    <a:pt x="8356" y="8356"/>
                  </a:lnTo>
                  <a:lnTo>
                    <a:pt x="10450" y="7356"/>
                  </a:lnTo>
                  <a:lnTo>
                    <a:pt x="11506" y="6866"/>
                  </a:lnTo>
                  <a:lnTo>
                    <a:pt x="12543" y="6413"/>
                  </a:lnTo>
                  <a:lnTo>
                    <a:pt x="13581" y="5961"/>
                  </a:lnTo>
                  <a:lnTo>
                    <a:pt x="14637" y="5527"/>
                  </a:lnTo>
                  <a:lnTo>
                    <a:pt x="15693" y="5131"/>
                  </a:lnTo>
                  <a:lnTo>
                    <a:pt x="16749" y="4754"/>
                  </a:lnTo>
                  <a:lnTo>
                    <a:pt x="17278" y="4584"/>
                  </a:lnTo>
                  <a:lnTo>
                    <a:pt x="17806" y="4414"/>
                  </a:lnTo>
                  <a:lnTo>
                    <a:pt x="18881" y="4093"/>
                  </a:lnTo>
                  <a:lnTo>
                    <a:pt x="19409" y="3943"/>
                  </a:lnTo>
                  <a:lnTo>
                    <a:pt x="19956" y="3792"/>
                  </a:lnTo>
                  <a:lnTo>
                    <a:pt x="20484" y="3660"/>
                  </a:lnTo>
                  <a:lnTo>
                    <a:pt x="21031" y="3546"/>
                  </a:lnTo>
                  <a:lnTo>
                    <a:pt x="22106" y="3301"/>
                  </a:lnTo>
                  <a:lnTo>
                    <a:pt x="23200" y="3113"/>
                  </a:lnTo>
                  <a:lnTo>
                    <a:pt x="24294" y="2943"/>
                  </a:lnTo>
                  <a:lnTo>
                    <a:pt x="25388" y="2830"/>
                  </a:lnTo>
                  <a:lnTo>
                    <a:pt x="26482" y="2717"/>
                  </a:lnTo>
                  <a:lnTo>
                    <a:pt x="27595" y="2660"/>
                  </a:lnTo>
                  <a:lnTo>
                    <a:pt x="28689" y="2622"/>
                  </a:lnTo>
                  <a:lnTo>
                    <a:pt x="29801" y="2622"/>
                  </a:lnTo>
                  <a:lnTo>
                    <a:pt x="30895" y="2660"/>
                  </a:lnTo>
                  <a:lnTo>
                    <a:pt x="32008" y="2735"/>
                  </a:lnTo>
                  <a:lnTo>
                    <a:pt x="33121" y="2849"/>
                  </a:lnTo>
                  <a:lnTo>
                    <a:pt x="34234" y="2981"/>
                  </a:lnTo>
                  <a:lnTo>
                    <a:pt x="35045" y="3094"/>
                  </a:lnTo>
                  <a:lnTo>
                    <a:pt x="35856" y="3226"/>
                  </a:lnTo>
                  <a:lnTo>
                    <a:pt x="36667" y="3377"/>
                  </a:lnTo>
                  <a:lnTo>
                    <a:pt x="37478" y="3546"/>
                  </a:lnTo>
                  <a:lnTo>
                    <a:pt x="38289" y="3716"/>
                  </a:lnTo>
                  <a:lnTo>
                    <a:pt x="39119" y="3924"/>
                  </a:lnTo>
                  <a:lnTo>
                    <a:pt x="39930" y="4131"/>
                  </a:lnTo>
                  <a:lnTo>
                    <a:pt x="40741" y="4376"/>
                  </a:lnTo>
                  <a:lnTo>
                    <a:pt x="40816" y="4395"/>
                  </a:lnTo>
                  <a:lnTo>
                    <a:pt x="40892" y="4395"/>
                  </a:lnTo>
                  <a:lnTo>
                    <a:pt x="40967" y="4376"/>
                  </a:lnTo>
                  <a:lnTo>
                    <a:pt x="41024" y="4358"/>
                  </a:lnTo>
                  <a:lnTo>
                    <a:pt x="41081" y="4320"/>
                  </a:lnTo>
                  <a:lnTo>
                    <a:pt x="41137" y="4263"/>
                  </a:lnTo>
                  <a:lnTo>
                    <a:pt x="41213" y="4169"/>
                  </a:lnTo>
                  <a:lnTo>
                    <a:pt x="41250" y="4037"/>
                  </a:lnTo>
                  <a:lnTo>
                    <a:pt x="41250" y="3961"/>
                  </a:lnTo>
                  <a:lnTo>
                    <a:pt x="41231" y="3905"/>
                  </a:lnTo>
                  <a:lnTo>
                    <a:pt x="41213" y="3829"/>
                  </a:lnTo>
                  <a:lnTo>
                    <a:pt x="41175" y="3773"/>
                  </a:lnTo>
                  <a:lnTo>
                    <a:pt x="41118" y="3716"/>
                  </a:lnTo>
                  <a:lnTo>
                    <a:pt x="41062" y="3660"/>
                  </a:lnTo>
                  <a:lnTo>
                    <a:pt x="40307" y="3207"/>
                  </a:lnTo>
                  <a:lnTo>
                    <a:pt x="39553" y="2792"/>
                  </a:lnTo>
                  <a:lnTo>
                    <a:pt x="38761" y="2415"/>
                  </a:lnTo>
                  <a:lnTo>
                    <a:pt x="37968" y="2056"/>
                  </a:lnTo>
                  <a:lnTo>
                    <a:pt x="37157" y="1717"/>
                  </a:lnTo>
                  <a:lnTo>
                    <a:pt x="36327" y="1415"/>
                  </a:lnTo>
                  <a:lnTo>
                    <a:pt x="35498" y="1151"/>
                  </a:lnTo>
                  <a:lnTo>
                    <a:pt x="34649" y="906"/>
                  </a:lnTo>
                  <a:lnTo>
                    <a:pt x="34064" y="755"/>
                  </a:lnTo>
                  <a:lnTo>
                    <a:pt x="33479" y="623"/>
                  </a:lnTo>
                  <a:lnTo>
                    <a:pt x="32895" y="491"/>
                  </a:lnTo>
                  <a:lnTo>
                    <a:pt x="32310" y="397"/>
                  </a:lnTo>
                  <a:lnTo>
                    <a:pt x="31706" y="283"/>
                  </a:lnTo>
                  <a:lnTo>
                    <a:pt x="31122" y="208"/>
                  </a:lnTo>
                  <a:lnTo>
                    <a:pt x="30518" y="133"/>
                  </a:lnTo>
                  <a:lnTo>
                    <a:pt x="29915" y="76"/>
                  </a:lnTo>
                  <a:lnTo>
                    <a:pt x="29330" y="38"/>
                  </a:lnTo>
                  <a:lnTo>
                    <a:pt x="28726" y="19"/>
                  </a:lnTo>
                  <a:lnTo>
                    <a:pt x="28123" y="1"/>
                  </a:lnTo>
                  <a:close/>
                  <a:moveTo>
                    <a:pt x="8356" y="8356"/>
                  </a:moveTo>
                  <a:lnTo>
                    <a:pt x="7922" y="8771"/>
                  </a:lnTo>
                  <a:lnTo>
                    <a:pt x="7526" y="9186"/>
                  </a:lnTo>
                  <a:lnTo>
                    <a:pt x="7111" y="9620"/>
                  </a:lnTo>
                  <a:lnTo>
                    <a:pt x="6715" y="10054"/>
                  </a:lnTo>
                  <a:lnTo>
                    <a:pt x="6338" y="10487"/>
                  </a:lnTo>
                  <a:lnTo>
                    <a:pt x="5961" y="10959"/>
                  </a:lnTo>
                  <a:lnTo>
                    <a:pt x="5602" y="11412"/>
                  </a:lnTo>
                  <a:lnTo>
                    <a:pt x="5263" y="11883"/>
                  </a:lnTo>
                  <a:lnTo>
                    <a:pt x="4904" y="12374"/>
                  </a:lnTo>
                  <a:lnTo>
                    <a:pt x="4584" y="12864"/>
                  </a:lnTo>
                  <a:lnTo>
                    <a:pt x="4263" y="13354"/>
                  </a:lnTo>
                  <a:lnTo>
                    <a:pt x="3943" y="13864"/>
                  </a:lnTo>
                  <a:lnTo>
                    <a:pt x="3641" y="14373"/>
                  </a:lnTo>
                  <a:lnTo>
                    <a:pt x="3358" y="14882"/>
                  </a:lnTo>
                  <a:lnTo>
                    <a:pt x="3075" y="15410"/>
                  </a:lnTo>
                  <a:lnTo>
                    <a:pt x="2792" y="15938"/>
                  </a:lnTo>
                  <a:lnTo>
                    <a:pt x="2528" y="16467"/>
                  </a:lnTo>
                  <a:lnTo>
                    <a:pt x="2283" y="17014"/>
                  </a:lnTo>
                  <a:lnTo>
                    <a:pt x="2056" y="17560"/>
                  </a:lnTo>
                  <a:lnTo>
                    <a:pt x="1830" y="18126"/>
                  </a:lnTo>
                  <a:lnTo>
                    <a:pt x="1623" y="18692"/>
                  </a:lnTo>
                  <a:lnTo>
                    <a:pt x="1415" y="19258"/>
                  </a:lnTo>
                  <a:lnTo>
                    <a:pt x="1227" y="19824"/>
                  </a:lnTo>
                  <a:lnTo>
                    <a:pt x="1057" y="20390"/>
                  </a:lnTo>
                  <a:lnTo>
                    <a:pt x="887" y="20974"/>
                  </a:lnTo>
                  <a:lnTo>
                    <a:pt x="755" y="21559"/>
                  </a:lnTo>
                  <a:lnTo>
                    <a:pt x="491" y="22729"/>
                  </a:lnTo>
                  <a:lnTo>
                    <a:pt x="283" y="23917"/>
                  </a:lnTo>
                  <a:lnTo>
                    <a:pt x="208" y="24520"/>
                  </a:lnTo>
                  <a:lnTo>
                    <a:pt x="133" y="25124"/>
                  </a:lnTo>
                  <a:lnTo>
                    <a:pt x="76" y="25727"/>
                  </a:lnTo>
                  <a:lnTo>
                    <a:pt x="38" y="26312"/>
                  </a:lnTo>
                  <a:lnTo>
                    <a:pt x="1" y="26916"/>
                  </a:lnTo>
                  <a:lnTo>
                    <a:pt x="1" y="27519"/>
                  </a:lnTo>
                  <a:lnTo>
                    <a:pt x="1" y="28123"/>
                  </a:lnTo>
                  <a:lnTo>
                    <a:pt x="1" y="28726"/>
                  </a:lnTo>
                  <a:lnTo>
                    <a:pt x="38" y="29330"/>
                  </a:lnTo>
                  <a:lnTo>
                    <a:pt x="76" y="29934"/>
                  </a:lnTo>
                  <a:lnTo>
                    <a:pt x="133" y="30537"/>
                  </a:lnTo>
                  <a:lnTo>
                    <a:pt x="208" y="31122"/>
                  </a:lnTo>
                  <a:lnTo>
                    <a:pt x="283" y="31725"/>
                  </a:lnTo>
                  <a:lnTo>
                    <a:pt x="378" y="32310"/>
                  </a:lnTo>
                  <a:lnTo>
                    <a:pt x="491" y="32914"/>
                  </a:lnTo>
                  <a:lnTo>
                    <a:pt x="604" y="33498"/>
                  </a:lnTo>
                  <a:lnTo>
                    <a:pt x="755" y="34083"/>
                  </a:lnTo>
                  <a:lnTo>
                    <a:pt x="887" y="34649"/>
                  </a:lnTo>
                  <a:lnTo>
                    <a:pt x="1132" y="35498"/>
                  </a:lnTo>
                  <a:lnTo>
                    <a:pt x="1415" y="36328"/>
                  </a:lnTo>
                  <a:lnTo>
                    <a:pt x="1717" y="37157"/>
                  </a:lnTo>
                  <a:lnTo>
                    <a:pt x="2038" y="37969"/>
                  </a:lnTo>
                  <a:lnTo>
                    <a:pt x="2396" y="38780"/>
                  </a:lnTo>
                  <a:lnTo>
                    <a:pt x="2792" y="39553"/>
                  </a:lnTo>
                  <a:lnTo>
                    <a:pt x="3207" y="40326"/>
                  </a:lnTo>
                  <a:lnTo>
                    <a:pt x="3660" y="41062"/>
                  </a:lnTo>
                  <a:lnTo>
                    <a:pt x="3697" y="41137"/>
                  </a:lnTo>
                  <a:lnTo>
                    <a:pt x="3754" y="41175"/>
                  </a:lnTo>
                  <a:lnTo>
                    <a:pt x="3829" y="41213"/>
                  </a:lnTo>
                  <a:lnTo>
                    <a:pt x="3886" y="41250"/>
                  </a:lnTo>
                  <a:lnTo>
                    <a:pt x="4018" y="41250"/>
                  </a:lnTo>
                  <a:lnTo>
                    <a:pt x="4150" y="41213"/>
                  </a:lnTo>
                  <a:lnTo>
                    <a:pt x="4263" y="41137"/>
                  </a:lnTo>
                  <a:lnTo>
                    <a:pt x="4301" y="41099"/>
                  </a:lnTo>
                  <a:lnTo>
                    <a:pt x="4339" y="41024"/>
                  </a:lnTo>
                  <a:lnTo>
                    <a:pt x="4376" y="40967"/>
                  </a:lnTo>
                  <a:lnTo>
                    <a:pt x="4376" y="40892"/>
                  </a:lnTo>
                  <a:lnTo>
                    <a:pt x="4376" y="40817"/>
                  </a:lnTo>
                  <a:lnTo>
                    <a:pt x="4357" y="40741"/>
                  </a:lnTo>
                  <a:lnTo>
                    <a:pt x="4131" y="39930"/>
                  </a:lnTo>
                  <a:lnTo>
                    <a:pt x="3905" y="39119"/>
                  </a:lnTo>
                  <a:lnTo>
                    <a:pt x="3716" y="38308"/>
                  </a:lnTo>
                  <a:lnTo>
                    <a:pt x="3528" y="37497"/>
                  </a:lnTo>
                  <a:lnTo>
                    <a:pt x="3358" y="36686"/>
                  </a:lnTo>
                  <a:lnTo>
                    <a:pt x="3207" y="35875"/>
                  </a:lnTo>
                  <a:lnTo>
                    <a:pt x="3075" y="35045"/>
                  </a:lnTo>
                  <a:lnTo>
                    <a:pt x="2962" y="34234"/>
                  </a:lnTo>
                  <a:lnTo>
                    <a:pt x="2830" y="33121"/>
                  </a:lnTo>
                  <a:lnTo>
                    <a:pt x="2735" y="32027"/>
                  </a:lnTo>
                  <a:lnTo>
                    <a:pt x="2660" y="30914"/>
                  </a:lnTo>
                  <a:lnTo>
                    <a:pt x="2622" y="29802"/>
                  </a:lnTo>
                  <a:lnTo>
                    <a:pt x="2622" y="28708"/>
                  </a:lnTo>
                  <a:lnTo>
                    <a:pt x="2641" y="27595"/>
                  </a:lnTo>
                  <a:lnTo>
                    <a:pt x="2717" y="26501"/>
                  </a:lnTo>
                  <a:lnTo>
                    <a:pt x="2811" y="25388"/>
                  </a:lnTo>
                  <a:lnTo>
                    <a:pt x="2943" y="24294"/>
                  </a:lnTo>
                  <a:lnTo>
                    <a:pt x="3113" y="23200"/>
                  </a:lnTo>
                  <a:lnTo>
                    <a:pt x="3301" y="22125"/>
                  </a:lnTo>
                  <a:lnTo>
                    <a:pt x="3528" y="21031"/>
                  </a:lnTo>
                  <a:lnTo>
                    <a:pt x="3660" y="20503"/>
                  </a:lnTo>
                  <a:lnTo>
                    <a:pt x="3792" y="19956"/>
                  </a:lnTo>
                  <a:lnTo>
                    <a:pt x="3943" y="19428"/>
                  </a:lnTo>
                  <a:lnTo>
                    <a:pt x="4075" y="18881"/>
                  </a:lnTo>
                  <a:lnTo>
                    <a:pt x="4414" y="17825"/>
                  </a:lnTo>
                  <a:lnTo>
                    <a:pt x="4565" y="17278"/>
                  </a:lnTo>
                  <a:lnTo>
                    <a:pt x="4754" y="16749"/>
                  </a:lnTo>
                  <a:lnTo>
                    <a:pt x="5131" y="15693"/>
                  </a:lnTo>
                  <a:lnTo>
                    <a:pt x="5527" y="14637"/>
                  </a:lnTo>
                  <a:lnTo>
                    <a:pt x="5961" y="13600"/>
                  </a:lnTo>
                  <a:lnTo>
                    <a:pt x="6395" y="12543"/>
                  </a:lnTo>
                  <a:lnTo>
                    <a:pt x="6866" y="11506"/>
                  </a:lnTo>
                  <a:lnTo>
                    <a:pt x="7356" y="10469"/>
                  </a:lnTo>
                  <a:lnTo>
                    <a:pt x="8356" y="8356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3" name="Google Shape;4543;p25"/>
            <p:cNvSpPr/>
            <p:nvPr/>
          </p:nvSpPr>
          <p:spPr>
            <a:xfrm>
              <a:off x="342800" y="361225"/>
              <a:ext cx="738925" cy="738925"/>
            </a:xfrm>
            <a:custGeom>
              <a:avLst/>
              <a:gdLst/>
              <a:ahLst/>
              <a:cxnLst/>
              <a:rect l="l" t="t" r="r" b="b"/>
              <a:pathLst>
                <a:path w="29557" h="29557" extrusionOk="0">
                  <a:moveTo>
                    <a:pt x="12713" y="1"/>
                  </a:moveTo>
                  <a:lnTo>
                    <a:pt x="12223" y="19"/>
                  </a:lnTo>
                  <a:lnTo>
                    <a:pt x="11732" y="38"/>
                  </a:lnTo>
                  <a:lnTo>
                    <a:pt x="11223" y="76"/>
                  </a:lnTo>
                  <a:lnTo>
                    <a:pt x="10733" y="133"/>
                  </a:lnTo>
                  <a:lnTo>
                    <a:pt x="10242" y="208"/>
                  </a:lnTo>
                  <a:lnTo>
                    <a:pt x="9771" y="284"/>
                  </a:lnTo>
                  <a:lnTo>
                    <a:pt x="9281" y="378"/>
                  </a:lnTo>
                  <a:lnTo>
                    <a:pt x="8790" y="491"/>
                  </a:lnTo>
                  <a:lnTo>
                    <a:pt x="8319" y="604"/>
                  </a:lnTo>
                  <a:lnTo>
                    <a:pt x="7847" y="736"/>
                  </a:lnTo>
                  <a:lnTo>
                    <a:pt x="7394" y="887"/>
                  </a:lnTo>
                  <a:lnTo>
                    <a:pt x="6923" y="1057"/>
                  </a:lnTo>
                  <a:lnTo>
                    <a:pt x="6470" y="1227"/>
                  </a:lnTo>
                  <a:lnTo>
                    <a:pt x="6017" y="1415"/>
                  </a:lnTo>
                  <a:lnTo>
                    <a:pt x="5584" y="1604"/>
                  </a:lnTo>
                  <a:lnTo>
                    <a:pt x="5150" y="1830"/>
                  </a:lnTo>
                  <a:lnTo>
                    <a:pt x="4716" y="2038"/>
                  </a:lnTo>
                  <a:lnTo>
                    <a:pt x="4301" y="2283"/>
                  </a:lnTo>
                  <a:lnTo>
                    <a:pt x="3886" y="2528"/>
                  </a:lnTo>
                  <a:lnTo>
                    <a:pt x="3471" y="2792"/>
                  </a:lnTo>
                  <a:lnTo>
                    <a:pt x="3075" y="3056"/>
                  </a:lnTo>
                  <a:lnTo>
                    <a:pt x="3075" y="3075"/>
                  </a:lnTo>
                  <a:lnTo>
                    <a:pt x="4018" y="2905"/>
                  </a:lnTo>
                  <a:lnTo>
                    <a:pt x="4961" y="2754"/>
                  </a:lnTo>
                  <a:lnTo>
                    <a:pt x="5885" y="2622"/>
                  </a:lnTo>
                  <a:lnTo>
                    <a:pt x="6791" y="2509"/>
                  </a:lnTo>
                  <a:lnTo>
                    <a:pt x="7696" y="2415"/>
                  </a:lnTo>
                  <a:lnTo>
                    <a:pt x="8601" y="2358"/>
                  </a:lnTo>
                  <a:lnTo>
                    <a:pt x="9507" y="2321"/>
                  </a:lnTo>
                  <a:lnTo>
                    <a:pt x="10412" y="2321"/>
                  </a:lnTo>
                  <a:lnTo>
                    <a:pt x="11299" y="2339"/>
                  </a:lnTo>
                  <a:lnTo>
                    <a:pt x="12185" y="2396"/>
                  </a:lnTo>
                  <a:lnTo>
                    <a:pt x="13072" y="2471"/>
                  </a:lnTo>
                  <a:lnTo>
                    <a:pt x="13958" y="2566"/>
                  </a:lnTo>
                  <a:lnTo>
                    <a:pt x="14845" y="2698"/>
                  </a:lnTo>
                  <a:lnTo>
                    <a:pt x="15712" y="2868"/>
                  </a:lnTo>
                  <a:lnTo>
                    <a:pt x="16580" y="3056"/>
                  </a:lnTo>
                  <a:lnTo>
                    <a:pt x="17429" y="3264"/>
                  </a:lnTo>
                  <a:lnTo>
                    <a:pt x="18296" y="3490"/>
                  </a:lnTo>
                  <a:lnTo>
                    <a:pt x="19145" y="3754"/>
                  </a:lnTo>
                  <a:lnTo>
                    <a:pt x="19994" y="4037"/>
                  </a:lnTo>
                  <a:lnTo>
                    <a:pt x="20843" y="4339"/>
                  </a:lnTo>
                  <a:lnTo>
                    <a:pt x="21672" y="4678"/>
                  </a:lnTo>
                  <a:lnTo>
                    <a:pt x="22502" y="5018"/>
                  </a:lnTo>
                  <a:lnTo>
                    <a:pt x="23332" y="5376"/>
                  </a:lnTo>
                  <a:lnTo>
                    <a:pt x="24162" y="5772"/>
                  </a:lnTo>
                  <a:lnTo>
                    <a:pt x="25369" y="6357"/>
                  </a:lnTo>
                  <a:lnTo>
                    <a:pt x="26576" y="6979"/>
                  </a:lnTo>
                  <a:lnTo>
                    <a:pt x="27765" y="7639"/>
                  </a:lnTo>
                  <a:lnTo>
                    <a:pt x="28953" y="8318"/>
                  </a:lnTo>
                  <a:lnTo>
                    <a:pt x="29028" y="8356"/>
                  </a:lnTo>
                  <a:lnTo>
                    <a:pt x="29104" y="8375"/>
                  </a:lnTo>
                  <a:lnTo>
                    <a:pt x="29179" y="8394"/>
                  </a:lnTo>
                  <a:lnTo>
                    <a:pt x="29236" y="8375"/>
                  </a:lnTo>
                  <a:lnTo>
                    <a:pt x="29311" y="8356"/>
                  </a:lnTo>
                  <a:lnTo>
                    <a:pt x="29368" y="8318"/>
                  </a:lnTo>
                  <a:lnTo>
                    <a:pt x="29462" y="8243"/>
                  </a:lnTo>
                  <a:lnTo>
                    <a:pt x="29538" y="8130"/>
                  </a:lnTo>
                  <a:lnTo>
                    <a:pt x="29556" y="8073"/>
                  </a:lnTo>
                  <a:lnTo>
                    <a:pt x="29556" y="7998"/>
                  </a:lnTo>
                  <a:lnTo>
                    <a:pt x="29556" y="7941"/>
                  </a:lnTo>
                  <a:lnTo>
                    <a:pt x="29538" y="7866"/>
                  </a:lnTo>
                  <a:lnTo>
                    <a:pt x="29500" y="7790"/>
                  </a:lnTo>
                  <a:lnTo>
                    <a:pt x="29462" y="7734"/>
                  </a:lnTo>
                  <a:lnTo>
                    <a:pt x="28991" y="7206"/>
                  </a:lnTo>
                  <a:lnTo>
                    <a:pt x="28500" y="6678"/>
                  </a:lnTo>
                  <a:lnTo>
                    <a:pt x="27991" y="6187"/>
                  </a:lnTo>
                  <a:lnTo>
                    <a:pt x="27463" y="5697"/>
                  </a:lnTo>
                  <a:lnTo>
                    <a:pt x="26935" y="5244"/>
                  </a:lnTo>
                  <a:lnTo>
                    <a:pt x="26369" y="4791"/>
                  </a:lnTo>
                  <a:lnTo>
                    <a:pt x="25803" y="4358"/>
                  </a:lnTo>
                  <a:lnTo>
                    <a:pt x="25218" y="3943"/>
                  </a:lnTo>
                  <a:lnTo>
                    <a:pt x="24407" y="3396"/>
                  </a:lnTo>
                  <a:lnTo>
                    <a:pt x="23559" y="2905"/>
                  </a:lnTo>
                  <a:lnTo>
                    <a:pt x="22710" y="2434"/>
                  </a:lnTo>
                  <a:lnTo>
                    <a:pt x="21823" y="2000"/>
                  </a:lnTo>
                  <a:lnTo>
                    <a:pt x="20918" y="1604"/>
                  </a:lnTo>
                  <a:lnTo>
                    <a:pt x="20013" y="1245"/>
                  </a:lnTo>
                  <a:lnTo>
                    <a:pt x="19541" y="1076"/>
                  </a:lnTo>
                  <a:lnTo>
                    <a:pt x="19070" y="925"/>
                  </a:lnTo>
                  <a:lnTo>
                    <a:pt x="18598" y="793"/>
                  </a:lnTo>
                  <a:lnTo>
                    <a:pt x="18108" y="661"/>
                  </a:lnTo>
                  <a:lnTo>
                    <a:pt x="17636" y="529"/>
                  </a:lnTo>
                  <a:lnTo>
                    <a:pt x="17146" y="434"/>
                  </a:lnTo>
                  <a:lnTo>
                    <a:pt x="16674" y="321"/>
                  </a:lnTo>
                  <a:lnTo>
                    <a:pt x="16184" y="246"/>
                  </a:lnTo>
                  <a:lnTo>
                    <a:pt x="15693" y="170"/>
                  </a:lnTo>
                  <a:lnTo>
                    <a:pt x="15184" y="114"/>
                  </a:lnTo>
                  <a:lnTo>
                    <a:pt x="14694" y="57"/>
                  </a:lnTo>
                  <a:lnTo>
                    <a:pt x="14203" y="19"/>
                  </a:lnTo>
                  <a:lnTo>
                    <a:pt x="13713" y="1"/>
                  </a:lnTo>
                  <a:close/>
                  <a:moveTo>
                    <a:pt x="3075" y="3075"/>
                  </a:moveTo>
                  <a:lnTo>
                    <a:pt x="2792" y="3471"/>
                  </a:lnTo>
                  <a:lnTo>
                    <a:pt x="2547" y="3867"/>
                  </a:lnTo>
                  <a:lnTo>
                    <a:pt x="2283" y="4282"/>
                  </a:lnTo>
                  <a:lnTo>
                    <a:pt x="2057" y="4697"/>
                  </a:lnTo>
                  <a:lnTo>
                    <a:pt x="1830" y="5131"/>
                  </a:lnTo>
                  <a:lnTo>
                    <a:pt x="1623" y="5565"/>
                  </a:lnTo>
                  <a:lnTo>
                    <a:pt x="1415" y="6017"/>
                  </a:lnTo>
                  <a:lnTo>
                    <a:pt x="1227" y="6451"/>
                  </a:lnTo>
                  <a:lnTo>
                    <a:pt x="1057" y="6923"/>
                  </a:lnTo>
                  <a:lnTo>
                    <a:pt x="906" y="7375"/>
                  </a:lnTo>
                  <a:lnTo>
                    <a:pt x="755" y="7847"/>
                  </a:lnTo>
                  <a:lnTo>
                    <a:pt x="623" y="8318"/>
                  </a:lnTo>
                  <a:lnTo>
                    <a:pt x="491" y="8790"/>
                  </a:lnTo>
                  <a:lnTo>
                    <a:pt x="397" y="9262"/>
                  </a:lnTo>
                  <a:lnTo>
                    <a:pt x="302" y="9752"/>
                  </a:lnTo>
                  <a:lnTo>
                    <a:pt x="208" y="10242"/>
                  </a:lnTo>
                  <a:lnTo>
                    <a:pt x="152" y="10733"/>
                  </a:lnTo>
                  <a:lnTo>
                    <a:pt x="95" y="11223"/>
                  </a:lnTo>
                  <a:lnTo>
                    <a:pt x="57" y="11714"/>
                  </a:lnTo>
                  <a:lnTo>
                    <a:pt x="20" y="12204"/>
                  </a:lnTo>
                  <a:lnTo>
                    <a:pt x="1" y="12694"/>
                  </a:lnTo>
                  <a:lnTo>
                    <a:pt x="1" y="13204"/>
                  </a:lnTo>
                  <a:lnTo>
                    <a:pt x="20" y="13694"/>
                  </a:lnTo>
                  <a:lnTo>
                    <a:pt x="38" y="14184"/>
                  </a:lnTo>
                  <a:lnTo>
                    <a:pt x="76" y="14694"/>
                  </a:lnTo>
                  <a:lnTo>
                    <a:pt x="114" y="15184"/>
                  </a:lnTo>
                  <a:lnTo>
                    <a:pt x="189" y="15674"/>
                  </a:lnTo>
                  <a:lnTo>
                    <a:pt x="265" y="16165"/>
                  </a:lnTo>
                  <a:lnTo>
                    <a:pt x="340" y="16655"/>
                  </a:lnTo>
                  <a:lnTo>
                    <a:pt x="435" y="17146"/>
                  </a:lnTo>
                  <a:lnTo>
                    <a:pt x="548" y="17617"/>
                  </a:lnTo>
                  <a:lnTo>
                    <a:pt x="661" y="18108"/>
                  </a:lnTo>
                  <a:lnTo>
                    <a:pt x="793" y="18579"/>
                  </a:lnTo>
                  <a:lnTo>
                    <a:pt x="944" y="19051"/>
                  </a:lnTo>
                  <a:lnTo>
                    <a:pt x="1095" y="19522"/>
                  </a:lnTo>
                  <a:lnTo>
                    <a:pt x="1246" y="19994"/>
                  </a:lnTo>
                  <a:lnTo>
                    <a:pt x="1604" y="20918"/>
                  </a:lnTo>
                  <a:lnTo>
                    <a:pt x="2000" y="21823"/>
                  </a:lnTo>
                  <a:lnTo>
                    <a:pt x="2434" y="22691"/>
                  </a:lnTo>
                  <a:lnTo>
                    <a:pt x="2905" y="23558"/>
                  </a:lnTo>
                  <a:lnTo>
                    <a:pt x="3415" y="24388"/>
                  </a:lnTo>
                  <a:lnTo>
                    <a:pt x="3943" y="25218"/>
                  </a:lnTo>
                  <a:lnTo>
                    <a:pt x="4358" y="25784"/>
                  </a:lnTo>
                  <a:lnTo>
                    <a:pt x="4792" y="26369"/>
                  </a:lnTo>
                  <a:lnTo>
                    <a:pt x="5244" y="26916"/>
                  </a:lnTo>
                  <a:lnTo>
                    <a:pt x="5716" y="27463"/>
                  </a:lnTo>
                  <a:lnTo>
                    <a:pt x="6187" y="27991"/>
                  </a:lnTo>
                  <a:lnTo>
                    <a:pt x="6696" y="28500"/>
                  </a:lnTo>
                  <a:lnTo>
                    <a:pt x="7206" y="28991"/>
                  </a:lnTo>
                  <a:lnTo>
                    <a:pt x="7753" y="29443"/>
                  </a:lnTo>
                  <a:lnTo>
                    <a:pt x="7809" y="29500"/>
                  </a:lnTo>
                  <a:lnTo>
                    <a:pt x="7885" y="29538"/>
                  </a:lnTo>
                  <a:lnTo>
                    <a:pt x="7941" y="29538"/>
                  </a:lnTo>
                  <a:lnTo>
                    <a:pt x="8017" y="29556"/>
                  </a:lnTo>
                  <a:lnTo>
                    <a:pt x="8073" y="29538"/>
                  </a:lnTo>
                  <a:lnTo>
                    <a:pt x="8149" y="29519"/>
                  </a:lnTo>
                  <a:lnTo>
                    <a:pt x="8243" y="29443"/>
                  </a:lnTo>
                  <a:lnTo>
                    <a:pt x="8337" y="29349"/>
                  </a:lnTo>
                  <a:lnTo>
                    <a:pt x="8375" y="29292"/>
                  </a:lnTo>
                  <a:lnTo>
                    <a:pt x="8394" y="29236"/>
                  </a:lnTo>
                  <a:lnTo>
                    <a:pt x="8394" y="29160"/>
                  </a:lnTo>
                  <a:lnTo>
                    <a:pt x="8394" y="29085"/>
                  </a:lnTo>
                  <a:lnTo>
                    <a:pt x="8375" y="29028"/>
                  </a:lnTo>
                  <a:lnTo>
                    <a:pt x="8337" y="28953"/>
                  </a:lnTo>
                  <a:lnTo>
                    <a:pt x="7658" y="27765"/>
                  </a:lnTo>
                  <a:lnTo>
                    <a:pt x="6998" y="26557"/>
                  </a:lnTo>
                  <a:lnTo>
                    <a:pt x="6376" y="25350"/>
                  </a:lnTo>
                  <a:lnTo>
                    <a:pt x="5772" y="24143"/>
                  </a:lnTo>
                  <a:lnTo>
                    <a:pt x="5395" y="23332"/>
                  </a:lnTo>
                  <a:lnTo>
                    <a:pt x="5037" y="22502"/>
                  </a:lnTo>
                  <a:lnTo>
                    <a:pt x="4678" y="21653"/>
                  </a:lnTo>
                  <a:lnTo>
                    <a:pt x="4358" y="20824"/>
                  </a:lnTo>
                  <a:lnTo>
                    <a:pt x="4056" y="19975"/>
                  </a:lnTo>
                  <a:lnTo>
                    <a:pt x="3773" y="19126"/>
                  </a:lnTo>
                  <a:lnTo>
                    <a:pt x="3509" y="18277"/>
                  </a:lnTo>
                  <a:lnTo>
                    <a:pt x="3283" y="17429"/>
                  </a:lnTo>
                  <a:lnTo>
                    <a:pt x="3056" y="16561"/>
                  </a:lnTo>
                  <a:lnTo>
                    <a:pt x="2868" y="15693"/>
                  </a:lnTo>
                  <a:lnTo>
                    <a:pt x="2717" y="14826"/>
                  </a:lnTo>
                  <a:lnTo>
                    <a:pt x="2585" y="13958"/>
                  </a:lnTo>
                  <a:lnTo>
                    <a:pt x="2472" y="13072"/>
                  </a:lnTo>
                  <a:lnTo>
                    <a:pt x="2396" y="12185"/>
                  </a:lnTo>
                  <a:lnTo>
                    <a:pt x="2358" y="11299"/>
                  </a:lnTo>
                  <a:lnTo>
                    <a:pt x="2321" y="10393"/>
                  </a:lnTo>
                  <a:lnTo>
                    <a:pt x="2340" y="9507"/>
                  </a:lnTo>
                  <a:lnTo>
                    <a:pt x="2377" y="8601"/>
                  </a:lnTo>
                  <a:lnTo>
                    <a:pt x="2434" y="7696"/>
                  </a:lnTo>
                  <a:lnTo>
                    <a:pt x="2528" y="6791"/>
                  </a:lnTo>
                  <a:lnTo>
                    <a:pt x="2641" y="5866"/>
                  </a:lnTo>
                  <a:lnTo>
                    <a:pt x="2773" y="4942"/>
                  </a:lnTo>
                  <a:lnTo>
                    <a:pt x="2924" y="4018"/>
                  </a:lnTo>
                  <a:lnTo>
                    <a:pt x="3075" y="3075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4" name="Google Shape;4544;p25"/>
            <p:cNvSpPr/>
            <p:nvPr/>
          </p:nvSpPr>
          <p:spPr>
            <a:xfrm>
              <a:off x="467750" y="485250"/>
              <a:ext cx="504575" cy="478150"/>
            </a:xfrm>
            <a:custGeom>
              <a:avLst/>
              <a:gdLst/>
              <a:ahLst/>
              <a:cxnLst/>
              <a:rect l="l" t="t" r="r" b="b"/>
              <a:pathLst>
                <a:path w="20183" h="19126" extrusionOk="0">
                  <a:moveTo>
                    <a:pt x="491" y="0"/>
                  </a:moveTo>
                  <a:lnTo>
                    <a:pt x="1" y="19"/>
                  </a:lnTo>
                  <a:lnTo>
                    <a:pt x="1755" y="792"/>
                  </a:lnTo>
                  <a:lnTo>
                    <a:pt x="2623" y="1188"/>
                  </a:lnTo>
                  <a:lnTo>
                    <a:pt x="3471" y="1585"/>
                  </a:lnTo>
                  <a:lnTo>
                    <a:pt x="4301" y="1999"/>
                  </a:lnTo>
                  <a:lnTo>
                    <a:pt x="5112" y="2433"/>
                  </a:lnTo>
                  <a:lnTo>
                    <a:pt x="5923" y="2886"/>
                  </a:lnTo>
                  <a:lnTo>
                    <a:pt x="6697" y="3376"/>
                  </a:lnTo>
                  <a:lnTo>
                    <a:pt x="7451" y="3867"/>
                  </a:lnTo>
                  <a:lnTo>
                    <a:pt x="8206" y="4376"/>
                  </a:lnTo>
                  <a:lnTo>
                    <a:pt x="8941" y="4923"/>
                  </a:lnTo>
                  <a:lnTo>
                    <a:pt x="9639" y="5470"/>
                  </a:lnTo>
                  <a:lnTo>
                    <a:pt x="10337" y="6055"/>
                  </a:lnTo>
                  <a:lnTo>
                    <a:pt x="10997" y="6639"/>
                  </a:lnTo>
                  <a:lnTo>
                    <a:pt x="11657" y="7262"/>
                  </a:lnTo>
                  <a:lnTo>
                    <a:pt x="12299" y="7903"/>
                  </a:lnTo>
                  <a:lnTo>
                    <a:pt x="12902" y="8563"/>
                  </a:lnTo>
                  <a:lnTo>
                    <a:pt x="13506" y="9223"/>
                  </a:lnTo>
                  <a:lnTo>
                    <a:pt x="14072" y="9921"/>
                  </a:lnTo>
                  <a:lnTo>
                    <a:pt x="14637" y="10638"/>
                  </a:lnTo>
                  <a:lnTo>
                    <a:pt x="15184" y="11355"/>
                  </a:lnTo>
                  <a:lnTo>
                    <a:pt x="15712" y="12090"/>
                  </a:lnTo>
                  <a:lnTo>
                    <a:pt x="16222" y="12845"/>
                  </a:lnTo>
                  <a:lnTo>
                    <a:pt x="16731" y="13618"/>
                  </a:lnTo>
                  <a:lnTo>
                    <a:pt x="17127" y="14259"/>
                  </a:lnTo>
                  <a:lnTo>
                    <a:pt x="17504" y="14901"/>
                  </a:lnTo>
                  <a:lnTo>
                    <a:pt x="17882" y="15561"/>
                  </a:lnTo>
                  <a:lnTo>
                    <a:pt x="18240" y="16221"/>
                  </a:lnTo>
                  <a:lnTo>
                    <a:pt x="18957" y="17560"/>
                  </a:lnTo>
                  <a:lnTo>
                    <a:pt x="19617" y="18956"/>
                  </a:lnTo>
                  <a:lnTo>
                    <a:pt x="19692" y="19031"/>
                  </a:lnTo>
                  <a:lnTo>
                    <a:pt x="19768" y="19088"/>
                  </a:lnTo>
                  <a:lnTo>
                    <a:pt x="19862" y="19126"/>
                  </a:lnTo>
                  <a:lnTo>
                    <a:pt x="19975" y="19107"/>
                  </a:lnTo>
                  <a:lnTo>
                    <a:pt x="20051" y="19069"/>
                  </a:lnTo>
                  <a:lnTo>
                    <a:pt x="20126" y="19012"/>
                  </a:lnTo>
                  <a:lnTo>
                    <a:pt x="20183" y="18918"/>
                  </a:lnTo>
                  <a:lnTo>
                    <a:pt x="20183" y="18805"/>
                  </a:lnTo>
                  <a:lnTo>
                    <a:pt x="20107" y="18013"/>
                  </a:lnTo>
                  <a:lnTo>
                    <a:pt x="19975" y="17239"/>
                  </a:lnTo>
                  <a:lnTo>
                    <a:pt x="19824" y="16447"/>
                  </a:lnTo>
                  <a:lnTo>
                    <a:pt x="19636" y="15674"/>
                  </a:lnTo>
                  <a:lnTo>
                    <a:pt x="19409" y="14901"/>
                  </a:lnTo>
                  <a:lnTo>
                    <a:pt x="19164" y="14146"/>
                  </a:lnTo>
                  <a:lnTo>
                    <a:pt x="18900" y="13392"/>
                  </a:lnTo>
                  <a:lnTo>
                    <a:pt x="18598" y="12656"/>
                  </a:lnTo>
                  <a:lnTo>
                    <a:pt x="18183" y="11751"/>
                  </a:lnTo>
                  <a:lnTo>
                    <a:pt x="17731" y="10864"/>
                  </a:lnTo>
                  <a:lnTo>
                    <a:pt x="17240" y="9997"/>
                  </a:lnTo>
                  <a:lnTo>
                    <a:pt x="16712" y="9148"/>
                  </a:lnTo>
                  <a:lnTo>
                    <a:pt x="16146" y="8337"/>
                  </a:lnTo>
                  <a:lnTo>
                    <a:pt x="15543" y="7545"/>
                  </a:lnTo>
                  <a:lnTo>
                    <a:pt x="15222" y="7149"/>
                  </a:lnTo>
                  <a:lnTo>
                    <a:pt x="14901" y="6771"/>
                  </a:lnTo>
                  <a:lnTo>
                    <a:pt x="14562" y="6394"/>
                  </a:lnTo>
                  <a:lnTo>
                    <a:pt x="14222" y="6017"/>
                  </a:lnTo>
                  <a:lnTo>
                    <a:pt x="13506" y="5319"/>
                  </a:lnTo>
                  <a:lnTo>
                    <a:pt x="12751" y="4659"/>
                  </a:lnTo>
                  <a:lnTo>
                    <a:pt x="12374" y="4338"/>
                  </a:lnTo>
                  <a:lnTo>
                    <a:pt x="11978" y="4018"/>
                  </a:lnTo>
                  <a:lnTo>
                    <a:pt x="11582" y="3716"/>
                  </a:lnTo>
                  <a:lnTo>
                    <a:pt x="11167" y="3414"/>
                  </a:lnTo>
                  <a:lnTo>
                    <a:pt x="10752" y="3150"/>
                  </a:lnTo>
                  <a:lnTo>
                    <a:pt x="10337" y="2867"/>
                  </a:lnTo>
                  <a:lnTo>
                    <a:pt x="9903" y="2622"/>
                  </a:lnTo>
                  <a:lnTo>
                    <a:pt x="9469" y="2377"/>
                  </a:lnTo>
                  <a:lnTo>
                    <a:pt x="9017" y="2131"/>
                  </a:lnTo>
                  <a:lnTo>
                    <a:pt x="8583" y="1905"/>
                  </a:lnTo>
                  <a:lnTo>
                    <a:pt x="8130" y="1698"/>
                  </a:lnTo>
                  <a:lnTo>
                    <a:pt x="7678" y="1490"/>
                  </a:lnTo>
                  <a:lnTo>
                    <a:pt x="7206" y="1302"/>
                  </a:lnTo>
                  <a:lnTo>
                    <a:pt x="6753" y="1132"/>
                  </a:lnTo>
                  <a:lnTo>
                    <a:pt x="6282" y="962"/>
                  </a:lnTo>
                  <a:lnTo>
                    <a:pt x="5810" y="811"/>
                  </a:lnTo>
                  <a:lnTo>
                    <a:pt x="5320" y="679"/>
                  </a:lnTo>
                  <a:lnTo>
                    <a:pt x="4848" y="547"/>
                  </a:lnTo>
                  <a:lnTo>
                    <a:pt x="4377" y="434"/>
                  </a:lnTo>
                  <a:lnTo>
                    <a:pt x="3886" y="340"/>
                  </a:lnTo>
                  <a:lnTo>
                    <a:pt x="3415" y="245"/>
                  </a:lnTo>
                  <a:lnTo>
                    <a:pt x="2924" y="170"/>
                  </a:lnTo>
                  <a:lnTo>
                    <a:pt x="2434" y="113"/>
                  </a:lnTo>
                  <a:lnTo>
                    <a:pt x="1944" y="57"/>
                  </a:lnTo>
                  <a:lnTo>
                    <a:pt x="1453" y="19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5" name="Google Shape;4545;p25"/>
            <p:cNvSpPr/>
            <p:nvPr/>
          </p:nvSpPr>
          <p:spPr>
            <a:xfrm>
              <a:off x="467300" y="485725"/>
              <a:ext cx="470125" cy="504075"/>
            </a:xfrm>
            <a:custGeom>
              <a:avLst/>
              <a:gdLst/>
              <a:ahLst/>
              <a:cxnLst/>
              <a:rect l="l" t="t" r="r" b="b"/>
              <a:pathLst>
                <a:path w="18805" h="20163" extrusionOk="0">
                  <a:moveTo>
                    <a:pt x="0" y="0"/>
                  </a:moveTo>
                  <a:lnTo>
                    <a:pt x="0" y="490"/>
                  </a:lnTo>
                  <a:lnTo>
                    <a:pt x="0" y="981"/>
                  </a:lnTo>
                  <a:lnTo>
                    <a:pt x="19" y="1471"/>
                  </a:lnTo>
                  <a:lnTo>
                    <a:pt x="57" y="1962"/>
                  </a:lnTo>
                  <a:lnTo>
                    <a:pt x="94" y="2433"/>
                  </a:lnTo>
                  <a:lnTo>
                    <a:pt x="151" y="2924"/>
                  </a:lnTo>
                  <a:lnTo>
                    <a:pt x="226" y="3414"/>
                  </a:lnTo>
                  <a:lnTo>
                    <a:pt x="321" y="3904"/>
                  </a:lnTo>
                  <a:lnTo>
                    <a:pt x="415" y="4376"/>
                  </a:lnTo>
                  <a:lnTo>
                    <a:pt x="547" y="4866"/>
                  </a:lnTo>
                  <a:lnTo>
                    <a:pt x="660" y="5338"/>
                  </a:lnTo>
                  <a:lnTo>
                    <a:pt x="811" y="5809"/>
                  </a:lnTo>
                  <a:lnTo>
                    <a:pt x="962" y="6281"/>
                  </a:lnTo>
                  <a:lnTo>
                    <a:pt x="1113" y="6752"/>
                  </a:lnTo>
                  <a:lnTo>
                    <a:pt x="1302" y="7224"/>
                  </a:lnTo>
                  <a:lnTo>
                    <a:pt x="1471" y="7677"/>
                  </a:lnTo>
                  <a:lnTo>
                    <a:pt x="1679" y="8129"/>
                  </a:lnTo>
                  <a:lnTo>
                    <a:pt x="1905" y="8582"/>
                  </a:lnTo>
                  <a:lnTo>
                    <a:pt x="2131" y="9035"/>
                  </a:lnTo>
                  <a:lnTo>
                    <a:pt x="2358" y="9468"/>
                  </a:lnTo>
                  <a:lnTo>
                    <a:pt x="2603" y="9902"/>
                  </a:lnTo>
                  <a:lnTo>
                    <a:pt x="2867" y="10336"/>
                  </a:lnTo>
                  <a:lnTo>
                    <a:pt x="3131" y="10770"/>
                  </a:lnTo>
                  <a:lnTo>
                    <a:pt x="3414" y="11185"/>
                  </a:lnTo>
                  <a:lnTo>
                    <a:pt x="3716" y="11581"/>
                  </a:lnTo>
                  <a:lnTo>
                    <a:pt x="4018" y="11996"/>
                  </a:lnTo>
                  <a:lnTo>
                    <a:pt x="4319" y="12373"/>
                  </a:lnTo>
                  <a:lnTo>
                    <a:pt x="4640" y="12769"/>
                  </a:lnTo>
                  <a:lnTo>
                    <a:pt x="5319" y="13524"/>
                  </a:lnTo>
                  <a:lnTo>
                    <a:pt x="6017" y="14240"/>
                  </a:lnTo>
                  <a:lnTo>
                    <a:pt x="6375" y="14580"/>
                  </a:lnTo>
                  <a:lnTo>
                    <a:pt x="6752" y="14919"/>
                  </a:lnTo>
                  <a:lnTo>
                    <a:pt x="7130" y="15240"/>
                  </a:lnTo>
                  <a:lnTo>
                    <a:pt x="7526" y="15561"/>
                  </a:lnTo>
                  <a:lnTo>
                    <a:pt x="8318" y="16164"/>
                  </a:lnTo>
                  <a:lnTo>
                    <a:pt x="9148" y="16730"/>
                  </a:lnTo>
                  <a:lnTo>
                    <a:pt x="9997" y="17258"/>
                  </a:lnTo>
                  <a:lnTo>
                    <a:pt x="10864" y="17749"/>
                  </a:lnTo>
                  <a:lnTo>
                    <a:pt x="11732" y="18201"/>
                  </a:lnTo>
                  <a:lnTo>
                    <a:pt x="12637" y="18597"/>
                  </a:lnTo>
                  <a:lnTo>
                    <a:pt x="13335" y="18880"/>
                  </a:lnTo>
                  <a:lnTo>
                    <a:pt x="14052" y="19144"/>
                  </a:lnTo>
                  <a:lnTo>
                    <a:pt x="14750" y="19371"/>
                  </a:lnTo>
                  <a:lnTo>
                    <a:pt x="15485" y="19597"/>
                  </a:lnTo>
                  <a:lnTo>
                    <a:pt x="16202" y="19786"/>
                  </a:lnTo>
                  <a:lnTo>
                    <a:pt x="16938" y="19936"/>
                  </a:lnTo>
                  <a:lnTo>
                    <a:pt x="17673" y="20069"/>
                  </a:lnTo>
                  <a:lnTo>
                    <a:pt x="18409" y="20163"/>
                  </a:lnTo>
                  <a:lnTo>
                    <a:pt x="18484" y="20163"/>
                  </a:lnTo>
                  <a:lnTo>
                    <a:pt x="18541" y="20144"/>
                  </a:lnTo>
                  <a:lnTo>
                    <a:pt x="18597" y="20125"/>
                  </a:lnTo>
                  <a:lnTo>
                    <a:pt x="18654" y="20087"/>
                  </a:lnTo>
                  <a:lnTo>
                    <a:pt x="18748" y="20012"/>
                  </a:lnTo>
                  <a:lnTo>
                    <a:pt x="18786" y="19899"/>
                  </a:lnTo>
                  <a:lnTo>
                    <a:pt x="18805" y="19786"/>
                  </a:lnTo>
                  <a:lnTo>
                    <a:pt x="18786" y="19654"/>
                  </a:lnTo>
                  <a:lnTo>
                    <a:pt x="18748" y="19597"/>
                  </a:lnTo>
                  <a:lnTo>
                    <a:pt x="18711" y="19559"/>
                  </a:lnTo>
                  <a:lnTo>
                    <a:pt x="18673" y="19503"/>
                  </a:lnTo>
                  <a:lnTo>
                    <a:pt x="18597" y="19465"/>
                  </a:lnTo>
                  <a:lnTo>
                    <a:pt x="17315" y="18824"/>
                  </a:lnTo>
                  <a:lnTo>
                    <a:pt x="16051" y="18164"/>
                  </a:lnTo>
                  <a:lnTo>
                    <a:pt x="14825" y="17466"/>
                  </a:lnTo>
                  <a:lnTo>
                    <a:pt x="13618" y="16730"/>
                  </a:lnTo>
                  <a:lnTo>
                    <a:pt x="12845" y="16240"/>
                  </a:lnTo>
                  <a:lnTo>
                    <a:pt x="12090" y="15730"/>
                  </a:lnTo>
                  <a:lnTo>
                    <a:pt x="11355" y="15202"/>
                  </a:lnTo>
                  <a:lnTo>
                    <a:pt x="10619" y="14655"/>
                  </a:lnTo>
                  <a:lnTo>
                    <a:pt x="9921" y="14089"/>
                  </a:lnTo>
                  <a:lnTo>
                    <a:pt x="9223" y="13505"/>
                  </a:lnTo>
                  <a:lnTo>
                    <a:pt x="8544" y="12901"/>
                  </a:lnTo>
                  <a:lnTo>
                    <a:pt x="7884" y="12298"/>
                  </a:lnTo>
                  <a:lnTo>
                    <a:pt x="7262" y="11656"/>
                  </a:lnTo>
                  <a:lnTo>
                    <a:pt x="6639" y="11015"/>
                  </a:lnTo>
                  <a:lnTo>
                    <a:pt x="6036" y="10336"/>
                  </a:lnTo>
                  <a:lnTo>
                    <a:pt x="5470" y="9657"/>
                  </a:lnTo>
                  <a:lnTo>
                    <a:pt x="4904" y="8940"/>
                  </a:lnTo>
                  <a:lnTo>
                    <a:pt x="4376" y="8205"/>
                  </a:lnTo>
                  <a:lnTo>
                    <a:pt x="3867" y="7469"/>
                  </a:lnTo>
                  <a:lnTo>
                    <a:pt x="3357" y="6715"/>
                  </a:lnTo>
                  <a:lnTo>
                    <a:pt x="2886" y="5922"/>
                  </a:lnTo>
                  <a:lnTo>
                    <a:pt x="2433" y="5130"/>
                  </a:lnTo>
                  <a:lnTo>
                    <a:pt x="1999" y="4319"/>
                  </a:lnTo>
                  <a:lnTo>
                    <a:pt x="1584" y="3471"/>
                  </a:lnTo>
                  <a:lnTo>
                    <a:pt x="1170" y="2641"/>
                  </a:lnTo>
                  <a:lnTo>
                    <a:pt x="773" y="17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6" name="Google Shape;4546;p25"/>
            <p:cNvSpPr/>
            <p:nvPr/>
          </p:nvSpPr>
          <p:spPr>
            <a:xfrm>
              <a:off x="0" y="10400"/>
              <a:ext cx="687525" cy="686575"/>
            </a:xfrm>
            <a:custGeom>
              <a:avLst/>
              <a:gdLst/>
              <a:ahLst/>
              <a:cxnLst/>
              <a:rect l="l" t="t" r="r" b="b"/>
              <a:pathLst>
                <a:path w="27501" h="27463" extrusionOk="0">
                  <a:moveTo>
                    <a:pt x="1" y="1"/>
                  </a:moveTo>
                  <a:lnTo>
                    <a:pt x="1" y="27463"/>
                  </a:lnTo>
                  <a:lnTo>
                    <a:pt x="717" y="27444"/>
                  </a:lnTo>
                  <a:lnTo>
                    <a:pt x="1415" y="27425"/>
                  </a:lnTo>
                  <a:lnTo>
                    <a:pt x="2113" y="27369"/>
                  </a:lnTo>
                  <a:lnTo>
                    <a:pt x="2811" y="27312"/>
                  </a:lnTo>
                  <a:lnTo>
                    <a:pt x="3490" y="27237"/>
                  </a:lnTo>
                  <a:lnTo>
                    <a:pt x="4188" y="27142"/>
                  </a:lnTo>
                  <a:lnTo>
                    <a:pt x="4867" y="27029"/>
                  </a:lnTo>
                  <a:lnTo>
                    <a:pt x="5546" y="26897"/>
                  </a:lnTo>
                  <a:lnTo>
                    <a:pt x="6206" y="26746"/>
                  </a:lnTo>
                  <a:lnTo>
                    <a:pt x="6866" y="26576"/>
                  </a:lnTo>
                  <a:lnTo>
                    <a:pt x="7526" y="26407"/>
                  </a:lnTo>
                  <a:lnTo>
                    <a:pt x="8167" y="26218"/>
                  </a:lnTo>
                  <a:lnTo>
                    <a:pt x="8809" y="26011"/>
                  </a:lnTo>
                  <a:lnTo>
                    <a:pt x="9450" y="25784"/>
                  </a:lnTo>
                  <a:lnTo>
                    <a:pt x="10072" y="25539"/>
                  </a:lnTo>
                  <a:lnTo>
                    <a:pt x="10695" y="25294"/>
                  </a:lnTo>
                  <a:lnTo>
                    <a:pt x="11298" y="25030"/>
                  </a:lnTo>
                  <a:lnTo>
                    <a:pt x="11902" y="24747"/>
                  </a:lnTo>
                  <a:lnTo>
                    <a:pt x="12506" y="24445"/>
                  </a:lnTo>
                  <a:lnTo>
                    <a:pt x="13090" y="24124"/>
                  </a:lnTo>
                  <a:lnTo>
                    <a:pt x="13675" y="23804"/>
                  </a:lnTo>
                  <a:lnTo>
                    <a:pt x="14241" y="23464"/>
                  </a:lnTo>
                  <a:lnTo>
                    <a:pt x="14807" y="23125"/>
                  </a:lnTo>
                  <a:lnTo>
                    <a:pt x="15354" y="22748"/>
                  </a:lnTo>
                  <a:lnTo>
                    <a:pt x="15901" y="22389"/>
                  </a:lnTo>
                  <a:lnTo>
                    <a:pt x="16429" y="21993"/>
                  </a:lnTo>
                  <a:lnTo>
                    <a:pt x="16957" y="21597"/>
                  </a:lnTo>
                  <a:lnTo>
                    <a:pt x="17466" y="21182"/>
                  </a:lnTo>
                  <a:lnTo>
                    <a:pt x="17975" y="20748"/>
                  </a:lnTo>
                  <a:lnTo>
                    <a:pt x="18466" y="20314"/>
                  </a:lnTo>
                  <a:lnTo>
                    <a:pt x="18956" y="19862"/>
                  </a:lnTo>
                  <a:lnTo>
                    <a:pt x="19428" y="19409"/>
                  </a:lnTo>
                  <a:lnTo>
                    <a:pt x="19880" y="18938"/>
                  </a:lnTo>
                  <a:lnTo>
                    <a:pt x="20333" y="18447"/>
                  </a:lnTo>
                  <a:lnTo>
                    <a:pt x="20767" y="17957"/>
                  </a:lnTo>
                  <a:lnTo>
                    <a:pt x="21201" y="17448"/>
                  </a:lnTo>
                  <a:lnTo>
                    <a:pt x="21616" y="16938"/>
                  </a:lnTo>
                  <a:lnTo>
                    <a:pt x="22012" y="16410"/>
                  </a:lnTo>
                  <a:lnTo>
                    <a:pt x="22408" y="15882"/>
                  </a:lnTo>
                  <a:lnTo>
                    <a:pt x="22785" y="15335"/>
                  </a:lnTo>
                  <a:lnTo>
                    <a:pt x="23143" y="14788"/>
                  </a:lnTo>
                  <a:lnTo>
                    <a:pt x="23502" y="14222"/>
                  </a:lnTo>
                  <a:lnTo>
                    <a:pt x="23841" y="13656"/>
                  </a:lnTo>
                  <a:lnTo>
                    <a:pt x="24162" y="13072"/>
                  </a:lnTo>
                  <a:lnTo>
                    <a:pt x="24483" y="12487"/>
                  </a:lnTo>
                  <a:lnTo>
                    <a:pt x="24765" y="11902"/>
                  </a:lnTo>
                  <a:lnTo>
                    <a:pt x="25048" y="11299"/>
                  </a:lnTo>
                  <a:lnTo>
                    <a:pt x="25331" y="10676"/>
                  </a:lnTo>
                  <a:lnTo>
                    <a:pt x="25577" y="10054"/>
                  </a:lnTo>
                  <a:lnTo>
                    <a:pt x="25822" y="9431"/>
                  </a:lnTo>
                  <a:lnTo>
                    <a:pt x="26048" y="8790"/>
                  </a:lnTo>
                  <a:lnTo>
                    <a:pt x="26256" y="8149"/>
                  </a:lnTo>
                  <a:lnTo>
                    <a:pt x="26444" y="7508"/>
                  </a:lnTo>
                  <a:lnTo>
                    <a:pt x="26633" y="6847"/>
                  </a:lnTo>
                  <a:lnTo>
                    <a:pt x="26784" y="6187"/>
                  </a:lnTo>
                  <a:lnTo>
                    <a:pt x="26935" y="5527"/>
                  </a:lnTo>
                  <a:lnTo>
                    <a:pt x="27067" y="4848"/>
                  </a:lnTo>
                  <a:lnTo>
                    <a:pt x="27180" y="4169"/>
                  </a:lnTo>
                  <a:lnTo>
                    <a:pt x="27274" y="3490"/>
                  </a:lnTo>
                  <a:lnTo>
                    <a:pt x="27349" y="2792"/>
                  </a:lnTo>
                  <a:lnTo>
                    <a:pt x="27425" y="2113"/>
                  </a:lnTo>
                  <a:lnTo>
                    <a:pt x="27463" y="1415"/>
                  </a:lnTo>
                  <a:lnTo>
                    <a:pt x="27500" y="699"/>
                  </a:lnTo>
                  <a:lnTo>
                    <a:pt x="27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7" name="Google Shape;4547;p25"/>
            <p:cNvSpPr/>
            <p:nvPr/>
          </p:nvSpPr>
          <p:spPr>
            <a:xfrm>
              <a:off x="41975" y="59925"/>
              <a:ext cx="457400" cy="457400"/>
            </a:xfrm>
            <a:custGeom>
              <a:avLst/>
              <a:gdLst/>
              <a:ahLst/>
              <a:cxnLst/>
              <a:rect l="l" t="t" r="r" b="b"/>
              <a:pathLst>
                <a:path w="18296" h="18296" extrusionOk="0">
                  <a:moveTo>
                    <a:pt x="8129" y="0"/>
                  </a:moveTo>
                  <a:lnTo>
                    <a:pt x="7545" y="19"/>
                  </a:lnTo>
                  <a:lnTo>
                    <a:pt x="6960" y="38"/>
                  </a:lnTo>
                  <a:lnTo>
                    <a:pt x="6394" y="76"/>
                  </a:lnTo>
                  <a:lnTo>
                    <a:pt x="5809" y="132"/>
                  </a:lnTo>
                  <a:lnTo>
                    <a:pt x="5244" y="208"/>
                  </a:lnTo>
                  <a:lnTo>
                    <a:pt x="4678" y="302"/>
                  </a:lnTo>
                  <a:lnTo>
                    <a:pt x="4112" y="415"/>
                  </a:lnTo>
                  <a:lnTo>
                    <a:pt x="3546" y="547"/>
                  </a:lnTo>
                  <a:lnTo>
                    <a:pt x="2999" y="698"/>
                  </a:lnTo>
                  <a:lnTo>
                    <a:pt x="2452" y="868"/>
                  </a:lnTo>
                  <a:lnTo>
                    <a:pt x="1886" y="1075"/>
                  </a:lnTo>
                  <a:lnTo>
                    <a:pt x="1358" y="1302"/>
                  </a:lnTo>
                  <a:lnTo>
                    <a:pt x="1283" y="1302"/>
                  </a:lnTo>
                  <a:lnTo>
                    <a:pt x="1283" y="1339"/>
                  </a:lnTo>
                  <a:lnTo>
                    <a:pt x="1283" y="1377"/>
                  </a:lnTo>
                  <a:lnTo>
                    <a:pt x="1056" y="1924"/>
                  </a:lnTo>
                  <a:lnTo>
                    <a:pt x="849" y="2471"/>
                  </a:lnTo>
                  <a:lnTo>
                    <a:pt x="679" y="3018"/>
                  </a:lnTo>
                  <a:lnTo>
                    <a:pt x="528" y="3584"/>
                  </a:lnTo>
                  <a:lnTo>
                    <a:pt x="396" y="4131"/>
                  </a:lnTo>
                  <a:lnTo>
                    <a:pt x="302" y="4697"/>
                  </a:lnTo>
                  <a:lnTo>
                    <a:pt x="208" y="5263"/>
                  </a:lnTo>
                  <a:lnTo>
                    <a:pt x="132" y="5828"/>
                  </a:lnTo>
                  <a:lnTo>
                    <a:pt x="76" y="6394"/>
                  </a:lnTo>
                  <a:lnTo>
                    <a:pt x="19" y="6979"/>
                  </a:lnTo>
                  <a:lnTo>
                    <a:pt x="0" y="7564"/>
                  </a:lnTo>
                  <a:lnTo>
                    <a:pt x="0" y="8129"/>
                  </a:lnTo>
                  <a:lnTo>
                    <a:pt x="0" y="8714"/>
                  </a:lnTo>
                  <a:lnTo>
                    <a:pt x="19" y="9299"/>
                  </a:lnTo>
                  <a:lnTo>
                    <a:pt x="76" y="9884"/>
                  </a:lnTo>
                  <a:lnTo>
                    <a:pt x="132" y="10449"/>
                  </a:lnTo>
                  <a:lnTo>
                    <a:pt x="208" y="11034"/>
                  </a:lnTo>
                  <a:lnTo>
                    <a:pt x="302" y="11619"/>
                  </a:lnTo>
                  <a:lnTo>
                    <a:pt x="415" y="12185"/>
                  </a:lnTo>
                  <a:lnTo>
                    <a:pt x="547" y="12769"/>
                  </a:lnTo>
                  <a:lnTo>
                    <a:pt x="698" y="13335"/>
                  </a:lnTo>
                  <a:lnTo>
                    <a:pt x="887" y="13901"/>
                  </a:lnTo>
                  <a:lnTo>
                    <a:pt x="1094" y="14448"/>
                  </a:lnTo>
                  <a:lnTo>
                    <a:pt x="1320" y="15014"/>
                  </a:lnTo>
                  <a:lnTo>
                    <a:pt x="1509" y="15448"/>
                  </a:lnTo>
                  <a:lnTo>
                    <a:pt x="1735" y="15881"/>
                  </a:lnTo>
                  <a:lnTo>
                    <a:pt x="1981" y="16296"/>
                  </a:lnTo>
                  <a:lnTo>
                    <a:pt x="2226" y="16730"/>
                  </a:lnTo>
                  <a:lnTo>
                    <a:pt x="2509" y="17126"/>
                  </a:lnTo>
                  <a:lnTo>
                    <a:pt x="2811" y="17504"/>
                  </a:lnTo>
                  <a:lnTo>
                    <a:pt x="3131" y="17881"/>
                  </a:lnTo>
                  <a:lnTo>
                    <a:pt x="3471" y="18220"/>
                  </a:lnTo>
                  <a:lnTo>
                    <a:pt x="3565" y="18277"/>
                  </a:lnTo>
                  <a:lnTo>
                    <a:pt x="3640" y="18296"/>
                  </a:lnTo>
                  <a:lnTo>
                    <a:pt x="3735" y="18296"/>
                  </a:lnTo>
                  <a:lnTo>
                    <a:pt x="3829" y="18258"/>
                  </a:lnTo>
                  <a:lnTo>
                    <a:pt x="3904" y="18201"/>
                  </a:lnTo>
                  <a:lnTo>
                    <a:pt x="3942" y="18126"/>
                  </a:lnTo>
                  <a:lnTo>
                    <a:pt x="3980" y="18032"/>
                  </a:lnTo>
                  <a:lnTo>
                    <a:pt x="3980" y="17918"/>
                  </a:lnTo>
                  <a:lnTo>
                    <a:pt x="3791" y="17032"/>
                  </a:lnTo>
                  <a:lnTo>
                    <a:pt x="3622" y="16146"/>
                  </a:lnTo>
                  <a:lnTo>
                    <a:pt x="3490" y="15278"/>
                  </a:lnTo>
                  <a:lnTo>
                    <a:pt x="3357" y="14410"/>
                  </a:lnTo>
                  <a:lnTo>
                    <a:pt x="3188" y="13354"/>
                  </a:lnTo>
                  <a:lnTo>
                    <a:pt x="3056" y="12279"/>
                  </a:lnTo>
                  <a:lnTo>
                    <a:pt x="2811" y="10148"/>
                  </a:lnTo>
                  <a:lnTo>
                    <a:pt x="2565" y="8167"/>
                  </a:lnTo>
                  <a:lnTo>
                    <a:pt x="2282" y="6168"/>
                  </a:lnTo>
                  <a:lnTo>
                    <a:pt x="2660" y="7224"/>
                  </a:lnTo>
                  <a:lnTo>
                    <a:pt x="2867" y="7733"/>
                  </a:lnTo>
                  <a:lnTo>
                    <a:pt x="3075" y="8261"/>
                  </a:lnTo>
                  <a:lnTo>
                    <a:pt x="3282" y="8752"/>
                  </a:lnTo>
                  <a:lnTo>
                    <a:pt x="3527" y="9261"/>
                  </a:lnTo>
                  <a:lnTo>
                    <a:pt x="3754" y="9770"/>
                  </a:lnTo>
                  <a:lnTo>
                    <a:pt x="4018" y="10261"/>
                  </a:lnTo>
                  <a:lnTo>
                    <a:pt x="4301" y="10770"/>
                  </a:lnTo>
                  <a:lnTo>
                    <a:pt x="4583" y="11279"/>
                  </a:lnTo>
                  <a:lnTo>
                    <a:pt x="4885" y="11789"/>
                  </a:lnTo>
                  <a:lnTo>
                    <a:pt x="5187" y="12279"/>
                  </a:lnTo>
                  <a:lnTo>
                    <a:pt x="5508" y="12769"/>
                  </a:lnTo>
                  <a:lnTo>
                    <a:pt x="5847" y="13260"/>
                  </a:lnTo>
                  <a:lnTo>
                    <a:pt x="6206" y="13731"/>
                  </a:lnTo>
                  <a:lnTo>
                    <a:pt x="6564" y="14184"/>
                  </a:lnTo>
                  <a:lnTo>
                    <a:pt x="7186" y="14920"/>
                  </a:lnTo>
                  <a:lnTo>
                    <a:pt x="7526" y="15278"/>
                  </a:lnTo>
                  <a:lnTo>
                    <a:pt x="7865" y="15617"/>
                  </a:lnTo>
                  <a:lnTo>
                    <a:pt x="8205" y="15957"/>
                  </a:lnTo>
                  <a:lnTo>
                    <a:pt x="8563" y="16278"/>
                  </a:lnTo>
                  <a:lnTo>
                    <a:pt x="8940" y="16579"/>
                  </a:lnTo>
                  <a:lnTo>
                    <a:pt x="9337" y="16881"/>
                  </a:lnTo>
                  <a:lnTo>
                    <a:pt x="9431" y="16919"/>
                  </a:lnTo>
                  <a:lnTo>
                    <a:pt x="9525" y="16938"/>
                  </a:lnTo>
                  <a:lnTo>
                    <a:pt x="9619" y="16919"/>
                  </a:lnTo>
                  <a:lnTo>
                    <a:pt x="9695" y="16881"/>
                  </a:lnTo>
                  <a:lnTo>
                    <a:pt x="9770" y="16806"/>
                  </a:lnTo>
                  <a:lnTo>
                    <a:pt x="9808" y="16730"/>
                  </a:lnTo>
                  <a:lnTo>
                    <a:pt x="9827" y="16636"/>
                  </a:lnTo>
                  <a:lnTo>
                    <a:pt x="9808" y="16523"/>
                  </a:lnTo>
                  <a:lnTo>
                    <a:pt x="9450" y="15636"/>
                  </a:lnTo>
                  <a:lnTo>
                    <a:pt x="9110" y="14769"/>
                  </a:lnTo>
                  <a:lnTo>
                    <a:pt x="8752" y="13920"/>
                  </a:lnTo>
                  <a:lnTo>
                    <a:pt x="8375" y="13071"/>
                  </a:lnTo>
                  <a:lnTo>
                    <a:pt x="7903" y="12053"/>
                  </a:lnTo>
                  <a:lnTo>
                    <a:pt x="7413" y="11034"/>
                  </a:lnTo>
                  <a:lnTo>
                    <a:pt x="6922" y="10016"/>
                  </a:lnTo>
                  <a:lnTo>
                    <a:pt x="6394" y="9016"/>
                  </a:lnTo>
                  <a:lnTo>
                    <a:pt x="5923" y="8129"/>
                  </a:lnTo>
                  <a:lnTo>
                    <a:pt x="5432" y="7262"/>
                  </a:lnTo>
                  <a:lnTo>
                    <a:pt x="6300" y="8205"/>
                  </a:lnTo>
                  <a:lnTo>
                    <a:pt x="7186" y="9129"/>
                  </a:lnTo>
                  <a:lnTo>
                    <a:pt x="8073" y="9978"/>
                  </a:lnTo>
                  <a:lnTo>
                    <a:pt x="8978" y="10808"/>
                  </a:lnTo>
                  <a:lnTo>
                    <a:pt x="9921" y="11619"/>
                  </a:lnTo>
                  <a:lnTo>
                    <a:pt x="10883" y="12392"/>
                  </a:lnTo>
                  <a:lnTo>
                    <a:pt x="11675" y="12996"/>
                  </a:lnTo>
                  <a:lnTo>
                    <a:pt x="12486" y="13580"/>
                  </a:lnTo>
                  <a:lnTo>
                    <a:pt x="13335" y="14127"/>
                  </a:lnTo>
                  <a:lnTo>
                    <a:pt x="13769" y="14410"/>
                  </a:lnTo>
                  <a:lnTo>
                    <a:pt x="14222" y="14655"/>
                  </a:lnTo>
                  <a:lnTo>
                    <a:pt x="14316" y="14693"/>
                  </a:lnTo>
                  <a:lnTo>
                    <a:pt x="14410" y="14693"/>
                  </a:lnTo>
                  <a:lnTo>
                    <a:pt x="14505" y="14655"/>
                  </a:lnTo>
                  <a:lnTo>
                    <a:pt x="14580" y="14599"/>
                  </a:lnTo>
                  <a:lnTo>
                    <a:pt x="14637" y="14523"/>
                  </a:lnTo>
                  <a:lnTo>
                    <a:pt x="14674" y="14448"/>
                  </a:lnTo>
                  <a:lnTo>
                    <a:pt x="14674" y="14335"/>
                  </a:lnTo>
                  <a:lnTo>
                    <a:pt x="14637" y="14241"/>
                  </a:lnTo>
                  <a:lnTo>
                    <a:pt x="14373" y="13788"/>
                  </a:lnTo>
                  <a:lnTo>
                    <a:pt x="14108" y="13354"/>
                  </a:lnTo>
                  <a:lnTo>
                    <a:pt x="13561" y="12524"/>
                  </a:lnTo>
                  <a:lnTo>
                    <a:pt x="12977" y="11694"/>
                  </a:lnTo>
                  <a:lnTo>
                    <a:pt x="12373" y="10902"/>
                  </a:lnTo>
                  <a:lnTo>
                    <a:pt x="11600" y="9940"/>
                  </a:lnTo>
                  <a:lnTo>
                    <a:pt x="10789" y="9016"/>
                  </a:lnTo>
                  <a:lnTo>
                    <a:pt x="9959" y="8092"/>
                  </a:lnTo>
                  <a:lnTo>
                    <a:pt x="9091" y="7224"/>
                  </a:lnTo>
                  <a:lnTo>
                    <a:pt x="8620" y="6753"/>
                  </a:lnTo>
                  <a:lnTo>
                    <a:pt x="8148" y="6300"/>
                  </a:lnTo>
                  <a:lnTo>
                    <a:pt x="7167" y="5395"/>
                  </a:lnTo>
                  <a:lnTo>
                    <a:pt x="8073" y="5904"/>
                  </a:lnTo>
                  <a:lnTo>
                    <a:pt x="8997" y="6413"/>
                  </a:lnTo>
                  <a:lnTo>
                    <a:pt x="9997" y="6922"/>
                  </a:lnTo>
                  <a:lnTo>
                    <a:pt x="11015" y="7432"/>
                  </a:lnTo>
                  <a:lnTo>
                    <a:pt x="12034" y="7903"/>
                  </a:lnTo>
                  <a:lnTo>
                    <a:pt x="13071" y="8375"/>
                  </a:lnTo>
                  <a:lnTo>
                    <a:pt x="13920" y="8752"/>
                  </a:lnTo>
                  <a:lnTo>
                    <a:pt x="14769" y="9110"/>
                  </a:lnTo>
                  <a:lnTo>
                    <a:pt x="15636" y="9469"/>
                  </a:lnTo>
                  <a:lnTo>
                    <a:pt x="16523" y="9808"/>
                  </a:lnTo>
                  <a:lnTo>
                    <a:pt x="16617" y="9827"/>
                  </a:lnTo>
                  <a:lnTo>
                    <a:pt x="16711" y="9808"/>
                  </a:lnTo>
                  <a:lnTo>
                    <a:pt x="16806" y="9770"/>
                  </a:lnTo>
                  <a:lnTo>
                    <a:pt x="16862" y="9714"/>
                  </a:lnTo>
                  <a:lnTo>
                    <a:pt x="16919" y="9619"/>
                  </a:lnTo>
                  <a:lnTo>
                    <a:pt x="16938" y="9525"/>
                  </a:lnTo>
                  <a:lnTo>
                    <a:pt x="16919" y="9431"/>
                  </a:lnTo>
                  <a:lnTo>
                    <a:pt x="16862" y="9337"/>
                  </a:lnTo>
                  <a:lnTo>
                    <a:pt x="16579" y="8959"/>
                  </a:lnTo>
                  <a:lnTo>
                    <a:pt x="16259" y="8582"/>
                  </a:lnTo>
                  <a:lnTo>
                    <a:pt x="15938" y="8224"/>
                  </a:lnTo>
                  <a:lnTo>
                    <a:pt x="15617" y="7865"/>
                  </a:lnTo>
                  <a:lnTo>
                    <a:pt x="15259" y="7526"/>
                  </a:lnTo>
                  <a:lnTo>
                    <a:pt x="14901" y="7205"/>
                  </a:lnTo>
                  <a:lnTo>
                    <a:pt x="14184" y="6583"/>
                  </a:lnTo>
                  <a:lnTo>
                    <a:pt x="13712" y="6206"/>
                  </a:lnTo>
                  <a:lnTo>
                    <a:pt x="13241" y="5866"/>
                  </a:lnTo>
                  <a:lnTo>
                    <a:pt x="12769" y="5527"/>
                  </a:lnTo>
                  <a:lnTo>
                    <a:pt x="12279" y="5206"/>
                  </a:lnTo>
                  <a:lnTo>
                    <a:pt x="11770" y="4885"/>
                  </a:lnTo>
                  <a:lnTo>
                    <a:pt x="11279" y="4583"/>
                  </a:lnTo>
                  <a:lnTo>
                    <a:pt x="10770" y="4301"/>
                  </a:lnTo>
                  <a:lnTo>
                    <a:pt x="10242" y="4018"/>
                  </a:lnTo>
                  <a:lnTo>
                    <a:pt x="9751" y="3772"/>
                  </a:lnTo>
                  <a:lnTo>
                    <a:pt x="9261" y="3527"/>
                  </a:lnTo>
                  <a:lnTo>
                    <a:pt x="8752" y="3301"/>
                  </a:lnTo>
                  <a:lnTo>
                    <a:pt x="8243" y="3075"/>
                  </a:lnTo>
                  <a:lnTo>
                    <a:pt x="7733" y="2867"/>
                  </a:lnTo>
                  <a:lnTo>
                    <a:pt x="7205" y="2660"/>
                  </a:lnTo>
                  <a:lnTo>
                    <a:pt x="6168" y="2301"/>
                  </a:lnTo>
                  <a:lnTo>
                    <a:pt x="6168" y="2301"/>
                  </a:lnTo>
                  <a:lnTo>
                    <a:pt x="8167" y="2565"/>
                  </a:lnTo>
                  <a:lnTo>
                    <a:pt x="10129" y="2811"/>
                  </a:lnTo>
                  <a:lnTo>
                    <a:pt x="12279" y="3075"/>
                  </a:lnTo>
                  <a:lnTo>
                    <a:pt x="13335" y="3207"/>
                  </a:lnTo>
                  <a:lnTo>
                    <a:pt x="14410" y="3358"/>
                  </a:lnTo>
                  <a:lnTo>
                    <a:pt x="15278" y="3490"/>
                  </a:lnTo>
                  <a:lnTo>
                    <a:pt x="16145" y="3640"/>
                  </a:lnTo>
                  <a:lnTo>
                    <a:pt x="17013" y="3791"/>
                  </a:lnTo>
                  <a:lnTo>
                    <a:pt x="17918" y="3980"/>
                  </a:lnTo>
                  <a:lnTo>
                    <a:pt x="18032" y="3980"/>
                  </a:lnTo>
                  <a:lnTo>
                    <a:pt x="18107" y="3961"/>
                  </a:lnTo>
                  <a:lnTo>
                    <a:pt x="18201" y="3904"/>
                  </a:lnTo>
                  <a:lnTo>
                    <a:pt x="18258" y="3829"/>
                  </a:lnTo>
                  <a:lnTo>
                    <a:pt x="18296" y="3754"/>
                  </a:lnTo>
                  <a:lnTo>
                    <a:pt x="18296" y="3659"/>
                  </a:lnTo>
                  <a:lnTo>
                    <a:pt x="18277" y="3565"/>
                  </a:lnTo>
                  <a:lnTo>
                    <a:pt x="18220" y="3471"/>
                  </a:lnTo>
                  <a:lnTo>
                    <a:pt x="17862" y="3131"/>
                  </a:lnTo>
                  <a:lnTo>
                    <a:pt x="17504" y="2811"/>
                  </a:lnTo>
                  <a:lnTo>
                    <a:pt x="17107" y="2509"/>
                  </a:lnTo>
                  <a:lnTo>
                    <a:pt x="16711" y="2245"/>
                  </a:lnTo>
                  <a:lnTo>
                    <a:pt x="16296" y="1981"/>
                  </a:lnTo>
                  <a:lnTo>
                    <a:pt x="15863" y="1754"/>
                  </a:lnTo>
                  <a:lnTo>
                    <a:pt x="15429" y="1528"/>
                  </a:lnTo>
                  <a:lnTo>
                    <a:pt x="14995" y="1320"/>
                  </a:lnTo>
                  <a:lnTo>
                    <a:pt x="14448" y="1094"/>
                  </a:lnTo>
                  <a:lnTo>
                    <a:pt x="13882" y="887"/>
                  </a:lnTo>
                  <a:lnTo>
                    <a:pt x="13316" y="717"/>
                  </a:lnTo>
                  <a:lnTo>
                    <a:pt x="12750" y="566"/>
                  </a:lnTo>
                  <a:lnTo>
                    <a:pt x="12185" y="434"/>
                  </a:lnTo>
                  <a:lnTo>
                    <a:pt x="11600" y="321"/>
                  </a:lnTo>
                  <a:lnTo>
                    <a:pt x="11034" y="227"/>
                  </a:lnTo>
                  <a:lnTo>
                    <a:pt x="10449" y="132"/>
                  </a:lnTo>
                  <a:lnTo>
                    <a:pt x="9865" y="76"/>
                  </a:lnTo>
                  <a:lnTo>
                    <a:pt x="9280" y="38"/>
                  </a:lnTo>
                  <a:lnTo>
                    <a:pt x="8714" y="19"/>
                  </a:lnTo>
                  <a:lnTo>
                    <a:pt x="812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25663969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4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49" name="Google Shape;4549;p26"/>
          <p:cNvGrpSpPr/>
          <p:nvPr/>
        </p:nvGrpSpPr>
        <p:grpSpPr>
          <a:xfrm>
            <a:off x="-2074" y="-4274"/>
            <a:ext cx="9147113" cy="5156325"/>
            <a:chOff x="-2075" y="-4275"/>
            <a:chExt cx="9147113" cy="5156325"/>
          </a:xfrm>
        </p:grpSpPr>
        <p:pic>
          <p:nvPicPr>
            <p:cNvPr id="4550" name="Google Shape;4550;p26"/>
            <p:cNvPicPr preferRelativeResize="0"/>
            <p:nvPr/>
          </p:nvPicPr>
          <p:blipFill>
            <a:blip r:embed="rId2">
              <a:alphaModFix amt="58999"/>
            </a:blip>
            <a:stretch>
              <a:fillRect/>
            </a:stretch>
          </p:blipFill>
          <p:spPr>
            <a:xfrm rot="10800000" flipH="1">
              <a:off x="1038" y="-4275"/>
              <a:ext cx="9144000" cy="514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51" name="Google Shape;4551;p26"/>
            <p:cNvGrpSpPr/>
            <p:nvPr/>
          </p:nvGrpSpPr>
          <p:grpSpPr>
            <a:xfrm>
              <a:off x="203449" y="188116"/>
              <a:ext cx="8737052" cy="4744890"/>
              <a:chOff x="203449" y="188116"/>
              <a:chExt cx="8737052" cy="4744890"/>
            </a:xfrm>
          </p:grpSpPr>
          <p:grpSp>
            <p:nvGrpSpPr>
              <p:cNvPr id="4552" name="Google Shape;4552;p26"/>
              <p:cNvGrpSpPr/>
              <p:nvPr/>
            </p:nvGrpSpPr>
            <p:grpSpPr>
              <a:xfrm>
                <a:off x="469224" y="214187"/>
                <a:ext cx="8205551" cy="365702"/>
                <a:chOff x="699744" y="6177638"/>
                <a:chExt cx="8205551" cy="365702"/>
              </a:xfrm>
            </p:grpSpPr>
            <p:sp>
              <p:nvSpPr>
                <p:cNvPr id="4553" name="Google Shape;4553;p26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54" name="Google Shape;4554;p26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55" name="Google Shape;4555;p26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56" name="Google Shape;4556;p26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57" name="Google Shape;4557;p26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58" name="Google Shape;4558;p26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59" name="Google Shape;4559;p26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60" name="Google Shape;4560;p26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61" name="Google Shape;4561;p26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62" name="Google Shape;4562;p26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63" name="Google Shape;4563;p26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64" name="Google Shape;4564;p26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65" name="Google Shape;4565;p26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66" name="Google Shape;4566;p26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4567" name="Google Shape;4567;p26"/>
              <p:cNvGrpSpPr/>
              <p:nvPr/>
            </p:nvGrpSpPr>
            <p:grpSpPr>
              <a:xfrm rot="-5400000">
                <a:off x="-1969114" y="2360679"/>
                <a:ext cx="4710828" cy="365702"/>
                <a:chOff x="3612014" y="6177638"/>
                <a:chExt cx="4710828" cy="365702"/>
              </a:xfrm>
            </p:grpSpPr>
            <p:sp>
              <p:nvSpPr>
                <p:cNvPr id="4568" name="Google Shape;4568;p26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69" name="Google Shape;4569;p26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70" name="Google Shape;4570;p26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71" name="Google Shape;4571;p26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72" name="Google Shape;4572;p26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73" name="Google Shape;4573;p26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74" name="Google Shape;4574;p26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75" name="Google Shape;4575;p26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4576" name="Google Shape;4576;p26"/>
              <p:cNvGrpSpPr/>
              <p:nvPr/>
            </p:nvGrpSpPr>
            <p:grpSpPr>
              <a:xfrm rot="10800000">
                <a:off x="469224" y="4563612"/>
                <a:ext cx="8205551" cy="365702"/>
                <a:chOff x="699744" y="6177638"/>
                <a:chExt cx="8205551" cy="365702"/>
              </a:xfrm>
            </p:grpSpPr>
            <p:sp>
              <p:nvSpPr>
                <p:cNvPr id="4577" name="Google Shape;4577;p26"/>
                <p:cNvSpPr/>
                <p:nvPr/>
              </p:nvSpPr>
              <p:spPr>
                <a:xfrm rot="10800000">
                  <a:off x="69974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78" name="Google Shape;4578;p26"/>
                <p:cNvSpPr/>
                <p:nvPr/>
              </p:nvSpPr>
              <p:spPr>
                <a:xfrm rot="10800000">
                  <a:off x="128219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79" name="Google Shape;4579;p26"/>
                <p:cNvSpPr/>
                <p:nvPr/>
              </p:nvSpPr>
              <p:spPr>
                <a:xfrm rot="10800000">
                  <a:off x="186465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80" name="Google Shape;4580;p26"/>
                <p:cNvSpPr/>
                <p:nvPr/>
              </p:nvSpPr>
              <p:spPr>
                <a:xfrm rot="10800000">
                  <a:off x="2447106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81" name="Google Shape;4581;p26"/>
                <p:cNvSpPr/>
                <p:nvPr/>
              </p:nvSpPr>
              <p:spPr>
                <a:xfrm rot="10800000">
                  <a:off x="3029560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82" name="Google Shape;4582;p26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83" name="Google Shape;4583;p26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84" name="Google Shape;4584;p26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85" name="Google Shape;4585;p26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86" name="Google Shape;4586;p26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87" name="Google Shape;4587;p26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88" name="Google Shape;4588;p26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89" name="Google Shape;4589;p26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90" name="Google Shape;4590;p26"/>
                <p:cNvSpPr/>
                <p:nvPr/>
              </p:nvSpPr>
              <p:spPr>
                <a:xfrm rot="10800000">
                  <a:off x="827164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grpSp>
            <p:nvGrpSpPr>
              <p:cNvPr id="4591" name="Google Shape;4591;p26"/>
              <p:cNvGrpSpPr/>
              <p:nvPr/>
            </p:nvGrpSpPr>
            <p:grpSpPr>
              <a:xfrm rot="5400000">
                <a:off x="6402236" y="2394741"/>
                <a:ext cx="4710828" cy="365702"/>
                <a:chOff x="3612014" y="6177638"/>
                <a:chExt cx="4710828" cy="365702"/>
              </a:xfrm>
            </p:grpSpPr>
            <p:sp>
              <p:nvSpPr>
                <p:cNvPr id="4592" name="Google Shape;4592;p26"/>
                <p:cNvSpPr/>
                <p:nvPr/>
              </p:nvSpPr>
              <p:spPr>
                <a:xfrm rot="10800000">
                  <a:off x="3612014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93" name="Google Shape;4593;p26"/>
                <p:cNvSpPr/>
                <p:nvPr/>
              </p:nvSpPr>
              <p:spPr>
                <a:xfrm rot="10800000">
                  <a:off x="4194468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94" name="Google Shape;4594;p26"/>
                <p:cNvSpPr/>
                <p:nvPr/>
              </p:nvSpPr>
              <p:spPr>
                <a:xfrm rot="10800000">
                  <a:off x="4776922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95" name="Google Shape;4595;p26"/>
                <p:cNvSpPr/>
                <p:nvPr/>
              </p:nvSpPr>
              <p:spPr>
                <a:xfrm rot="10800000">
                  <a:off x="5359375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96" name="Google Shape;4596;p26"/>
                <p:cNvSpPr/>
                <p:nvPr/>
              </p:nvSpPr>
              <p:spPr>
                <a:xfrm rot="10800000">
                  <a:off x="5941829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97" name="Google Shape;4597;p26"/>
                <p:cNvSpPr/>
                <p:nvPr/>
              </p:nvSpPr>
              <p:spPr>
                <a:xfrm rot="10800000">
                  <a:off x="6524283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98" name="Google Shape;4598;p26"/>
                <p:cNvSpPr/>
                <p:nvPr/>
              </p:nvSpPr>
              <p:spPr>
                <a:xfrm rot="10800000">
                  <a:off x="7106737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4599" name="Google Shape;4599;p26"/>
                <p:cNvSpPr/>
                <p:nvPr/>
              </p:nvSpPr>
              <p:spPr>
                <a:xfrm rot="10800000">
                  <a:off x="7689191" y="6177638"/>
                  <a:ext cx="633650" cy="365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6" h="4580" extrusionOk="0">
                      <a:moveTo>
                        <a:pt x="3948" y="0"/>
                      </a:moveTo>
                      <a:lnTo>
                        <a:pt x="3909" y="39"/>
                      </a:lnTo>
                      <a:lnTo>
                        <a:pt x="3711" y="197"/>
                      </a:lnTo>
                      <a:lnTo>
                        <a:pt x="3593" y="355"/>
                      </a:lnTo>
                      <a:lnTo>
                        <a:pt x="3435" y="553"/>
                      </a:lnTo>
                      <a:lnTo>
                        <a:pt x="3277" y="790"/>
                      </a:lnTo>
                      <a:lnTo>
                        <a:pt x="3119" y="1105"/>
                      </a:lnTo>
                      <a:lnTo>
                        <a:pt x="3001" y="1461"/>
                      </a:lnTo>
                      <a:lnTo>
                        <a:pt x="2882" y="1934"/>
                      </a:lnTo>
                      <a:lnTo>
                        <a:pt x="2803" y="1619"/>
                      </a:lnTo>
                      <a:lnTo>
                        <a:pt x="2645" y="1342"/>
                      </a:lnTo>
                      <a:lnTo>
                        <a:pt x="2448" y="1026"/>
                      </a:lnTo>
                      <a:lnTo>
                        <a:pt x="2330" y="908"/>
                      </a:lnTo>
                      <a:lnTo>
                        <a:pt x="2172" y="829"/>
                      </a:lnTo>
                      <a:lnTo>
                        <a:pt x="2093" y="829"/>
                      </a:lnTo>
                      <a:lnTo>
                        <a:pt x="2053" y="948"/>
                      </a:lnTo>
                      <a:lnTo>
                        <a:pt x="1974" y="1224"/>
                      </a:lnTo>
                      <a:lnTo>
                        <a:pt x="1895" y="1619"/>
                      </a:lnTo>
                      <a:lnTo>
                        <a:pt x="1856" y="2132"/>
                      </a:lnTo>
                      <a:lnTo>
                        <a:pt x="1777" y="1974"/>
                      </a:lnTo>
                      <a:lnTo>
                        <a:pt x="1658" y="1816"/>
                      </a:lnTo>
                      <a:lnTo>
                        <a:pt x="1461" y="1698"/>
                      </a:lnTo>
                      <a:lnTo>
                        <a:pt x="1264" y="1579"/>
                      </a:lnTo>
                      <a:lnTo>
                        <a:pt x="1027" y="1500"/>
                      </a:lnTo>
                      <a:lnTo>
                        <a:pt x="750" y="1461"/>
                      </a:lnTo>
                      <a:lnTo>
                        <a:pt x="435" y="1461"/>
                      </a:lnTo>
                      <a:lnTo>
                        <a:pt x="40" y="1500"/>
                      </a:lnTo>
                      <a:lnTo>
                        <a:pt x="0" y="1540"/>
                      </a:lnTo>
                      <a:lnTo>
                        <a:pt x="0" y="1579"/>
                      </a:lnTo>
                      <a:lnTo>
                        <a:pt x="0" y="1619"/>
                      </a:lnTo>
                      <a:lnTo>
                        <a:pt x="40" y="1619"/>
                      </a:lnTo>
                      <a:lnTo>
                        <a:pt x="119" y="1658"/>
                      </a:lnTo>
                      <a:lnTo>
                        <a:pt x="316" y="1816"/>
                      </a:lnTo>
                      <a:lnTo>
                        <a:pt x="435" y="1934"/>
                      </a:lnTo>
                      <a:lnTo>
                        <a:pt x="553" y="2092"/>
                      </a:lnTo>
                      <a:lnTo>
                        <a:pt x="672" y="2290"/>
                      </a:lnTo>
                      <a:lnTo>
                        <a:pt x="750" y="2566"/>
                      </a:lnTo>
                      <a:lnTo>
                        <a:pt x="869" y="2921"/>
                      </a:lnTo>
                      <a:lnTo>
                        <a:pt x="1027" y="3237"/>
                      </a:lnTo>
                      <a:lnTo>
                        <a:pt x="1185" y="3514"/>
                      </a:lnTo>
                      <a:lnTo>
                        <a:pt x="1422" y="3790"/>
                      </a:lnTo>
                      <a:lnTo>
                        <a:pt x="1698" y="3987"/>
                      </a:lnTo>
                      <a:lnTo>
                        <a:pt x="2014" y="4185"/>
                      </a:lnTo>
                      <a:lnTo>
                        <a:pt x="2369" y="4343"/>
                      </a:lnTo>
                      <a:lnTo>
                        <a:pt x="2764" y="4461"/>
                      </a:lnTo>
                      <a:lnTo>
                        <a:pt x="2882" y="4461"/>
                      </a:lnTo>
                      <a:lnTo>
                        <a:pt x="3080" y="4501"/>
                      </a:lnTo>
                      <a:lnTo>
                        <a:pt x="3475" y="4540"/>
                      </a:lnTo>
                      <a:lnTo>
                        <a:pt x="3909" y="4580"/>
                      </a:lnTo>
                      <a:lnTo>
                        <a:pt x="4067" y="4580"/>
                      </a:lnTo>
                      <a:lnTo>
                        <a:pt x="4580" y="4540"/>
                      </a:lnTo>
                      <a:lnTo>
                        <a:pt x="5014" y="4461"/>
                      </a:lnTo>
                      <a:lnTo>
                        <a:pt x="5133" y="4461"/>
                      </a:lnTo>
                      <a:lnTo>
                        <a:pt x="5527" y="4343"/>
                      </a:lnTo>
                      <a:lnTo>
                        <a:pt x="5883" y="4185"/>
                      </a:lnTo>
                      <a:lnTo>
                        <a:pt x="6199" y="4027"/>
                      </a:lnTo>
                      <a:lnTo>
                        <a:pt x="6475" y="3790"/>
                      </a:lnTo>
                      <a:lnTo>
                        <a:pt x="6712" y="3553"/>
                      </a:lnTo>
                      <a:lnTo>
                        <a:pt x="6909" y="3237"/>
                      </a:lnTo>
                      <a:lnTo>
                        <a:pt x="7067" y="2921"/>
                      </a:lnTo>
                      <a:lnTo>
                        <a:pt x="7186" y="2566"/>
                      </a:lnTo>
                      <a:lnTo>
                        <a:pt x="7304" y="2290"/>
                      </a:lnTo>
                      <a:lnTo>
                        <a:pt x="7383" y="2092"/>
                      </a:lnTo>
                      <a:lnTo>
                        <a:pt x="7501" y="1934"/>
                      </a:lnTo>
                      <a:lnTo>
                        <a:pt x="7620" y="1816"/>
                      </a:lnTo>
                      <a:lnTo>
                        <a:pt x="7817" y="1658"/>
                      </a:lnTo>
                      <a:lnTo>
                        <a:pt x="7896" y="1619"/>
                      </a:lnTo>
                      <a:lnTo>
                        <a:pt x="7936" y="1619"/>
                      </a:lnTo>
                      <a:lnTo>
                        <a:pt x="7936" y="1579"/>
                      </a:lnTo>
                      <a:lnTo>
                        <a:pt x="7936" y="1540"/>
                      </a:lnTo>
                      <a:lnTo>
                        <a:pt x="7896" y="1500"/>
                      </a:lnTo>
                      <a:lnTo>
                        <a:pt x="7501" y="1461"/>
                      </a:lnTo>
                      <a:lnTo>
                        <a:pt x="7186" y="1461"/>
                      </a:lnTo>
                      <a:lnTo>
                        <a:pt x="6909" y="1500"/>
                      </a:lnTo>
                      <a:lnTo>
                        <a:pt x="6672" y="1579"/>
                      </a:lnTo>
                      <a:lnTo>
                        <a:pt x="6475" y="1698"/>
                      </a:lnTo>
                      <a:lnTo>
                        <a:pt x="6278" y="1816"/>
                      </a:lnTo>
                      <a:lnTo>
                        <a:pt x="6159" y="1974"/>
                      </a:lnTo>
                      <a:lnTo>
                        <a:pt x="6080" y="2132"/>
                      </a:lnTo>
                      <a:lnTo>
                        <a:pt x="6041" y="1619"/>
                      </a:lnTo>
                      <a:lnTo>
                        <a:pt x="5962" y="1224"/>
                      </a:lnTo>
                      <a:lnTo>
                        <a:pt x="5883" y="948"/>
                      </a:lnTo>
                      <a:lnTo>
                        <a:pt x="5843" y="829"/>
                      </a:lnTo>
                      <a:lnTo>
                        <a:pt x="5764" y="829"/>
                      </a:lnTo>
                      <a:lnTo>
                        <a:pt x="5606" y="908"/>
                      </a:lnTo>
                      <a:lnTo>
                        <a:pt x="5488" y="1026"/>
                      </a:lnTo>
                      <a:lnTo>
                        <a:pt x="5291" y="1342"/>
                      </a:lnTo>
                      <a:lnTo>
                        <a:pt x="5133" y="1619"/>
                      </a:lnTo>
                      <a:lnTo>
                        <a:pt x="5054" y="1934"/>
                      </a:lnTo>
                      <a:lnTo>
                        <a:pt x="4935" y="1461"/>
                      </a:lnTo>
                      <a:lnTo>
                        <a:pt x="4817" y="1105"/>
                      </a:lnTo>
                      <a:lnTo>
                        <a:pt x="4659" y="790"/>
                      </a:lnTo>
                      <a:lnTo>
                        <a:pt x="4501" y="553"/>
                      </a:lnTo>
                      <a:lnTo>
                        <a:pt x="4343" y="355"/>
                      </a:lnTo>
                      <a:lnTo>
                        <a:pt x="4225" y="197"/>
                      </a:lnTo>
                      <a:lnTo>
                        <a:pt x="4027" y="39"/>
                      </a:lnTo>
                      <a:lnTo>
                        <a:pt x="3988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19050" cap="flat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</p:grpSp>
        <p:grpSp>
          <p:nvGrpSpPr>
            <p:cNvPr id="4600" name="Google Shape;4600;p26"/>
            <p:cNvGrpSpPr/>
            <p:nvPr/>
          </p:nvGrpSpPr>
          <p:grpSpPr>
            <a:xfrm>
              <a:off x="1038" y="-4275"/>
              <a:ext cx="9144000" cy="5155200"/>
              <a:chOff x="0" y="0"/>
              <a:chExt cx="9144000" cy="5155200"/>
            </a:xfrm>
          </p:grpSpPr>
          <p:sp>
            <p:nvSpPr>
              <p:cNvPr id="4601" name="Google Shape;4601;p26"/>
              <p:cNvSpPr/>
              <p:nvPr/>
            </p:nvSpPr>
            <p:spPr>
              <a:xfrm>
                <a:off x="0" y="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02" name="Google Shape;4602;p26"/>
              <p:cNvSpPr/>
              <p:nvPr/>
            </p:nvSpPr>
            <p:spPr>
              <a:xfrm rot="5400000">
                <a:off x="63835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03" name="Google Shape;4603;p26"/>
              <p:cNvSpPr/>
              <p:nvPr/>
            </p:nvSpPr>
            <p:spPr>
              <a:xfrm>
                <a:off x="0" y="4789500"/>
                <a:ext cx="91440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04" name="Google Shape;4604;p26"/>
              <p:cNvSpPr/>
              <p:nvPr/>
            </p:nvSpPr>
            <p:spPr>
              <a:xfrm rot="5400000">
                <a:off x="-2394750" y="2394750"/>
                <a:ext cx="5155200" cy="365700"/>
              </a:xfrm>
              <a:prstGeom prst="rect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4605" name="Google Shape;4605;p26"/>
            <p:cNvGrpSpPr/>
            <p:nvPr/>
          </p:nvGrpSpPr>
          <p:grpSpPr>
            <a:xfrm>
              <a:off x="108046" y="135556"/>
              <a:ext cx="8929982" cy="4863838"/>
              <a:chOff x="107009" y="139831"/>
              <a:chExt cx="8929982" cy="4863838"/>
            </a:xfrm>
          </p:grpSpPr>
          <p:sp>
            <p:nvSpPr>
              <p:cNvPr id="4606" name="Google Shape;4606;p26"/>
              <p:cNvSpPr/>
              <p:nvPr/>
            </p:nvSpPr>
            <p:spPr>
              <a:xfrm>
                <a:off x="53871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07" name="Google Shape;4607;p26"/>
              <p:cNvSpPr/>
              <p:nvPr/>
            </p:nvSpPr>
            <p:spPr>
              <a:xfrm>
                <a:off x="146907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0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1" y="829"/>
                    </a:lnTo>
                    <a:lnTo>
                      <a:pt x="2092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3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4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79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6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2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5" y="1619"/>
                    </a:lnTo>
                    <a:lnTo>
                      <a:pt x="7935" y="1579"/>
                    </a:lnTo>
                    <a:lnTo>
                      <a:pt x="7935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0" y="2132"/>
                    </a:lnTo>
                    <a:lnTo>
                      <a:pt x="6040" y="1619"/>
                    </a:lnTo>
                    <a:lnTo>
                      <a:pt x="5961" y="1224"/>
                    </a:lnTo>
                    <a:lnTo>
                      <a:pt x="5882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3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08" name="Google Shape;4608;p26"/>
              <p:cNvSpPr/>
              <p:nvPr/>
            </p:nvSpPr>
            <p:spPr>
              <a:xfrm>
                <a:off x="227340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30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09" name="Google Shape;4609;p26"/>
              <p:cNvSpPr/>
              <p:nvPr/>
            </p:nvSpPr>
            <p:spPr>
              <a:xfrm>
                <a:off x="3074211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5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98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0" name="Google Shape;4610;p26"/>
              <p:cNvSpPr/>
              <p:nvPr/>
            </p:nvSpPr>
            <p:spPr>
              <a:xfrm>
                <a:off x="386908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1" name="Google Shape;4611;p26"/>
              <p:cNvSpPr/>
              <p:nvPr/>
            </p:nvSpPr>
            <p:spPr>
              <a:xfrm>
                <a:off x="4667527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09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2" name="Google Shape;4612;p26"/>
              <p:cNvSpPr/>
              <p:nvPr/>
            </p:nvSpPr>
            <p:spPr>
              <a:xfrm>
                <a:off x="5471859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93" y="355"/>
                    </a:lnTo>
                    <a:lnTo>
                      <a:pt x="3436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9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2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4" y="2092"/>
                    </a:lnTo>
                    <a:lnTo>
                      <a:pt x="67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70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30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73" y="1579"/>
                    </a:lnTo>
                    <a:lnTo>
                      <a:pt x="6475" y="1698"/>
                    </a:lnTo>
                    <a:lnTo>
                      <a:pt x="6278" y="1816"/>
                    </a:lnTo>
                    <a:lnTo>
                      <a:pt x="6160" y="1974"/>
                    </a:lnTo>
                    <a:lnTo>
                      <a:pt x="608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2" y="553"/>
                    </a:lnTo>
                    <a:lnTo>
                      <a:pt x="4344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3" name="Google Shape;4613;p26"/>
              <p:cNvSpPr/>
              <p:nvPr/>
            </p:nvSpPr>
            <p:spPr>
              <a:xfrm>
                <a:off x="6272661" y="139831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949" y="0"/>
                    </a:moveTo>
                    <a:lnTo>
                      <a:pt x="3909" y="39"/>
                    </a:lnTo>
                    <a:lnTo>
                      <a:pt x="3712" y="197"/>
                    </a:lnTo>
                    <a:lnTo>
                      <a:pt x="3554" y="355"/>
                    </a:lnTo>
                    <a:lnTo>
                      <a:pt x="3435" y="553"/>
                    </a:lnTo>
                    <a:lnTo>
                      <a:pt x="3278" y="790"/>
                    </a:lnTo>
                    <a:lnTo>
                      <a:pt x="3120" y="1105"/>
                    </a:lnTo>
                    <a:lnTo>
                      <a:pt x="3001" y="1461"/>
                    </a:lnTo>
                    <a:lnTo>
                      <a:pt x="2883" y="1934"/>
                    </a:lnTo>
                    <a:lnTo>
                      <a:pt x="2804" y="1619"/>
                    </a:lnTo>
                    <a:lnTo>
                      <a:pt x="2646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4" y="948"/>
                    </a:lnTo>
                    <a:lnTo>
                      <a:pt x="1975" y="1224"/>
                    </a:lnTo>
                    <a:lnTo>
                      <a:pt x="1896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9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1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1" y="1540"/>
                    </a:lnTo>
                    <a:lnTo>
                      <a:pt x="1" y="1579"/>
                    </a:lnTo>
                    <a:lnTo>
                      <a:pt x="1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7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32" y="2290"/>
                    </a:lnTo>
                    <a:lnTo>
                      <a:pt x="751" y="2566"/>
                    </a:lnTo>
                    <a:lnTo>
                      <a:pt x="869" y="2921"/>
                    </a:lnTo>
                    <a:lnTo>
                      <a:pt x="988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3" y="4461"/>
                    </a:lnTo>
                    <a:lnTo>
                      <a:pt x="3080" y="4501"/>
                    </a:lnTo>
                    <a:lnTo>
                      <a:pt x="3475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5" y="4461"/>
                    </a:lnTo>
                    <a:lnTo>
                      <a:pt x="5133" y="4461"/>
                    </a:lnTo>
                    <a:lnTo>
                      <a:pt x="5528" y="4343"/>
                    </a:lnTo>
                    <a:lnTo>
                      <a:pt x="5883" y="4185"/>
                    </a:lnTo>
                    <a:lnTo>
                      <a:pt x="6199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10" y="3237"/>
                    </a:lnTo>
                    <a:lnTo>
                      <a:pt x="7068" y="2921"/>
                    </a:lnTo>
                    <a:lnTo>
                      <a:pt x="7186" y="2566"/>
                    </a:lnTo>
                    <a:lnTo>
                      <a:pt x="7265" y="2290"/>
                    </a:lnTo>
                    <a:lnTo>
                      <a:pt x="7383" y="2092"/>
                    </a:lnTo>
                    <a:lnTo>
                      <a:pt x="7502" y="1934"/>
                    </a:lnTo>
                    <a:lnTo>
                      <a:pt x="7620" y="1816"/>
                    </a:lnTo>
                    <a:lnTo>
                      <a:pt x="7818" y="1658"/>
                    </a:lnTo>
                    <a:lnTo>
                      <a:pt x="7897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7" y="1500"/>
                    </a:lnTo>
                    <a:lnTo>
                      <a:pt x="7502" y="1461"/>
                    </a:lnTo>
                    <a:lnTo>
                      <a:pt x="7186" y="1461"/>
                    </a:lnTo>
                    <a:lnTo>
                      <a:pt x="6910" y="1500"/>
                    </a:lnTo>
                    <a:lnTo>
                      <a:pt x="6633" y="1579"/>
                    </a:lnTo>
                    <a:lnTo>
                      <a:pt x="6436" y="1698"/>
                    </a:lnTo>
                    <a:lnTo>
                      <a:pt x="6278" y="1816"/>
                    </a:lnTo>
                    <a:lnTo>
                      <a:pt x="6159" y="1974"/>
                    </a:lnTo>
                    <a:lnTo>
                      <a:pt x="6041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4" y="829"/>
                    </a:lnTo>
                    <a:lnTo>
                      <a:pt x="5765" y="829"/>
                    </a:lnTo>
                    <a:lnTo>
                      <a:pt x="5607" y="908"/>
                    </a:lnTo>
                    <a:lnTo>
                      <a:pt x="5488" y="1026"/>
                    </a:lnTo>
                    <a:lnTo>
                      <a:pt x="5291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6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8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4" name="Google Shape;4614;p26"/>
              <p:cNvSpPr/>
              <p:nvPr/>
            </p:nvSpPr>
            <p:spPr>
              <a:xfrm>
                <a:off x="7067569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29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4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4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1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2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2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4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5" name="Google Shape;4615;p26"/>
              <p:cNvSpPr/>
              <p:nvPr/>
            </p:nvSpPr>
            <p:spPr>
              <a:xfrm>
                <a:off x="7856553" y="139831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948" y="0"/>
                    </a:moveTo>
                    <a:lnTo>
                      <a:pt x="3909" y="39"/>
                    </a:lnTo>
                    <a:lnTo>
                      <a:pt x="3711" y="197"/>
                    </a:lnTo>
                    <a:lnTo>
                      <a:pt x="3593" y="355"/>
                    </a:lnTo>
                    <a:lnTo>
                      <a:pt x="3435" y="553"/>
                    </a:lnTo>
                    <a:lnTo>
                      <a:pt x="3277" y="790"/>
                    </a:lnTo>
                    <a:lnTo>
                      <a:pt x="3119" y="1105"/>
                    </a:lnTo>
                    <a:lnTo>
                      <a:pt x="3001" y="1461"/>
                    </a:lnTo>
                    <a:lnTo>
                      <a:pt x="2882" y="1934"/>
                    </a:lnTo>
                    <a:lnTo>
                      <a:pt x="2803" y="1619"/>
                    </a:lnTo>
                    <a:lnTo>
                      <a:pt x="2645" y="1342"/>
                    </a:lnTo>
                    <a:lnTo>
                      <a:pt x="2448" y="1026"/>
                    </a:lnTo>
                    <a:lnTo>
                      <a:pt x="2330" y="908"/>
                    </a:lnTo>
                    <a:lnTo>
                      <a:pt x="2172" y="829"/>
                    </a:lnTo>
                    <a:lnTo>
                      <a:pt x="2093" y="829"/>
                    </a:lnTo>
                    <a:lnTo>
                      <a:pt x="2053" y="948"/>
                    </a:lnTo>
                    <a:lnTo>
                      <a:pt x="1974" y="1224"/>
                    </a:lnTo>
                    <a:lnTo>
                      <a:pt x="1895" y="1619"/>
                    </a:lnTo>
                    <a:lnTo>
                      <a:pt x="1856" y="2132"/>
                    </a:lnTo>
                    <a:lnTo>
                      <a:pt x="1777" y="1974"/>
                    </a:lnTo>
                    <a:lnTo>
                      <a:pt x="1658" y="1816"/>
                    </a:lnTo>
                    <a:lnTo>
                      <a:pt x="1461" y="1698"/>
                    </a:lnTo>
                    <a:lnTo>
                      <a:pt x="1264" y="1579"/>
                    </a:lnTo>
                    <a:lnTo>
                      <a:pt x="1027" y="1500"/>
                    </a:lnTo>
                    <a:lnTo>
                      <a:pt x="750" y="1461"/>
                    </a:lnTo>
                    <a:lnTo>
                      <a:pt x="435" y="1461"/>
                    </a:lnTo>
                    <a:lnTo>
                      <a:pt x="40" y="1500"/>
                    </a:lnTo>
                    <a:lnTo>
                      <a:pt x="0" y="1540"/>
                    </a:lnTo>
                    <a:lnTo>
                      <a:pt x="0" y="1579"/>
                    </a:lnTo>
                    <a:lnTo>
                      <a:pt x="0" y="1619"/>
                    </a:lnTo>
                    <a:lnTo>
                      <a:pt x="40" y="1619"/>
                    </a:lnTo>
                    <a:lnTo>
                      <a:pt x="119" y="1658"/>
                    </a:lnTo>
                    <a:lnTo>
                      <a:pt x="316" y="1816"/>
                    </a:lnTo>
                    <a:lnTo>
                      <a:pt x="435" y="1934"/>
                    </a:lnTo>
                    <a:lnTo>
                      <a:pt x="553" y="2092"/>
                    </a:lnTo>
                    <a:lnTo>
                      <a:pt x="671" y="2290"/>
                    </a:lnTo>
                    <a:lnTo>
                      <a:pt x="750" y="2566"/>
                    </a:lnTo>
                    <a:lnTo>
                      <a:pt x="869" y="2921"/>
                    </a:lnTo>
                    <a:lnTo>
                      <a:pt x="1027" y="3237"/>
                    </a:lnTo>
                    <a:lnTo>
                      <a:pt x="1185" y="3514"/>
                    </a:lnTo>
                    <a:lnTo>
                      <a:pt x="1422" y="3790"/>
                    </a:lnTo>
                    <a:lnTo>
                      <a:pt x="1698" y="3987"/>
                    </a:lnTo>
                    <a:lnTo>
                      <a:pt x="2014" y="4185"/>
                    </a:lnTo>
                    <a:lnTo>
                      <a:pt x="2369" y="4343"/>
                    </a:lnTo>
                    <a:lnTo>
                      <a:pt x="2764" y="4461"/>
                    </a:lnTo>
                    <a:lnTo>
                      <a:pt x="2882" y="4461"/>
                    </a:lnTo>
                    <a:lnTo>
                      <a:pt x="3080" y="4501"/>
                    </a:lnTo>
                    <a:lnTo>
                      <a:pt x="3474" y="4540"/>
                    </a:lnTo>
                    <a:lnTo>
                      <a:pt x="3909" y="4580"/>
                    </a:lnTo>
                    <a:lnTo>
                      <a:pt x="4067" y="4580"/>
                    </a:lnTo>
                    <a:lnTo>
                      <a:pt x="4580" y="4540"/>
                    </a:lnTo>
                    <a:lnTo>
                      <a:pt x="5014" y="4461"/>
                    </a:lnTo>
                    <a:lnTo>
                      <a:pt x="5133" y="4461"/>
                    </a:lnTo>
                    <a:lnTo>
                      <a:pt x="5527" y="4343"/>
                    </a:lnTo>
                    <a:lnTo>
                      <a:pt x="5883" y="4185"/>
                    </a:lnTo>
                    <a:lnTo>
                      <a:pt x="6198" y="4027"/>
                    </a:lnTo>
                    <a:lnTo>
                      <a:pt x="6475" y="3790"/>
                    </a:lnTo>
                    <a:lnTo>
                      <a:pt x="6712" y="3553"/>
                    </a:lnTo>
                    <a:lnTo>
                      <a:pt x="6909" y="3237"/>
                    </a:lnTo>
                    <a:lnTo>
                      <a:pt x="7067" y="2921"/>
                    </a:lnTo>
                    <a:lnTo>
                      <a:pt x="7185" y="2566"/>
                    </a:lnTo>
                    <a:lnTo>
                      <a:pt x="7264" y="2290"/>
                    </a:lnTo>
                    <a:lnTo>
                      <a:pt x="7383" y="2092"/>
                    </a:lnTo>
                    <a:lnTo>
                      <a:pt x="7501" y="1934"/>
                    </a:lnTo>
                    <a:lnTo>
                      <a:pt x="7620" y="1816"/>
                    </a:lnTo>
                    <a:lnTo>
                      <a:pt x="7817" y="1658"/>
                    </a:lnTo>
                    <a:lnTo>
                      <a:pt x="7896" y="1619"/>
                    </a:lnTo>
                    <a:lnTo>
                      <a:pt x="7936" y="1619"/>
                    </a:lnTo>
                    <a:lnTo>
                      <a:pt x="7936" y="1579"/>
                    </a:lnTo>
                    <a:lnTo>
                      <a:pt x="7936" y="1540"/>
                    </a:lnTo>
                    <a:lnTo>
                      <a:pt x="7896" y="1500"/>
                    </a:lnTo>
                    <a:lnTo>
                      <a:pt x="7501" y="1461"/>
                    </a:lnTo>
                    <a:lnTo>
                      <a:pt x="7185" y="1461"/>
                    </a:lnTo>
                    <a:lnTo>
                      <a:pt x="6909" y="1500"/>
                    </a:lnTo>
                    <a:lnTo>
                      <a:pt x="6672" y="1579"/>
                    </a:lnTo>
                    <a:lnTo>
                      <a:pt x="6435" y="1698"/>
                    </a:lnTo>
                    <a:lnTo>
                      <a:pt x="6277" y="1816"/>
                    </a:lnTo>
                    <a:lnTo>
                      <a:pt x="6159" y="1974"/>
                    </a:lnTo>
                    <a:lnTo>
                      <a:pt x="6080" y="2132"/>
                    </a:lnTo>
                    <a:lnTo>
                      <a:pt x="6041" y="1619"/>
                    </a:lnTo>
                    <a:lnTo>
                      <a:pt x="5962" y="1224"/>
                    </a:lnTo>
                    <a:lnTo>
                      <a:pt x="5883" y="948"/>
                    </a:lnTo>
                    <a:lnTo>
                      <a:pt x="5843" y="829"/>
                    </a:lnTo>
                    <a:lnTo>
                      <a:pt x="5764" y="829"/>
                    </a:lnTo>
                    <a:lnTo>
                      <a:pt x="5606" y="908"/>
                    </a:lnTo>
                    <a:lnTo>
                      <a:pt x="5488" y="1026"/>
                    </a:lnTo>
                    <a:lnTo>
                      <a:pt x="5290" y="1342"/>
                    </a:lnTo>
                    <a:lnTo>
                      <a:pt x="5133" y="1619"/>
                    </a:lnTo>
                    <a:lnTo>
                      <a:pt x="5054" y="1934"/>
                    </a:lnTo>
                    <a:lnTo>
                      <a:pt x="4935" y="1461"/>
                    </a:lnTo>
                    <a:lnTo>
                      <a:pt x="4817" y="1105"/>
                    </a:lnTo>
                    <a:lnTo>
                      <a:pt x="4659" y="790"/>
                    </a:lnTo>
                    <a:lnTo>
                      <a:pt x="4501" y="553"/>
                    </a:lnTo>
                    <a:lnTo>
                      <a:pt x="4343" y="355"/>
                    </a:lnTo>
                    <a:lnTo>
                      <a:pt x="4225" y="197"/>
                    </a:lnTo>
                    <a:lnTo>
                      <a:pt x="4027" y="39"/>
                    </a:lnTo>
                    <a:lnTo>
                      <a:pt x="398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6" name="Google Shape;4616;p26"/>
              <p:cNvSpPr/>
              <p:nvPr/>
            </p:nvSpPr>
            <p:spPr>
              <a:xfrm>
                <a:off x="281787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7" y="1"/>
                    </a:moveTo>
                    <a:lnTo>
                      <a:pt x="2172" y="40"/>
                    </a:lnTo>
                    <a:lnTo>
                      <a:pt x="1699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8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7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5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1" y="3712"/>
                    </a:lnTo>
                    <a:lnTo>
                      <a:pt x="2607" y="3672"/>
                    </a:lnTo>
                    <a:lnTo>
                      <a:pt x="2922" y="3554"/>
                    </a:lnTo>
                    <a:lnTo>
                      <a:pt x="3041" y="3435"/>
                    </a:lnTo>
                    <a:lnTo>
                      <a:pt x="3159" y="3356"/>
                    </a:lnTo>
                    <a:lnTo>
                      <a:pt x="3278" y="3238"/>
                    </a:lnTo>
                    <a:lnTo>
                      <a:pt x="3357" y="3080"/>
                    </a:lnTo>
                    <a:lnTo>
                      <a:pt x="3436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7" y="2330"/>
                    </a:lnTo>
                    <a:lnTo>
                      <a:pt x="2488" y="2488"/>
                    </a:lnTo>
                    <a:lnTo>
                      <a:pt x="2370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20" y="2527"/>
                    </a:lnTo>
                    <a:lnTo>
                      <a:pt x="1462" y="2409"/>
                    </a:lnTo>
                    <a:lnTo>
                      <a:pt x="1343" y="2330"/>
                    </a:lnTo>
                    <a:lnTo>
                      <a:pt x="1225" y="2172"/>
                    </a:lnTo>
                    <a:lnTo>
                      <a:pt x="1146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1" y="1066"/>
                    </a:lnTo>
                    <a:lnTo>
                      <a:pt x="1777" y="948"/>
                    </a:lnTo>
                    <a:lnTo>
                      <a:pt x="2054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6" y="909"/>
                    </a:lnTo>
                    <a:lnTo>
                      <a:pt x="3830" y="1066"/>
                    </a:lnTo>
                    <a:lnTo>
                      <a:pt x="4186" y="1264"/>
                    </a:lnTo>
                    <a:lnTo>
                      <a:pt x="4502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2" y="2961"/>
                    </a:lnTo>
                    <a:lnTo>
                      <a:pt x="6081" y="2961"/>
                    </a:lnTo>
                    <a:lnTo>
                      <a:pt x="6199" y="2922"/>
                    </a:lnTo>
                    <a:lnTo>
                      <a:pt x="6239" y="2843"/>
                    </a:lnTo>
                    <a:lnTo>
                      <a:pt x="6239" y="2685"/>
                    </a:lnTo>
                    <a:lnTo>
                      <a:pt x="6002" y="2251"/>
                    </a:lnTo>
                    <a:lnTo>
                      <a:pt x="5765" y="1856"/>
                    </a:lnTo>
                    <a:lnTo>
                      <a:pt x="5489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9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7" name="Google Shape;4617;p26"/>
              <p:cNvSpPr/>
              <p:nvPr/>
            </p:nvSpPr>
            <p:spPr>
              <a:xfrm>
                <a:off x="899777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8" name="Google Shape;4618;p26"/>
              <p:cNvSpPr/>
              <p:nvPr/>
            </p:nvSpPr>
            <p:spPr>
              <a:xfrm>
                <a:off x="128717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5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5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5" y="3080"/>
                    </a:lnTo>
                    <a:lnTo>
                      <a:pt x="3474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4" y="2172"/>
                    </a:lnTo>
                    <a:lnTo>
                      <a:pt x="2645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8" y="2527"/>
                    </a:lnTo>
                    <a:lnTo>
                      <a:pt x="1500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79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4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0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7" y="2843"/>
                    </a:lnTo>
                    <a:lnTo>
                      <a:pt x="6277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19" name="Google Shape;4619;p26"/>
              <p:cNvSpPr/>
              <p:nvPr/>
            </p:nvSpPr>
            <p:spPr>
              <a:xfrm>
                <a:off x="170054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4" y="1"/>
                    </a:moveTo>
                    <a:lnTo>
                      <a:pt x="3159" y="40"/>
                    </a:lnTo>
                    <a:lnTo>
                      <a:pt x="2765" y="119"/>
                    </a:lnTo>
                    <a:lnTo>
                      <a:pt x="2291" y="277"/>
                    </a:lnTo>
                    <a:lnTo>
                      <a:pt x="1857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70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5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5" y="2527"/>
                    </a:lnTo>
                    <a:lnTo>
                      <a:pt x="2765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60" y="3593"/>
                    </a:lnTo>
                    <a:lnTo>
                      <a:pt x="5015" y="3435"/>
                    </a:lnTo>
                    <a:lnTo>
                      <a:pt x="5331" y="3238"/>
                    </a:lnTo>
                    <a:lnTo>
                      <a:pt x="5647" y="3001"/>
                    </a:lnTo>
                    <a:lnTo>
                      <a:pt x="5923" y="2764"/>
                    </a:lnTo>
                    <a:lnTo>
                      <a:pt x="6081" y="2448"/>
                    </a:lnTo>
                    <a:lnTo>
                      <a:pt x="6239" y="2132"/>
                    </a:lnTo>
                    <a:lnTo>
                      <a:pt x="6239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20" name="Google Shape;4620;p26"/>
              <p:cNvSpPr/>
              <p:nvPr/>
            </p:nvSpPr>
            <p:spPr>
              <a:xfrm>
                <a:off x="2092708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606" y="1"/>
                    </a:moveTo>
                    <a:lnTo>
                      <a:pt x="2171" y="40"/>
                    </a:lnTo>
                    <a:lnTo>
                      <a:pt x="1698" y="119"/>
                    </a:lnTo>
                    <a:lnTo>
                      <a:pt x="1263" y="237"/>
                    </a:lnTo>
                    <a:lnTo>
                      <a:pt x="869" y="435"/>
                    </a:lnTo>
                    <a:lnTo>
                      <a:pt x="513" y="711"/>
                    </a:lnTo>
                    <a:lnTo>
                      <a:pt x="355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2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79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8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4" y="2725"/>
                    </a:lnTo>
                    <a:lnTo>
                      <a:pt x="3474" y="2527"/>
                    </a:lnTo>
                    <a:lnTo>
                      <a:pt x="3395" y="2369"/>
                    </a:lnTo>
                    <a:lnTo>
                      <a:pt x="3316" y="2251"/>
                    </a:lnTo>
                    <a:lnTo>
                      <a:pt x="3158" y="2132"/>
                    </a:lnTo>
                    <a:lnTo>
                      <a:pt x="3000" y="2093"/>
                    </a:lnTo>
                    <a:lnTo>
                      <a:pt x="2843" y="2093"/>
                    </a:lnTo>
                    <a:lnTo>
                      <a:pt x="2724" y="2172"/>
                    </a:lnTo>
                    <a:lnTo>
                      <a:pt x="2606" y="2330"/>
                    </a:lnTo>
                    <a:lnTo>
                      <a:pt x="2487" y="2488"/>
                    </a:lnTo>
                    <a:lnTo>
                      <a:pt x="2369" y="2567"/>
                    </a:lnTo>
                    <a:lnTo>
                      <a:pt x="2250" y="2606"/>
                    </a:lnTo>
                    <a:lnTo>
                      <a:pt x="2092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2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5" y="1895"/>
                    </a:lnTo>
                    <a:lnTo>
                      <a:pt x="1066" y="1738"/>
                    </a:lnTo>
                    <a:lnTo>
                      <a:pt x="1105" y="1540"/>
                    </a:lnTo>
                    <a:lnTo>
                      <a:pt x="1184" y="1382"/>
                    </a:lnTo>
                    <a:lnTo>
                      <a:pt x="1342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29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69" y="2330"/>
                    </a:lnTo>
                    <a:lnTo>
                      <a:pt x="5961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8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4" y="1856"/>
                    </a:lnTo>
                    <a:lnTo>
                      <a:pt x="5488" y="1461"/>
                    </a:lnTo>
                    <a:lnTo>
                      <a:pt x="5132" y="1106"/>
                    </a:lnTo>
                    <a:lnTo>
                      <a:pt x="4777" y="790"/>
                    </a:lnTo>
                    <a:lnTo>
                      <a:pt x="4382" y="514"/>
                    </a:lnTo>
                    <a:lnTo>
                      <a:pt x="3948" y="277"/>
                    </a:lnTo>
                    <a:lnTo>
                      <a:pt x="3474" y="119"/>
                    </a:lnTo>
                    <a:lnTo>
                      <a:pt x="3079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21" name="Google Shape;4621;p26"/>
              <p:cNvSpPr/>
              <p:nvPr/>
            </p:nvSpPr>
            <p:spPr>
              <a:xfrm>
                <a:off x="250491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22" name="Google Shape;4622;p26"/>
              <p:cNvSpPr/>
              <p:nvPr/>
            </p:nvSpPr>
            <p:spPr>
              <a:xfrm>
                <a:off x="2892313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23" name="Google Shape;4623;p26"/>
              <p:cNvSpPr/>
              <p:nvPr/>
            </p:nvSpPr>
            <p:spPr>
              <a:xfrm>
                <a:off x="3305713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593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24" name="Google Shape;4624;p26"/>
              <p:cNvSpPr/>
              <p:nvPr/>
            </p:nvSpPr>
            <p:spPr>
              <a:xfrm>
                <a:off x="3687191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25" name="Google Shape;4625;p26"/>
              <p:cNvSpPr/>
              <p:nvPr/>
            </p:nvSpPr>
            <p:spPr>
              <a:xfrm>
                <a:off x="410059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26" name="Google Shape;4626;p26"/>
              <p:cNvSpPr/>
              <p:nvPr/>
            </p:nvSpPr>
            <p:spPr>
              <a:xfrm>
                <a:off x="4485629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09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27" name="Google Shape;4627;p26"/>
              <p:cNvSpPr/>
              <p:nvPr/>
            </p:nvSpPr>
            <p:spPr>
              <a:xfrm>
                <a:off x="4899029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28" name="Google Shape;4628;p26"/>
              <p:cNvSpPr/>
              <p:nvPr/>
            </p:nvSpPr>
            <p:spPr>
              <a:xfrm>
                <a:off x="5291158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606" y="1"/>
                    </a:moveTo>
                    <a:lnTo>
                      <a:pt x="2172" y="40"/>
                    </a:lnTo>
                    <a:lnTo>
                      <a:pt x="1698" y="119"/>
                    </a:lnTo>
                    <a:lnTo>
                      <a:pt x="1264" y="237"/>
                    </a:lnTo>
                    <a:lnTo>
                      <a:pt x="869" y="435"/>
                    </a:lnTo>
                    <a:lnTo>
                      <a:pt x="514" y="711"/>
                    </a:lnTo>
                    <a:lnTo>
                      <a:pt x="356" y="869"/>
                    </a:lnTo>
                    <a:lnTo>
                      <a:pt x="237" y="1066"/>
                    </a:lnTo>
                    <a:lnTo>
                      <a:pt x="119" y="1224"/>
                    </a:lnTo>
                    <a:lnTo>
                      <a:pt x="40" y="1422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132"/>
                    </a:lnTo>
                    <a:lnTo>
                      <a:pt x="119" y="2448"/>
                    </a:lnTo>
                    <a:lnTo>
                      <a:pt x="316" y="2764"/>
                    </a:lnTo>
                    <a:lnTo>
                      <a:pt x="593" y="3001"/>
                    </a:lnTo>
                    <a:lnTo>
                      <a:pt x="869" y="3238"/>
                    </a:lnTo>
                    <a:lnTo>
                      <a:pt x="1224" y="3435"/>
                    </a:lnTo>
                    <a:lnTo>
                      <a:pt x="1580" y="3593"/>
                    </a:lnTo>
                    <a:lnTo>
                      <a:pt x="1935" y="3672"/>
                    </a:lnTo>
                    <a:lnTo>
                      <a:pt x="2290" y="3712"/>
                    </a:lnTo>
                    <a:lnTo>
                      <a:pt x="2606" y="3672"/>
                    </a:lnTo>
                    <a:lnTo>
                      <a:pt x="2922" y="3554"/>
                    </a:lnTo>
                    <a:lnTo>
                      <a:pt x="3040" y="3435"/>
                    </a:lnTo>
                    <a:lnTo>
                      <a:pt x="3159" y="3356"/>
                    </a:lnTo>
                    <a:lnTo>
                      <a:pt x="3277" y="3238"/>
                    </a:lnTo>
                    <a:lnTo>
                      <a:pt x="3356" y="3080"/>
                    </a:lnTo>
                    <a:lnTo>
                      <a:pt x="3435" y="2922"/>
                    </a:lnTo>
                    <a:lnTo>
                      <a:pt x="3475" y="2725"/>
                    </a:lnTo>
                    <a:lnTo>
                      <a:pt x="3475" y="2527"/>
                    </a:lnTo>
                    <a:lnTo>
                      <a:pt x="3396" y="2369"/>
                    </a:lnTo>
                    <a:lnTo>
                      <a:pt x="3317" y="2251"/>
                    </a:lnTo>
                    <a:lnTo>
                      <a:pt x="3159" y="2132"/>
                    </a:lnTo>
                    <a:lnTo>
                      <a:pt x="3001" y="2093"/>
                    </a:lnTo>
                    <a:lnTo>
                      <a:pt x="2843" y="2093"/>
                    </a:lnTo>
                    <a:lnTo>
                      <a:pt x="2725" y="2172"/>
                    </a:lnTo>
                    <a:lnTo>
                      <a:pt x="2606" y="2330"/>
                    </a:lnTo>
                    <a:lnTo>
                      <a:pt x="2488" y="2488"/>
                    </a:lnTo>
                    <a:lnTo>
                      <a:pt x="2369" y="2567"/>
                    </a:lnTo>
                    <a:lnTo>
                      <a:pt x="2251" y="2606"/>
                    </a:lnTo>
                    <a:lnTo>
                      <a:pt x="2093" y="2646"/>
                    </a:lnTo>
                    <a:lnTo>
                      <a:pt x="1935" y="2646"/>
                    </a:lnTo>
                    <a:lnTo>
                      <a:pt x="1777" y="2606"/>
                    </a:lnTo>
                    <a:lnTo>
                      <a:pt x="1619" y="2527"/>
                    </a:lnTo>
                    <a:lnTo>
                      <a:pt x="1461" y="2409"/>
                    </a:lnTo>
                    <a:lnTo>
                      <a:pt x="1343" y="2330"/>
                    </a:lnTo>
                    <a:lnTo>
                      <a:pt x="1224" y="2172"/>
                    </a:lnTo>
                    <a:lnTo>
                      <a:pt x="1145" y="2053"/>
                    </a:lnTo>
                    <a:lnTo>
                      <a:pt x="1106" y="1895"/>
                    </a:lnTo>
                    <a:lnTo>
                      <a:pt x="1067" y="1738"/>
                    </a:lnTo>
                    <a:lnTo>
                      <a:pt x="1106" y="1540"/>
                    </a:lnTo>
                    <a:lnTo>
                      <a:pt x="1185" y="1382"/>
                    </a:lnTo>
                    <a:lnTo>
                      <a:pt x="1343" y="1224"/>
                    </a:lnTo>
                    <a:lnTo>
                      <a:pt x="1540" y="1066"/>
                    </a:lnTo>
                    <a:lnTo>
                      <a:pt x="1777" y="948"/>
                    </a:lnTo>
                    <a:lnTo>
                      <a:pt x="2053" y="869"/>
                    </a:lnTo>
                    <a:lnTo>
                      <a:pt x="2330" y="830"/>
                    </a:lnTo>
                    <a:lnTo>
                      <a:pt x="2922" y="830"/>
                    </a:lnTo>
                    <a:lnTo>
                      <a:pt x="3435" y="909"/>
                    </a:lnTo>
                    <a:lnTo>
                      <a:pt x="3830" y="1066"/>
                    </a:lnTo>
                    <a:lnTo>
                      <a:pt x="4185" y="1264"/>
                    </a:lnTo>
                    <a:lnTo>
                      <a:pt x="4501" y="1501"/>
                    </a:lnTo>
                    <a:lnTo>
                      <a:pt x="4817" y="1777"/>
                    </a:lnTo>
                    <a:lnTo>
                      <a:pt x="5370" y="2330"/>
                    </a:lnTo>
                    <a:lnTo>
                      <a:pt x="5962" y="2922"/>
                    </a:lnTo>
                    <a:lnTo>
                      <a:pt x="6001" y="2961"/>
                    </a:lnTo>
                    <a:lnTo>
                      <a:pt x="6080" y="2961"/>
                    </a:lnTo>
                    <a:lnTo>
                      <a:pt x="6199" y="2922"/>
                    </a:lnTo>
                    <a:lnTo>
                      <a:pt x="6238" y="2843"/>
                    </a:lnTo>
                    <a:lnTo>
                      <a:pt x="6238" y="2685"/>
                    </a:lnTo>
                    <a:lnTo>
                      <a:pt x="6001" y="2251"/>
                    </a:lnTo>
                    <a:lnTo>
                      <a:pt x="5765" y="1856"/>
                    </a:lnTo>
                    <a:lnTo>
                      <a:pt x="5488" y="1461"/>
                    </a:lnTo>
                    <a:lnTo>
                      <a:pt x="5133" y="1106"/>
                    </a:lnTo>
                    <a:lnTo>
                      <a:pt x="4778" y="790"/>
                    </a:lnTo>
                    <a:lnTo>
                      <a:pt x="4383" y="514"/>
                    </a:lnTo>
                    <a:lnTo>
                      <a:pt x="3948" y="277"/>
                    </a:lnTo>
                    <a:lnTo>
                      <a:pt x="3475" y="119"/>
                    </a:lnTo>
                    <a:lnTo>
                      <a:pt x="3080" y="40"/>
                    </a:lnTo>
                    <a:lnTo>
                      <a:pt x="260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29" name="Google Shape;4629;p26"/>
              <p:cNvSpPr/>
              <p:nvPr/>
            </p:nvSpPr>
            <p:spPr>
              <a:xfrm>
                <a:off x="5703361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63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1" y="277"/>
                    </a:lnTo>
                    <a:lnTo>
                      <a:pt x="1856" y="514"/>
                    </a:lnTo>
                    <a:lnTo>
                      <a:pt x="1462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5" y="1856"/>
                    </a:lnTo>
                    <a:lnTo>
                      <a:pt x="23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909" y="830"/>
                    </a:lnTo>
                    <a:lnTo>
                      <a:pt x="4186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3" y="1738"/>
                    </a:lnTo>
                    <a:lnTo>
                      <a:pt x="5133" y="1895"/>
                    </a:lnTo>
                    <a:lnTo>
                      <a:pt x="5094" y="2053"/>
                    </a:lnTo>
                    <a:lnTo>
                      <a:pt x="5015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70" y="2567"/>
                    </a:lnTo>
                    <a:lnTo>
                      <a:pt x="3751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9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5" y="3435"/>
                    </a:lnTo>
                    <a:lnTo>
                      <a:pt x="537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12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2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63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30" name="Google Shape;4630;p26"/>
              <p:cNvSpPr/>
              <p:nvPr/>
            </p:nvSpPr>
            <p:spPr>
              <a:xfrm>
                <a:off x="6090763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1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2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0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19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489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31" name="Google Shape;4631;p26"/>
              <p:cNvSpPr/>
              <p:nvPr/>
            </p:nvSpPr>
            <p:spPr>
              <a:xfrm>
                <a:off x="6504163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1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1" y="2685"/>
                    </a:lnTo>
                    <a:lnTo>
                      <a:pt x="1" y="2843"/>
                    </a:lnTo>
                    <a:lnTo>
                      <a:pt x="40" y="2922"/>
                    </a:lnTo>
                    <a:lnTo>
                      <a:pt x="159" y="2961"/>
                    </a:lnTo>
                    <a:lnTo>
                      <a:pt x="23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8" y="1501"/>
                    </a:lnTo>
                    <a:lnTo>
                      <a:pt x="2054" y="1264"/>
                    </a:lnTo>
                    <a:lnTo>
                      <a:pt x="2409" y="1066"/>
                    </a:lnTo>
                    <a:lnTo>
                      <a:pt x="2804" y="909"/>
                    </a:lnTo>
                    <a:lnTo>
                      <a:pt x="3317" y="830"/>
                    </a:lnTo>
                    <a:lnTo>
                      <a:pt x="3870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9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8" y="2409"/>
                    </a:lnTo>
                    <a:lnTo>
                      <a:pt x="4620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2" y="2488"/>
                    </a:lnTo>
                    <a:lnTo>
                      <a:pt x="3633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4" y="2922"/>
                    </a:lnTo>
                    <a:lnTo>
                      <a:pt x="2883" y="3080"/>
                    </a:lnTo>
                    <a:lnTo>
                      <a:pt x="2962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3" y="3672"/>
                    </a:lnTo>
                    <a:lnTo>
                      <a:pt x="3949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3" y="2764"/>
                    </a:lnTo>
                    <a:lnTo>
                      <a:pt x="6080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1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32" name="Google Shape;4632;p26"/>
              <p:cNvSpPr/>
              <p:nvPr/>
            </p:nvSpPr>
            <p:spPr>
              <a:xfrm>
                <a:off x="6885671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7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6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6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7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33" name="Google Shape;4633;p26"/>
              <p:cNvSpPr/>
              <p:nvPr/>
            </p:nvSpPr>
            <p:spPr>
              <a:xfrm>
                <a:off x="7299071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8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6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3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79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79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2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4" y="237"/>
                    </a:lnTo>
                    <a:lnTo>
                      <a:pt x="4540" y="119"/>
                    </a:lnTo>
                    <a:lnTo>
                      <a:pt x="4066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34" name="Google Shape;4634;p26"/>
              <p:cNvSpPr/>
              <p:nvPr/>
            </p:nvSpPr>
            <p:spPr>
              <a:xfrm>
                <a:off x="7674655" y="16816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2646" y="1"/>
                    </a:moveTo>
                    <a:lnTo>
                      <a:pt x="2211" y="40"/>
                    </a:lnTo>
                    <a:lnTo>
                      <a:pt x="1738" y="119"/>
                    </a:lnTo>
                    <a:lnTo>
                      <a:pt x="1303" y="237"/>
                    </a:lnTo>
                    <a:lnTo>
                      <a:pt x="908" y="435"/>
                    </a:lnTo>
                    <a:lnTo>
                      <a:pt x="553" y="711"/>
                    </a:lnTo>
                    <a:lnTo>
                      <a:pt x="395" y="869"/>
                    </a:lnTo>
                    <a:lnTo>
                      <a:pt x="277" y="1066"/>
                    </a:lnTo>
                    <a:lnTo>
                      <a:pt x="158" y="1224"/>
                    </a:lnTo>
                    <a:lnTo>
                      <a:pt x="79" y="1422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8" y="2448"/>
                    </a:lnTo>
                    <a:lnTo>
                      <a:pt x="356" y="2764"/>
                    </a:lnTo>
                    <a:lnTo>
                      <a:pt x="632" y="3001"/>
                    </a:lnTo>
                    <a:lnTo>
                      <a:pt x="908" y="3238"/>
                    </a:lnTo>
                    <a:lnTo>
                      <a:pt x="1264" y="3435"/>
                    </a:lnTo>
                    <a:lnTo>
                      <a:pt x="1619" y="3593"/>
                    </a:lnTo>
                    <a:lnTo>
                      <a:pt x="1974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1" y="3554"/>
                    </a:lnTo>
                    <a:lnTo>
                      <a:pt x="3080" y="3435"/>
                    </a:lnTo>
                    <a:lnTo>
                      <a:pt x="3198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4" y="2725"/>
                    </a:lnTo>
                    <a:lnTo>
                      <a:pt x="3514" y="2527"/>
                    </a:lnTo>
                    <a:lnTo>
                      <a:pt x="3435" y="2369"/>
                    </a:lnTo>
                    <a:lnTo>
                      <a:pt x="3356" y="2251"/>
                    </a:lnTo>
                    <a:lnTo>
                      <a:pt x="3198" y="2132"/>
                    </a:lnTo>
                    <a:lnTo>
                      <a:pt x="3040" y="2093"/>
                    </a:lnTo>
                    <a:lnTo>
                      <a:pt x="2882" y="2093"/>
                    </a:lnTo>
                    <a:lnTo>
                      <a:pt x="2764" y="2172"/>
                    </a:lnTo>
                    <a:lnTo>
                      <a:pt x="2646" y="2330"/>
                    </a:lnTo>
                    <a:lnTo>
                      <a:pt x="2527" y="2488"/>
                    </a:lnTo>
                    <a:lnTo>
                      <a:pt x="2409" y="2567"/>
                    </a:lnTo>
                    <a:lnTo>
                      <a:pt x="2290" y="2606"/>
                    </a:lnTo>
                    <a:lnTo>
                      <a:pt x="2132" y="2646"/>
                    </a:lnTo>
                    <a:lnTo>
                      <a:pt x="1974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2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5" y="1895"/>
                    </a:lnTo>
                    <a:lnTo>
                      <a:pt x="1106" y="1738"/>
                    </a:lnTo>
                    <a:lnTo>
                      <a:pt x="1145" y="154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69" y="830"/>
                    </a:lnTo>
                    <a:lnTo>
                      <a:pt x="2961" y="830"/>
                    </a:lnTo>
                    <a:lnTo>
                      <a:pt x="3475" y="909"/>
                    </a:lnTo>
                    <a:lnTo>
                      <a:pt x="3869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6" y="1777"/>
                    </a:lnTo>
                    <a:lnTo>
                      <a:pt x="5409" y="2330"/>
                    </a:lnTo>
                    <a:lnTo>
                      <a:pt x="6001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8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2" y="1106"/>
                    </a:lnTo>
                    <a:lnTo>
                      <a:pt x="4817" y="790"/>
                    </a:lnTo>
                    <a:lnTo>
                      <a:pt x="4422" y="514"/>
                    </a:lnTo>
                    <a:lnTo>
                      <a:pt x="3988" y="277"/>
                    </a:lnTo>
                    <a:lnTo>
                      <a:pt x="3514" y="119"/>
                    </a:lnTo>
                    <a:lnTo>
                      <a:pt x="3119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35" name="Google Shape;4635;p26"/>
              <p:cNvSpPr/>
              <p:nvPr/>
            </p:nvSpPr>
            <p:spPr>
              <a:xfrm>
                <a:off x="8088055" y="16816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3632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237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237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1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8" y="1066"/>
                    </a:lnTo>
                    <a:lnTo>
                      <a:pt x="2803" y="909"/>
                    </a:lnTo>
                    <a:lnTo>
                      <a:pt x="3316" y="830"/>
                    </a:lnTo>
                    <a:lnTo>
                      <a:pt x="3909" y="830"/>
                    </a:lnTo>
                    <a:lnTo>
                      <a:pt x="4185" y="869"/>
                    </a:lnTo>
                    <a:lnTo>
                      <a:pt x="4461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2" y="1540"/>
                    </a:lnTo>
                    <a:lnTo>
                      <a:pt x="5172" y="1738"/>
                    </a:lnTo>
                    <a:lnTo>
                      <a:pt x="5132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1" y="2606"/>
                    </a:lnTo>
                    <a:lnTo>
                      <a:pt x="4303" y="2646"/>
                    </a:lnTo>
                    <a:lnTo>
                      <a:pt x="4145" y="2646"/>
                    </a:lnTo>
                    <a:lnTo>
                      <a:pt x="3988" y="2606"/>
                    </a:lnTo>
                    <a:lnTo>
                      <a:pt x="3869" y="2567"/>
                    </a:lnTo>
                    <a:lnTo>
                      <a:pt x="375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5" y="2093"/>
                    </a:lnTo>
                    <a:lnTo>
                      <a:pt x="3237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6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3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69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119" y="2448"/>
                    </a:lnTo>
                    <a:lnTo>
                      <a:pt x="6238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8" y="1422"/>
                    </a:lnTo>
                    <a:lnTo>
                      <a:pt x="6119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69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6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36" name="Google Shape;4636;p26"/>
              <p:cNvSpPr/>
              <p:nvPr/>
            </p:nvSpPr>
            <p:spPr>
              <a:xfrm>
                <a:off x="8482410" y="16816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2646" y="1"/>
                    </a:moveTo>
                    <a:lnTo>
                      <a:pt x="2212" y="40"/>
                    </a:lnTo>
                    <a:lnTo>
                      <a:pt x="1738" y="119"/>
                    </a:lnTo>
                    <a:lnTo>
                      <a:pt x="1304" y="237"/>
                    </a:lnTo>
                    <a:lnTo>
                      <a:pt x="909" y="435"/>
                    </a:lnTo>
                    <a:lnTo>
                      <a:pt x="554" y="711"/>
                    </a:lnTo>
                    <a:lnTo>
                      <a:pt x="396" y="869"/>
                    </a:lnTo>
                    <a:lnTo>
                      <a:pt x="277" y="1066"/>
                    </a:lnTo>
                    <a:lnTo>
                      <a:pt x="159" y="1224"/>
                    </a:lnTo>
                    <a:lnTo>
                      <a:pt x="80" y="1422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40" y="1935"/>
                    </a:lnTo>
                    <a:lnTo>
                      <a:pt x="40" y="2132"/>
                    </a:lnTo>
                    <a:lnTo>
                      <a:pt x="159" y="2448"/>
                    </a:lnTo>
                    <a:lnTo>
                      <a:pt x="356" y="2764"/>
                    </a:lnTo>
                    <a:lnTo>
                      <a:pt x="633" y="3001"/>
                    </a:lnTo>
                    <a:lnTo>
                      <a:pt x="909" y="3238"/>
                    </a:lnTo>
                    <a:lnTo>
                      <a:pt x="1264" y="3435"/>
                    </a:lnTo>
                    <a:lnTo>
                      <a:pt x="1620" y="3593"/>
                    </a:lnTo>
                    <a:lnTo>
                      <a:pt x="1975" y="3672"/>
                    </a:lnTo>
                    <a:lnTo>
                      <a:pt x="2330" y="3712"/>
                    </a:lnTo>
                    <a:lnTo>
                      <a:pt x="2646" y="3672"/>
                    </a:lnTo>
                    <a:lnTo>
                      <a:pt x="2962" y="3554"/>
                    </a:lnTo>
                    <a:lnTo>
                      <a:pt x="3080" y="3435"/>
                    </a:lnTo>
                    <a:lnTo>
                      <a:pt x="3199" y="3356"/>
                    </a:lnTo>
                    <a:lnTo>
                      <a:pt x="3317" y="3238"/>
                    </a:lnTo>
                    <a:lnTo>
                      <a:pt x="3396" y="3080"/>
                    </a:lnTo>
                    <a:lnTo>
                      <a:pt x="3475" y="2922"/>
                    </a:lnTo>
                    <a:lnTo>
                      <a:pt x="3515" y="2725"/>
                    </a:lnTo>
                    <a:lnTo>
                      <a:pt x="3515" y="2527"/>
                    </a:lnTo>
                    <a:lnTo>
                      <a:pt x="3436" y="2369"/>
                    </a:lnTo>
                    <a:lnTo>
                      <a:pt x="3357" y="2251"/>
                    </a:lnTo>
                    <a:lnTo>
                      <a:pt x="3199" y="2132"/>
                    </a:lnTo>
                    <a:lnTo>
                      <a:pt x="3041" y="2093"/>
                    </a:lnTo>
                    <a:lnTo>
                      <a:pt x="2883" y="2093"/>
                    </a:lnTo>
                    <a:lnTo>
                      <a:pt x="2765" y="2172"/>
                    </a:lnTo>
                    <a:lnTo>
                      <a:pt x="2646" y="2330"/>
                    </a:lnTo>
                    <a:lnTo>
                      <a:pt x="2528" y="2488"/>
                    </a:lnTo>
                    <a:lnTo>
                      <a:pt x="2409" y="2567"/>
                    </a:lnTo>
                    <a:lnTo>
                      <a:pt x="2291" y="2606"/>
                    </a:lnTo>
                    <a:lnTo>
                      <a:pt x="2133" y="2646"/>
                    </a:lnTo>
                    <a:lnTo>
                      <a:pt x="1975" y="2646"/>
                    </a:lnTo>
                    <a:lnTo>
                      <a:pt x="1817" y="2606"/>
                    </a:lnTo>
                    <a:lnTo>
                      <a:pt x="1659" y="2527"/>
                    </a:lnTo>
                    <a:lnTo>
                      <a:pt x="1501" y="2409"/>
                    </a:lnTo>
                    <a:lnTo>
                      <a:pt x="1383" y="2330"/>
                    </a:lnTo>
                    <a:lnTo>
                      <a:pt x="1264" y="2172"/>
                    </a:lnTo>
                    <a:lnTo>
                      <a:pt x="1185" y="2053"/>
                    </a:lnTo>
                    <a:lnTo>
                      <a:pt x="1146" y="1895"/>
                    </a:lnTo>
                    <a:lnTo>
                      <a:pt x="1106" y="1738"/>
                    </a:lnTo>
                    <a:lnTo>
                      <a:pt x="1146" y="1540"/>
                    </a:lnTo>
                    <a:lnTo>
                      <a:pt x="1225" y="1382"/>
                    </a:lnTo>
                    <a:lnTo>
                      <a:pt x="1383" y="1224"/>
                    </a:lnTo>
                    <a:lnTo>
                      <a:pt x="1580" y="1066"/>
                    </a:lnTo>
                    <a:lnTo>
                      <a:pt x="1817" y="948"/>
                    </a:lnTo>
                    <a:lnTo>
                      <a:pt x="2093" y="869"/>
                    </a:lnTo>
                    <a:lnTo>
                      <a:pt x="2370" y="830"/>
                    </a:lnTo>
                    <a:lnTo>
                      <a:pt x="2962" y="830"/>
                    </a:lnTo>
                    <a:lnTo>
                      <a:pt x="3475" y="909"/>
                    </a:lnTo>
                    <a:lnTo>
                      <a:pt x="3870" y="1066"/>
                    </a:lnTo>
                    <a:lnTo>
                      <a:pt x="4225" y="1264"/>
                    </a:lnTo>
                    <a:lnTo>
                      <a:pt x="4541" y="1501"/>
                    </a:lnTo>
                    <a:lnTo>
                      <a:pt x="4857" y="1777"/>
                    </a:lnTo>
                    <a:lnTo>
                      <a:pt x="5410" y="2330"/>
                    </a:lnTo>
                    <a:lnTo>
                      <a:pt x="6002" y="2922"/>
                    </a:lnTo>
                    <a:lnTo>
                      <a:pt x="6041" y="2961"/>
                    </a:lnTo>
                    <a:lnTo>
                      <a:pt x="6120" y="2961"/>
                    </a:lnTo>
                    <a:lnTo>
                      <a:pt x="6239" y="2922"/>
                    </a:lnTo>
                    <a:lnTo>
                      <a:pt x="6278" y="2843"/>
                    </a:lnTo>
                    <a:lnTo>
                      <a:pt x="6278" y="2685"/>
                    </a:lnTo>
                    <a:lnTo>
                      <a:pt x="6041" y="2251"/>
                    </a:lnTo>
                    <a:lnTo>
                      <a:pt x="5804" y="1856"/>
                    </a:lnTo>
                    <a:lnTo>
                      <a:pt x="5528" y="1461"/>
                    </a:lnTo>
                    <a:lnTo>
                      <a:pt x="5173" y="1106"/>
                    </a:lnTo>
                    <a:lnTo>
                      <a:pt x="4817" y="790"/>
                    </a:lnTo>
                    <a:lnTo>
                      <a:pt x="4423" y="514"/>
                    </a:lnTo>
                    <a:lnTo>
                      <a:pt x="3988" y="277"/>
                    </a:lnTo>
                    <a:lnTo>
                      <a:pt x="3515" y="119"/>
                    </a:lnTo>
                    <a:lnTo>
                      <a:pt x="3120" y="40"/>
                    </a:lnTo>
                    <a:lnTo>
                      <a:pt x="26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37" name="Google Shape;4637;p26"/>
              <p:cNvSpPr/>
              <p:nvPr/>
            </p:nvSpPr>
            <p:spPr>
              <a:xfrm>
                <a:off x="8761780" y="16816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3593" y="1"/>
                    </a:moveTo>
                    <a:lnTo>
                      <a:pt x="3159" y="40"/>
                    </a:lnTo>
                    <a:lnTo>
                      <a:pt x="2764" y="119"/>
                    </a:lnTo>
                    <a:lnTo>
                      <a:pt x="2290" y="277"/>
                    </a:lnTo>
                    <a:lnTo>
                      <a:pt x="1856" y="51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50" y="1461"/>
                    </a:lnTo>
                    <a:lnTo>
                      <a:pt x="474" y="1856"/>
                    </a:lnTo>
                    <a:lnTo>
                      <a:pt x="198" y="2251"/>
                    </a:lnTo>
                    <a:lnTo>
                      <a:pt x="0" y="2685"/>
                    </a:lnTo>
                    <a:lnTo>
                      <a:pt x="0" y="2843"/>
                    </a:lnTo>
                    <a:lnTo>
                      <a:pt x="40" y="2922"/>
                    </a:lnTo>
                    <a:lnTo>
                      <a:pt x="158" y="2961"/>
                    </a:lnTo>
                    <a:lnTo>
                      <a:pt x="198" y="2961"/>
                    </a:lnTo>
                    <a:lnTo>
                      <a:pt x="277" y="2922"/>
                    </a:lnTo>
                    <a:lnTo>
                      <a:pt x="869" y="2330"/>
                    </a:lnTo>
                    <a:lnTo>
                      <a:pt x="1422" y="1777"/>
                    </a:lnTo>
                    <a:lnTo>
                      <a:pt x="1737" y="1501"/>
                    </a:lnTo>
                    <a:lnTo>
                      <a:pt x="2053" y="1264"/>
                    </a:lnTo>
                    <a:lnTo>
                      <a:pt x="2409" y="1066"/>
                    </a:lnTo>
                    <a:lnTo>
                      <a:pt x="2803" y="909"/>
                    </a:lnTo>
                    <a:lnTo>
                      <a:pt x="3317" y="830"/>
                    </a:lnTo>
                    <a:lnTo>
                      <a:pt x="3869" y="830"/>
                    </a:lnTo>
                    <a:lnTo>
                      <a:pt x="4185" y="869"/>
                    </a:lnTo>
                    <a:lnTo>
                      <a:pt x="4462" y="948"/>
                    </a:lnTo>
                    <a:lnTo>
                      <a:pt x="4698" y="1066"/>
                    </a:lnTo>
                    <a:lnTo>
                      <a:pt x="4896" y="1224"/>
                    </a:lnTo>
                    <a:lnTo>
                      <a:pt x="5054" y="1382"/>
                    </a:lnTo>
                    <a:lnTo>
                      <a:pt x="5133" y="1540"/>
                    </a:lnTo>
                    <a:lnTo>
                      <a:pt x="5172" y="1738"/>
                    </a:lnTo>
                    <a:lnTo>
                      <a:pt x="5133" y="1895"/>
                    </a:lnTo>
                    <a:lnTo>
                      <a:pt x="5093" y="2053"/>
                    </a:lnTo>
                    <a:lnTo>
                      <a:pt x="5014" y="2172"/>
                    </a:lnTo>
                    <a:lnTo>
                      <a:pt x="4896" y="2330"/>
                    </a:lnTo>
                    <a:lnTo>
                      <a:pt x="4777" y="2409"/>
                    </a:lnTo>
                    <a:lnTo>
                      <a:pt x="4619" y="2527"/>
                    </a:lnTo>
                    <a:lnTo>
                      <a:pt x="4462" y="2606"/>
                    </a:lnTo>
                    <a:lnTo>
                      <a:pt x="4304" y="2646"/>
                    </a:lnTo>
                    <a:lnTo>
                      <a:pt x="4146" y="2646"/>
                    </a:lnTo>
                    <a:lnTo>
                      <a:pt x="3988" y="2606"/>
                    </a:lnTo>
                    <a:lnTo>
                      <a:pt x="3830" y="2567"/>
                    </a:lnTo>
                    <a:lnTo>
                      <a:pt x="3711" y="2488"/>
                    </a:lnTo>
                    <a:lnTo>
                      <a:pt x="3632" y="2330"/>
                    </a:lnTo>
                    <a:lnTo>
                      <a:pt x="3514" y="2172"/>
                    </a:lnTo>
                    <a:lnTo>
                      <a:pt x="3396" y="2093"/>
                    </a:lnTo>
                    <a:lnTo>
                      <a:pt x="3238" y="2093"/>
                    </a:lnTo>
                    <a:lnTo>
                      <a:pt x="3080" y="2132"/>
                    </a:lnTo>
                    <a:lnTo>
                      <a:pt x="2922" y="2251"/>
                    </a:lnTo>
                    <a:lnTo>
                      <a:pt x="2843" y="2369"/>
                    </a:lnTo>
                    <a:lnTo>
                      <a:pt x="2764" y="2527"/>
                    </a:lnTo>
                    <a:lnTo>
                      <a:pt x="2764" y="2725"/>
                    </a:lnTo>
                    <a:lnTo>
                      <a:pt x="2803" y="2922"/>
                    </a:lnTo>
                    <a:lnTo>
                      <a:pt x="2882" y="3080"/>
                    </a:lnTo>
                    <a:lnTo>
                      <a:pt x="2961" y="3238"/>
                    </a:lnTo>
                    <a:lnTo>
                      <a:pt x="3080" y="3356"/>
                    </a:lnTo>
                    <a:lnTo>
                      <a:pt x="3198" y="3435"/>
                    </a:lnTo>
                    <a:lnTo>
                      <a:pt x="3317" y="3554"/>
                    </a:lnTo>
                    <a:lnTo>
                      <a:pt x="3632" y="3672"/>
                    </a:lnTo>
                    <a:lnTo>
                      <a:pt x="3948" y="3712"/>
                    </a:lnTo>
                    <a:lnTo>
                      <a:pt x="4304" y="3672"/>
                    </a:lnTo>
                    <a:lnTo>
                      <a:pt x="4659" y="3593"/>
                    </a:lnTo>
                    <a:lnTo>
                      <a:pt x="5014" y="3435"/>
                    </a:lnTo>
                    <a:lnTo>
                      <a:pt x="5330" y="3238"/>
                    </a:lnTo>
                    <a:lnTo>
                      <a:pt x="5646" y="3001"/>
                    </a:lnTo>
                    <a:lnTo>
                      <a:pt x="5922" y="2764"/>
                    </a:lnTo>
                    <a:lnTo>
                      <a:pt x="6080" y="2448"/>
                    </a:lnTo>
                    <a:lnTo>
                      <a:pt x="6199" y="2132"/>
                    </a:lnTo>
                    <a:lnTo>
                      <a:pt x="623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99" y="1422"/>
                    </a:lnTo>
                    <a:lnTo>
                      <a:pt x="6120" y="1224"/>
                    </a:lnTo>
                    <a:lnTo>
                      <a:pt x="6001" y="1066"/>
                    </a:lnTo>
                    <a:lnTo>
                      <a:pt x="5883" y="869"/>
                    </a:lnTo>
                    <a:lnTo>
                      <a:pt x="5725" y="711"/>
                    </a:lnTo>
                    <a:lnTo>
                      <a:pt x="5370" y="435"/>
                    </a:lnTo>
                    <a:lnTo>
                      <a:pt x="4975" y="237"/>
                    </a:lnTo>
                    <a:lnTo>
                      <a:pt x="4540" y="119"/>
                    </a:lnTo>
                    <a:lnTo>
                      <a:pt x="4067" y="40"/>
                    </a:lnTo>
                    <a:lnTo>
                      <a:pt x="35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38" name="Google Shape;4638;p26"/>
              <p:cNvSpPr/>
              <p:nvPr/>
            </p:nvSpPr>
            <p:spPr>
              <a:xfrm>
                <a:off x="19556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62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39" name="Google Shape;4639;p26"/>
              <p:cNvSpPr/>
              <p:nvPr/>
            </p:nvSpPr>
            <p:spPr>
              <a:xfrm>
                <a:off x="1202123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40" name="Google Shape;4640;p26"/>
              <p:cNvSpPr/>
              <p:nvPr/>
            </p:nvSpPr>
            <p:spPr>
              <a:xfrm>
                <a:off x="200648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6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6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0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41" name="Google Shape;4641;p26"/>
              <p:cNvSpPr/>
              <p:nvPr/>
            </p:nvSpPr>
            <p:spPr>
              <a:xfrm>
                <a:off x="2807257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1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778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42" name="Google Shape;4642;p26"/>
              <p:cNvSpPr/>
              <p:nvPr/>
            </p:nvSpPr>
            <p:spPr>
              <a:xfrm>
                <a:off x="3602165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816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95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43" name="Google Shape;4643;p26"/>
              <p:cNvSpPr/>
              <p:nvPr/>
            </p:nvSpPr>
            <p:spPr>
              <a:xfrm>
                <a:off x="4400603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29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1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79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7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44" name="Google Shape;4644;p26"/>
              <p:cNvSpPr/>
              <p:nvPr/>
            </p:nvSpPr>
            <p:spPr>
              <a:xfrm>
                <a:off x="520493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619" y="1816"/>
                    </a:lnTo>
                    <a:lnTo>
                      <a:pt x="1698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19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45" name="Google Shape;4645;p26"/>
              <p:cNvSpPr/>
              <p:nvPr/>
            </p:nvSpPr>
            <p:spPr>
              <a:xfrm>
                <a:off x="6005737" y="19179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830" y="0"/>
                    </a:moveTo>
                    <a:lnTo>
                      <a:pt x="553" y="79"/>
                    </a:lnTo>
                    <a:lnTo>
                      <a:pt x="395" y="197"/>
                    </a:lnTo>
                    <a:lnTo>
                      <a:pt x="277" y="316"/>
                    </a:lnTo>
                    <a:lnTo>
                      <a:pt x="158" y="474"/>
                    </a:lnTo>
                    <a:lnTo>
                      <a:pt x="79" y="632"/>
                    </a:lnTo>
                    <a:lnTo>
                      <a:pt x="0" y="790"/>
                    </a:lnTo>
                    <a:lnTo>
                      <a:pt x="0" y="987"/>
                    </a:lnTo>
                    <a:lnTo>
                      <a:pt x="0" y="1145"/>
                    </a:lnTo>
                    <a:lnTo>
                      <a:pt x="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4" y="1895"/>
                    </a:lnTo>
                    <a:lnTo>
                      <a:pt x="672" y="1974"/>
                    </a:lnTo>
                    <a:lnTo>
                      <a:pt x="908" y="2014"/>
                    </a:lnTo>
                    <a:lnTo>
                      <a:pt x="1145" y="2014"/>
                    </a:lnTo>
                    <a:lnTo>
                      <a:pt x="1382" y="1935"/>
                    </a:lnTo>
                    <a:lnTo>
                      <a:pt x="1580" y="1816"/>
                    </a:lnTo>
                    <a:lnTo>
                      <a:pt x="1698" y="1737"/>
                    </a:lnTo>
                    <a:lnTo>
                      <a:pt x="1777" y="1619"/>
                    </a:lnTo>
                    <a:lnTo>
                      <a:pt x="1895" y="1342"/>
                    </a:lnTo>
                    <a:lnTo>
                      <a:pt x="1935" y="1105"/>
                    </a:lnTo>
                    <a:lnTo>
                      <a:pt x="185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580" y="237"/>
                    </a:lnTo>
                    <a:lnTo>
                      <a:pt x="1501" y="119"/>
                    </a:lnTo>
                    <a:lnTo>
                      <a:pt x="1382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46" name="Google Shape;4646;p26"/>
              <p:cNvSpPr/>
              <p:nvPr/>
            </p:nvSpPr>
            <p:spPr>
              <a:xfrm>
                <a:off x="6800615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7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47" name="Google Shape;4647;p26"/>
              <p:cNvSpPr/>
              <p:nvPr/>
            </p:nvSpPr>
            <p:spPr>
              <a:xfrm>
                <a:off x="7589599" y="19179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830" y="0"/>
                    </a:moveTo>
                    <a:lnTo>
                      <a:pt x="554" y="79"/>
                    </a:lnTo>
                    <a:lnTo>
                      <a:pt x="396" y="197"/>
                    </a:lnTo>
                    <a:lnTo>
                      <a:pt x="277" y="316"/>
                    </a:lnTo>
                    <a:lnTo>
                      <a:pt x="159" y="474"/>
                    </a:lnTo>
                    <a:lnTo>
                      <a:pt x="80" y="632"/>
                    </a:lnTo>
                    <a:lnTo>
                      <a:pt x="1" y="790"/>
                    </a:lnTo>
                    <a:lnTo>
                      <a:pt x="1" y="987"/>
                    </a:lnTo>
                    <a:lnTo>
                      <a:pt x="1" y="1145"/>
                    </a:lnTo>
                    <a:lnTo>
                      <a:pt x="40" y="1342"/>
                    </a:lnTo>
                    <a:lnTo>
                      <a:pt x="119" y="1540"/>
                    </a:lnTo>
                    <a:lnTo>
                      <a:pt x="277" y="1737"/>
                    </a:lnTo>
                    <a:lnTo>
                      <a:pt x="475" y="1895"/>
                    </a:lnTo>
                    <a:lnTo>
                      <a:pt x="672" y="1974"/>
                    </a:lnTo>
                    <a:lnTo>
                      <a:pt x="909" y="2014"/>
                    </a:lnTo>
                    <a:lnTo>
                      <a:pt x="1146" y="2014"/>
                    </a:lnTo>
                    <a:lnTo>
                      <a:pt x="1383" y="1935"/>
                    </a:lnTo>
                    <a:lnTo>
                      <a:pt x="1580" y="1816"/>
                    </a:lnTo>
                    <a:lnTo>
                      <a:pt x="1699" y="1737"/>
                    </a:lnTo>
                    <a:lnTo>
                      <a:pt x="1817" y="1619"/>
                    </a:lnTo>
                    <a:lnTo>
                      <a:pt x="1896" y="1342"/>
                    </a:lnTo>
                    <a:lnTo>
                      <a:pt x="1935" y="1105"/>
                    </a:lnTo>
                    <a:lnTo>
                      <a:pt x="1896" y="829"/>
                    </a:lnTo>
                    <a:lnTo>
                      <a:pt x="1856" y="671"/>
                    </a:lnTo>
                    <a:lnTo>
                      <a:pt x="1778" y="513"/>
                    </a:lnTo>
                    <a:lnTo>
                      <a:pt x="1620" y="237"/>
                    </a:lnTo>
                    <a:lnTo>
                      <a:pt x="1501" y="119"/>
                    </a:lnTo>
                    <a:lnTo>
                      <a:pt x="1383" y="79"/>
                    </a:lnTo>
                    <a:lnTo>
                      <a:pt x="11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48" name="Google Shape;4648;p26"/>
              <p:cNvSpPr/>
              <p:nvPr/>
            </p:nvSpPr>
            <p:spPr>
              <a:xfrm>
                <a:off x="8111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49" name="Google Shape;4649;p26"/>
              <p:cNvSpPr/>
              <p:nvPr/>
            </p:nvSpPr>
            <p:spPr>
              <a:xfrm>
                <a:off x="1115901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50" name="Google Shape;4650;p26"/>
              <p:cNvSpPr/>
              <p:nvPr/>
            </p:nvSpPr>
            <p:spPr>
              <a:xfrm>
                <a:off x="191670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1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51" name="Google Shape;4651;p26"/>
              <p:cNvSpPr/>
              <p:nvPr/>
            </p:nvSpPr>
            <p:spPr>
              <a:xfrm>
                <a:off x="272103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71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9" y="1501"/>
                    </a:lnTo>
                    <a:lnTo>
                      <a:pt x="1778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52" name="Google Shape;4652;p26"/>
              <p:cNvSpPr/>
              <p:nvPr/>
            </p:nvSpPr>
            <p:spPr>
              <a:xfrm>
                <a:off x="352183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5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53" name="Google Shape;4653;p26"/>
              <p:cNvSpPr/>
              <p:nvPr/>
            </p:nvSpPr>
            <p:spPr>
              <a:xfrm>
                <a:off x="431674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54" name="Google Shape;4654;p26"/>
              <p:cNvSpPr/>
              <p:nvPr/>
            </p:nvSpPr>
            <p:spPr>
              <a:xfrm>
                <a:off x="5115183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3" y="119"/>
                    </a:lnTo>
                    <a:lnTo>
                      <a:pt x="355" y="198"/>
                    </a:lnTo>
                    <a:lnTo>
                      <a:pt x="237" y="356"/>
                    </a:lnTo>
                    <a:lnTo>
                      <a:pt x="119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4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0" y="159"/>
                    </a:lnTo>
                    <a:lnTo>
                      <a:pt x="1342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55" name="Google Shape;4655;p26"/>
              <p:cNvSpPr/>
              <p:nvPr/>
            </p:nvSpPr>
            <p:spPr>
              <a:xfrm>
                <a:off x="591951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4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711" y="1817"/>
                    </a:lnTo>
                    <a:lnTo>
                      <a:pt x="830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95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56" name="Google Shape;4656;p26"/>
              <p:cNvSpPr/>
              <p:nvPr/>
            </p:nvSpPr>
            <p:spPr>
              <a:xfrm>
                <a:off x="6720317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29" y="1"/>
                    </a:moveTo>
                    <a:lnTo>
                      <a:pt x="671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56"/>
                    </a:lnTo>
                    <a:lnTo>
                      <a:pt x="158" y="475"/>
                    </a:lnTo>
                    <a:lnTo>
                      <a:pt x="79" y="672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98" y="1501"/>
                    </a:lnTo>
                    <a:lnTo>
                      <a:pt x="316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1" y="1817"/>
                    </a:lnTo>
                    <a:lnTo>
                      <a:pt x="829" y="1817"/>
                    </a:lnTo>
                    <a:lnTo>
                      <a:pt x="987" y="1856"/>
                    </a:lnTo>
                    <a:lnTo>
                      <a:pt x="1145" y="1817"/>
                    </a:lnTo>
                    <a:lnTo>
                      <a:pt x="1303" y="1778"/>
                    </a:lnTo>
                    <a:lnTo>
                      <a:pt x="1461" y="1699"/>
                    </a:lnTo>
                    <a:lnTo>
                      <a:pt x="1579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5" y="1067"/>
                    </a:lnTo>
                    <a:lnTo>
                      <a:pt x="1895" y="869"/>
                    </a:lnTo>
                    <a:lnTo>
                      <a:pt x="1856" y="712"/>
                    </a:lnTo>
                    <a:lnTo>
                      <a:pt x="1816" y="554"/>
                    </a:lnTo>
                    <a:lnTo>
                      <a:pt x="1737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57" name="Google Shape;4657;p26"/>
              <p:cNvSpPr/>
              <p:nvPr/>
            </p:nvSpPr>
            <p:spPr>
              <a:xfrm>
                <a:off x="7515195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2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19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58" name="Google Shape;4658;p26"/>
              <p:cNvSpPr/>
              <p:nvPr/>
            </p:nvSpPr>
            <p:spPr>
              <a:xfrm>
                <a:off x="8304179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59" name="Google Shape;4659;p26"/>
              <p:cNvSpPr/>
              <p:nvPr/>
            </p:nvSpPr>
            <p:spPr>
              <a:xfrm>
                <a:off x="8395608" y="198858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830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8" y="356"/>
                    </a:lnTo>
                    <a:lnTo>
                      <a:pt x="159" y="475"/>
                    </a:lnTo>
                    <a:lnTo>
                      <a:pt x="80" y="672"/>
                    </a:lnTo>
                    <a:lnTo>
                      <a:pt x="40" y="830"/>
                    </a:lnTo>
                    <a:lnTo>
                      <a:pt x="1" y="988"/>
                    </a:lnTo>
                    <a:lnTo>
                      <a:pt x="40" y="1185"/>
                    </a:lnTo>
                    <a:lnTo>
                      <a:pt x="119" y="1343"/>
                    </a:lnTo>
                    <a:lnTo>
                      <a:pt x="198" y="1501"/>
                    </a:lnTo>
                    <a:lnTo>
                      <a:pt x="317" y="1620"/>
                    </a:lnTo>
                    <a:lnTo>
                      <a:pt x="435" y="1738"/>
                    </a:lnTo>
                    <a:lnTo>
                      <a:pt x="633" y="1778"/>
                    </a:lnTo>
                    <a:lnTo>
                      <a:pt x="672" y="1817"/>
                    </a:lnTo>
                    <a:lnTo>
                      <a:pt x="830" y="1817"/>
                    </a:lnTo>
                    <a:lnTo>
                      <a:pt x="988" y="1856"/>
                    </a:lnTo>
                    <a:lnTo>
                      <a:pt x="1146" y="1817"/>
                    </a:lnTo>
                    <a:lnTo>
                      <a:pt x="1304" y="1778"/>
                    </a:lnTo>
                    <a:lnTo>
                      <a:pt x="1462" y="1699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83"/>
                    </a:lnTo>
                    <a:lnTo>
                      <a:pt x="1856" y="1225"/>
                    </a:lnTo>
                    <a:lnTo>
                      <a:pt x="1896" y="1067"/>
                    </a:lnTo>
                    <a:lnTo>
                      <a:pt x="1896" y="869"/>
                    </a:lnTo>
                    <a:lnTo>
                      <a:pt x="1896" y="712"/>
                    </a:lnTo>
                    <a:lnTo>
                      <a:pt x="1817" y="554"/>
                    </a:lnTo>
                    <a:lnTo>
                      <a:pt x="1738" y="396"/>
                    </a:lnTo>
                    <a:lnTo>
                      <a:pt x="1620" y="277"/>
                    </a:lnTo>
                    <a:lnTo>
                      <a:pt x="1501" y="159"/>
                    </a:lnTo>
                    <a:lnTo>
                      <a:pt x="1343" y="80"/>
                    </a:lnTo>
                    <a:lnTo>
                      <a:pt x="118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60" name="Google Shape;4660;p26"/>
              <p:cNvSpPr/>
              <p:nvPr/>
            </p:nvSpPr>
            <p:spPr>
              <a:xfrm>
                <a:off x="135341" y="228387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9"/>
                    </a:lnTo>
                    <a:lnTo>
                      <a:pt x="40" y="2172"/>
                    </a:lnTo>
                    <a:lnTo>
                      <a:pt x="0" y="264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9"/>
                    </a:lnTo>
                    <a:lnTo>
                      <a:pt x="1856" y="5765"/>
                    </a:lnTo>
                    <a:lnTo>
                      <a:pt x="2290" y="6041"/>
                    </a:lnTo>
                    <a:lnTo>
                      <a:pt x="2685" y="6239"/>
                    </a:lnTo>
                    <a:lnTo>
                      <a:pt x="2843" y="6239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4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2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6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7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1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20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8"/>
                    </a:lnTo>
                    <a:lnTo>
                      <a:pt x="2330" y="2607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6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7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90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61" name="Google Shape;4661;p26"/>
              <p:cNvSpPr/>
              <p:nvPr/>
            </p:nvSpPr>
            <p:spPr>
              <a:xfrm>
                <a:off x="8924770" y="22838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9"/>
                    </a:lnTo>
                    <a:lnTo>
                      <a:pt x="395" y="181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9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2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77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62" name="Google Shape;4662;p26"/>
              <p:cNvSpPr/>
              <p:nvPr/>
            </p:nvSpPr>
            <p:spPr>
              <a:xfrm>
                <a:off x="8897605" y="31344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0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63" name="Google Shape;4663;p26"/>
              <p:cNvSpPr/>
              <p:nvPr/>
            </p:nvSpPr>
            <p:spPr>
              <a:xfrm>
                <a:off x="107009" y="409119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95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2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31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71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64" name="Google Shape;4664;p26"/>
              <p:cNvSpPr/>
              <p:nvPr/>
            </p:nvSpPr>
            <p:spPr>
              <a:xfrm>
                <a:off x="8899969" y="495341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4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65" name="Google Shape;4665;p26"/>
              <p:cNvSpPr/>
              <p:nvPr/>
            </p:nvSpPr>
            <p:spPr>
              <a:xfrm>
                <a:off x="135341" y="64062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8"/>
                    </a:lnTo>
                    <a:lnTo>
                      <a:pt x="0" y="3632"/>
                    </a:lnTo>
                    <a:lnTo>
                      <a:pt x="40" y="4066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19"/>
                    </a:lnTo>
                    <a:lnTo>
                      <a:pt x="1422" y="6198"/>
                    </a:lnTo>
                    <a:lnTo>
                      <a:pt x="1580" y="6238"/>
                    </a:lnTo>
                    <a:lnTo>
                      <a:pt x="1777" y="6277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19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3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6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7"/>
                    </a:lnTo>
                    <a:lnTo>
                      <a:pt x="2093" y="3395"/>
                    </a:lnTo>
                    <a:lnTo>
                      <a:pt x="2172" y="3553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5"/>
                    </a:lnTo>
                    <a:lnTo>
                      <a:pt x="2646" y="4303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2"/>
                    </a:lnTo>
                    <a:lnTo>
                      <a:pt x="1382" y="5053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6"/>
                    </a:lnTo>
                    <a:lnTo>
                      <a:pt x="909" y="2803"/>
                    </a:lnTo>
                    <a:lnTo>
                      <a:pt x="1066" y="2408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1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66" name="Google Shape;4666;p26"/>
              <p:cNvSpPr/>
              <p:nvPr/>
            </p:nvSpPr>
            <p:spPr>
              <a:xfrm>
                <a:off x="8897605" y="72684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1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632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67" name="Google Shape;4667;p26"/>
              <p:cNvSpPr/>
              <p:nvPr/>
            </p:nvSpPr>
            <p:spPr>
              <a:xfrm>
                <a:off x="158976" y="855577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79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5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342" y="193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7"/>
                    </a:lnTo>
                    <a:lnTo>
                      <a:pt x="1619" y="158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68" name="Google Shape;4668;p26"/>
              <p:cNvSpPr/>
              <p:nvPr/>
            </p:nvSpPr>
            <p:spPr>
              <a:xfrm>
                <a:off x="166036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1"/>
                    </a:moveTo>
                    <a:lnTo>
                      <a:pt x="554" y="80"/>
                    </a:lnTo>
                    <a:lnTo>
                      <a:pt x="396" y="159"/>
                    </a:lnTo>
                    <a:lnTo>
                      <a:pt x="277" y="277"/>
                    </a:lnTo>
                    <a:lnTo>
                      <a:pt x="159" y="396"/>
                    </a:lnTo>
                    <a:lnTo>
                      <a:pt x="80" y="554"/>
                    </a:lnTo>
                    <a:lnTo>
                      <a:pt x="1" y="711"/>
                    </a:lnTo>
                    <a:lnTo>
                      <a:pt x="1" y="909"/>
                    </a:lnTo>
                    <a:lnTo>
                      <a:pt x="1" y="1067"/>
                    </a:lnTo>
                    <a:lnTo>
                      <a:pt x="40" y="1225"/>
                    </a:lnTo>
                    <a:lnTo>
                      <a:pt x="119" y="1383"/>
                    </a:lnTo>
                    <a:lnTo>
                      <a:pt x="198" y="1540"/>
                    </a:lnTo>
                    <a:lnTo>
                      <a:pt x="356" y="1659"/>
                    </a:lnTo>
                    <a:lnTo>
                      <a:pt x="475" y="1738"/>
                    </a:lnTo>
                    <a:lnTo>
                      <a:pt x="672" y="1817"/>
                    </a:lnTo>
                    <a:lnTo>
                      <a:pt x="830" y="1856"/>
                    </a:lnTo>
                    <a:lnTo>
                      <a:pt x="1027" y="1896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2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7"/>
                    </a:lnTo>
                    <a:lnTo>
                      <a:pt x="1856" y="909"/>
                    </a:lnTo>
                    <a:lnTo>
                      <a:pt x="1817" y="751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7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69" name="Google Shape;4669;p26"/>
              <p:cNvSpPr/>
              <p:nvPr/>
            </p:nvSpPr>
            <p:spPr>
              <a:xfrm>
                <a:off x="8922407" y="942967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2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70" name="Google Shape;4670;p26"/>
              <p:cNvSpPr/>
              <p:nvPr/>
            </p:nvSpPr>
            <p:spPr>
              <a:xfrm>
                <a:off x="135341" y="1029189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1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8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9"/>
                    </a:lnTo>
                    <a:lnTo>
                      <a:pt x="514" y="4383"/>
                    </a:lnTo>
                    <a:lnTo>
                      <a:pt x="790" y="4778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5"/>
                    </a:lnTo>
                    <a:lnTo>
                      <a:pt x="2290" y="6002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1"/>
                    </a:lnTo>
                    <a:lnTo>
                      <a:pt x="2961" y="6002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6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6"/>
                    </a:lnTo>
                    <a:lnTo>
                      <a:pt x="830" y="2330"/>
                    </a:lnTo>
                    <a:lnTo>
                      <a:pt x="869" y="2054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7"/>
                    </a:lnTo>
                    <a:lnTo>
                      <a:pt x="1895" y="1106"/>
                    </a:lnTo>
                    <a:lnTo>
                      <a:pt x="2053" y="1146"/>
                    </a:lnTo>
                    <a:lnTo>
                      <a:pt x="2172" y="1225"/>
                    </a:lnTo>
                    <a:lnTo>
                      <a:pt x="2330" y="1343"/>
                    </a:lnTo>
                    <a:lnTo>
                      <a:pt x="2448" y="1462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370"/>
                    </a:lnTo>
                    <a:lnTo>
                      <a:pt x="2488" y="2488"/>
                    </a:lnTo>
                    <a:lnTo>
                      <a:pt x="2330" y="2606"/>
                    </a:lnTo>
                    <a:lnTo>
                      <a:pt x="2172" y="2725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7"/>
                    </a:lnTo>
                    <a:lnTo>
                      <a:pt x="3238" y="3278"/>
                    </a:lnTo>
                    <a:lnTo>
                      <a:pt x="3356" y="3159"/>
                    </a:lnTo>
                    <a:lnTo>
                      <a:pt x="3475" y="3041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1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5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7"/>
                    </a:lnTo>
                    <a:lnTo>
                      <a:pt x="2448" y="119"/>
                    </a:lnTo>
                    <a:lnTo>
                      <a:pt x="2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71" name="Google Shape;4671;p26"/>
              <p:cNvSpPr/>
              <p:nvPr/>
            </p:nvSpPr>
            <p:spPr>
              <a:xfrm>
                <a:off x="8924770" y="1029189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3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72" name="Google Shape;4672;p26"/>
              <p:cNvSpPr/>
              <p:nvPr/>
            </p:nvSpPr>
            <p:spPr>
              <a:xfrm>
                <a:off x="8897605" y="111424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5"/>
                    </a:lnTo>
                    <a:lnTo>
                      <a:pt x="790" y="3474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8"/>
                    </a:lnTo>
                    <a:lnTo>
                      <a:pt x="1303" y="1500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79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4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8"/>
                    </a:lnTo>
                    <a:lnTo>
                      <a:pt x="869" y="6277"/>
                    </a:lnTo>
                    <a:lnTo>
                      <a:pt x="1027" y="6277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73" name="Google Shape;4673;p26"/>
              <p:cNvSpPr/>
              <p:nvPr/>
            </p:nvSpPr>
            <p:spPr>
              <a:xfrm>
                <a:off x="107009" y="120992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4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3"/>
                    </a:lnTo>
                    <a:lnTo>
                      <a:pt x="1698" y="1500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2"/>
                    </a:lnTo>
                    <a:lnTo>
                      <a:pt x="829" y="2132"/>
                    </a:lnTo>
                    <a:lnTo>
                      <a:pt x="829" y="2171"/>
                    </a:lnTo>
                    <a:lnTo>
                      <a:pt x="908" y="2329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0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7"/>
                    </a:lnTo>
                    <a:lnTo>
                      <a:pt x="39" y="4027"/>
                    </a:lnTo>
                    <a:lnTo>
                      <a:pt x="197" y="4224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3"/>
                    </a:lnTo>
                    <a:lnTo>
                      <a:pt x="1619" y="5132"/>
                    </a:lnTo>
                    <a:lnTo>
                      <a:pt x="1342" y="5290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2"/>
                    </a:lnTo>
                    <a:lnTo>
                      <a:pt x="1224" y="5961"/>
                    </a:lnTo>
                    <a:lnTo>
                      <a:pt x="1619" y="6040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7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5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5"/>
                    </a:lnTo>
                    <a:lnTo>
                      <a:pt x="1619" y="7935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4"/>
                    </a:lnTo>
                    <a:lnTo>
                      <a:pt x="2566" y="7185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2"/>
                    </a:lnTo>
                    <a:lnTo>
                      <a:pt x="4461" y="5053"/>
                    </a:lnTo>
                    <a:lnTo>
                      <a:pt x="4501" y="4856"/>
                    </a:lnTo>
                    <a:lnTo>
                      <a:pt x="4540" y="4461"/>
                    </a:lnTo>
                    <a:lnTo>
                      <a:pt x="4580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8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4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74" name="Google Shape;4674;p26"/>
              <p:cNvSpPr/>
              <p:nvPr/>
            </p:nvSpPr>
            <p:spPr>
              <a:xfrm>
                <a:off x="8899969" y="1296143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8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4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3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79"/>
                    </a:lnTo>
                    <a:lnTo>
                      <a:pt x="40" y="3474"/>
                    </a:lnTo>
                    <a:lnTo>
                      <a:pt x="0" y="3908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6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2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69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1"/>
                    </a:lnTo>
                    <a:lnTo>
                      <a:pt x="3633" y="5882"/>
                    </a:lnTo>
                    <a:lnTo>
                      <a:pt x="3751" y="5843"/>
                    </a:lnTo>
                    <a:lnTo>
                      <a:pt x="3751" y="5803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7"/>
                    </a:lnTo>
                    <a:lnTo>
                      <a:pt x="4580" y="3948"/>
                    </a:lnTo>
                    <a:lnTo>
                      <a:pt x="4541" y="3908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0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1"/>
                    </a:lnTo>
                    <a:lnTo>
                      <a:pt x="3751" y="2132"/>
                    </a:lnTo>
                    <a:lnTo>
                      <a:pt x="3751" y="2092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3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75" name="Google Shape;4675;p26"/>
              <p:cNvSpPr/>
              <p:nvPr/>
            </p:nvSpPr>
            <p:spPr>
              <a:xfrm>
                <a:off x="135341" y="1441392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1"/>
                    </a:moveTo>
                    <a:lnTo>
                      <a:pt x="2290" y="238"/>
                    </a:lnTo>
                    <a:lnTo>
                      <a:pt x="1856" y="475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2"/>
                    </a:lnTo>
                    <a:lnTo>
                      <a:pt x="514" y="1857"/>
                    </a:lnTo>
                    <a:lnTo>
                      <a:pt x="277" y="2291"/>
                    </a:lnTo>
                    <a:lnTo>
                      <a:pt x="119" y="2765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2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9"/>
                    </a:lnTo>
                    <a:lnTo>
                      <a:pt x="2132" y="6239"/>
                    </a:lnTo>
                    <a:lnTo>
                      <a:pt x="2448" y="6120"/>
                    </a:lnTo>
                    <a:lnTo>
                      <a:pt x="2764" y="5923"/>
                    </a:lnTo>
                    <a:lnTo>
                      <a:pt x="3001" y="5647"/>
                    </a:lnTo>
                    <a:lnTo>
                      <a:pt x="3238" y="5370"/>
                    </a:lnTo>
                    <a:lnTo>
                      <a:pt x="3435" y="5015"/>
                    </a:lnTo>
                    <a:lnTo>
                      <a:pt x="3593" y="4660"/>
                    </a:lnTo>
                    <a:lnTo>
                      <a:pt x="3672" y="4304"/>
                    </a:lnTo>
                    <a:lnTo>
                      <a:pt x="3712" y="3949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9"/>
                    </a:lnTo>
                    <a:lnTo>
                      <a:pt x="3356" y="3080"/>
                    </a:lnTo>
                    <a:lnTo>
                      <a:pt x="3238" y="2962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5"/>
                    </a:lnTo>
                    <a:lnTo>
                      <a:pt x="2527" y="2765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5"/>
                    </a:lnTo>
                    <a:lnTo>
                      <a:pt x="2330" y="3633"/>
                    </a:lnTo>
                    <a:lnTo>
                      <a:pt x="2488" y="3752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5"/>
                    </a:lnTo>
                    <a:lnTo>
                      <a:pt x="2053" y="5094"/>
                    </a:lnTo>
                    <a:lnTo>
                      <a:pt x="1895" y="5133"/>
                    </a:lnTo>
                    <a:lnTo>
                      <a:pt x="1738" y="5173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6"/>
                    </a:lnTo>
                    <a:lnTo>
                      <a:pt x="830" y="3909"/>
                    </a:lnTo>
                    <a:lnTo>
                      <a:pt x="830" y="3594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4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70"/>
                    </a:lnTo>
                    <a:lnTo>
                      <a:pt x="2922" y="277"/>
                    </a:lnTo>
                    <a:lnTo>
                      <a:pt x="2961" y="238"/>
                    </a:lnTo>
                    <a:lnTo>
                      <a:pt x="2961" y="159"/>
                    </a:lnTo>
                    <a:lnTo>
                      <a:pt x="2922" y="4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76" name="Google Shape;4676;p26"/>
              <p:cNvSpPr/>
              <p:nvPr/>
            </p:nvSpPr>
            <p:spPr>
              <a:xfrm>
                <a:off x="8897605" y="1527614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9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70"/>
                    </a:lnTo>
                    <a:lnTo>
                      <a:pt x="1935" y="1422"/>
                    </a:lnTo>
                    <a:lnTo>
                      <a:pt x="2211" y="1699"/>
                    </a:lnTo>
                    <a:lnTo>
                      <a:pt x="2448" y="2054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4"/>
                    </a:lnTo>
                    <a:lnTo>
                      <a:pt x="2882" y="3870"/>
                    </a:lnTo>
                    <a:lnTo>
                      <a:pt x="2843" y="4186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3"/>
                    </a:lnTo>
                    <a:lnTo>
                      <a:pt x="1817" y="5133"/>
                    </a:lnTo>
                    <a:lnTo>
                      <a:pt x="1659" y="5094"/>
                    </a:lnTo>
                    <a:lnTo>
                      <a:pt x="1540" y="5015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5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4"/>
                    </a:lnTo>
                    <a:lnTo>
                      <a:pt x="1185" y="2765"/>
                    </a:lnTo>
                    <a:lnTo>
                      <a:pt x="987" y="2765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2"/>
                    </a:lnTo>
                    <a:lnTo>
                      <a:pt x="356" y="3080"/>
                    </a:lnTo>
                    <a:lnTo>
                      <a:pt x="237" y="3199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9"/>
                    </a:lnTo>
                    <a:lnTo>
                      <a:pt x="40" y="4304"/>
                    </a:lnTo>
                    <a:lnTo>
                      <a:pt x="119" y="4660"/>
                    </a:lnTo>
                    <a:lnTo>
                      <a:pt x="277" y="5015"/>
                    </a:lnTo>
                    <a:lnTo>
                      <a:pt x="474" y="5331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1"/>
                    </a:lnTo>
                    <a:lnTo>
                      <a:pt x="1580" y="6199"/>
                    </a:lnTo>
                    <a:lnTo>
                      <a:pt x="1777" y="6239"/>
                    </a:lnTo>
                    <a:lnTo>
                      <a:pt x="2132" y="6239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2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4"/>
                    </a:lnTo>
                    <a:lnTo>
                      <a:pt x="3672" y="3159"/>
                    </a:lnTo>
                    <a:lnTo>
                      <a:pt x="3593" y="2765"/>
                    </a:lnTo>
                    <a:lnTo>
                      <a:pt x="3435" y="2291"/>
                    </a:lnTo>
                    <a:lnTo>
                      <a:pt x="3198" y="1856"/>
                    </a:lnTo>
                    <a:lnTo>
                      <a:pt x="2922" y="1462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5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77" name="Google Shape;4677;p26"/>
              <p:cNvSpPr/>
              <p:nvPr/>
            </p:nvSpPr>
            <p:spPr>
              <a:xfrm>
                <a:off x="158976" y="165637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4"/>
                    </a:lnTo>
                    <a:lnTo>
                      <a:pt x="79" y="553"/>
                    </a:lnTo>
                    <a:lnTo>
                      <a:pt x="0" y="829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6"/>
                    </a:lnTo>
                    <a:lnTo>
                      <a:pt x="1737" y="1658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78" name="Google Shape;4678;p26"/>
              <p:cNvSpPr/>
              <p:nvPr/>
            </p:nvSpPr>
            <p:spPr>
              <a:xfrm>
                <a:off x="166036" y="1737874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79" name="Google Shape;4679;p26"/>
              <p:cNvSpPr/>
              <p:nvPr/>
            </p:nvSpPr>
            <p:spPr>
              <a:xfrm>
                <a:off x="8922407" y="174376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80" name="Google Shape;4680;p26"/>
              <p:cNvSpPr/>
              <p:nvPr/>
            </p:nvSpPr>
            <p:spPr>
              <a:xfrm>
                <a:off x="135341" y="1824097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3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4"/>
                    </a:lnTo>
                    <a:lnTo>
                      <a:pt x="277" y="3948"/>
                    </a:lnTo>
                    <a:lnTo>
                      <a:pt x="514" y="4382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8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69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29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8"/>
                    </a:lnTo>
                    <a:lnTo>
                      <a:pt x="2488" y="248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6"/>
                    </a:lnTo>
                    <a:lnTo>
                      <a:pt x="2369" y="3395"/>
                    </a:lnTo>
                    <a:lnTo>
                      <a:pt x="2527" y="3474"/>
                    </a:lnTo>
                    <a:lnTo>
                      <a:pt x="2725" y="3474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79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2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81" name="Google Shape;4681;p26"/>
              <p:cNvSpPr/>
              <p:nvPr/>
            </p:nvSpPr>
            <p:spPr>
              <a:xfrm>
                <a:off x="8924770" y="1833551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8"/>
                    </a:lnTo>
                    <a:lnTo>
                      <a:pt x="277" y="276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816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5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6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82" name="Google Shape;4682;p26"/>
              <p:cNvSpPr/>
              <p:nvPr/>
            </p:nvSpPr>
            <p:spPr>
              <a:xfrm>
                <a:off x="8897605" y="1918576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56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3"/>
                    </a:lnTo>
                    <a:lnTo>
                      <a:pt x="1540" y="2764"/>
                    </a:lnTo>
                    <a:lnTo>
                      <a:pt x="1382" y="264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19"/>
                    </a:lnTo>
                    <a:lnTo>
                      <a:pt x="3712" y="2646"/>
                    </a:lnTo>
                    <a:lnTo>
                      <a:pt x="3672" y="2211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83" name="Google Shape;4683;p26"/>
              <p:cNvSpPr/>
              <p:nvPr/>
            </p:nvSpPr>
            <p:spPr>
              <a:xfrm>
                <a:off x="107009" y="2004798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84" name="Google Shape;4684;p26"/>
              <p:cNvSpPr/>
              <p:nvPr/>
            </p:nvSpPr>
            <p:spPr>
              <a:xfrm>
                <a:off x="8899969" y="2100475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71"/>
                    </a:lnTo>
                    <a:lnTo>
                      <a:pt x="2014" y="750"/>
                    </a:lnTo>
                    <a:lnTo>
                      <a:pt x="1659" y="869"/>
                    </a:lnTo>
                    <a:lnTo>
                      <a:pt x="1343" y="102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72"/>
                    </a:lnTo>
                    <a:lnTo>
                      <a:pt x="2882" y="6435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8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85" name="Google Shape;4685;p26"/>
              <p:cNvSpPr/>
              <p:nvPr/>
            </p:nvSpPr>
            <p:spPr>
              <a:xfrm>
                <a:off x="135341" y="2236300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79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86" name="Google Shape;4686;p26"/>
              <p:cNvSpPr/>
              <p:nvPr/>
            </p:nvSpPr>
            <p:spPr>
              <a:xfrm>
                <a:off x="8897605" y="2331976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737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90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69"/>
                    </a:lnTo>
                    <a:lnTo>
                      <a:pt x="1224" y="375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69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12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632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87" name="Google Shape;4687;p26"/>
              <p:cNvSpPr/>
              <p:nvPr/>
            </p:nvSpPr>
            <p:spPr>
              <a:xfrm>
                <a:off x="158976" y="2451257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88" name="Google Shape;4688;p26"/>
              <p:cNvSpPr/>
              <p:nvPr/>
            </p:nvSpPr>
            <p:spPr>
              <a:xfrm>
                <a:off x="166036" y="2538676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6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3"/>
                    </a:lnTo>
                    <a:lnTo>
                      <a:pt x="1817" y="118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7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89" name="Google Shape;4689;p26"/>
              <p:cNvSpPr/>
              <p:nvPr/>
            </p:nvSpPr>
            <p:spPr>
              <a:xfrm>
                <a:off x="8922407" y="254810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119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63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2"/>
                    </a:lnTo>
                    <a:lnTo>
                      <a:pt x="237" y="1580"/>
                    </a:lnTo>
                    <a:lnTo>
                      <a:pt x="356" y="169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20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7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59"/>
                    </a:lnTo>
                    <a:lnTo>
                      <a:pt x="1185" y="80"/>
                    </a:lnTo>
                    <a:lnTo>
                      <a:pt x="1027" y="40"/>
                    </a:lnTo>
                    <a:lnTo>
                      <a:pt x="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90" name="Google Shape;4690;p26"/>
              <p:cNvSpPr/>
              <p:nvPr/>
            </p:nvSpPr>
            <p:spPr>
              <a:xfrm>
                <a:off x="135341" y="2623702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3"/>
                    </a:lnTo>
                    <a:lnTo>
                      <a:pt x="119" y="1738"/>
                    </a:lnTo>
                    <a:lnTo>
                      <a:pt x="40" y="2211"/>
                    </a:lnTo>
                    <a:lnTo>
                      <a:pt x="0" y="2646"/>
                    </a:lnTo>
                    <a:lnTo>
                      <a:pt x="40" y="3119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1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4"/>
                    </a:lnTo>
                    <a:lnTo>
                      <a:pt x="1540" y="1145"/>
                    </a:lnTo>
                    <a:lnTo>
                      <a:pt x="1738" y="1106"/>
                    </a:lnTo>
                    <a:lnTo>
                      <a:pt x="1895" y="1145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2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0"/>
                    </a:lnTo>
                    <a:lnTo>
                      <a:pt x="2132" y="3198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8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91" name="Google Shape;4691;p26"/>
              <p:cNvSpPr/>
              <p:nvPr/>
            </p:nvSpPr>
            <p:spPr>
              <a:xfrm>
                <a:off x="8924770" y="2634322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672" y="1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0" y="1146"/>
                    </a:lnTo>
                    <a:lnTo>
                      <a:pt x="79" y="1383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6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80"/>
                    </a:lnTo>
                    <a:lnTo>
                      <a:pt x="1895" y="1501"/>
                    </a:lnTo>
                    <a:lnTo>
                      <a:pt x="1935" y="1383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30"/>
                    </a:lnTo>
                    <a:lnTo>
                      <a:pt x="1935" y="554"/>
                    </a:lnTo>
                    <a:lnTo>
                      <a:pt x="1817" y="396"/>
                    </a:lnTo>
                    <a:lnTo>
                      <a:pt x="1698" y="238"/>
                    </a:lnTo>
                    <a:lnTo>
                      <a:pt x="1540" y="159"/>
                    </a:lnTo>
                    <a:lnTo>
                      <a:pt x="1382" y="80"/>
                    </a:lnTo>
                    <a:lnTo>
                      <a:pt x="122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92" name="Google Shape;4692;p26"/>
              <p:cNvSpPr/>
              <p:nvPr/>
            </p:nvSpPr>
            <p:spPr>
              <a:xfrm>
                <a:off x="8897605" y="271937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0"/>
                    </a:moveTo>
                    <a:lnTo>
                      <a:pt x="1580" y="40"/>
                    </a:lnTo>
                    <a:lnTo>
                      <a:pt x="1264" y="158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8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4"/>
                    </a:lnTo>
                    <a:lnTo>
                      <a:pt x="0" y="2330"/>
                    </a:lnTo>
                    <a:lnTo>
                      <a:pt x="40" y="2645"/>
                    </a:lnTo>
                    <a:lnTo>
                      <a:pt x="158" y="2961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0"/>
                    </a:lnTo>
                    <a:lnTo>
                      <a:pt x="1619" y="2882"/>
                    </a:lnTo>
                    <a:lnTo>
                      <a:pt x="1540" y="2724"/>
                    </a:lnTo>
                    <a:lnTo>
                      <a:pt x="1382" y="2645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2"/>
                    </a:lnTo>
                    <a:lnTo>
                      <a:pt x="1066" y="1974"/>
                    </a:lnTo>
                    <a:lnTo>
                      <a:pt x="1106" y="1816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5"/>
                    </a:lnTo>
                    <a:lnTo>
                      <a:pt x="2330" y="1224"/>
                    </a:lnTo>
                    <a:lnTo>
                      <a:pt x="2488" y="1382"/>
                    </a:lnTo>
                    <a:lnTo>
                      <a:pt x="2646" y="1580"/>
                    </a:lnTo>
                    <a:lnTo>
                      <a:pt x="2764" y="1816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1"/>
                    </a:lnTo>
                    <a:lnTo>
                      <a:pt x="2803" y="3475"/>
                    </a:lnTo>
                    <a:lnTo>
                      <a:pt x="2646" y="3869"/>
                    </a:lnTo>
                    <a:lnTo>
                      <a:pt x="2448" y="4225"/>
                    </a:lnTo>
                    <a:lnTo>
                      <a:pt x="2211" y="4540"/>
                    </a:lnTo>
                    <a:lnTo>
                      <a:pt x="1935" y="4856"/>
                    </a:lnTo>
                    <a:lnTo>
                      <a:pt x="1382" y="5409"/>
                    </a:lnTo>
                    <a:lnTo>
                      <a:pt x="790" y="6001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422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5"/>
                    </a:lnTo>
                    <a:lnTo>
                      <a:pt x="3672" y="2211"/>
                    </a:lnTo>
                    <a:lnTo>
                      <a:pt x="3593" y="1737"/>
                    </a:lnTo>
                    <a:lnTo>
                      <a:pt x="3475" y="1303"/>
                    </a:lnTo>
                    <a:lnTo>
                      <a:pt x="3277" y="908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8"/>
                    </a:lnTo>
                    <a:lnTo>
                      <a:pt x="2290" y="79"/>
                    </a:lnTo>
                    <a:lnTo>
                      <a:pt x="2132" y="40"/>
                    </a:lnTo>
                    <a:lnTo>
                      <a:pt x="193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93" name="Google Shape;4693;p26"/>
              <p:cNvSpPr/>
              <p:nvPr/>
            </p:nvSpPr>
            <p:spPr>
              <a:xfrm>
                <a:off x="107009" y="2805600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0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8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5"/>
                    </a:lnTo>
                    <a:lnTo>
                      <a:pt x="1619" y="2803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1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6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5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1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1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12"/>
                    </a:lnTo>
                    <a:lnTo>
                      <a:pt x="3790" y="6514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3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7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0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94" name="Google Shape;4694;p26"/>
              <p:cNvSpPr/>
              <p:nvPr/>
            </p:nvSpPr>
            <p:spPr>
              <a:xfrm>
                <a:off x="8899969" y="290127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4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0"/>
                    </a:lnTo>
                    <a:lnTo>
                      <a:pt x="1659" y="829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1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4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2"/>
                    </a:lnTo>
                    <a:lnTo>
                      <a:pt x="237" y="5527"/>
                    </a:lnTo>
                    <a:lnTo>
                      <a:pt x="395" y="5883"/>
                    </a:lnTo>
                    <a:lnTo>
                      <a:pt x="553" y="6198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5"/>
                    </a:lnTo>
                    <a:lnTo>
                      <a:pt x="2290" y="7264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5"/>
                    </a:lnTo>
                    <a:lnTo>
                      <a:pt x="3040" y="7935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5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5"/>
                    </a:lnTo>
                    <a:lnTo>
                      <a:pt x="2764" y="6277"/>
                    </a:lnTo>
                    <a:lnTo>
                      <a:pt x="2606" y="6159"/>
                    </a:lnTo>
                    <a:lnTo>
                      <a:pt x="2448" y="6040"/>
                    </a:lnTo>
                    <a:lnTo>
                      <a:pt x="2961" y="6040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6"/>
                    </a:lnTo>
                    <a:lnTo>
                      <a:pt x="3554" y="5488"/>
                    </a:lnTo>
                    <a:lnTo>
                      <a:pt x="3238" y="5290"/>
                    </a:lnTo>
                    <a:lnTo>
                      <a:pt x="2961" y="5132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4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1"/>
                    </a:lnTo>
                    <a:lnTo>
                      <a:pt x="4225" y="3553"/>
                    </a:lnTo>
                    <a:lnTo>
                      <a:pt x="4027" y="339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5"/>
                    </a:lnTo>
                    <a:lnTo>
                      <a:pt x="3554" y="2448"/>
                    </a:lnTo>
                    <a:lnTo>
                      <a:pt x="3672" y="2329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0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95" name="Google Shape;4695;p26"/>
              <p:cNvSpPr/>
              <p:nvPr/>
            </p:nvSpPr>
            <p:spPr>
              <a:xfrm>
                <a:off x="135341" y="3037102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69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69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5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1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1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96" name="Google Shape;4696;p26"/>
              <p:cNvSpPr/>
              <p:nvPr/>
            </p:nvSpPr>
            <p:spPr>
              <a:xfrm>
                <a:off x="8897605" y="3132778"/>
                <a:ext cx="111054" cy="18662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8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7"/>
                    </a:lnTo>
                    <a:lnTo>
                      <a:pt x="790" y="276"/>
                    </a:lnTo>
                    <a:lnTo>
                      <a:pt x="1382" y="869"/>
                    </a:lnTo>
                    <a:lnTo>
                      <a:pt x="1935" y="1421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8"/>
                    </a:lnTo>
                    <a:lnTo>
                      <a:pt x="2803" y="2803"/>
                    </a:lnTo>
                    <a:lnTo>
                      <a:pt x="2882" y="3316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1"/>
                    </a:lnTo>
                    <a:lnTo>
                      <a:pt x="2646" y="4698"/>
                    </a:lnTo>
                    <a:lnTo>
                      <a:pt x="2488" y="4895"/>
                    </a:lnTo>
                    <a:lnTo>
                      <a:pt x="2330" y="5053"/>
                    </a:lnTo>
                    <a:lnTo>
                      <a:pt x="2172" y="5132"/>
                    </a:lnTo>
                    <a:lnTo>
                      <a:pt x="1974" y="5172"/>
                    </a:lnTo>
                    <a:lnTo>
                      <a:pt x="1817" y="5132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5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1"/>
                    </a:lnTo>
                    <a:lnTo>
                      <a:pt x="1066" y="4303"/>
                    </a:lnTo>
                    <a:lnTo>
                      <a:pt x="1066" y="4145"/>
                    </a:lnTo>
                    <a:lnTo>
                      <a:pt x="1066" y="3987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5"/>
                    </a:lnTo>
                    <a:lnTo>
                      <a:pt x="1619" y="3237"/>
                    </a:lnTo>
                    <a:lnTo>
                      <a:pt x="1580" y="3079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79"/>
                    </a:lnTo>
                    <a:lnTo>
                      <a:pt x="237" y="3198"/>
                    </a:lnTo>
                    <a:lnTo>
                      <a:pt x="158" y="3316"/>
                    </a:lnTo>
                    <a:lnTo>
                      <a:pt x="40" y="3632"/>
                    </a:lnTo>
                    <a:lnTo>
                      <a:pt x="0" y="3948"/>
                    </a:lnTo>
                    <a:lnTo>
                      <a:pt x="40" y="4303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2"/>
                    </a:lnTo>
                    <a:lnTo>
                      <a:pt x="1264" y="6080"/>
                    </a:lnTo>
                    <a:lnTo>
                      <a:pt x="1580" y="6198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8"/>
                    </a:lnTo>
                    <a:lnTo>
                      <a:pt x="2488" y="6119"/>
                    </a:lnTo>
                    <a:lnTo>
                      <a:pt x="2646" y="6001"/>
                    </a:lnTo>
                    <a:lnTo>
                      <a:pt x="2843" y="5882"/>
                    </a:lnTo>
                    <a:lnTo>
                      <a:pt x="3001" y="5725"/>
                    </a:lnTo>
                    <a:lnTo>
                      <a:pt x="3277" y="5369"/>
                    </a:lnTo>
                    <a:lnTo>
                      <a:pt x="3475" y="4974"/>
                    </a:lnTo>
                    <a:lnTo>
                      <a:pt x="3593" y="4540"/>
                    </a:lnTo>
                    <a:lnTo>
                      <a:pt x="3672" y="4066"/>
                    </a:lnTo>
                    <a:lnTo>
                      <a:pt x="3712" y="3593"/>
                    </a:lnTo>
                    <a:lnTo>
                      <a:pt x="3672" y="3158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7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97" name="Google Shape;4697;p26"/>
              <p:cNvSpPr/>
              <p:nvPr/>
            </p:nvSpPr>
            <p:spPr>
              <a:xfrm>
                <a:off x="158976" y="3252059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1105" y="0"/>
                    </a:moveTo>
                    <a:lnTo>
                      <a:pt x="829" y="40"/>
                    </a:lnTo>
                    <a:lnTo>
                      <a:pt x="671" y="79"/>
                    </a:lnTo>
                    <a:lnTo>
                      <a:pt x="513" y="158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7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5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98" name="Google Shape;4698;p26"/>
              <p:cNvSpPr/>
              <p:nvPr/>
            </p:nvSpPr>
            <p:spPr>
              <a:xfrm>
                <a:off x="166036" y="3343008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712" y="40"/>
                    </a:ln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816"/>
                    </a:lnTo>
                    <a:lnTo>
                      <a:pt x="1501" y="1698"/>
                    </a:lnTo>
                    <a:lnTo>
                      <a:pt x="1620" y="1580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224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3"/>
                    </a:lnTo>
                    <a:lnTo>
                      <a:pt x="1738" y="435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699" name="Google Shape;4699;p26"/>
              <p:cNvSpPr/>
              <p:nvPr/>
            </p:nvSpPr>
            <p:spPr>
              <a:xfrm>
                <a:off x="8922407" y="3348902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1"/>
                    </a:moveTo>
                    <a:lnTo>
                      <a:pt x="672" y="40"/>
                    </a:lnTo>
                    <a:lnTo>
                      <a:pt x="514" y="80"/>
                    </a:lnTo>
                    <a:lnTo>
                      <a:pt x="356" y="198"/>
                    </a:lnTo>
                    <a:lnTo>
                      <a:pt x="237" y="317"/>
                    </a:lnTo>
                    <a:lnTo>
                      <a:pt x="119" y="435"/>
                    </a:lnTo>
                    <a:lnTo>
                      <a:pt x="79" y="593"/>
                    </a:lnTo>
                    <a:lnTo>
                      <a:pt x="40" y="672"/>
                    </a:lnTo>
                    <a:lnTo>
                      <a:pt x="1" y="830"/>
                    </a:lnTo>
                    <a:lnTo>
                      <a:pt x="1" y="988"/>
                    </a:lnTo>
                    <a:lnTo>
                      <a:pt x="40" y="1146"/>
                    </a:lnTo>
                    <a:lnTo>
                      <a:pt x="79" y="1304"/>
                    </a:lnTo>
                    <a:lnTo>
                      <a:pt x="119" y="1461"/>
                    </a:lnTo>
                    <a:lnTo>
                      <a:pt x="237" y="1580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8" y="1896"/>
                    </a:lnTo>
                    <a:lnTo>
                      <a:pt x="1145" y="1856"/>
                    </a:lnTo>
                    <a:lnTo>
                      <a:pt x="1303" y="1817"/>
                    </a:lnTo>
                    <a:lnTo>
                      <a:pt x="1461" y="1738"/>
                    </a:lnTo>
                    <a:lnTo>
                      <a:pt x="1580" y="1619"/>
                    </a:lnTo>
                    <a:lnTo>
                      <a:pt x="1698" y="1501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8"/>
                    </a:lnTo>
                    <a:lnTo>
                      <a:pt x="1856" y="830"/>
                    </a:lnTo>
                    <a:lnTo>
                      <a:pt x="1817" y="632"/>
                    </a:lnTo>
                    <a:lnTo>
                      <a:pt x="1738" y="514"/>
                    </a:lnTo>
                    <a:lnTo>
                      <a:pt x="1659" y="356"/>
                    </a:lnTo>
                    <a:lnTo>
                      <a:pt x="1501" y="238"/>
                    </a:lnTo>
                    <a:lnTo>
                      <a:pt x="1382" y="119"/>
                    </a:lnTo>
                    <a:lnTo>
                      <a:pt x="1185" y="40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00" name="Google Shape;4700;p26"/>
              <p:cNvSpPr/>
              <p:nvPr/>
            </p:nvSpPr>
            <p:spPr>
              <a:xfrm>
                <a:off x="135341" y="3429230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1580" y="0"/>
                    </a:moveTo>
                    <a:lnTo>
                      <a:pt x="1422" y="40"/>
                    </a:lnTo>
                    <a:lnTo>
                      <a:pt x="1224" y="119"/>
                    </a:lnTo>
                    <a:lnTo>
                      <a:pt x="1066" y="237"/>
                    </a:lnTo>
                    <a:lnTo>
                      <a:pt x="869" y="356"/>
                    </a:lnTo>
                    <a:lnTo>
                      <a:pt x="711" y="514"/>
                    </a:lnTo>
                    <a:lnTo>
                      <a:pt x="474" y="869"/>
                    </a:lnTo>
                    <a:lnTo>
                      <a:pt x="237" y="1264"/>
                    </a:lnTo>
                    <a:lnTo>
                      <a:pt x="119" y="1698"/>
                    </a:lnTo>
                    <a:lnTo>
                      <a:pt x="40" y="2172"/>
                    </a:lnTo>
                    <a:lnTo>
                      <a:pt x="0" y="2606"/>
                    </a:lnTo>
                    <a:lnTo>
                      <a:pt x="40" y="3080"/>
                    </a:lnTo>
                    <a:lnTo>
                      <a:pt x="119" y="3475"/>
                    </a:lnTo>
                    <a:lnTo>
                      <a:pt x="277" y="3948"/>
                    </a:lnTo>
                    <a:lnTo>
                      <a:pt x="514" y="4383"/>
                    </a:lnTo>
                    <a:lnTo>
                      <a:pt x="790" y="4777"/>
                    </a:lnTo>
                    <a:lnTo>
                      <a:pt x="1106" y="5133"/>
                    </a:lnTo>
                    <a:lnTo>
                      <a:pt x="1461" y="5488"/>
                    </a:lnTo>
                    <a:lnTo>
                      <a:pt x="1856" y="5764"/>
                    </a:lnTo>
                    <a:lnTo>
                      <a:pt x="2290" y="6041"/>
                    </a:lnTo>
                    <a:lnTo>
                      <a:pt x="2685" y="6238"/>
                    </a:lnTo>
                    <a:lnTo>
                      <a:pt x="2843" y="6238"/>
                    </a:lnTo>
                    <a:lnTo>
                      <a:pt x="2922" y="6199"/>
                    </a:lnTo>
                    <a:lnTo>
                      <a:pt x="2961" y="6080"/>
                    </a:lnTo>
                    <a:lnTo>
                      <a:pt x="2961" y="6001"/>
                    </a:lnTo>
                    <a:lnTo>
                      <a:pt x="2922" y="5962"/>
                    </a:lnTo>
                    <a:lnTo>
                      <a:pt x="2330" y="5370"/>
                    </a:lnTo>
                    <a:lnTo>
                      <a:pt x="1777" y="4817"/>
                    </a:lnTo>
                    <a:lnTo>
                      <a:pt x="1501" y="4501"/>
                    </a:lnTo>
                    <a:lnTo>
                      <a:pt x="1264" y="4185"/>
                    </a:lnTo>
                    <a:lnTo>
                      <a:pt x="1066" y="3830"/>
                    </a:lnTo>
                    <a:lnTo>
                      <a:pt x="909" y="3435"/>
                    </a:lnTo>
                    <a:lnTo>
                      <a:pt x="830" y="2922"/>
                    </a:lnTo>
                    <a:lnTo>
                      <a:pt x="830" y="2645"/>
                    </a:lnTo>
                    <a:lnTo>
                      <a:pt x="830" y="2330"/>
                    </a:lnTo>
                    <a:lnTo>
                      <a:pt x="869" y="2053"/>
                    </a:lnTo>
                    <a:lnTo>
                      <a:pt x="948" y="1777"/>
                    </a:lnTo>
                    <a:lnTo>
                      <a:pt x="1066" y="1540"/>
                    </a:lnTo>
                    <a:lnTo>
                      <a:pt x="1224" y="1343"/>
                    </a:lnTo>
                    <a:lnTo>
                      <a:pt x="1382" y="1185"/>
                    </a:lnTo>
                    <a:lnTo>
                      <a:pt x="1540" y="1106"/>
                    </a:lnTo>
                    <a:lnTo>
                      <a:pt x="1738" y="1066"/>
                    </a:lnTo>
                    <a:lnTo>
                      <a:pt x="1895" y="1106"/>
                    </a:lnTo>
                    <a:lnTo>
                      <a:pt x="2053" y="1145"/>
                    </a:lnTo>
                    <a:lnTo>
                      <a:pt x="2172" y="1224"/>
                    </a:lnTo>
                    <a:lnTo>
                      <a:pt x="2330" y="1343"/>
                    </a:lnTo>
                    <a:lnTo>
                      <a:pt x="2448" y="1461"/>
                    </a:lnTo>
                    <a:lnTo>
                      <a:pt x="2527" y="1619"/>
                    </a:lnTo>
                    <a:lnTo>
                      <a:pt x="2606" y="1777"/>
                    </a:lnTo>
                    <a:lnTo>
                      <a:pt x="2646" y="1935"/>
                    </a:lnTo>
                    <a:lnTo>
                      <a:pt x="2646" y="2093"/>
                    </a:lnTo>
                    <a:lnTo>
                      <a:pt x="2646" y="2251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06"/>
                    </a:lnTo>
                    <a:lnTo>
                      <a:pt x="2172" y="2724"/>
                    </a:lnTo>
                    <a:lnTo>
                      <a:pt x="2093" y="2843"/>
                    </a:lnTo>
                    <a:lnTo>
                      <a:pt x="2093" y="3001"/>
                    </a:lnTo>
                    <a:lnTo>
                      <a:pt x="2132" y="3159"/>
                    </a:lnTo>
                    <a:lnTo>
                      <a:pt x="2251" y="3317"/>
                    </a:lnTo>
                    <a:lnTo>
                      <a:pt x="2369" y="3396"/>
                    </a:lnTo>
                    <a:lnTo>
                      <a:pt x="2527" y="3475"/>
                    </a:lnTo>
                    <a:lnTo>
                      <a:pt x="2725" y="3475"/>
                    </a:lnTo>
                    <a:lnTo>
                      <a:pt x="2922" y="3435"/>
                    </a:lnTo>
                    <a:lnTo>
                      <a:pt x="3080" y="3356"/>
                    </a:lnTo>
                    <a:lnTo>
                      <a:pt x="3238" y="3277"/>
                    </a:lnTo>
                    <a:lnTo>
                      <a:pt x="3356" y="3159"/>
                    </a:lnTo>
                    <a:lnTo>
                      <a:pt x="3475" y="3040"/>
                    </a:lnTo>
                    <a:lnTo>
                      <a:pt x="3554" y="2922"/>
                    </a:lnTo>
                    <a:lnTo>
                      <a:pt x="3672" y="2606"/>
                    </a:lnTo>
                    <a:lnTo>
                      <a:pt x="3712" y="2290"/>
                    </a:lnTo>
                    <a:lnTo>
                      <a:pt x="3672" y="1935"/>
                    </a:lnTo>
                    <a:lnTo>
                      <a:pt x="3593" y="1580"/>
                    </a:lnTo>
                    <a:lnTo>
                      <a:pt x="3435" y="1224"/>
                    </a:lnTo>
                    <a:lnTo>
                      <a:pt x="3238" y="869"/>
                    </a:lnTo>
                    <a:lnTo>
                      <a:pt x="3001" y="593"/>
                    </a:lnTo>
                    <a:lnTo>
                      <a:pt x="2764" y="316"/>
                    </a:lnTo>
                    <a:lnTo>
                      <a:pt x="2448" y="158"/>
                    </a:lnTo>
                    <a:lnTo>
                      <a:pt x="21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01" name="Google Shape;4701;p26"/>
              <p:cNvSpPr/>
              <p:nvPr/>
            </p:nvSpPr>
            <p:spPr>
              <a:xfrm>
                <a:off x="8924770" y="3429230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7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80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95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619"/>
                    </a:lnTo>
                    <a:lnTo>
                      <a:pt x="1895" y="1501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7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02" name="Google Shape;4702;p26"/>
              <p:cNvSpPr/>
              <p:nvPr/>
            </p:nvSpPr>
            <p:spPr>
              <a:xfrm>
                <a:off x="8897605" y="3514256"/>
                <a:ext cx="111054" cy="18785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9" extrusionOk="0">
                    <a:moveTo>
                      <a:pt x="1935" y="1"/>
                    </a:moveTo>
                    <a:lnTo>
                      <a:pt x="1777" y="40"/>
                    </a:ln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3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9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7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6"/>
                    </a:lnTo>
                    <a:lnTo>
                      <a:pt x="1461" y="3317"/>
                    </a:lnTo>
                    <a:lnTo>
                      <a:pt x="1580" y="3199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46"/>
                    </a:lnTo>
                    <a:lnTo>
                      <a:pt x="1224" y="2528"/>
                    </a:lnTo>
                    <a:lnTo>
                      <a:pt x="1145" y="2409"/>
                    </a:lnTo>
                    <a:lnTo>
                      <a:pt x="1066" y="2291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3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8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70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3"/>
                    </a:lnTo>
                    <a:lnTo>
                      <a:pt x="2922" y="4817"/>
                    </a:lnTo>
                    <a:lnTo>
                      <a:pt x="3198" y="442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120"/>
                    </a:lnTo>
                    <a:lnTo>
                      <a:pt x="3712" y="2646"/>
                    </a:lnTo>
                    <a:lnTo>
                      <a:pt x="3672" y="2212"/>
                    </a:lnTo>
                    <a:lnTo>
                      <a:pt x="3593" y="1738"/>
                    </a:lnTo>
                    <a:lnTo>
                      <a:pt x="3475" y="1304"/>
                    </a:lnTo>
                    <a:lnTo>
                      <a:pt x="3277" y="909"/>
                    </a:lnTo>
                    <a:lnTo>
                      <a:pt x="3001" y="554"/>
                    </a:lnTo>
                    <a:lnTo>
                      <a:pt x="2843" y="396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03" name="Google Shape;4703;p26"/>
              <p:cNvSpPr/>
              <p:nvPr/>
            </p:nvSpPr>
            <p:spPr>
              <a:xfrm>
                <a:off x="107009" y="3609932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1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303"/>
                    </a:lnTo>
                    <a:lnTo>
                      <a:pt x="1698" y="150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96"/>
                    </a:lnTo>
                    <a:lnTo>
                      <a:pt x="1619" y="1896"/>
                    </a:lnTo>
                    <a:lnTo>
                      <a:pt x="1224" y="1975"/>
                    </a:lnTo>
                    <a:lnTo>
                      <a:pt x="947" y="2054"/>
                    </a:lnTo>
                    <a:lnTo>
                      <a:pt x="869" y="2093"/>
                    </a:lnTo>
                    <a:lnTo>
                      <a:pt x="829" y="2133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3"/>
                    </a:lnTo>
                    <a:lnTo>
                      <a:pt x="1461" y="3001"/>
                    </a:lnTo>
                    <a:lnTo>
                      <a:pt x="1105" y="3120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39" y="4028"/>
                    </a:lnTo>
                    <a:lnTo>
                      <a:pt x="197" y="4225"/>
                    </a:lnTo>
                    <a:lnTo>
                      <a:pt x="355" y="438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6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5"/>
                    </a:lnTo>
                    <a:lnTo>
                      <a:pt x="829" y="5804"/>
                    </a:lnTo>
                    <a:lnTo>
                      <a:pt x="869" y="5844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75"/>
                    </a:lnTo>
                    <a:lnTo>
                      <a:pt x="1579" y="6673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8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304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49"/>
                    </a:lnTo>
                    <a:lnTo>
                      <a:pt x="3553" y="6752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3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7"/>
                    </a:lnTo>
                    <a:lnTo>
                      <a:pt x="4540" y="4462"/>
                    </a:lnTo>
                    <a:lnTo>
                      <a:pt x="4580" y="4028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80" y="3909"/>
                    </a:lnTo>
                    <a:lnTo>
                      <a:pt x="4580" y="3870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4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5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7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04" name="Google Shape;4704;p26"/>
              <p:cNvSpPr/>
              <p:nvPr/>
            </p:nvSpPr>
            <p:spPr>
              <a:xfrm>
                <a:off x="8899969" y="369615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1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51"/>
                    </a:lnTo>
                    <a:lnTo>
                      <a:pt x="1659" y="869"/>
                    </a:lnTo>
                    <a:lnTo>
                      <a:pt x="1343" y="988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4"/>
                    </a:lnTo>
                    <a:lnTo>
                      <a:pt x="119" y="2883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9"/>
                    </a:lnTo>
                    <a:lnTo>
                      <a:pt x="0" y="398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2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2"/>
                    </a:lnTo>
                    <a:lnTo>
                      <a:pt x="3119" y="7186"/>
                    </a:lnTo>
                    <a:lnTo>
                      <a:pt x="3080" y="6909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4"/>
                    </a:lnTo>
                    <a:lnTo>
                      <a:pt x="3751" y="5804"/>
                    </a:lnTo>
                    <a:lnTo>
                      <a:pt x="3751" y="5765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54"/>
                    </a:lnTo>
                    <a:lnTo>
                      <a:pt x="3119" y="4936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9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435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3"/>
                    </a:lnTo>
                    <a:lnTo>
                      <a:pt x="2961" y="2804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33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4"/>
                    </a:lnTo>
                    <a:lnTo>
                      <a:pt x="3356" y="1975"/>
                    </a:lnTo>
                    <a:lnTo>
                      <a:pt x="2961" y="1896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5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435"/>
                    </a:lnTo>
                    <a:lnTo>
                      <a:pt x="3080" y="40"/>
                    </a:lnTo>
                    <a:lnTo>
                      <a:pt x="30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05" name="Google Shape;4705;p26"/>
              <p:cNvSpPr/>
              <p:nvPr/>
            </p:nvSpPr>
            <p:spPr>
              <a:xfrm>
                <a:off x="135341" y="3841434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2685" y="1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90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3"/>
                    </a:lnTo>
                    <a:lnTo>
                      <a:pt x="40" y="4067"/>
                    </a:lnTo>
                    <a:lnTo>
                      <a:pt x="119" y="4541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1777" y="6278"/>
                    </a:lnTo>
                    <a:lnTo>
                      <a:pt x="1935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3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3"/>
                    </a:lnTo>
                    <a:lnTo>
                      <a:pt x="2922" y="2804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61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54"/>
                    </a:lnTo>
                    <a:lnTo>
                      <a:pt x="2330" y="3633"/>
                    </a:lnTo>
                    <a:lnTo>
                      <a:pt x="2488" y="3751"/>
                    </a:lnTo>
                    <a:lnTo>
                      <a:pt x="2567" y="3870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20"/>
                    </a:lnTo>
                    <a:lnTo>
                      <a:pt x="2448" y="4778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72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9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4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8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80"/>
                    </a:lnTo>
                    <a:lnTo>
                      <a:pt x="28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06" name="Google Shape;4706;p26"/>
              <p:cNvSpPr/>
              <p:nvPr/>
            </p:nvSpPr>
            <p:spPr>
              <a:xfrm>
                <a:off x="8897605" y="3927656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1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237"/>
                    </a:lnTo>
                    <a:lnTo>
                      <a:pt x="790" y="277"/>
                    </a:lnTo>
                    <a:lnTo>
                      <a:pt x="1382" y="869"/>
                    </a:lnTo>
                    <a:lnTo>
                      <a:pt x="1935" y="1422"/>
                    </a:lnTo>
                    <a:lnTo>
                      <a:pt x="2211" y="173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4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9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8"/>
                    </a:lnTo>
                    <a:lnTo>
                      <a:pt x="1185" y="4620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2"/>
                    </a:lnTo>
                    <a:lnTo>
                      <a:pt x="1382" y="3633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4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4"/>
                    </a:lnTo>
                    <a:lnTo>
                      <a:pt x="632" y="2883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63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70"/>
                    </a:lnTo>
                    <a:lnTo>
                      <a:pt x="711" y="5646"/>
                    </a:lnTo>
                    <a:lnTo>
                      <a:pt x="948" y="5922"/>
                    </a:lnTo>
                    <a:lnTo>
                      <a:pt x="1264" y="6080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1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1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07" name="Google Shape;4707;p26"/>
              <p:cNvSpPr/>
              <p:nvPr/>
            </p:nvSpPr>
            <p:spPr>
              <a:xfrm>
                <a:off x="158976" y="4056391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7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3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56"/>
                    </a:lnTo>
                    <a:lnTo>
                      <a:pt x="1737" y="238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08" name="Google Shape;4708;p26"/>
              <p:cNvSpPr/>
              <p:nvPr/>
            </p:nvSpPr>
            <p:spPr>
              <a:xfrm>
                <a:off x="166036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712" y="0"/>
                    </a:moveTo>
                    <a:lnTo>
                      <a:pt x="554" y="79"/>
                    </a:lnTo>
                    <a:lnTo>
                      <a:pt x="396" y="158"/>
                    </a:lnTo>
                    <a:lnTo>
                      <a:pt x="277" y="277"/>
                    </a:lnTo>
                    <a:lnTo>
                      <a:pt x="159" y="395"/>
                    </a:lnTo>
                    <a:lnTo>
                      <a:pt x="80" y="553"/>
                    </a:lnTo>
                    <a:lnTo>
                      <a:pt x="1" y="711"/>
                    </a:lnTo>
                    <a:lnTo>
                      <a:pt x="1" y="908"/>
                    </a:lnTo>
                    <a:lnTo>
                      <a:pt x="1" y="1066"/>
                    </a:lnTo>
                    <a:lnTo>
                      <a:pt x="40" y="1224"/>
                    </a:lnTo>
                    <a:lnTo>
                      <a:pt x="119" y="1382"/>
                    </a:lnTo>
                    <a:lnTo>
                      <a:pt x="198" y="1540"/>
                    </a:lnTo>
                    <a:lnTo>
                      <a:pt x="356" y="1658"/>
                    </a:lnTo>
                    <a:lnTo>
                      <a:pt x="475" y="1737"/>
                    </a:lnTo>
                    <a:lnTo>
                      <a:pt x="672" y="1816"/>
                    </a:lnTo>
                    <a:lnTo>
                      <a:pt x="830" y="1856"/>
                    </a:lnTo>
                    <a:lnTo>
                      <a:pt x="1027" y="1895"/>
                    </a:lnTo>
                    <a:lnTo>
                      <a:pt x="1185" y="1856"/>
                    </a:lnTo>
                    <a:lnTo>
                      <a:pt x="1343" y="1777"/>
                    </a:lnTo>
                    <a:lnTo>
                      <a:pt x="1501" y="1698"/>
                    </a:lnTo>
                    <a:lnTo>
                      <a:pt x="1620" y="1579"/>
                    </a:lnTo>
                    <a:lnTo>
                      <a:pt x="1738" y="1461"/>
                    </a:lnTo>
                    <a:lnTo>
                      <a:pt x="1778" y="1264"/>
                    </a:lnTo>
                    <a:lnTo>
                      <a:pt x="1817" y="1185"/>
                    </a:lnTo>
                    <a:lnTo>
                      <a:pt x="1856" y="1066"/>
                    </a:lnTo>
                    <a:lnTo>
                      <a:pt x="1856" y="908"/>
                    </a:lnTo>
                    <a:lnTo>
                      <a:pt x="1817" y="750"/>
                    </a:lnTo>
                    <a:lnTo>
                      <a:pt x="1778" y="592"/>
                    </a:lnTo>
                    <a:lnTo>
                      <a:pt x="1738" y="434"/>
                    </a:lnTo>
                    <a:lnTo>
                      <a:pt x="1620" y="316"/>
                    </a:lnTo>
                    <a:lnTo>
                      <a:pt x="1501" y="198"/>
                    </a:lnTo>
                    <a:lnTo>
                      <a:pt x="1383" y="119"/>
                    </a:lnTo>
                    <a:lnTo>
                      <a:pt x="1225" y="40"/>
                    </a:lnTo>
                    <a:lnTo>
                      <a:pt x="10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09" name="Google Shape;4709;p26"/>
              <p:cNvSpPr/>
              <p:nvPr/>
            </p:nvSpPr>
            <p:spPr>
              <a:xfrm>
                <a:off x="8922407" y="4143810"/>
                <a:ext cx="55557" cy="56724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1896" extrusionOk="0">
                    <a:moveTo>
                      <a:pt x="869" y="0"/>
                    </a:moveTo>
                    <a:lnTo>
                      <a:pt x="672" y="40"/>
                    </a:lnTo>
                    <a:lnTo>
                      <a:pt x="514" y="79"/>
                    </a:lnTo>
                    <a:lnTo>
                      <a:pt x="356" y="198"/>
                    </a:lnTo>
                    <a:lnTo>
                      <a:pt x="237" y="316"/>
                    </a:lnTo>
                    <a:lnTo>
                      <a:pt x="119" y="434"/>
                    </a:lnTo>
                    <a:lnTo>
                      <a:pt x="79" y="632"/>
                    </a:lnTo>
                    <a:lnTo>
                      <a:pt x="40" y="671"/>
                    </a:lnTo>
                    <a:lnTo>
                      <a:pt x="1" y="829"/>
                    </a:lnTo>
                    <a:lnTo>
                      <a:pt x="1" y="987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19" y="1461"/>
                    </a:lnTo>
                    <a:lnTo>
                      <a:pt x="237" y="1579"/>
                    </a:lnTo>
                    <a:lnTo>
                      <a:pt x="356" y="1698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5"/>
                    </a:lnTo>
                    <a:lnTo>
                      <a:pt x="988" y="1895"/>
                    </a:lnTo>
                    <a:lnTo>
                      <a:pt x="1145" y="1856"/>
                    </a:lnTo>
                    <a:lnTo>
                      <a:pt x="1303" y="1816"/>
                    </a:lnTo>
                    <a:lnTo>
                      <a:pt x="1461" y="1737"/>
                    </a:lnTo>
                    <a:lnTo>
                      <a:pt x="1580" y="1619"/>
                    </a:lnTo>
                    <a:lnTo>
                      <a:pt x="1698" y="1500"/>
                    </a:lnTo>
                    <a:lnTo>
                      <a:pt x="1777" y="1343"/>
                    </a:lnTo>
                    <a:lnTo>
                      <a:pt x="1856" y="1185"/>
                    </a:lnTo>
                    <a:lnTo>
                      <a:pt x="1856" y="987"/>
                    </a:lnTo>
                    <a:lnTo>
                      <a:pt x="1856" y="829"/>
                    </a:lnTo>
                    <a:lnTo>
                      <a:pt x="1817" y="671"/>
                    </a:lnTo>
                    <a:lnTo>
                      <a:pt x="1738" y="513"/>
                    </a:lnTo>
                    <a:lnTo>
                      <a:pt x="1659" y="356"/>
                    </a:lnTo>
                    <a:lnTo>
                      <a:pt x="1501" y="237"/>
                    </a:lnTo>
                    <a:lnTo>
                      <a:pt x="1382" y="158"/>
                    </a:lnTo>
                    <a:lnTo>
                      <a:pt x="1185" y="79"/>
                    </a:lnTo>
                    <a:lnTo>
                      <a:pt x="1027" y="40"/>
                    </a:lnTo>
                    <a:lnTo>
                      <a:pt x="86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10" name="Google Shape;4710;p26"/>
              <p:cNvSpPr/>
              <p:nvPr/>
            </p:nvSpPr>
            <p:spPr>
              <a:xfrm>
                <a:off x="135341" y="4228835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422" y="80"/>
                    </a:lnTo>
                    <a:lnTo>
                      <a:pt x="1224" y="159"/>
                    </a:lnTo>
                    <a:lnTo>
                      <a:pt x="1066" y="277"/>
                    </a:lnTo>
                    <a:lnTo>
                      <a:pt x="869" y="395"/>
                    </a:lnTo>
                    <a:lnTo>
                      <a:pt x="711" y="553"/>
                    </a:lnTo>
                    <a:lnTo>
                      <a:pt x="474" y="909"/>
                    </a:lnTo>
                    <a:lnTo>
                      <a:pt x="237" y="1304"/>
                    </a:lnTo>
                    <a:lnTo>
                      <a:pt x="119" y="1738"/>
                    </a:lnTo>
                    <a:lnTo>
                      <a:pt x="40" y="2212"/>
                    </a:lnTo>
                    <a:lnTo>
                      <a:pt x="0" y="2646"/>
                    </a:lnTo>
                    <a:lnTo>
                      <a:pt x="40" y="3120"/>
                    </a:lnTo>
                    <a:lnTo>
                      <a:pt x="119" y="3514"/>
                    </a:lnTo>
                    <a:lnTo>
                      <a:pt x="277" y="3988"/>
                    </a:lnTo>
                    <a:lnTo>
                      <a:pt x="514" y="4422"/>
                    </a:lnTo>
                    <a:lnTo>
                      <a:pt x="790" y="4817"/>
                    </a:lnTo>
                    <a:lnTo>
                      <a:pt x="1106" y="5172"/>
                    </a:lnTo>
                    <a:lnTo>
                      <a:pt x="1461" y="5528"/>
                    </a:lnTo>
                    <a:lnTo>
                      <a:pt x="1856" y="5804"/>
                    </a:lnTo>
                    <a:lnTo>
                      <a:pt x="2290" y="6041"/>
                    </a:lnTo>
                    <a:lnTo>
                      <a:pt x="2685" y="6278"/>
                    </a:lnTo>
                    <a:lnTo>
                      <a:pt x="2843" y="6278"/>
                    </a:lnTo>
                    <a:lnTo>
                      <a:pt x="2922" y="6238"/>
                    </a:lnTo>
                    <a:lnTo>
                      <a:pt x="2961" y="6120"/>
                    </a:lnTo>
                    <a:lnTo>
                      <a:pt x="2961" y="6041"/>
                    </a:lnTo>
                    <a:lnTo>
                      <a:pt x="2922" y="6002"/>
                    </a:lnTo>
                    <a:lnTo>
                      <a:pt x="2330" y="5409"/>
                    </a:lnTo>
                    <a:lnTo>
                      <a:pt x="1777" y="4857"/>
                    </a:lnTo>
                    <a:lnTo>
                      <a:pt x="1501" y="4541"/>
                    </a:lnTo>
                    <a:lnTo>
                      <a:pt x="1264" y="4225"/>
                    </a:lnTo>
                    <a:lnTo>
                      <a:pt x="1066" y="3870"/>
                    </a:lnTo>
                    <a:lnTo>
                      <a:pt x="909" y="3475"/>
                    </a:lnTo>
                    <a:lnTo>
                      <a:pt x="830" y="2962"/>
                    </a:lnTo>
                    <a:lnTo>
                      <a:pt x="830" y="2685"/>
                    </a:lnTo>
                    <a:lnTo>
                      <a:pt x="830" y="2369"/>
                    </a:lnTo>
                    <a:lnTo>
                      <a:pt x="869" y="2093"/>
                    </a:lnTo>
                    <a:lnTo>
                      <a:pt x="948" y="1817"/>
                    </a:lnTo>
                    <a:lnTo>
                      <a:pt x="1066" y="1580"/>
                    </a:lnTo>
                    <a:lnTo>
                      <a:pt x="1224" y="1382"/>
                    </a:lnTo>
                    <a:lnTo>
                      <a:pt x="1382" y="1225"/>
                    </a:lnTo>
                    <a:lnTo>
                      <a:pt x="1540" y="1146"/>
                    </a:lnTo>
                    <a:lnTo>
                      <a:pt x="1738" y="1106"/>
                    </a:lnTo>
                    <a:lnTo>
                      <a:pt x="1895" y="1146"/>
                    </a:lnTo>
                    <a:lnTo>
                      <a:pt x="2053" y="1185"/>
                    </a:lnTo>
                    <a:lnTo>
                      <a:pt x="2172" y="1264"/>
                    </a:lnTo>
                    <a:lnTo>
                      <a:pt x="2330" y="1382"/>
                    </a:lnTo>
                    <a:lnTo>
                      <a:pt x="2448" y="1501"/>
                    </a:lnTo>
                    <a:lnTo>
                      <a:pt x="2527" y="1659"/>
                    </a:lnTo>
                    <a:lnTo>
                      <a:pt x="2606" y="1817"/>
                    </a:lnTo>
                    <a:lnTo>
                      <a:pt x="2646" y="1975"/>
                    </a:lnTo>
                    <a:lnTo>
                      <a:pt x="2646" y="2133"/>
                    </a:lnTo>
                    <a:lnTo>
                      <a:pt x="2646" y="2290"/>
                    </a:lnTo>
                    <a:lnTo>
                      <a:pt x="2567" y="2409"/>
                    </a:lnTo>
                    <a:lnTo>
                      <a:pt x="2488" y="2527"/>
                    </a:lnTo>
                    <a:lnTo>
                      <a:pt x="2330" y="2646"/>
                    </a:lnTo>
                    <a:lnTo>
                      <a:pt x="2172" y="2764"/>
                    </a:lnTo>
                    <a:lnTo>
                      <a:pt x="2093" y="2883"/>
                    </a:lnTo>
                    <a:lnTo>
                      <a:pt x="2093" y="3041"/>
                    </a:lnTo>
                    <a:lnTo>
                      <a:pt x="2132" y="3199"/>
                    </a:lnTo>
                    <a:lnTo>
                      <a:pt x="2251" y="3356"/>
                    </a:lnTo>
                    <a:lnTo>
                      <a:pt x="2369" y="3435"/>
                    </a:lnTo>
                    <a:lnTo>
                      <a:pt x="2527" y="3514"/>
                    </a:lnTo>
                    <a:lnTo>
                      <a:pt x="2725" y="3514"/>
                    </a:lnTo>
                    <a:lnTo>
                      <a:pt x="2922" y="3475"/>
                    </a:lnTo>
                    <a:lnTo>
                      <a:pt x="3080" y="3396"/>
                    </a:lnTo>
                    <a:lnTo>
                      <a:pt x="3238" y="3317"/>
                    </a:lnTo>
                    <a:lnTo>
                      <a:pt x="3356" y="3199"/>
                    </a:lnTo>
                    <a:lnTo>
                      <a:pt x="3475" y="3080"/>
                    </a:lnTo>
                    <a:lnTo>
                      <a:pt x="3554" y="2962"/>
                    </a:lnTo>
                    <a:lnTo>
                      <a:pt x="3672" y="2646"/>
                    </a:lnTo>
                    <a:lnTo>
                      <a:pt x="3712" y="2330"/>
                    </a:lnTo>
                    <a:lnTo>
                      <a:pt x="3672" y="1975"/>
                    </a:lnTo>
                    <a:lnTo>
                      <a:pt x="3593" y="1619"/>
                    </a:lnTo>
                    <a:lnTo>
                      <a:pt x="3435" y="1264"/>
                    </a:lnTo>
                    <a:lnTo>
                      <a:pt x="3238" y="909"/>
                    </a:lnTo>
                    <a:lnTo>
                      <a:pt x="3001" y="632"/>
                    </a:lnTo>
                    <a:lnTo>
                      <a:pt x="2764" y="356"/>
                    </a:lnTo>
                    <a:lnTo>
                      <a:pt x="2448" y="159"/>
                    </a:lnTo>
                    <a:lnTo>
                      <a:pt x="2132" y="40"/>
                    </a:lnTo>
                    <a:lnTo>
                      <a:pt x="1935" y="40"/>
                    </a:lnTo>
                    <a:lnTo>
                      <a:pt x="177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11" name="Google Shape;4711;p26"/>
              <p:cNvSpPr/>
              <p:nvPr/>
            </p:nvSpPr>
            <p:spPr>
              <a:xfrm>
                <a:off x="8924770" y="4230032"/>
                <a:ext cx="60254" cy="5789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5" extrusionOk="0">
                    <a:moveTo>
                      <a:pt x="672" y="0"/>
                    </a:moveTo>
                    <a:lnTo>
                      <a:pt x="435" y="119"/>
                    </a:lnTo>
                    <a:lnTo>
                      <a:pt x="277" y="277"/>
                    </a:lnTo>
                    <a:lnTo>
                      <a:pt x="119" y="434"/>
                    </a:lnTo>
                    <a:lnTo>
                      <a:pt x="40" y="671"/>
                    </a:lnTo>
                    <a:lnTo>
                      <a:pt x="0" y="908"/>
                    </a:lnTo>
                    <a:lnTo>
                      <a:pt x="0" y="1145"/>
                    </a:lnTo>
                    <a:lnTo>
                      <a:pt x="79" y="1382"/>
                    </a:lnTo>
                    <a:lnTo>
                      <a:pt x="198" y="1579"/>
                    </a:lnTo>
                    <a:lnTo>
                      <a:pt x="277" y="1698"/>
                    </a:lnTo>
                    <a:lnTo>
                      <a:pt x="395" y="1777"/>
                    </a:lnTo>
                    <a:lnTo>
                      <a:pt x="672" y="1895"/>
                    </a:lnTo>
                    <a:lnTo>
                      <a:pt x="909" y="1935"/>
                    </a:lnTo>
                    <a:lnTo>
                      <a:pt x="1185" y="1856"/>
                    </a:lnTo>
                    <a:lnTo>
                      <a:pt x="1343" y="1856"/>
                    </a:lnTo>
                    <a:lnTo>
                      <a:pt x="1501" y="1777"/>
                    </a:lnTo>
                    <a:lnTo>
                      <a:pt x="1777" y="1579"/>
                    </a:lnTo>
                    <a:lnTo>
                      <a:pt x="1895" y="1500"/>
                    </a:lnTo>
                    <a:lnTo>
                      <a:pt x="1935" y="1382"/>
                    </a:lnTo>
                    <a:lnTo>
                      <a:pt x="2014" y="1106"/>
                    </a:lnTo>
                    <a:lnTo>
                      <a:pt x="2014" y="948"/>
                    </a:lnTo>
                    <a:lnTo>
                      <a:pt x="2014" y="829"/>
                    </a:lnTo>
                    <a:lnTo>
                      <a:pt x="1935" y="553"/>
                    </a:lnTo>
                    <a:lnTo>
                      <a:pt x="1817" y="395"/>
                    </a:lnTo>
                    <a:lnTo>
                      <a:pt x="1698" y="237"/>
                    </a:lnTo>
                    <a:lnTo>
                      <a:pt x="1540" y="158"/>
                    </a:lnTo>
                    <a:lnTo>
                      <a:pt x="1382" y="79"/>
                    </a:lnTo>
                    <a:lnTo>
                      <a:pt x="12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12" name="Google Shape;4712;p26"/>
              <p:cNvSpPr/>
              <p:nvPr/>
            </p:nvSpPr>
            <p:spPr>
              <a:xfrm>
                <a:off x="8897605" y="4315058"/>
                <a:ext cx="111054" cy="18782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78" extrusionOk="0">
                    <a:moveTo>
                      <a:pt x="1777" y="1"/>
                    </a:moveTo>
                    <a:lnTo>
                      <a:pt x="1580" y="40"/>
                    </a:lnTo>
                    <a:lnTo>
                      <a:pt x="1264" y="159"/>
                    </a:lnTo>
                    <a:lnTo>
                      <a:pt x="948" y="356"/>
                    </a:lnTo>
                    <a:lnTo>
                      <a:pt x="711" y="632"/>
                    </a:lnTo>
                    <a:lnTo>
                      <a:pt x="474" y="909"/>
                    </a:lnTo>
                    <a:lnTo>
                      <a:pt x="277" y="1264"/>
                    </a:lnTo>
                    <a:lnTo>
                      <a:pt x="119" y="1619"/>
                    </a:lnTo>
                    <a:lnTo>
                      <a:pt x="40" y="1975"/>
                    </a:lnTo>
                    <a:lnTo>
                      <a:pt x="0" y="2330"/>
                    </a:lnTo>
                    <a:lnTo>
                      <a:pt x="40" y="2646"/>
                    </a:lnTo>
                    <a:lnTo>
                      <a:pt x="158" y="2962"/>
                    </a:lnTo>
                    <a:lnTo>
                      <a:pt x="237" y="3080"/>
                    </a:lnTo>
                    <a:lnTo>
                      <a:pt x="356" y="3198"/>
                    </a:lnTo>
                    <a:lnTo>
                      <a:pt x="474" y="3317"/>
                    </a:lnTo>
                    <a:lnTo>
                      <a:pt x="632" y="3396"/>
                    </a:lnTo>
                    <a:lnTo>
                      <a:pt x="790" y="3435"/>
                    </a:lnTo>
                    <a:lnTo>
                      <a:pt x="987" y="3514"/>
                    </a:lnTo>
                    <a:lnTo>
                      <a:pt x="1185" y="3514"/>
                    </a:lnTo>
                    <a:lnTo>
                      <a:pt x="1343" y="3435"/>
                    </a:lnTo>
                    <a:lnTo>
                      <a:pt x="1461" y="3317"/>
                    </a:lnTo>
                    <a:lnTo>
                      <a:pt x="1580" y="3198"/>
                    </a:lnTo>
                    <a:lnTo>
                      <a:pt x="1619" y="3041"/>
                    </a:lnTo>
                    <a:lnTo>
                      <a:pt x="1619" y="2883"/>
                    </a:lnTo>
                    <a:lnTo>
                      <a:pt x="1540" y="2725"/>
                    </a:lnTo>
                    <a:lnTo>
                      <a:pt x="1382" y="2606"/>
                    </a:lnTo>
                    <a:lnTo>
                      <a:pt x="1224" y="2527"/>
                    </a:lnTo>
                    <a:lnTo>
                      <a:pt x="1145" y="2409"/>
                    </a:lnTo>
                    <a:lnTo>
                      <a:pt x="1066" y="2290"/>
                    </a:lnTo>
                    <a:lnTo>
                      <a:pt x="1066" y="2133"/>
                    </a:lnTo>
                    <a:lnTo>
                      <a:pt x="1066" y="1975"/>
                    </a:lnTo>
                    <a:lnTo>
                      <a:pt x="1106" y="1817"/>
                    </a:lnTo>
                    <a:lnTo>
                      <a:pt x="1185" y="1659"/>
                    </a:lnTo>
                    <a:lnTo>
                      <a:pt x="1303" y="1501"/>
                    </a:lnTo>
                    <a:lnTo>
                      <a:pt x="1382" y="1382"/>
                    </a:lnTo>
                    <a:lnTo>
                      <a:pt x="1540" y="1264"/>
                    </a:lnTo>
                    <a:lnTo>
                      <a:pt x="1659" y="1185"/>
                    </a:lnTo>
                    <a:lnTo>
                      <a:pt x="1817" y="1106"/>
                    </a:lnTo>
                    <a:lnTo>
                      <a:pt x="1974" y="1106"/>
                    </a:lnTo>
                    <a:lnTo>
                      <a:pt x="2172" y="1146"/>
                    </a:lnTo>
                    <a:lnTo>
                      <a:pt x="2330" y="1225"/>
                    </a:lnTo>
                    <a:lnTo>
                      <a:pt x="2488" y="1343"/>
                    </a:lnTo>
                    <a:lnTo>
                      <a:pt x="2646" y="1580"/>
                    </a:lnTo>
                    <a:lnTo>
                      <a:pt x="2764" y="1817"/>
                    </a:lnTo>
                    <a:lnTo>
                      <a:pt x="2843" y="2093"/>
                    </a:lnTo>
                    <a:lnTo>
                      <a:pt x="2882" y="2369"/>
                    </a:lnTo>
                    <a:lnTo>
                      <a:pt x="2882" y="2685"/>
                    </a:lnTo>
                    <a:lnTo>
                      <a:pt x="2882" y="2962"/>
                    </a:lnTo>
                    <a:lnTo>
                      <a:pt x="2803" y="3475"/>
                    </a:lnTo>
                    <a:lnTo>
                      <a:pt x="2646" y="3870"/>
                    </a:lnTo>
                    <a:lnTo>
                      <a:pt x="2448" y="4225"/>
                    </a:lnTo>
                    <a:lnTo>
                      <a:pt x="2211" y="4541"/>
                    </a:lnTo>
                    <a:lnTo>
                      <a:pt x="1935" y="4857"/>
                    </a:lnTo>
                    <a:lnTo>
                      <a:pt x="1382" y="5409"/>
                    </a:lnTo>
                    <a:lnTo>
                      <a:pt x="790" y="6002"/>
                    </a:lnTo>
                    <a:lnTo>
                      <a:pt x="751" y="6041"/>
                    </a:lnTo>
                    <a:lnTo>
                      <a:pt x="751" y="6120"/>
                    </a:lnTo>
                    <a:lnTo>
                      <a:pt x="790" y="6199"/>
                    </a:lnTo>
                    <a:lnTo>
                      <a:pt x="869" y="6278"/>
                    </a:lnTo>
                    <a:lnTo>
                      <a:pt x="1027" y="6278"/>
                    </a:lnTo>
                    <a:lnTo>
                      <a:pt x="1461" y="6041"/>
                    </a:lnTo>
                    <a:lnTo>
                      <a:pt x="1856" y="5804"/>
                    </a:lnTo>
                    <a:lnTo>
                      <a:pt x="2251" y="5488"/>
                    </a:lnTo>
                    <a:lnTo>
                      <a:pt x="2606" y="5172"/>
                    </a:lnTo>
                    <a:lnTo>
                      <a:pt x="2922" y="4817"/>
                    </a:lnTo>
                    <a:lnTo>
                      <a:pt x="3198" y="4383"/>
                    </a:lnTo>
                    <a:lnTo>
                      <a:pt x="3435" y="3988"/>
                    </a:lnTo>
                    <a:lnTo>
                      <a:pt x="3593" y="3514"/>
                    </a:lnTo>
                    <a:lnTo>
                      <a:pt x="3672" y="3080"/>
                    </a:lnTo>
                    <a:lnTo>
                      <a:pt x="3712" y="2646"/>
                    </a:lnTo>
                    <a:lnTo>
                      <a:pt x="3672" y="2172"/>
                    </a:lnTo>
                    <a:lnTo>
                      <a:pt x="3593" y="1738"/>
                    </a:lnTo>
                    <a:lnTo>
                      <a:pt x="3475" y="1303"/>
                    </a:lnTo>
                    <a:lnTo>
                      <a:pt x="3277" y="909"/>
                    </a:lnTo>
                    <a:lnTo>
                      <a:pt x="3001" y="553"/>
                    </a:lnTo>
                    <a:lnTo>
                      <a:pt x="2843" y="395"/>
                    </a:lnTo>
                    <a:lnTo>
                      <a:pt x="2646" y="277"/>
                    </a:lnTo>
                    <a:lnTo>
                      <a:pt x="2488" y="159"/>
                    </a:lnTo>
                    <a:lnTo>
                      <a:pt x="2290" y="80"/>
                    </a:lnTo>
                    <a:lnTo>
                      <a:pt x="2132" y="40"/>
                    </a:lnTo>
                    <a:lnTo>
                      <a:pt x="193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13" name="Google Shape;4713;p26"/>
              <p:cNvSpPr/>
              <p:nvPr/>
            </p:nvSpPr>
            <p:spPr>
              <a:xfrm>
                <a:off x="107009" y="4410734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1540" y="0"/>
                    </a:moveTo>
                    <a:lnTo>
                      <a:pt x="1500" y="40"/>
                    </a:lnTo>
                    <a:lnTo>
                      <a:pt x="1461" y="435"/>
                    </a:lnTo>
                    <a:lnTo>
                      <a:pt x="1461" y="751"/>
                    </a:lnTo>
                    <a:lnTo>
                      <a:pt x="1500" y="1027"/>
                    </a:lnTo>
                    <a:lnTo>
                      <a:pt x="1579" y="1264"/>
                    </a:lnTo>
                    <a:lnTo>
                      <a:pt x="1698" y="1461"/>
                    </a:lnTo>
                    <a:lnTo>
                      <a:pt x="1816" y="1659"/>
                    </a:lnTo>
                    <a:lnTo>
                      <a:pt x="1974" y="1777"/>
                    </a:lnTo>
                    <a:lnTo>
                      <a:pt x="2132" y="1856"/>
                    </a:lnTo>
                    <a:lnTo>
                      <a:pt x="1619" y="1895"/>
                    </a:lnTo>
                    <a:lnTo>
                      <a:pt x="1224" y="1974"/>
                    </a:lnTo>
                    <a:lnTo>
                      <a:pt x="947" y="2053"/>
                    </a:lnTo>
                    <a:lnTo>
                      <a:pt x="869" y="2093"/>
                    </a:lnTo>
                    <a:lnTo>
                      <a:pt x="829" y="2132"/>
                    </a:lnTo>
                    <a:lnTo>
                      <a:pt x="829" y="2172"/>
                    </a:lnTo>
                    <a:lnTo>
                      <a:pt x="908" y="2330"/>
                    </a:lnTo>
                    <a:lnTo>
                      <a:pt x="1026" y="2448"/>
                    </a:lnTo>
                    <a:lnTo>
                      <a:pt x="1342" y="2646"/>
                    </a:lnTo>
                    <a:lnTo>
                      <a:pt x="1619" y="2804"/>
                    </a:lnTo>
                    <a:lnTo>
                      <a:pt x="1934" y="2882"/>
                    </a:lnTo>
                    <a:lnTo>
                      <a:pt x="1461" y="3001"/>
                    </a:lnTo>
                    <a:lnTo>
                      <a:pt x="1105" y="3119"/>
                    </a:lnTo>
                    <a:lnTo>
                      <a:pt x="790" y="3277"/>
                    </a:lnTo>
                    <a:lnTo>
                      <a:pt x="553" y="3435"/>
                    </a:lnTo>
                    <a:lnTo>
                      <a:pt x="355" y="3593"/>
                    </a:lnTo>
                    <a:lnTo>
                      <a:pt x="197" y="3712"/>
                    </a:lnTo>
                    <a:lnTo>
                      <a:pt x="39" y="3909"/>
                    </a:lnTo>
                    <a:lnTo>
                      <a:pt x="0" y="3948"/>
                    </a:lnTo>
                    <a:lnTo>
                      <a:pt x="0" y="3988"/>
                    </a:lnTo>
                    <a:lnTo>
                      <a:pt x="39" y="4027"/>
                    </a:lnTo>
                    <a:lnTo>
                      <a:pt x="197" y="4225"/>
                    </a:lnTo>
                    <a:lnTo>
                      <a:pt x="355" y="4343"/>
                    </a:lnTo>
                    <a:lnTo>
                      <a:pt x="553" y="4501"/>
                    </a:lnTo>
                    <a:lnTo>
                      <a:pt x="790" y="4659"/>
                    </a:lnTo>
                    <a:lnTo>
                      <a:pt x="1105" y="4817"/>
                    </a:lnTo>
                    <a:lnTo>
                      <a:pt x="1461" y="4935"/>
                    </a:lnTo>
                    <a:lnTo>
                      <a:pt x="1934" y="5054"/>
                    </a:lnTo>
                    <a:lnTo>
                      <a:pt x="1619" y="5133"/>
                    </a:lnTo>
                    <a:lnTo>
                      <a:pt x="1342" y="5291"/>
                    </a:lnTo>
                    <a:lnTo>
                      <a:pt x="1026" y="5488"/>
                    </a:lnTo>
                    <a:lnTo>
                      <a:pt x="908" y="5607"/>
                    </a:lnTo>
                    <a:lnTo>
                      <a:pt x="829" y="5764"/>
                    </a:lnTo>
                    <a:lnTo>
                      <a:pt x="829" y="5804"/>
                    </a:lnTo>
                    <a:lnTo>
                      <a:pt x="869" y="5843"/>
                    </a:lnTo>
                    <a:lnTo>
                      <a:pt x="947" y="5883"/>
                    </a:lnTo>
                    <a:lnTo>
                      <a:pt x="1224" y="5962"/>
                    </a:lnTo>
                    <a:lnTo>
                      <a:pt x="1619" y="6041"/>
                    </a:lnTo>
                    <a:lnTo>
                      <a:pt x="2132" y="6080"/>
                    </a:lnTo>
                    <a:lnTo>
                      <a:pt x="1974" y="6159"/>
                    </a:lnTo>
                    <a:lnTo>
                      <a:pt x="1816" y="6278"/>
                    </a:lnTo>
                    <a:lnTo>
                      <a:pt x="1698" y="6436"/>
                    </a:lnTo>
                    <a:lnTo>
                      <a:pt x="1579" y="6672"/>
                    </a:lnTo>
                    <a:lnTo>
                      <a:pt x="1500" y="6909"/>
                    </a:lnTo>
                    <a:lnTo>
                      <a:pt x="1461" y="7186"/>
                    </a:lnTo>
                    <a:lnTo>
                      <a:pt x="1461" y="7502"/>
                    </a:lnTo>
                    <a:lnTo>
                      <a:pt x="1500" y="7896"/>
                    </a:lnTo>
                    <a:lnTo>
                      <a:pt x="1540" y="7936"/>
                    </a:lnTo>
                    <a:lnTo>
                      <a:pt x="1619" y="7936"/>
                    </a:lnTo>
                    <a:lnTo>
                      <a:pt x="1619" y="7896"/>
                    </a:lnTo>
                    <a:lnTo>
                      <a:pt x="1658" y="7817"/>
                    </a:lnTo>
                    <a:lnTo>
                      <a:pt x="1816" y="7620"/>
                    </a:lnTo>
                    <a:lnTo>
                      <a:pt x="1934" y="7502"/>
                    </a:lnTo>
                    <a:lnTo>
                      <a:pt x="2092" y="7383"/>
                    </a:lnTo>
                    <a:lnTo>
                      <a:pt x="2290" y="7265"/>
                    </a:lnTo>
                    <a:lnTo>
                      <a:pt x="2566" y="7186"/>
                    </a:lnTo>
                    <a:lnTo>
                      <a:pt x="2921" y="7067"/>
                    </a:lnTo>
                    <a:lnTo>
                      <a:pt x="3237" y="6909"/>
                    </a:lnTo>
                    <a:lnTo>
                      <a:pt x="3553" y="6751"/>
                    </a:lnTo>
                    <a:lnTo>
                      <a:pt x="3790" y="6515"/>
                    </a:lnTo>
                    <a:lnTo>
                      <a:pt x="3987" y="6238"/>
                    </a:lnTo>
                    <a:lnTo>
                      <a:pt x="4185" y="5922"/>
                    </a:lnTo>
                    <a:lnTo>
                      <a:pt x="4343" y="5567"/>
                    </a:lnTo>
                    <a:lnTo>
                      <a:pt x="4461" y="5172"/>
                    </a:lnTo>
                    <a:lnTo>
                      <a:pt x="4461" y="5133"/>
                    </a:lnTo>
                    <a:lnTo>
                      <a:pt x="4461" y="5054"/>
                    </a:lnTo>
                    <a:lnTo>
                      <a:pt x="4501" y="4856"/>
                    </a:lnTo>
                    <a:lnTo>
                      <a:pt x="4540" y="4462"/>
                    </a:lnTo>
                    <a:lnTo>
                      <a:pt x="4580" y="4027"/>
                    </a:lnTo>
                    <a:lnTo>
                      <a:pt x="4580" y="3948"/>
                    </a:lnTo>
                    <a:lnTo>
                      <a:pt x="4580" y="3909"/>
                    </a:lnTo>
                    <a:lnTo>
                      <a:pt x="4580" y="3869"/>
                    </a:lnTo>
                    <a:lnTo>
                      <a:pt x="4540" y="3356"/>
                    </a:lnTo>
                    <a:lnTo>
                      <a:pt x="4461" y="2922"/>
                    </a:lnTo>
                    <a:lnTo>
                      <a:pt x="4461" y="2843"/>
                    </a:lnTo>
                    <a:lnTo>
                      <a:pt x="4461" y="2804"/>
                    </a:lnTo>
                    <a:lnTo>
                      <a:pt x="4343" y="2409"/>
                    </a:lnTo>
                    <a:lnTo>
                      <a:pt x="4185" y="2053"/>
                    </a:lnTo>
                    <a:lnTo>
                      <a:pt x="4027" y="1738"/>
                    </a:lnTo>
                    <a:lnTo>
                      <a:pt x="3790" y="1461"/>
                    </a:lnTo>
                    <a:lnTo>
                      <a:pt x="3553" y="1224"/>
                    </a:lnTo>
                    <a:lnTo>
                      <a:pt x="3237" y="1027"/>
                    </a:lnTo>
                    <a:lnTo>
                      <a:pt x="2921" y="869"/>
                    </a:lnTo>
                    <a:lnTo>
                      <a:pt x="2566" y="751"/>
                    </a:lnTo>
                    <a:lnTo>
                      <a:pt x="2290" y="632"/>
                    </a:lnTo>
                    <a:lnTo>
                      <a:pt x="2092" y="553"/>
                    </a:lnTo>
                    <a:lnTo>
                      <a:pt x="1934" y="435"/>
                    </a:lnTo>
                    <a:lnTo>
                      <a:pt x="1816" y="316"/>
                    </a:lnTo>
                    <a:lnTo>
                      <a:pt x="1658" y="119"/>
                    </a:lnTo>
                    <a:lnTo>
                      <a:pt x="1619" y="40"/>
                    </a:lnTo>
                    <a:lnTo>
                      <a:pt x="16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14" name="Google Shape;4714;p26"/>
              <p:cNvSpPr/>
              <p:nvPr/>
            </p:nvSpPr>
            <p:spPr>
              <a:xfrm>
                <a:off x="8899969" y="4496956"/>
                <a:ext cx="137022" cy="237425"/>
              </a:xfrm>
              <a:custGeom>
                <a:avLst/>
                <a:gdLst/>
                <a:ahLst/>
                <a:cxnLst/>
                <a:rect l="l" t="t" r="r" b="b"/>
                <a:pathLst>
                  <a:path w="4580" h="7936" extrusionOk="0">
                    <a:moveTo>
                      <a:pt x="2961" y="0"/>
                    </a:moveTo>
                    <a:lnTo>
                      <a:pt x="2961" y="40"/>
                    </a:lnTo>
                    <a:lnTo>
                      <a:pt x="2922" y="119"/>
                    </a:lnTo>
                    <a:lnTo>
                      <a:pt x="2764" y="316"/>
                    </a:lnTo>
                    <a:lnTo>
                      <a:pt x="2646" y="435"/>
                    </a:lnTo>
                    <a:lnTo>
                      <a:pt x="2488" y="553"/>
                    </a:lnTo>
                    <a:lnTo>
                      <a:pt x="2290" y="632"/>
                    </a:lnTo>
                    <a:lnTo>
                      <a:pt x="2014" y="711"/>
                    </a:lnTo>
                    <a:lnTo>
                      <a:pt x="1659" y="830"/>
                    </a:lnTo>
                    <a:lnTo>
                      <a:pt x="1343" y="987"/>
                    </a:lnTo>
                    <a:lnTo>
                      <a:pt x="1066" y="1185"/>
                    </a:lnTo>
                    <a:lnTo>
                      <a:pt x="790" y="1422"/>
                    </a:lnTo>
                    <a:lnTo>
                      <a:pt x="593" y="1698"/>
                    </a:lnTo>
                    <a:lnTo>
                      <a:pt x="395" y="2014"/>
                    </a:lnTo>
                    <a:lnTo>
                      <a:pt x="237" y="2369"/>
                    </a:lnTo>
                    <a:lnTo>
                      <a:pt x="119" y="2764"/>
                    </a:lnTo>
                    <a:lnTo>
                      <a:pt x="119" y="2803"/>
                    </a:lnTo>
                    <a:lnTo>
                      <a:pt x="119" y="2882"/>
                    </a:lnTo>
                    <a:lnTo>
                      <a:pt x="79" y="3080"/>
                    </a:lnTo>
                    <a:lnTo>
                      <a:pt x="40" y="3475"/>
                    </a:lnTo>
                    <a:lnTo>
                      <a:pt x="0" y="3909"/>
                    </a:lnTo>
                    <a:lnTo>
                      <a:pt x="0" y="3948"/>
                    </a:lnTo>
                    <a:lnTo>
                      <a:pt x="0" y="4027"/>
                    </a:lnTo>
                    <a:lnTo>
                      <a:pt x="0" y="4067"/>
                    </a:lnTo>
                    <a:lnTo>
                      <a:pt x="40" y="4580"/>
                    </a:lnTo>
                    <a:lnTo>
                      <a:pt x="119" y="5014"/>
                    </a:lnTo>
                    <a:lnTo>
                      <a:pt x="119" y="5093"/>
                    </a:lnTo>
                    <a:lnTo>
                      <a:pt x="119" y="5133"/>
                    </a:lnTo>
                    <a:lnTo>
                      <a:pt x="237" y="5528"/>
                    </a:lnTo>
                    <a:lnTo>
                      <a:pt x="395" y="5883"/>
                    </a:lnTo>
                    <a:lnTo>
                      <a:pt x="553" y="6199"/>
                    </a:lnTo>
                    <a:lnTo>
                      <a:pt x="790" y="6475"/>
                    </a:lnTo>
                    <a:lnTo>
                      <a:pt x="1027" y="6712"/>
                    </a:lnTo>
                    <a:lnTo>
                      <a:pt x="1343" y="6909"/>
                    </a:lnTo>
                    <a:lnTo>
                      <a:pt x="1659" y="7067"/>
                    </a:lnTo>
                    <a:lnTo>
                      <a:pt x="2014" y="7186"/>
                    </a:lnTo>
                    <a:lnTo>
                      <a:pt x="2290" y="7265"/>
                    </a:lnTo>
                    <a:lnTo>
                      <a:pt x="2488" y="7383"/>
                    </a:lnTo>
                    <a:lnTo>
                      <a:pt x="2646" y="7501"/>
                    </a:lnTo>
                    <a:lnTo>
                      <a:pt x="2764" y="7620"/>
                    </a:lnTo>
                    <a:lnTo>
                      <a:pt x="2922" y="7817"/>
                    </a:lnTo>
                    <a:lnTo>
                      <a:pt x="2961" y="7896"/>
                    </a:lnTo>
                    <a:lnTo>
                      <a:pt x="2961" y="7936"/>
                    </a:lnTo>
                    <a:lnTo>
                      <a:pt x="3040" y="7936"/>
                    </a:lnTo>
                    <a:lnTo>
                      <a:pt x="3080" y="7896"/>
                    </a:lnTo>
                    <a:lnTo>
                      <a:pt x="3119" y="7501"/>
                    </a:lnTo>
                    <a:lnTo>
                      <a:pt x="3119" y="7186"/>
                    </a:lnTo>
                    <a:lnTo>
                      <a:pt x="3080" y="6870"/>
                    </a:lnTo>
                    <a:lnTo>
                      <a:pt x="3001" y="6633"/>
                    </a:lnTo>
                    <a:lnTo>
                      <a:pt x="2882" y="6436"/>
                    </a:lnTo>
                    <a:lnTo>
                      <a:pt x="2764" y="6278"/>
                    </a:lnTo>
                    <a:lnTo>
                      <a:pt x="2606" y="6159"/>
                    </a:lnTo>
                    <a:lnTo>
                      <a:pt x="2448" y="6041"/>
                    </a:lnTo>
                    <a:lnTo>
                      <a:pt x="2961" y="6041"/>
                    </a:lnTo>
                    <a:lnTo>
                      <a:pt x="3356" y="5962"/>
                    </a:lnTo>
                    <a:lnTo>
                      <a:pt x="3633" y="5883"/>
                    </a:lnTo>
                    <a:lnTo>
                      <a:pt x="3751" y="5843"/>
                    </a:lnTo>
                    <a:lnTo>
                      <a:pt x="3751" y="5804"/>
                    </a:lnTo>
                    <a:lnTo>
                      <a:pt x="3751" y="5764"/>
                    </a:lnTo>
                    <a:lnTo>
                      <a:pt x="3672" y="5607"/>
                    </a:lnTo>
                    <a:lnTo>
                      <a:pt x="3554" y="5488"/>
                    </a:lnTo>
                    <a:lnTo>
                      <a:pt x="3238" y="5291"/>
                    </a:lnTo>
                    <a:lnTo>
                      <a:pt x="2961" y="5133"/>
                    </a:lnTo>
                    <a:lnTo>
                      <a:pt x="2646" y="5014"/>
                    </a:lnTo>
                    <a:lnTo>
                      <a:pt x="3119" y="4935"/>
                    </a:lnTo>
                    <a:lnTo>
                      <a:pt x="3475" y="4817"/>
                    </a:lnTo>
                    <a:lnTo>
                      <a:pt x="3790" y="4659"/>
                    </a:lnTo>
                    <a:lnTo>
                      <a:pt x="4027" y="4501"/>
                    </a:lnTo>
                    <a:lnTo>
                      <a:pt x="4225" y="4343"/>
                    </a:lnTo>
                    <a:lnTo>
                      <a:pt x="4383" y="4225"/>
                    </a:lnTo>
                    <a:lnTo>
                      <a:pt x="4541" y="4027"/>
                    </a:lnTo>
                    <a:lnTo>
                      <a:pt x="4580" y="3988"/>
                    </a:lnTo>
                    <a:lnTo>
                      <a:pt x="4580" y="3948"/>
                    </a:lnTo>
                    <a:lnTo>
                      <a:pt x="4541" y="3909"/>
                    </a:lnTo>
                    <a:lnTo>
                      <a:pt x="4383" y="3712"/>
                    </a:lnTo>
                    <a:lnTo>
                      <a:pt x="4225" y="3554"/>
                    </a:lnTo>
                    <a:lnTo>
                      <a:pt x="4027" y="3396"/>
                    </a:lnTo>
                    <a:lnTo>
                      <a:pt x="3790" y="3277"/>
                    </a:lnTo>
                    <a:lnTo>
                      <a:pt x="3475" y="3119"/>
                    </a:lnTo>
                    <a:lnTo>
                      <a:pt x="3119" y="3001"/>
                    </a:lnTo>
                    <a:lnTo>
                      <a:pt x="2646" y="2882"/>
                    </a:lnTo>
                    <a:lnTo>
                      <a:pt x="2961" y="2803"/>
                    </a:lnTo>
                    <a:lnTo>
                      <a:pt x="3238" y="2646"/>
                    </a:lnTo>
                    <a:lnTo>
                      <a:pt x="3554" y="2448"/>
                    </a:lnTo>
                    <a:lnTo>
                      <a:pt x="3672" y="2290"/>
                    </a:lnTo>
                    <a:lnTo>
                      <a:pt x="3751" y="2172"/>
                    </a:lnTo>
                    <a:lnTo>
                      <a:pt x="3751" y="2132"/>
                    </a:lnTo>
                    <a:lnTo>
                      <a:pt x="3751" y="2093"/>
                    </a:lnTo>
                    <a:lnTo>
                      <a:pt x="3633" y="2053"/>
                    </a:lnTo>
                    <a:lnTo>
                      <a:pt x="3356" y="1974"/>
                    </a:lnTo>
                    <a:lnTo>
                      <a:pt x="2961" y="1895"/>
                    </a:lnTo>
                    <a:lnTo>
                      <a:pt x="2448" y="1856"/>
                    </a:lnTo>
                    <a:lnTo>
                      <a:pt x="2606" y="1777"/>
                    </a:lnTo>
                    <a:lnTo>
                      <a:pt x="2764" y="1619"/>
                    </a:lnTo>
                    <a:lnTo>
                      <a:pt x="2882" y="1461"/>
                    </a:lnTo>
                    <a:lnTo>
                      <a:pt x="3001" y="1264"/>
                    </a:lnTo>
                    <a:lnTo>
                      <a:pt x="3080" y="1027"/>
                    </a:lnTo>
                    <a:lnTo>
                      <a:pt x="3119" y="751"/>
                    </a:lnTo>
                    <a:lnTo>
                      <a:pt x="3119" y="395"/>
                    </a:lnTo>
                    <a:lnTo>
                      <a:pt x="3080" y="40"/>
                    </a:lnTo>
                    <a:lnTo>
                      <a:pt x="304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15" name="Google Shape;4715;p26"/>
              <p:cNvSpPr/>
              <p:nvPr/>
            </p:nvSpPr>
            <p:spPr>
              <a:xfrm>
                <a:off x="135341" y="4642235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2685" y="0"/>
                    </a:moveTo>
                    <a:lnTo>
                      <a:pt x="2290" y="237"/>
                    </a:lnTo>
                    <a:lnTo>
                      <a:pt x="1856" y="474"/>
                    </a:lnTo>
                    <a:lnTo>
                      <a:pt x="1461" y="751"/>
                    </a:lnTo>
                    <a:lnTo>
                      <a:pt x="1106" y="1106"/>
                    </a:lnTo>
                    <a:lnTo>
                      <a:pt x="790" y="1461"/>
                    </a:lnTo>
                    <a:lnTo>
                      <a:pt x="514" y="1856"/>
                    </a:lnTo>
                    <a:lnTo>
                      <a:pt x="277" y="2290"/>
                    </a:lnTo>
                    <a:lnTo>
                      <a:pt x="119" y="2764"/>
                    </a:lnTo>
                    <a:lnTo>
                      <a:pt x="40" y="3159"/>
                    </a:lnTo>
                    <a:lnTo>
                      <a:pt x="0" y="3632"/>
                    </a:lnTo>
                    <a:lnTo>
                      <a:pt x="40" y="4067"/>
                    </a:lnTo>
                    <a:lnTo>
                      <a:pt x="119" y="4540"/>
                    </a:lnTo>
                    <a:lnTo>
                      <a:pt x="237" y="4975"/>
                    </a:lnTo>
                    <a:lnTo>
                      <a:pt x="474" y="5370"/>
                    </a:lnTo>
                    <a:lnTo>
                      <a:pt x="711" y="5725"/>
                    </a:lnTo>
                    <a:lnTo>
                      <a:pt x="869" y="5883"/>
                    </a:lnTo>
                    <a:lnTo>
                      <a:pt x="1066" y="6001"/>
                    </a:lnTo>
                    <a:lnTo>
                      <a:pt x="1224" y="6120"/>
                    </a:lnTo>
                    <a:lnTo>
                      <a:pt x="1422" y="6199"/>
                    </a:lnTo>
                    <a:lnTo>
                      <a:pt x="1580" y="6238"/>
                    </a:lnTo>
                    <a:lnTo>
                      <a:pt x="2132" y="6238"/>
                    </a:lnTo>
                    <a:lnTo>
                      <a:pt x="2448" y="6120"/>
                    </a:lnTo>
                    <a:lnTo>
                      <a:pt x="2764" y="5922"/>
                    </a:lnTo>
                    <a:lnTo>
                      <a:pt x="3001" y="5646"/>
                    </a:lnTo>
                    <a:lnTo>
                      <a:pt x="3238" y="5370"/>
                    </a:lnTo>
                    <a:lnTo>
                      <a:pt x="3435" y="5014"/>
                    </a:lnTo>
                    <a:lnTo>
                      <a:pt x="3593" y="4659"/>
                    </a:lnTo>
                    <a:lnTo>
                      <a:pt x="3672" y="4304"/>
                    </a:lnTo>
                    <a:lnTo>
                      <a:pt x="3712" y="3948"/>
                    </a:lnTo>
                    <a:lnTo>
                      <a:pt x="3672" y="3632"/>
                    </a:lnTo>
                    <a:lnTo>
                      <a:pt x="3554" y="3317"/>
                    </a:lnTo>
                    <a:lnTo>
                      <a:pt x="3475" y="3198"/>
                    </a:lnTo>
                    <a:lnTo>
                      <a:pt x="3356" y="3080"/>
                    </a:lnTo>
                    <a:lnTo>
                      <a:pt x="3238" y="2961"/>
                    </a:lnTo>
                    <a:lnTo>
                      <a:pt x="3080" y="2882"/>
                    </a:lnTo>
                    <a:lnTo>
                      <a:pt x="2922" y="2803"/>
                    </a:lnTo>
                    <a:lnTo>
                      <a:pt x="2725" y="2764"/>
                    </a:lnTo>
                    <a:lnTo>
                      <a:pt x="2527" y="2764"/>
                    </a:lnTo>
                    <a:lnTo>
                      <a:pt x="2369" y="2843"/>
                    </a:lnTo>
                    <a:lnTo>
                      <a:pt x="2251" y="2922"/>
                    </a:lnTo>
                    <a:lnTo>
                      <a:pt x="2132" y="3080"/>
                    </a:lnTo>
                    <a:lnTo>
                      <a:pt x="2093" y="3238"/>
                    </a:lnTo>
                    <a:lnTo>
                      <a:pt x="2093" y="3396"/>
                    </a:lnTo>
                    <a:lnTo>
                      <a:pt x="2172" y="3514"/>
                    </a:lnTo>
                    <a:lnTo>
                      <a:pt x="2330" y="3632"/>
                    </a:lnTo>
                    <a:lnTo>
                      <a:pt x="2488" y="3751"/>
                    </a:lnTo>
                    <a:lnTo>
                      <a:pt x="2567" y="3869"/>
                    </a:lnTo>
                    <a:lnTo>
                      <a:pt x="2646" y="3988"/>
                    </a:lnTo>
                    <a:lnTo>
                      <a:pt x="2646" y="4146"/>
                    </a:lnTo>
                    <a:lnTo>
                      <a:pt x="2646" y="4304"/>
                    </a:lnTo>
                    <a:lnTo>
                      <a:pt x="2606" y="4462"/>
                    </a:lnTo>
                    <a:lnTo>
                      <a:pt x="2527" y="4619"/>
                    </a:lnTo>
                    <a:lnTo>
                      <a:pt x="2448" y="4777"/>
                    </a:lnTo>
                    <a:lnTo>
                      <a:pt x="2330" y="4896"/>
                    </a:lnTo>
                    <a:lnTo>
                      <a:pt x="2172" y="5014"/>
                    </a:lnTo>
                    <a:lnTo>
                      <a:pt x="2053" y="5093"/>
                    </a:lnTo>
                    <a:lnTo>
                      <a:pt x="1895" y="5133"/>
                    </a:lnTo>
                    <a:lnTo>
                      <a:pt x="1738" y="5172"/>
                    </a:lnTo>
                    <a:lnTo>
                      <a:pt x="1540" y="5133"/>
                    </a:lnTo>
                    <a:lnTo>
                      <a:pt x="1382" y="5054"/>
                    </a:lnTo>
                    <a:lnTo>
                      <a:pt x="1224" y="4896"/>
                    </a:lnTo>
                    <a:lnTo>
                      <a:pt x="1066" y="4698"/>
                    </a:lnTo>
                    <a:lnTo>
                      <a:pt x="948" y="4462"/>
                    </a:lnTo>
                    <a:lnTo>
                      <a:pt x="869" y="4185"/>
                    </a:lnTo>
                    <a:lnTo>
                      <a:pt x="830" y="3909"/>
                    </a:lnTo>
                    <a:lnTo>
                      <a:pt x="830" y="3593"/>
                    </a:lnTo>
                    <a:lnTo>
                      <a:pt x="830" y="3317"/>
                    </a:lnTo>
                    <a:lnTo>
                      <a:pt x="909" y="2803"/>
                    </a:lnTo>
                    <a:lnTo>
                      <a:pt x="1066" y="2409"/>
                    </a:lnTo>
                    <a:lnTo>
                      <a:pt x="1264" y="2053"/>
                    </a:lnTo>
                    <a:lnTo>
                      <a:pt x="1501" y="1737"/>
                    </a:lnTo>
                    <a:lnTo>
                      <a:pt x="1777" y="1422"/>
                    </a:lnTo>
                    <a:lnTo>
                      <a:pt x="2330" y="869"/>
                    </a:lnTo>
                    <a:lnTo>
                      <a:pt x="2922" y="277"/>
                    </a:lnTo>
                    <a:lnTo>
                      <a:pt x="2961" y="237"/>
                    </a:lnTo>
                    <a:lnTo>
                      <a:pt x="2961" y="158"/>
                    </a:lnTo>
                    <a:lnTo>
                      <a:pt x="2922" y="40"/>
                    </a:lnTo>
                    <a:lnTo>
                      <a:pt x="284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16" name="Google Shape;4716;p26"/>
              <p:cNvSpPr/>
              <p:nvPr/>
            </p:nvSpPr>
            <p:spPr>
              <a:xfrm>
                <a:off x="8897605" y="4728458"/>
                <a:ext cx="111054" cy="186655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6239" extrusionOk="0">
                    <a:moveTo>
                      <a:pt x="869" y="0"/>
                    </a:moveTo>
                    <a:lnTo>
                      <a:pt x="790" y="40"/>
                    </a:lnTo>
                    <a:lnTo>
                      <a:pt x="751" y="158"/>
                    </a:lnTo>
                    <a:lnTo>
                      <a:pt x="751" y="198"/>
                    </a:lnTo>
                    <a:lnTo>
                      <a:pt x="790" y="277"/>
                    </a:lnTo>
                    <a:lnTo>
                      <a:pt x="1382" y="829"/>
                    </a:lnTo>
                    <a:lnTo>
                      <a:pt x="1935" y="1422"/>
                    </a:lnTo>
                    <a:lnTo>
                      <a:pt x="2211" y="1698"/>
                    </a:lnTo>
                    <a:lnTo>
                      <a:pt x="2448" y="2053"/>
                    </a:lnTo>
                    <a:lnTo>
                      <a:pt x="2646" y="2409"/>
                    </a:lnTo>
                    <a:lnTo>
                      <a:pt x="2803" y="2803"/>
                    </a:lnTo>
                    <a:lnTo>
                      <a:pt x="2882" y="3317"/>
                    </a:lnTo>
                    <a:lnTo>
                      <a:pt x="2882" y="3593"/>
                    </a:lnTo>
                    <a:lnTo>
                      <a:pt x="2882" y="3869"/>
                    </a:lnTo>
                    <a:lnTo>
                      <a:pt x="2843" y="4185"/>
                    </a:lnTo>
                    <a:lnTo>
                      <a:pt x="2764" y="4462"/>
                    </a:lnTo>
                    <a:lnTo>
                      <a:pt x="2646" y="4698"/>
                    </a:lnTo>
                    <a:lnTo>
                      <a:pt x="2488" y="4896"/>
                    </a:lnTo>
                    <a:lnTo>
                      <a:pt x="2330" y="5054"/>
                    </a:lnTo>
                    <a:lnTo>
                      <a:pt x="2172" y="5133"/>
                    </a:lnTo>
                    <a:lnTo>
                      <a:pt x="1974" y="5172"/>
                    </a:lnTo>
                    <a:lnTo>
                      <a:pt x="1817" y="5133"/>
                    </a:lnTo>
                    <a:lnTo>
                      <a:pt x="1659" y="5093"/>
                    </a:lnTo>
                    <a:lnTo>
                      <a:pt x="1540" y="5014"/>
                    </a:lnTo>
                    <a:lnTo>
                      <a:pt x="1382" y="4896"/>
                    </a:lnTo>
                    <a:lnTo>
                      <a:pt x="1303" y="4777"/>
                    </a:lnTo>
                    <a:lnTo>
                      <a:pt x="1185" y="4619"/>
                    </a:lnTo>
                    <a:lnTo>
                      <a:pt x="1106" y="4462"/>
                    </a:lnTo>
                    <a:lnTo>
                      <a:pt x="1066" y="4304"/>
                    </a:lnTo>
                    <a:lnTo>
                      <a:pt x="1066" y="4146"/>
                    </a:lnTo>
                    <a:lnTo>
                      <a:pt x="1066" y="3988"/>
                    </a:lnTo>
                    <a:lnTo>
                      <a:pt x="1145" y="3830"/>
                    </a:lnTo>
                    <a:lnTo>
                      <a:pt x="1224" y="3711"/>
                    </a:lnTo>
                    <a:lnTo>
                      <a:pt x="1382" y="3632"/>
                    </a:lnTo>
                    <a:lnTo>
                      <a:pt x="1540" y="3514"/>
                    </a:lnTo>
                    <a:lnTo>
                      <a:pt x="1619" y="3396"/>
                    </a:lnTo>
                    <a:lnTo>
                      <a:pt x="1619" y="3238"/>
                    </a:lnTo>
                    <a:lnTo>
                      <a:pt x="1580" y="3080"/>
                    </a:lnTo>
                    <a:lnTo>
                      <a:pt x="1461" y="2922"/>
                    </a:lnTo>
                    <a:lnTo>
                      <a:pt x="1343" y="2803"/>
                    </a:lnTo>
                    <a:lnTo>
                      <a:pt x="1185" y="2764"/>
                    </a:lnTo>
                    <a:lnTo>
                      <a:pt x="987" y="2764"/>
                    </a:lnTo>
                    <a:lnTo>
                      <a:pt x="790" y="2803"/>
                    </a:lnTo>
                    <a:lnTo>
                      <a:pt x="632" y="2882"/>
                    </a:lnTo>
                    <a:lnTo>
                      <a:pt x="474" y="2961"/>
                    </a:lnTo>
                    <a:lnTo>
                      <a:pt x="356" y="3080"/>
                    </a:lnTo>
                    <a:lnTo>
                      <a:pt x="237" y="3198"/>
                    </a:lnTo>
                    <a:lnTo>
                      <a:pt x="158" y="3317"/>
                    </a:lnTo>
                    <a:lnTo>
                      <a:pt x="40" y="3593"/>
                    </a:lnTo>
                    <a:lnTo>
                      <a:pt x="0" y="3948"/>
                    </a:lnTo>
                    <a:lnTo>
                      <a:pt x="40" y="4304"/>
                    </a:lnTo>
                    <a:lnTo>
                      <a:pt x="119" y="4659"/>
                    </a:lnTo>
                    <a:lnTo>
                      <a:pt x="277" y="5014"/>
                    </a:lnTo>
                    <a:lnTo>
                      <a:pt x="474" y="5330"/>
                    </a:lnTo>
                    <a:lnTo>
                      <a:pt x="711" y="5646"/>
                    </a:lnTo>
                    <a:lnTo>
                      <a:pt x="948" y="5883"/>
                    </a:lnTo>
                    <a:lnTo>
                      <a:pt x="1264" y="6080"/>
                    </a:lnTo>
                    <a:lnTo>
                      <a:pt x="1580" y="6199"/>
                    </a:lnTo>
                    <a:lnTo>
                      <a:pt x="1777" y="6238"/>
                    </a:lnTo>
                    <a:lnTo>
                      <a:pt x="2132" y="6238"/>
                    </a:lnTo>
                    <a:lnTo>
                      <a:pt x="2290" y="6199"/>
                    </a:lnTo>
                    <a:lnTo>
                      <a:pt x="2488" y="6120"/>
                    </a:lnTo>
                    <a:lnTo>
                      <a:pt x="2646" y="6001"/>
                    </a:lnTo>
                    <a:lnTo>
                      <a:pt x="2843" y="5883"/>
                    </a:lnTo>
                    <a:lnTo>
                      <a:pt x="3001" y="5725"/>
                    </a:lnTo>
                    <a:lnTo>
                      <a:pt x="3277" y="5370"/>
                    </a:lnTo>
                    <a:lnTo>
                      <a:pt x="3475" y="4975"/>
                    </a:lnTo>
                    <a:lnTo>
                      <a:pt x="3593" y="4540"/>
                    </a:lnTo>
                    <a:lnTo>
                      <a:pt x="3672" y="4067"/>
                    </a:lnTo>
                    <a:lnTo>
                      <a:pt x="3712" y="3593"/>
                    </a:lnTo>
                    <a:lnTo>
                      <a:pt x="3672" y="3159"/>
                    </a:lnTo>
                    <a:lnTo>
                      <a:pt x="3593" y="2764"/>
                    </a:lnTo>
                    <a:lnTo>
                      <a:pt x="3435" y="2290"/>
                    </a:lnTo>
                    <a:lnTo>
                      <a:pt x="3198" y="1856"/>
                    </a:lnTo>
                    <a:lnTo>
                      <a:pt x="2922" y="1461"/>
                    </a:lnTo>
                    <a:lnTo>
                      <a:pt x="2606" y="1106"/>
                    </a:lnTo>
                    <a:lnTo>
                      <a:pt x="2251" y="750"/>
                    </a:lnTo>
                    <a:lnTo>
                      <a:pt x="1856" y="474"/>
                    </a:lnTo>
                    <a:lnTo>
                      <a:pt x="1461" y="198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17" name="Google Shape;4717;p26"/>
              <p:cNvSpPr/>
              <p:nvPr/>
            </p:nvSpPr>
            <p:spPr>
              <a:xfrm>
                <a:off x="158976" y="4857193"/>
                <a:ext cx="60254" cy="5792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36" extrusionOk="0">
                    <a:moveTo>
                      <a:pt x="1105" y="1"/>
                    </a:moveTo>
                    <a:lnTo>
                      <a:pt x="829" y="40"/>
                    </a:lnTo>
                    <a:lnTo>
                      <a:pt x="671" y="80"/>
                    </a:lnTo>
                    <a:lnTo>
                      <a:pt x="513" y="159"/>
                    </a:lnTo>
                    <a:lnTo>
                      <a:pt x="237" y="316"/>
                    </a:lnTo>
                    <a:lnTo>
                      <a:pt x="158" y="435"/>
                    </a:lnTo>
                    <a:lnTo>
                      <a:pt x="79" y="553"/>
                    </a:lnTo>
                    <a:lnTo>
                      <a:pt x="0" y="830"/>
                    </a:lnTo>
                    <a:lnTo>
                      <a:pt x="0" y="988"/>
                    </a:lnTo>
                    <a:lnTo>
                      <a:pt x="0" y="1106"/>
                    </a:lnTo>
                    <a:lnTo>
                      <a:pt x="79" y="1382"/>
                    </a:lnTo>
                    <a:lnTo>
                      <a:pt x="197" y="1540"/>
                    </a:lnTo>
                    <a:lnTo>
                      <a:pt x="316" y="1659"/>
                    </a:lnTo>
                    <a:lnTo>
                      <a:pt x="474" y="1777"/>
                    </a:lnTo>
                    <a:lnTo>
                      <a:pt x="632" y="1856"/>
                    </a:lnTo>
                    <a:lnTo>
                      <a:pt x="790" y="1896"/>
                    </a:lnTo>
                    <a:lnTo>
                      <a:pt x="987" y="1935"/>
                    </a:lnTo>
                    <a:lnTo>
                      <a:pt x="1145" y="1935"/>
                    </a:lnTo>
                    <a:lnTo>
                      <a:pt x="1342" y="1896"/>
                    </a:lnTo>
                    <a:lnTo>
                      <a:pt x="1579" y="1817"/>
                    </a:lnTo>
                    <a:lnTo>
                      <a:pt x="1737" y="1659"/>
                    </a:lnTo>
                    <a:lnTo>
                      <a:pt x="1895" y="1461"/>
                    </a:lnTo>
                    <a:lnTo>
                      <a:pt x="1974" y="1264"/>
                    </a:lnTo>
                    <a:lnTo>
                      <a:pt x="2014" y="1027"/>
                    </a:lnTo>
                    <a:lnTo>
                      <a:pt x="2014" y="790"/>
                    </a:lnTo>
                    <a:lnTo>
                      <a:pt x="1935" y="553"/>
                    </a:lnTo>
                    <a:lnTo>
                      <a:pt x="1816" y="316"/>
                    </a:lnTo>
                    <a:lnTo>
                      <a:pt x="1737" y="237"/>
                    </a:lnTo>
                    <a:lnTo>
                      <a:pt x="1619" y="119"/>
                    </a:lnTo>
                    <a:lnTo>
                      <a:pt x="1342" y="40"/>
                    </a:lnTo>
                    <a:lnTo>
                      <a:pt x="11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18" name="Google Shape;4718;p26"/>
              <p:cNvSpPr/>
              <p:nvPr/>
            </p:nvSpPr>
            <p:spPr>
              <a:xfrm>
                <a:off x="1955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19" name="Google Shape;4719;p26"/>
              <p:cNvSpPr/>
              <p:nvPr/>
            </p:nvSpPr>
            <p:spPr>
              <a:xfrm>
                <a:off x="81355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7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95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20" name="Google Shape;4720;p26"/>
              <p:cNvSpPr/>
              <p:nvPr/>
            </p:nvSpPr>
            <p:spPr>
              <a:xfrm>
                <a:off x="120212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7" y="948"/>
                    </a:lnTo>
                    <a:lnTo>
                      <a:pt x="15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02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21" name="Google Shape;4721;p26"/>
              <p:cNvSpPr/>
              <p:nvPr/>
            </p:nvSpPr>
            <p:spPr>
              <a:xfrm>
                <a:off x="161435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79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79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7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5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5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8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5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4" y="3475"/>
                    </a:lnTo>
                    <a:lnTo>
                      <a:pt x="5369" y="3238"/>
                    </a:lnTo>
                    <a:lnTo>
                      <a:pt x="5724" y="3001"/>
                    </a:lnTo>
                    <a:lnTo>
                      <a:pt x="5882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22" name="Google Shape;4722;p26"/>
              <p:cNvSpPr/>
              <p:nvPr/>
            </p:nvSpPr>
            <p:spPr>
              <a:xfrm>
                <a:off x="1997031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2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5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8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23" name="Google Shape;4723;p26"/>
              <p:cNvSpPr/>
              <p:nvPr/>
            </p:nvSpPr>
            <p:spPr>
              <a:xfrm>
                <a:off x="2409235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24" name="Google Shape;4724;p26"/>
              <p:cNvSpPr/>
              <p:nvPr/>
            </p:nvSpPr>
            <p:spPr>
              <a:xfrm>
                <a:off x="279783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5" y="2843"/>
                    </a:lnTo>
                    <a:lnTo>
                      <a:pt x="513" y="3001"/>
                    </a:lnTo>
                    <a:lnTo>
                      <a:pt x="869" y="3238"/>
                    </a:lnTo>
                    <a:lnTo>
                      <a:pt x="1263" y="3475"/>
                    </a:lnTo>
                    <a:lnTo>
                      <a:pt x="1698" y="3593"/>
                    </a:lnTo>
                    <a:lnTo>
                      <a:pt x="2171" y="3672"/>
                    </a:lnTo>
                    <a:lnTo>
                      <a:pt x="2606" y="3712"/>
                    </a:lnTo>
                    <a:lnTo>
                      <a:pt x="3079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2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8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1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2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2" y="2488"/>
                    </a:lnTo>
                    <a:lnTo>
                      <a:pt x="1184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2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0" y="1066"/>
                    </a:lnTo>
                    <a:lnTo>
                      <a:pt x="236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8" y="1580"/>
                    </a:lnTo>
                    <a:lnTo>
                      <a:pt x="3316" y="1461"/>
                    </a:lnTo>
                    <a:lnTo>
                      <a:pt x="3395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8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25" name="Google Shape;4725;p26"/>
              <p:cNvSpPr/>
              <p:nvPr/>
            </p:nvSpPr>
            <p:spPr>
              <a:xfrm>
                <a:off x="3210036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26" name="Google Shape;4726;p26"/>
              <p:cNvSpPr/>
              <p:nvPr/>
            </p:nvSpPr>
            <p:spPr>
              <a:xfrm>
                <a:off x="360216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908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8" y="1264"/>
                    </a:lnTo>
                    <a:lnTo>
                      <a:pt x="4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8" y="3435"/>
                    </a:lnTo>
                    <a:lnTo>
                      <a:pt x="4383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69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27" name="Google Shape;4727;p26"/>
              <p:cNvSpPr/>
              <p:nvPr/>
            </p:nvSpPr>
            <p:spPr>
              <a:xfrm>
                <a:off x="401436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28" name="Google Shape;4728;p26"/>
              <p:cNvSpPr/>
              <p:nvPr/>
            </p:nvSpPr>
            <p:spPr>
              <a:xfrm>
                <a:off x="4400603" y="4864283"/>
                <a:ext cx="18662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79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2" y="711"/>
                    </a:lnTo>
                    <a:lnTo>
                      <a:pt x="316" y="948"/>
                    </a:lnTo>
                    <a:lnTo>
                      <a:pt x="158" y="1264"/>
                    </a:lnTo>
                    <a:lnTo>
                      <a:pt x="0" y="1580"/>
                    </a:lnTo>
                    <a:lnTo>
                      <a:pt x="0" y="1777"/>
                    </a:lnTo>
                    <a:lnTo>
                      <a:pt x="0" y="1935"/>
                    </a:lnTo>
                    <a:lnTo>
                      <a:pt x="0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4" y="3593"/>
                    </a:lnTo>
                    <a:lnTo>
                      <a:pt x="3948" y="3435"/>
                    </a:lnTo>
                    <a:lnTo>
                      <a:pt x="4382" y="3198"/>
                    </a:lnTo>
                    <a:lnTo>
                      <a:pt x="4777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4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69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3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6" y="1974"/>
                    </a:lnTo>
                    <a:lnTo>
                      <a:pt x="1106" y="1817"/>
                    </a:lnTo>
                    <a:lnTo>
                      <a:pt x="1145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487" y="1224"/>
                    </a:lnTo>
                    <a:lnTo>
                      <a:pt x="2606" y="1382"/>
                    </a:lnTo>
                    <a:lnTo>
                      <a:pt x="2724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4" y="1185"/>
                    </a:lnTo>
                    <a:lnTo>
                      <a:pt x="3474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0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29" name="Google Shape;4729;p26"/>
              <p:cNvSpPr/>
              <p:nvPr/>
            </p:nvSpPr>
            <p:spPr>
              <a:xfrm>
                <a:off x="4812807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30" name="Google Shape;4730;p26"/>
              <p:cNvSpPr/>
              <p:nvPr/>
            </p:nvSpPr>
            <p:spPr>
              <a:xfrm>
                <a:off x="5195481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7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5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31" name="Google Shape;4731;p26"/>
              <p:cNvSpPr/>
              <p:nvPr/>
            </p:nvSpPr>
            <p:spPr>
              <a:xfrm>
                <a:off x="5607685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5" y="987"/>
                    </a:lnTo>
                    <a:lnTo>
                      <a:pt x="2765" y="1185"/>
                    </a:lnTo>
                    <a:lnTo>
                      <a:pt x="2843" y="1343"/>
                    </a:lnTo>
                    <a:lnTo>
                      <a:pt x="296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54" y="1540"/>
                    </a:lnTo>
                    <a:lnTo>
                      <a:pt x="3633" y="1382"/>
                    </a:lnTo>
                    <a:lnTo>
                      <a:pt x="3752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7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70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1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7" y="3198"/>
                    </a:lnTo>
                    <a:lnTo>
                      <a:pt x="2291" y="3435"/>
                    </a:lnTo>
                    <a:lnTo>
                      <a:pt x="2765" y="3593"/>
                    </a:lnTo>
                    <a:lnTo>
                      <a:pt x="319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78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60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32" name="Google Shape;4732;p26"/>
              <p:cNvSpPr/>
              <p:nvPr/>
            </p:nvSpPr>
            <p:spPr>
              <a:xfrm>
                <a:off x="5996283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0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4" y="277"/>
                    </a:lnTo>
                    <a:lnTo>
                      <a:pt x="869" y="474"/>
                    </a:lnTo>
                    <a:lnTo>
                      <a:pt x="593" y="711"/>
                    </a:lnTo>
                    <a:lnTo>
                      <a:pt x="316" y="948"/>
                    </a:lnTo>
                    <a:lnTo>
                      <a:pt x="119" y="1264"/>
                    </a:lnTo>
                    <a:lnTo>
                      <a:pt x="1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7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8" y="3593"/>
                    </a:lnTo>
                    <a:lnTo>
                      <a:pt x="2172" y="3672"/>
                    </a:lnTo>
                    <a:lnTo>
                      <a:pt x="260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8" y="2251"/>
                    </a:lnTo>
                    <a:lnTo>
                      <a:pt x="5765" y="1856"/>
                    </a:lnTo>
                    <a:lnTo>
                      <a:pt x="6001" y="1422"/>
                    </a:lnTo>
                    <a:lnTo>
                      <a:pt x="6238" y="1027"/>
                    </a:lnTo>
                    <a:lnTo>
                      <a:pt x="6238" y="869"/>
                    </a:lnTo>
                    <a:lnTo>
                      <a:pt x="6199" y="790"/>
                    </a:lnTo>
                    <a:lnTo>
                      <a:pt x="6080" y="751"/>
                    </a:lnTo>
                    <a:lnTo>
                      <a:pt x="600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01" y="2211"/>
                    </a:lnTo>
                    <a:lnTo>
                      <a:pt x="4185" y="2448"/>
                    </a:lnTo>
                    <a:lnTo>
                      <a:pt x="3830" y="2646"/>
                    </a:lnTo>
                    <a:lnTo>
                      <a:pt x="3435" y="2764"/>
                    </a:lnTo>
                    <a:lnTo>
                      <a:pt x="2922" y="2882"/>
                    </a:lnTo>
                    <a:lnTo>
                      <a:pt x="233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0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4" y="1540"/>
                    </a:lnTo>
                    <a:lnTo>
                      <a:pt x="1343" y="1382"/>
                    </a:lnTo>
                    <a:lnTo>
                      <a:pt x="1461" y="1264"/>
                    </a:lnTo>
                    <a:lnTo>
                      <a:pt x="1619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369" y="1145"/>
                    </a:lnTo>
                    <a:lnTo>
                      <a:pt x="2488" y="1224"/>
                    </a:lnTo>
                    <a:lnTo>
                      <a:pt x="2606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39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5" y="790"/>
                    </a:lnTo>
                    <a:lnTo>
                      <a:pt x="3356" y="632"/>
                    </a:lnTo>
                    <a:lnTo>
                      <a:pt x="3277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6" y="40"/>
                    </a:lnTo>
                    <a:lnTo>
                      <a:pt x="229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33" name="Google Shape;4733;p26"/>
              <p:cNvSpPr/>
              <p:nvPr/>
            </p:nvSpPr>
            <p:spPr>
              <a:xfrm>
                <a:off x="6408486" y="4864283"/>
                <a:ext cx="18785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9" h="3712" extrusionOk="0">
                    <a:moveTo>
                      <a:pt x="3949" y="0"/>
                    </a:moveTo>
                    <a:lnTo>
                      <a:pt x="3633" y="40"/>
                    </a:lnTo>
                    <a:lnTo>
                      <a:pt x="3317" y="158"/>
                    </a:lnTo>
                    <a:lnTo>
                      <a:pt x="3199" y="237"/>
                    </a:lnTo>
                    <a:lnTo>
                      <a:pt x="3080" y="356"/>
                    </a:lnTo>
                    <a:lnTo>
                      <a:pt x="2962" y="474"/>
                    </a:lnTo>
                    <a:lnTo>
                      <a:pt x="2883" y="632"/>
                    </a:lnTo>
                    <a:lnTo>
                      <a:pt x="2804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3" y="1382"/>
                    </a:lnTo>
                    <a:lnTo>
                      <a:pt x="3751" y="1224"/>
                    </a:lnTo>
                    <a:lnTo>
                      <a:pt x="3870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20" y="1185"/>
                    </a:lnTo>
                    <a:lnTo>
                      <a:pt x="4778" y="1264"/>
                    </a:lnTo>
                    <a:lnTo>
                      <a:pt x="4896" y="1382"/>
                    </a:lnTo>
                    <a:lnTo>
                      <a:pt x="5015" y="1540"/>
                    </a:lnTo>
                    <a:lnTo>
                      <a:pt x="5094" y="1659"/>
                    </a:lnTo>
                    <a:lnTo>
                      <a:pt x="5133" y="1817"/>
                    </a:lnTo>
                    <a:lnTo>
                      <a:pt x="5173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9" y="2646"/>
                    </a:lnTo>
                    <a:lnTo>
                      <a:pt x="4462" y="2764"/>
                    </a:lnTo>
                    <a:lnTo>
                      <a:pt x="4186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4" y="2764"/>
                    </a:lnTo>
                    <a:lnTo>
                      <a:pt x="2409" y="2646"/>
                    </a:lnTo>
                    <a:lnTo>
                      <a:pt x="2054" y="2448"/>
                    </a:lnTo>
                    <a:lnTo>
                      <a:pt x="1738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8" y="751"/>
                    </a:lnTo>
                    <a:lnTo>
                      <a:pt x="159" y="751"/>
                    </a:lnTo>
                    <a:lnTo>
                      <a:pt x="80" y="790"/>
                    </a:lnTo>
                    <a:lnTo>
                      <a:pt x="1" y="869"/>
                    </a:lnTo>
                    <a:lnTo>
                      <a:pt x="1" y="1027"/>
                    </a:lnTo>
                    <a:lnTo>
                      <a:pt x="238" y="1422"/>
                    </a:lnTo>
                    <a:lnTo>
                      <a:pt x="475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2" y="2922"/>
                    </a:lnTo>
                    <a:lnTo>
                      <a:pt x="1856" y="3198"/>
                    </a:lnTo>
                    <a:lnTo>
                      <a:pt x="2291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3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2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9" y="2093"/>
                    </a:lnTo>
                    <a:lnTo>
                      <a:pt x="6278" y="1935"/>
                    </a:lnTo>
                    <a:lnTo>
                      <a:pt x="6239" y="1777"/>
                    </a:lnTo>
                    <a:lnTo>
                      <a:pt x="6239" y="1580"/>
                    </a:lnTo>
                    <a:lnTo>
                      <a:pt x="6120" y="1264"/>
                    </a:lnTo>
                    <a:lnTo>
                      <a:pt x="5923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5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34" name="Google Shape;4734;p26"/>
              <p:cNvSpPr/>
              <p:nvPr/>
            </p:nvSpPr>
            <p:spPr>
              <a:xfrm>
                <a:off x="6800615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69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7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7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35" name="Google Shape;4735;p26"/>
              <p:cNvSpPr/>
              <p:nvPr/>
            </p:nvSpPr>
            <p:spPr>
              <a:xfrm>
                <a:off x="721284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3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6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6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36" name="Google Shape;4736;p26"/>
              <p:cNvSpPr/>
              <p:nvPr/>
            </p:nvSpPr>
            <p:spPr>
              <a:xfrm>
                <a:off x="7589599" y="4864283"/>
                <a:ext cx="186655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3712" extrusionOk="0">
                    <a:moveTo>
                      <a:pt x="2291" y="0"/>
                    </a:moveTo>
                    <a:lnTo>
                      <a:pt x="1935" y="40"/>
                    </a:lnTo>
                    <a:lnTo>
                      <a:pt x="1580" y="119"/>
                    </a:lnTo>
                    <a:lnTo>
                      <a:pt x="1225" y="277"/>
                    </a:lnTo>
                    <a:lnTo>
                      <a:pt x="909" y="474"/>
                    </a:lnTo>
                    <a:lnTo>
                      <a:pt x="593" y="711"/>
                    </a:lnTo>
                    <a:lnTo>
                      <a:pt x="356" y="948"/>
                    </a:lnTo>
                    <a:lnTo>
                      <a:pt x="159" y="1264"/>
                    </a:lnTo>
                    <a:lnTo>
                      <a:pt x="40" y="1580"/>
                    </a:lnTo>
                    <a:lnTo>
                      <a:pt x="1" y="1777"/>
                    </a:lnTo>
                    <a:lnTo>
                      <a:pt x="1" y="1935"/>
                    </a:lnTo>
                    <a:lnTo>
                      <a:pt x="1" y="2093"/>
                    </a:lnTo>
                    <a:lnTo>
                      <a:pt x="40" y="2290"/>
                    </a:lnTo>
                    <a:lnTo>
                      <a:pt x="119" y="2488"/>
                    </a:lnTo>
                    <a:lnTo>
                      <a:pt x="238" y="2646"/>
                    </a:lnTo>
                    <a:lnTo>
                      <a:pt x="356" y="2843"/>
                    </a:lnTo>
                    <a:lnTo>
                      <a:pt x="514" y="3001"/>
                    </a:lnTo>
                    <a:lnTo>
                      <a:pt x="870" y="3238"/>
                    </a:lnTo>
                    <a:lnTo>
                      <a:pt x="1264" y="3475"/>
                    </a:lnTo>
                    <a:lnTo>
                      <a:pt x="1699" y="3593"/>
                    </a:lnTo>
                    <a:lnTo>
                      <a:pt x="2172" y="3672"/>
                    </a:lnTo>
                    <a:lnTo>
                      <a:pt x="2646" y="3712"/>
                    </a:lnTo>
                    <a:lnTo>
                      <a:pt x="3080" y="3672"/>
                    </a:lnTo>
                    <a:lnTo>
                      <a:pt x="3475" y="3593"/>
                    </a:lnTo>
                    <a:lnTo>
                      <a:pt x="3949" y="3435"/>
                    </a:lnTo>
                    <a:lnTo>
                      <a:pt x="4383" y="3198"/>
                    </a:lnTo>
                    <a:lnTo>
                      <a:pt x="4778" y="2922"/>
                    </a:lnTo>
                    <a:lnTo>
                      <a:pt x="5133" y="2606"/>
                    </a:lnTo>
                    <a:lnTo>
                      <a:pt x="5489" y="2251"/>
                    </a:lnTo>
                    <a:lnTo>
                      <a:pt x="5765" y="1856"/>
                    </a:lnTo>
                    <a:lnTo>
                      <a:pt x="6041" y="1422"/>
                    </a:lnTo>
                    <a:lnTo>
                      <a:pt x="6239" y="1027"/>
                    </a:lnTo>
                    <a:lnTo>
                      <a:pt x="6239" y="869"/>
                    </a:lnTo>
                    <a:lnTo>
                      <a:pt x="6199" y="790"/>
                    </a:lnTo>
                    <a:lnTo>
                      <a:pt x="6081" y="751"/>
                    </a:lnTo>
                    <a:lnTo>
                      <a:pt x="6041" y="751"/>
                    </a:lnTo>
                    <a:lnTo>
                      <a:pt x="5962" y="790"/>
                    </a:lnTo>
                    <a:lnTo>
                      <a:pt x="5370" y="1382"/>
                    </a:lnTo>
                    <a:lnTo>
                      <a:pt x="4817" y="1935"/>
                    </a:lnTo>
                    <a:lnTo>
                      <a:pt x="4541" y="2211"/>
                    </a:lnTo>
                    <a:lnTo>
                      <a:pt x="4186" y="2448"/>
                    </a:lnTo>
                    <a:lnTo>
                      <a:pt x="3830" y="2646"/>
                    </a:lnTo>
                    <a:lnTo>
                      <a:pt x="3436" y="2764"/>
                    </a:lnTo>
                    <a:lnTo>
                      <a:pt x="2922" y="2882"/>
                    </a:lnTo>
                    <a:lnTo>
                      <a:pt x="2370" y="2882"/>
                    </a:lnTo>
                    <a:lnTo>
                      <a:pt x="2054" y="2843"/>
                    </a:lnTo>
                    <a:lnTo>
                      <a:pt x="1778" y="2764"/>
                    </a:lnTo>
                    <a:lnTo>
                      <a:pt x="1541" y="2646"/>
                    </a:lnTo>
                    <a:lnTo>
                      <a:pt x="1343" y="2488"/>
                    </a:lnTo>
                    <a:lnTo>
                      <a:pt x="1185" y="2330"/>
                    </a:lnTo>
                    <a:lnTo>
                      <a:pt x="1106" y="2172"/>
                    </a:lnTo>
                    <a:lnTo>
                      <a:pt x="1067" y="1974"/>
                    </a:lnTo>
                    <a:lnTo>
                      <a:pt x="1106" y="1817"/>
                    </a:lnTo>
                    <a:lnTo>
                      <a:pt x="1146" y="1659"/>
                    </a:lnTo>
                    <a:lnTo>
                      <a:pt x="1225" y="1540"/>
                    </a:lnTo>
                    <a:lnTo>
                      <a:pt x="1343" y="1382"/>
                    </a:lnTo>
                    <a:lnTo>
                      <a:pt x="1462" y="1264"/>
                    </a:lnTo>
                    <a:lnTo>
                      <a:pt x="1620" y="1185"/>
                    </a:lnTo>
                    <a:lnTo>
                      <a:pt x="1778" y="1106"/>
                    </a:lnTo>
                    <a:lnTo>
                      <a:pt x="1935" y="1066"/>
                    </a:lnTo>
                    <a:lnTo>
                      <a:pt x="2251" y="1066"/>
                    </a:lnTo>
                    <a:lnTo>
                      <a:pt x="2409" y="1145"/>
                    </a:lnTo>
                    <a:lnTo>
                      <a:pt x="2528" y="1224"/>
                    </a:lnTo>
                    <a:lnTo>
                      <a:pt x="2607" y="1382"/>
                    </a:lnTo>
                    <a:lnTo>
                      <a:pt x="2725" y="1540"/>
                    </a:lnTo>
                    <a:lnTo>
                      <a:pt x="2843" y="1619"/>
                    </a:lnTo>
                    <a:lnTo>
                      <a:pt x="3001" y="1619"/>
                    </a:lnTo>
                    <a:lnTo>
                      <a:pt x="3159" y="1580"/>
                    </a:lnTo>
                    <a:lnTo>
                      <a:pt x="3317" y="1461"/>
                    </a:lnTo>
                    <a:lnTo>
                      <a:pt x="3436" y="1343"/>
                    </a:lnTo>
                    <a:lnTo>
                      <a:pt x="3475" y="1185"/>
                    </a:lnTo>
                    <a:lnTo>
                      <a:pt x="3475" y="987"/>
                    </a:lnTo>
                    <a:lnTo>
                      <a:pt x="3436" y="790"/>
                    </a:lnTo>
                    <a:lnTo>
                      <a:pt x="3357" y="632"/>
                    </a:lnTo>
                    <a:lnTo>
                      <a:pt x="3278" y="474"/>
                    </a:lnTo>
                    <a:lnTo>
                      <a:pt x="3159" y="356"/>
                    </a:lnTo>
                    <a:lnTo>
                      <a:pt x="3041" y="237"/>
                    </a:lnTo>
                    <a:lnTo>
                      <a:pt x="2922" y="158"/>
                    </a:lnTo>
                    <a:lnTo>
                      <a:pt x="2607" y="40"/>
                    </a:lnTo>
                    <a:lnTo>
                      <a:pt x="229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37" name="Google Shape;4737;p26"/>
              <p:cNvSpPr/>
              <p:nvPr/>
            </p:nvSpPr>
            <p:spPr>
              <a:xfrm>
                <a:off x="8001833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6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61" y="1461"/>
                    </a:lnTo>
                    <a:lnTo>
                      <a:pt x="3080" y="1580"/>
                    </a:lnTo>
                    <a:lnTo>
                      <a:pt x="3237" y="1619"/>
                    </a:lnTo>
                    <a:lnTo>
                      <a:pt x="3395" y="1619"/>
                    </a:lnTo>
                    <a:lnTo>
                      <a:pt x="3553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3" y="1066"/>
                    </a:lnTo>
                    <a:lnTo>
                      <a:pt x="4461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72" y="1817"/>
                    </a:lnTo>
                    <a:lnTo>
                      <a:pt x="5172" y="1974"/>
                    </a:lnTo>
                    <a:lnTo>
                      <a:pt x="5132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1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6" y="2882"/>
                    </a:lnTo>
                    <a:lnTo>
                      <a:pt x="2803" y="2764"/>
                    </a:lnTo>
                    <a:lnTo>
                      <a:pt x="2408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1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98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0" y="3593"/>
                    </a:lnTo>
                    <a:lnTo>
                      <a:pt x="4975" y="3475"/>
                    </a:lnTo>
                    <a:lnTo>
                      <a:pt x="5369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19" y="2488"/>
                    </a:lnTo>
                    <a:lnTo>
                      <a:pt x="6198" y="2290"/>
                    </a:lnTo>
                    <a:lnTo>
                      <a:pt x="6238" y="2093"/>
                    </a:lnTo>
                    <a:lnTo>
                      <a:pt x="6277" y="1935"/>
                    </a:lnTo>
                    <a:lnTo>
                      <a:pt x="6277" y="1777"/>
                    </a:lnTo>
                    <a:lnTo>
                      <a:pt x="6238" y="1580"/>
                    </a:lnTo>
                    <a:lnTo>
                      <a:pt x="6119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69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3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38" name="Google Shape;4738;p26"/>
              <p:cNvSpPr/>
              <p:nvPr/>
            </p:nvSpPr>
            <p:spPr>
              <a:xfrm>
                <a:off x="8675558" y="4864283"/>
                <a:ext cx="187822" cy="111054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3712" extrusionOk="0">
                    <a:moveTo>
                      <a:pt x="3948" y="0"/>
                    </a:moveTo>
                    <a:lnTo>
                      <a:pt x="3632" y="40"/>
                    </a:lnTo>
                    <a:lnTo>
                      <a:pt x="3317" y="158"/>
                    </a:lnTo>
                    <a:lnTo>
                      <a:pt x="3198" y="237"/>
                    </a:lnTo>
                    <a:lnTo>
                      <a:pt x="3080" y="356"/>
                    </a:lnTo>
                    <a:lnTo>
                      <a:pt x="2961" y="474"/>
                    </a:lnTo>
                    <a:lnTo>
                      <a:pt x="2882" y="632"/>
                    </a:lnTo>
                    <a:lnTo>
                      <a:pt x="2803" y="790"/>
                    </a:lnTo>
                    <a:lnTo>
                      <a:pt x="2764" y="987"/>
                    </a:lnTo>
                    <a:lnTo>
                      <a:pt x="2764" y="1185"/>
                    </a:lnTo>
                    <a:lnTo>
                      <a:pt x="2843" y="1343"/>
                    </a:lnTo>
                    <a:lnTo>
                      <a:pt x="2922" y="1461"/>
                    </a:lnTo>
                    <a:lnTo>
                      <a:pt x="3080" y="1580"/>
                    </a:lnTo>
                    <a:lnTo>
                      <a:pt x="3238" y="1619"/>
                    </a:lnTo>
                    <a:lnTo>
                      <a:pt x="3396" y="1619"/>
                    </a:lnTo>
                    <a:lnTo>
                      <a:pt x="3514" y="1540"/>
                    </a:lnTo>
                    <a:lnTo>
                      <a:pt x="3632" y="1382"/>
                    </a:lnTo>
                    <a:lnTo>
                      <a:pt x="3751" y="1224"/>
                    </a:lnTo>
                    <a:lnTo>
                      <a:pt x="3869" y="1145"/>
                    </a:lnTo>
                    <a:lnTo>
                      <a:pt x="3988" y="1066"/>
                    </a:lnTo>
                    <a:lnTo>
                      <a:pt x="4304" y="1066"/>
                    </a:lnTo>
                    <a:lnTo>
                      <a:pt x="4462" y="1106"/>
                    </a:lnTo>
                    <a:lnTo>
                      <a:pt x="4619" y="1185"/>
                    </a:lnTo>
                    <a:lnTo>
                      <a:pt x="4777" y="1264"/>
                    </a:lnTo>
                    <a:lnTo>
                      <a:pt x="4896" y="1382"/>
                    </a:lnTo>
                    <a:lnTo>
                      <a:pt x="5014" y="1540"/>
                    </a:lnTo>
                    <a:lnTo>
                      <a:pt x="5093" y="1659"/>
                    </a:lnTo>
                    <a:lnTo>
                      <a:pt x="5133" y="1817"/>
                    </a:lnTo>
                    <a:lnTo>
                      <a:pt x="5172" y="1974"/>
                    </a:lnTo>
                    <a:lnTo>
                      <a:pt x="5133" y="2172"/>
                    </a:lnTo>
                    <a:lnTo>
                      <a:pt x="5054" y="2330"/>
                    </a:lnTo>
                    <a:lnTo>
                      <a:pt x="4896" y="2488"/>
                    </a:lnTo>
                    <a:lnTo>
                      <a:pt x="4698" y="2646"/>
                    </a:lnTo>
                    <a:lnTo>
                      <a:pt x="4462" y="2764"/>
                    </a:lnTo>
                    <a:lnTo>
                      <a:pt x="4185" y="2843"/>
                    </a:lnTo>
                    <a:lnTo>
                      <a:pt x="3909" y="2882"/>
                    </a:lnTo>
                    <a:lnTo>
                      <a:pt x="3317" y="2882"/>
                    </a:lnTo>
                    <a:lnTo>
                      <a:pt x="2803" y="2764"/>
                    </a:lnTo>
                    <a:lnTo>
                      <a:pt x="2409" y="2646"/>
                    </a:lnTo>
                    <a:lnTo>
                      <a:pt x="2053" y="2448"/>
                    </a:lnTo>
                    <a:lnTo>
                      <a:pt x="1737" y="2211"/>
                    </a:lnTo>
                    <a:lnTo>
                      <a:pt x="1422" y="1935"/>
                    </a:lnTo>
                    <a:lnTo>
                      <a:pt x="869" y="1382"/>
                    </a:lnTo>
                    <a:lnTo>
                      <a:pt x="277" y="790"/>
                    </a:lnTo>
                    <a:lnTo>
                      <a:pt x="237" y="751"/>
                    </a:lnTo>
                    <a:lnTo>
                      <a:pt x="158" y="751"/>
                    </a:lnTo>
                    <a:lnTo>
                      <a:pt x="79" y="790"/>
                    </a:lnTo>
                    <a:lnTo>
                      <a:pt x="0" y="869"/>
                    </a:lnTo>
                    <a:lnTo>
                      <a:pt x="0" y="1027"/>
                    </a:lnTo>
                    <a:lnTo>
                      <a:pt x="237" y="1422"/>
                    </a:lnTo>
                    <a:lnTo>
                      <a:pt x="474" y="1856"/>
                    </a:lnTo>
                    <a:lnTo>
                      <a:pt x="790" y="2251"/>
                    </a:lnTo>
                    <a:lnTo>
                      <a:pt x="1106" y="2606"/>
                    </a:lnTo>
                    <a:lnTo>
                      <a:pt x="1461" y="2922"/>
                    </a:lnTo>
                    <a:lnTo>
                      <a:pt x="1856" y="3198"/>
                    </a:lnTo>
                    <a:lnTo>
                      <a:pt x="2290" y="3435"/>
                    </a:lnTo>
                    <a:lnTo>
                      <a:pt x="2764" y="3593"/>
                    </a:lnTo>
                    <a:lnTo>
                      <a:pt x="3159" y="3672"/>
                    </a:lnTo>
                    <a:lnTo>
                      <a:pt x="3632" y="3712"/>
                    </a:lnTo>
                    <a:lnTo>
                      <a:pt x="4067" y="3672"/>
                    </a:lnTo>
                    <a:lnTo>
                      <a:pt x="4541" y="3593"/>
                    </a:lnTo>
                    <a:lnTo>
                      <a:pt x="4975" y="3475"/>
                    </a:lnTo>
                    <a:lnTo>
                      <a:pt x="5370" y="3238"/>
                    </a:lnTo>
                    <a:lnTo>
                      <a:pt x="5725" y="3001"/>
                    </a:lnTo>
                    <a:lnTo>
                      <a:pt x="5883" y="2843"/>
                    </a:lnTo>
                    <a:lnTo>
                      <a:pt x="6001" y="2646"/>
                    </a:lnTo>
                    <a:lnTo>
                      <a:pt x="6120" y="2488"/>
                    </a:lnTo>
                    <a:lnTo>
                      <a:pt x="6199" y="2290"/>
                    </a:lnTo>
                    <a:lnTo>
                      <a:pt x="6238" y="2093"/>
                    </a:lnTo>
                    <a:lnTo>
                      <a:pt x="6278" y="1935"/>
                    </a:lnTo>
                    <a:lnTo>
                      <a:pt x="6238" y="1777"/>
                    </a:lnTo>
                    <a:lnTo>
                      <a:pt x="6238" y="1580"/>
                    </a:lnTo>
                    <a:lnTo>
                      <a:pt x="6120" y="1264"/>
                    </a:lnTo>
                    <a:lnTo>
                      <a:pt x="5922" y="948"/>
                    </a:lnTo>
                    <a:lnTo>
                      <a:pt x="5646" y="711"/>
                    </a:lnTo>
                    <a:lnTo>
                      <a:pt x="5370" y="474"/>
                    </a:lnTo>
                    <a:lnTo>
                      <a:pt x="5014" y="277"/>
                    </a:lnTo>
                    <a:lnTo>
                      <a:pt x="4659" y="119"/>
                    </a:lnTo>
                    <a:lnTo>
                      <a:pt x="4304" y="40"/>
                    </a:lnTo>
                    <a:lnTo>
                      <a:pt x="394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39" name="Google Shape;4739;p26"/>
              <p:cNvSpPr/>
              <p:nvPr/>
            </p:nvSpPr>
            <p:spPr>
              <a:xfrm>
                <a:off x="452496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66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40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40" name="Google Shape;4740;p26"/>
              <p:cNvSpPr/>
              <p:nvPr/>
            </p:nvSpPr>
            <p:spPr>
              <a:xfrm>
                <a:off x="138285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067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41" name="Google Shape;4741;p26"/>
              <p:cNvSpPr/>
              <p:nvPr/>
            </p:nvSpPr>
            <p:spPr>
              <a:xfrm>
                <a:off x="217773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42" name="Google Shape;4742;p26"/>
              <p:cNvSpPr/>
              <p:nvPr/>
            </p:nvSpPr>
            <p:spPr>
              <a:xfrm>
                <a:off x="297853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3" y="2922"/>
                    </a:lnTo>
                    <a:lnTo>
                      <a:pt x="288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0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43" name="Google Shape;4743;p26"/>
              <p:cNvSpPr/>
              <p:nvPr/>
            </p:nvSpPr>
            <p:spPr>
              <a:xfrm>
                <a:off x="3782867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41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44" name="Google Shape;4744;p26"/>
              <p:cNvSpPr/>
              <p:nvPr/>
            </p:nvSpPr>
            <p:spPr>
              <a:xfrm>
                <a:off x="4581305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70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8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278" y="2764"/>
                    </a:lnTo>
                    <a:lnTo>
                      <a:pt x="6475" y="2882"/>
                    </a:lnTo>
                    <a:lnTo>
                      <a:pt x="6673" y="3001"/>
                    </a:lnTo>
                    <a:lnTo>
                      <a:pt x="6909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6" y="2014"/>
                    </a:lnTo>
                    <a:lnTo>
                      <a:pt x="7067" y="1659"/>
                    </a:lnTo>
                    <a:lnTo>
                      <a:pt x="6949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45" name="Google Shape;4745;p26"/>
              <p:cNvSpPr/>
              <p:nvPr/>
            </p:nvSpPr>
            <p:spPr>
              <a:xfrm>
                <a:off x="5376213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2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0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7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2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46" name="Google Shape;4746;p26"/>
              <p:cNvSpPr/>
              <p:nvPr/>
            </p:nvSpPr>
            <p:spPr>
              <a:xfrm>
                <a:off x="6176985" y="4866647"/>
                <a:ext cx="23745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4580" extrusionOk="0">
                    <a:moveTo>
                      <a:pt x="3870" y="0"/>
                    </a:moveTo>
                    <a:lnTo>
                      <a:pt x="3357" y="40"/>
                    </a:lnTo>
                    <a:lnTo>
                      <a:pt x="2922" y="119"/>
                    </a:lnTo>
                    <a:lnTo>
                      <a:pt x="2804" y="119"/>
                    </a:lnTo>
                    <a:lnTo>
                      <a:pt x="2409" y="237"/>
                    </a:lnTo>
                    <a:lnTo>
                      <a:pt x="2054" y="395"/>
                    </a:lnTo>
                    <a:lnTo>
                      <a:pt x="1738" y="553"/>
                    </a:lnTo>
                    <a:lnTo>
                      <a:pt x="1462" y="790"/>
                    </a:lnTo>
                    <a:lnTo>
                      <a:pt x="1225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1" y="2014"/>
                    </a:lnTo>
                    <a:lnTo>
                      <a:pt x="672" y="2290"/>
                    </a:lnTo>
                    <a:lnTo>
                      <a:pt x="554" y="2488"/>
                    </a:lnTo>
                    <a:lnTo>
                      <a:pt x="435" y="2646"/>
                    </a:lnTo>
                    <a:lnTo>
                      <a:pt x="317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1" y="2961"/>
                    </a:lnTo>
                    <a:lnTo>
                      <a:pt x="1" y="3001"/>
                    </a:lnTo>
                    <a:lnTo>
                      <a:pt x="1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1" y="3119"/>
                    </a:lnTo>
                    <a:lnTo>
                      <a:pt x="1027" y="3080"/>
                    </a:lnTo>
                    <a:lnTo>
                      <a:pt x="1264" y="3001"/>
                    </a:lnTo>
                    <a:lnTo>
                      <a:pt x="1501" y="2882"/>
                    </a:lnTo>
                    <a:lnTo>
                      <a:pt x="1659" y="2764"/>
                    </a:lnTo>
                    <a:lnTo>
                      <a:pt x="1777" y="2606"/>
                    </a:lnTo>
                    <a:lnTo>
                      <a:pt x="1896" y="2448"/>
                    </a:lnTo>
                    <a:lnTo>
                      <a:pt x="1896" y="2961"/>
                    </a:lnTo>
                    <a:lnTo>
                      <a:pt x="1975" y="3356"/>
                    </a:lnTo>
                    <a:lnTo>
                      <a:pt x="2054" y="3633"/>
                    </a:lnTo>
                    <a:lnTo>
                      <a:pt x="2093" y="3711"/>
                    </a:lnTo>
                    <a:lnTo>
                      <a:pt x="2133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9" y="3554"/>
                    </a:lnTo>
                    <a:lnTo>
                      <a:pt x="2646" y="3238"/>
                    </a:lnTo>
                    <a:lnTo>
                      <a:pt x="2804" y="2922"/>
                    </a:lnTo>
                    <a:lnTo>
                      <a:pt x="2883" y="2646"/>
                    </a:lnTo>
                    <a:lnTo>
                      <a:pt x="3001" y="3119"/>
                    </a:lnTo>
                    <a:lnTo>
                      <a:pt x="3120" y="3475"/>
                    </a:lnTo>
                    <a:lnTo>
                      <a:pt x="3278" y="3790"/>
                    </a:lnTo>
                    <a:lnTo>
                      <a:pt x="3436" y="4027"/>
                    </a:lnTo>
                    <a:lnTo>
                      <a:pt x="3594" y="4225"/>
                    </a:lnTo>
                    <a:lnTo>
                      <a:pt x="3712" y="4383"/>
                    </a:lnTo>
                    <a:lnTo>
                      <a:pt x="3909" y="4541"/>
                    </a:lnTo>
                    <a:lnTo>
                      <a:pt x="3949" y="4580"/>
                    </a:lnTo>
                    <a:lnTo>
                      <a:pt x="3988" y="4580"/>
                    </a:lnTo>
                    <a:lnTo>
                      <a:pt x="4028" y="4541"/>
                    </a:lnTo>
                    <a:lnTo>
                      <a:pt x="4225" y="4383"/>
                    </a:lnTo>
                    <a:lnTo>
                      <a:pt x="4383" y="4225"/>
                    </a:lnTo>
                    <a:lnTo>
                      <a:pt x="4502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6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1" y="3238"/>
                    </a:lnTo>
                    <a:lnTo>
                      <a:pt x="5489" y="3554"/>
                    </a:lnTo>
                    <a:lnTo>
                      <a:pt x="5607" y="3672"/>
                    </a:lnTo>
                    <a:lnTo>
                      <a:pt x="5765" y="3751"/>
                    </a:lnTo>
                    <a:lnTo>
                      <a:pt x="5804" y="3751"/>
                    </a:lnTo>
                    <a:lnTo>
                      <a:pt x="5844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1" y="2448"/>
                    </a:lnTo>
                    <a:lnTo>
                      <a:pt x="6160" y="2606"/>
                    </a:lnTo>
                    <a:lnTo>
                      <a:pt x="6278" y="2764"/>
                    </a:lnTo>
                    <a:lnTo>
                      <a:pt x="6476" y="2882"/>
                    </a:lnTo>
                    <a:lnTo>
                      <a:pt x="6673" y="3001"/>
                    </a:lnTo>
                    <a:lnTo>
                      <a:pt x="6910" y="3080"/>
                    </a:lnTo>
                    <a:lnTo>
                      <a:pt x="7186" y="3119"/>
                    </a:lnTo>
                    <a:lnTo>
                      <a:pt x="7502" y="3119"/>
                    </a:lnTo>
                    <a:lnTo>
                      <a:pt x="7897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7" y="2961"/>
                    </a:lnTo>
                    <a:lnTo>
                      <a:pt x="7818" y="2922"/>
                    </a:lnTo>
                    <a:lnTo>
                      <a:pt x="7620" y="2764"/>
                    </a:lnTo>
                    <a:lnTo>
                      <a:pt x="7502" y="2646"/>
                    </a:lnTo>
                    <a:lnTo>
                      <a:pt x="7384" y="2488"/>
                    </a:lnTo>
                    <a:lnTo>
                      <a:pt x="7265" y="2290"/>
                    </a:lnTo>
                    <a:lnTo>
                      <a:pt x="7186" y="2014"/>
                    </a:lnTo>
                    <a:lnTo>
                      <a:pt x="7068" y="1659"/>
                    </a:lnTo>
                    <a:lnTo>
                      <a:pt x="6910" y="1343"/>
                    </a:lnTo>
                    <a:lnTo>
                      <a:pt x="6752" y="1027"/>
                    </a:lnTo>
                    <a:lnTo>
                      <a:pt x="6515" y="790"/>
                    </a:lnTo>
                    <a:lnTo>
                      <a:pt x="6239" y="593"/>
                    </a:lnTo>
                    <a:lnTo>
                      <a:pt x="5923" y="395"/>
                    </a:lnTo>
                    <a:lnTo>
                      <a:pt x="5567" y="237"/>
                    </a:lnTo>
                    <a:lnTo>
                      <a:pt x="5173" y="119"/>
                    </a:lnTo>
                    <a:lnTo>
                      <a:pt x="5054" y="119"/>
                    </a:lnTo>
                    <a:lnTo>
                      <a:pt x="4857" y="79"/>
                    </a:lnTo>
                    <a:lnTo>
                      <a:pt x="4462" y="40"/>
                    </a:lnTo>
                    <a:lnTo>
                      <a:pt x="402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47" name="Google Shape;4747;p26"/>
              <p:cNvSpPr/>
              <p:nvPr/>
            </p:nvSpPr>
            <p:spPr>
              <a:xfrm>
                <a:off x="6981347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48" name="Google Shape;4748;p26"/>
              <p:cNvSpPr/>
              <p:nvPr/>
            </p:nvSpPr>
            <p:spPr>
              <a:xfrm>
                <a:off x="7770331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9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5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5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2" y="3751"/>
                    </a:lnTo>
                    <a:lnTo>
                      <a:pt x="2330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5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4" y="2646"/>
                    </a:lnTo>
                    <a:lnTo>
                      <a:pt x="5133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2" y="3356"/>
                    </a:lnTo>
                    <a:lnTo>
                      <a:pt x="6041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6" y="3040"/>
                    </a:lnTo>
                    <a:lnTo>
                      <a:pt x="7936" y="3001"/>
                    </a:lnTo>
                    <a:lnTo>
                      <a:pt x="7936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7" y="1659"/>
                    </a:lnTo>
                    <a:lnTo>
                      <a:pt x="6949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4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49" name="Google Shape;4749;p26"/>
              <p:cNvSpPr/>
              <p:nvPr/>
            </p:nvSpPr>
            <p:spPr>
              <a:xfrm>
                <a:off x="8332434" y="4866647"/>
                <a:ext cx="237425" cy="137022"/>
              </a:xfrm>
              <a:custGeom>
                <a:avLst/>
                <a:gdLst/>
                <a:ahLst/>
                <a:cxnLst/>
                <a:rect l="l" t="t" r="r" b="b"/>
                <a:pathLst>
                  <a:path w="7936" h="4580" extrusionOk="0">
                    <a:moveTo>
                      <a:pt x="3869" y="0"/>
                    </a:moveTo>
                    <a:lnTo>
                      <a:pt x="3356" y="40"/>
                    </a:lnTo>
                    <a:lnTo>
                      <a:pt x="2922" y="119"/>
                    </a:lnTo>
                    <a:lnTo>
                      <a:pt x="2803" y="119"/>
                    </a:lnTo>
                    <a:lnTo>
                      <a:pt x="2408" y="237"/>
                    </a:lnTo>
                    <a:lnTo>
                      <a:pt x="2053" y="395"/>
                    </a:lnTo>
                    <a:lnTo>
                      <a:pt x="1737" y="553"/>
                    </a:lnTo>
                    <a:lnTo>
                      <a:pt x="1461" y="790"/>
                    </a:lnTo>
                    <a:lnTo>
                      <a:pt x="1224" y="1027"/>
                    </a:lnTo>
                    <a:lnTo>
                      <a:pt x="1027" y="1343"/>
                    </a:lnTo>
                    <a:lnTo>
                      <a:pt x="869" y="1659"/>
                    </a:lnTo>
                    <a:lnTo>
                      <a:pt x="750" y="2014"/>
                    </a:lnTo>
                    <a:lnTo>
                      <a:pt x="671" y="2290"/>
                    </a:lnTo>
                    <a:lnTo>
                      <a:pt x="553" y="2488"/>
                    </a:lnTo>
                    <a:lnTo>
                      <a:pt x="434" y="2646"/>
                    </a:lnTo>
                    <a:lnTo>
                      <a:pt x="316" y="2764"/>
                    </a:lnTo>
                    <a:lnTo>
                      <a:pt x="119" y="2922"/>
                    </a:lnTo>
                    <a:lnTo>
                      <a:pt x="40" y="2961"/>
                    </a:lnTo>
                    <a:lnTo>
                      <a:pt x="0" y="2961"/>
                    </a:lnTo>
                    <a:lnTo>
                      <a:pt x="0" y="3001"/>
                    </a:lnTo>
                    <a:lnTo>
                      <a:pt x="0" y="3040"/>
                    </a:lnTo>
                    <a:lnTo>
                      <a:pt x="40" y="3080"/>
                    </a:lnTo>
                    <a:lnTo>
                      <a:pt x="434" y="3119"/>
                    </a:lnTo>
                    <a:lnTo>
                      <a:pt x="750" y="3119"/>
                    </a:lnTo>
                    <a:lnTo>
                      <a:pt x="1027" y="3080"/>
                    </a:lnTo>
                    <a:lnTo>
                      <a:pt x="1303" y="3001"/>
                    </a:lnTo>
                    <a:lnTo>
                      <a:pt x="1500" y="2882"/>
                    </a:lnTo>
                    <a:lnTo>
                      <a:pt x="1658" y="2764"/>
                    </a:lnTo>
                    <a:lnTo>
                      <a:pt x="1777" y="2606"/>
                    </a:lnTo>
                    <a:lnTo>
                      <a:pt x="1895" y="2448"/>
                    </a:lnTo>
                    <a:lnTo>
                      <a:pt x="1895" y="2961"/>
                    </a:lnTo>
                    <a:lnTo>
                      <a:pt x="1974" y="3356"/>
                    </a:lnTo>
                    <a:lnTo>
                      <a:pt x="2053" y="3633"/>
                    </a:lnTo>
                    <a:lnTo>
                      <a:pt x="2093" y="3711"/>
                    </a:lnTo>
                    <a:lnTo>
                      <a:pt x="2132" y="3751"/>
                    </a:lnTo>
                    <a:lnTo>
                      <a:pt x="2171" y="3751"/>
                    </a:lnTo>
                    <a:lnTo>
                      <a:pt x="2329" y="3672"/>
                    </a:lnTo>
                    <a:lnTo>
                      <a:pt x="2448" y="3554"/>
                    </a:lnTo>
                    <a:lnTo>
                      <a:pt x="2645" y="3238"/>
                    </a:lnTo>
                    <a:lnTo>
                      <a:pt x="2803" y="2922"/>
                    </a:lnTo>
                    <a:lnTo>
                      <a:pt x="2922" y="2646"/>
                    </a:lnTo>
                    <a:lnTo>
                      <a:pt x="3001" y="3119"/>
                    </a:lnTo>
                    <a:lnTo>
                      <a:pt x="3119" y="3475"/>
                    </a:lnTo>
                    <a:lnTo>
                      <a:pt x="3277" y="3790"/>
                    </a:lnTo>
                    <a:lnTo>
                      <a:pt x="3435" y="4027"/>
                    </a:lnTo>
                    <a:lnTo>
                      <a:pt x="3593" y="4225"/>
                    </a:lnTo>
                    <a:lnTo>
                      <a:pt x="3711" y="4383"/>
                    </a:lnTo>
                    <a:lnTo>
                      <a:pt x="3909" y="4541"/>
                    </a:lnTo>
                    <a:lnTo>
                      <a:pt x="3948" y="4580"/>
                    </a:lnTo>
                    <a:lnTo>
                      <a:pt x="3988" y="4580"/>
                    </a:lnTo>
                    <a:lnTo>
                      <a:pt x="4027" y="4541"/>
                    </a:lnTo>
                    <a:lnTo>
                      <a:pt x="4224" y="4383"/>
                    </a:lnTo>
                    <a:lnTo>
                      <a:pt x="4382" y="4225"/>
                    </a:lnTo>
                    <a:lnTo>
                      <a:pt x="4501" y="4027"/>
                    </a:lnTo>
                    <a:lnTo>
                      <a:pt x="4659" y="3790"/>
                    </a:lnTo>
                    <a:lnTo>
                      <a:pt x="4817" y="3475"/>
                    </a:lnTo>
                    <a:lnTo>
                      <a:pt x="4935" y="3119"/>
                    </a:lnTo>
                    <a:lnTo>
                      <a:pt x="5053" y="2646"/>
                    </a:lnTo>
                    <a:lnTo>
                      <a:pt x="5132" y="2922"/>
                    </a:lnTo>
                    <a:lnTo>
                      <a:pt x="5290" y="3238"/>
                    </a:lnTo>
                    <a:lnTo>
                      <a:pt x="5488" y="3554"/>
                    </a:lnTo>
                    <a:lnTo>
                      <a:pt x="5606" y="3672"/>
                    </a:lnTo>
                    <a:lnTo>
                      <a:pt x="5764" y="3751"/>
                    </a:lnTo>
                    <a:lnTo>
                      <a:pt x="5804" y="3751"/>
                    </a:lnTo>
                    <a:lnTo>
                      <a:pt x="5843" y="3711"/>
                    </a:lnTo>
                    <a:lnTo>
                      <a:pt x="5883" y="3633"/>
                    </a:lnTo>
                    <a:lnTo>
                      <a:pt x="5961" y="3356"/>
                    </a:lnTo>
                    <a:lnTo>
                      <a:pt x="6040" y="2961"/>
                    </a:lnTo>
                    <a:lnTo>
                      <a:pt x="6080" y="2448"/>
                    </a:lnTo>
                    <a:lnTo>
                      <a:pt x="6159" y="2606"/>
                    </a:lnTo>
                    <a:lnTo>
                      <a:pt x="6317" y="2764"/>
                    </a:lnTo>
                    <a:lnTo>
                      <a:pt x="6475" y="2882"/>
                    </a:lnTo>
                    <a:lnTo>
                      <a:pt x="6672" y="3001"/>
                    </a:lnTo>
                    <a:lnTo>
                      <a:pt x="6909" y="3080"/>
                    </a:lnTo>
                    <a:lnTo>
                      <a:pt x="7185" y="3119"/>
                    </a:lnTo>
                    <a:lnTo>
                      <a:pt x="7541" y="3119"/>
                    </a:lnTo>
                    <a:lnTo>
                      <a:pt x="7896" y="3080"/>
                    </a:lnTo>
                    <a:lnTo>
                      <a:pt x="7935" y="3040"/>
                    </a:lnTo>
                    <a:lnTo>
                      <a:pt x="7935" y="3001"/>
                    </a:lnTo>
                    <a:lnTo>
                      <a:pt x="7935" y="2961"/>
                    </a:lnTo>
                    <a:lnTo>
                      <a:pt x="7896" y="2961"/>
                    </a:lnTo>
                    <a:lnTo>
                      <a:pt x="7817" y="2922"/>
                    </a:lnTo>
                    <a:lnTo>
                      <a:pt x="7620" y="2764"/>
                    </a:lnTo>
                    <a:lnTo>
                      <a:pt x="7501" y="2646"/>
                    </a:lnTo>
                    <a:lnTo>
                      <a:pt x="7383" y="2488"/>
                    </a:lnTo>
                    <a:lnTo>
                      <a:pt x="7304" y="2290"/>
                    </a:lnTo>
                    <a:lnTo>
                      <a:pt x="7185" y="2014"/>
                    </a:lnTo>
                    <a:lnTo>
                      <a:pt x="7106" y="1659"/>
                    </a:lnTo>
                    <a:lnTo>
                      <a:pt x="6948" y="1343"/>
                    </a:lnTo>
                    <a:lnTo>
                      <a:pt x="6751" y="1027"/>
                    </a:lnTo>
                    <a:lnTo>
                      <a:pt x="6514" y="790"/>
                    </a:lnTo>
                    <a:lnTo>
                      <a:pt x="6238" y="593"/>
                    </a:lnTo>
                    <a:lnTo>
                      <a:pt x="5922" y="395"/>
                    </a:lnTo>
                    <a:lnTo>
                      <a:pt x="5567" y="237"/>
                    </a:lnTo>
                    <a:lnTo>
                      <a:pt x="5172" y="119"/>
                    </a:lnTo>
                    <a:lnTo>
                      <a:pt x="5053" y="119"/>
                    </a:lnTo>
                    <a:lnTo>
                      <a:pt x="4856" y="79"/>
                    </a:lnTo>
                    <a:lnTo>
                      <a:pt x="4461" y="40"/>
                    </a:lnTo>
                    <a:lnTo>
                      <a:pt x="4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50" name="Google Shape;4750;p26"/>
              <p:cNvSpPr/>
              <p:nvPr/>
            </p:nvSpPr>
            <p:spPr>
              <a:xfrm>
                <a:off x="111590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51" name="Google Shape;4751;p26"/>
              <p:cNvSpPr/>
              <p:nvPr/>
            </p:nvSpPr>
            <p:spPr>
              <a:xfrm>
                <a:off x="191080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52" name="Google Shape;4752;p26"/>
              <p:cNvSpPr/>
              <p:nvPr/>
            </p:nvSpPr>
            <p:spPr>
              <a:xfrm>
                <a:off x="271161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4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6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53" name="Google Shape;4753;p26"/>
              <p:cNvSpPr/>
              <p:nvPr/>
            </p:nvSpPr>
            <p:spPr>
              <a:xfrm>
                <a:off x="351594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6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6" y="1185"/>
                    </a:lnTo>
                    <a:lnTo>
                      <a:pt x="1895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816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303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54" name="Google Shape;4754;p26"/>
              <p:cNvSpPr/>
              <p:nvPr/>
            </p:nvSpPr>
            <p:spPr>
              <a:xfrm>
                <a:off x="431674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8" y="1"/>
                    </a:moveTo>
                    <a:lnTo>
                      <a:pt x="750" y="40"/>
                    </a:lnTo>
                    <a:lnTo>
                      <a:pt x="592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0" y="790"/>
                    </a:lnTo>
                    <a:lnTo>
                      <a:pt x="0" y="988"/>
                    </a:lnTo>
                    <a:lnTo>
                      <a:pt x="40" y="1145"/>
                    </a:lnTo>
                    <a:lnTo>
                      <a:pt x="79" y="1303"/>
                    </a:lnTo>
                    <a:lnTo>
                      <a:pt x="158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6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8" y="1501"/>
                    </a:lnTo>
                    <a:lnTo>
                      <a:pt x="1737" y="1382"/>
                    </a:lnTo>
                    <a:lnTo>
                      <a:pt x="1816" y="1185"/>
                    </a:lnTo>
                    <a:lnTo>
                      <a:pt x="1856" y="1027"/>
                    </a:lnTo>
                    <a:lnTo>
                      <a:pt x="1895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79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55" name="Google Shape;4755;p26"/>
              <p:cNvSpPr/>
              <p:nvPr/>
            </p:nvSpPr>
            <p:spPr>
              <a:xfrm>
                <a:off x="5109259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56" name="Google Shape;4756;p26"/>
              <p:cNvSpPr/>
              <p:nvPr/>
            </p:nvSpPr>
            <p:spPr>
              <a:xfrm>
                <a:off x="5910061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6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5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4" y="1817"/>
                    </a:lnTo>
                    <a:lnTo>
                      <a:pt x="1382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1" y="119"/>
                    </a:lnTo>
                    <a:lnTo>
                      <a:pt x="1264" y="79"/>
                    </a:lnTo>
                    <a:lnTo>
                      <a:pt x="1224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57" name="Google Shape;4757;p26"/>
              <p:cNvSpPr/>
              <p:nvPr/>
            </p:nvSpPr>
            <p:spPr>
              <a:xfrm>
                <a:off x="6714393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4" y="1777"/>
                    </a:lnTo>
                    <a:lnTo>
                      <a:pt x="712" y="1856"/>
                    </a:lnTo>
                    <a:lnTo>
                      <a:pt x="1067" y="1856"/>
                    </a:lnTo>
                    <a:lnTo>
                      <a:pt x="1264" y="1817"/>
                    </a:lnTo>
                    <a:lnTo>
                      <a:pt x="1383" y="1738"/>
                    </a:lnTo>
                    <a:lnTo>
                      <a:pt x="1541" y="1619"/>
                    </a:lnTo>
                    <a:lnTo>
                      <a:pt x="1659" y="1501"/>
                    </a:lnTo>
                    <a:lnTo>
                      <a:pt x="1777" y="1382"/>
                    </a:lnTo>
                    <a:lnTo>
                      <a:pt x="1817" y="1185"/>
                    </a:lnTo>
                    <a:lnTo>
                      <a:pt x="189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817" y="514"/>
                    </a:lnTo>
                    <a:lnTo>
                      <a:pt x="1699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30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58" name="Google Shape;4758;p26"/>
              <p:cNvSpPr/>
              <p:nvPr/>
            </p:nvSpPr>
            <p:spPr>
              <a:xfrm>
                <a:off x="7515195" y="4889085"/>
                <a:ext cx="56724" cy="5555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857" extrusionOk="0">
                    <a:moveTo>
                      <a:pt x="909" y="1"/>
                    </a:moveTo>
                    <a:lnTo>
                      <a:pt x="751" y="40"/>
                    </a:lnTo>
                    <a:lnTo>
                      <a:pt x="593" y="79"/>
                    </a:lnTo>
                    <a:lnTo>
                      <a:pt x="435" y="119"/>
                    </a:lnTo>
                    <a:lnTo>
                      <a:pt x="317" y="237"/>
                    </a:lnTo>
                    <a:lnTo>
                      <a:pt x="198" y="356"/>
                    </a:lnTo>
                    <a:lnTo>
                      <a:pt x="119" y="474"/>
                    </a:lnTo>
                    <a:lnTo>
                      <a:pt x="40" y="632"/>
                    </a:lnTo>
                    <a:lnTo>
                      <a:pt x="1" y="790"/>
                    </a:lnTo>
                    <a:lnTo>
                      <a:pt x="1" y="988"/>
                    </a:lnTo>
                    <a:lnTo>
                      <a:pt x="40" y="1145"/>
                    </a:lnTo>
                    <a:lnTo>
                      <a:pt x="80" y="1303"/>
                    </a:lnTo>
                    <a:lnTo>
                      <a:pt x="159" y="1461"/>
                    </a:lnTo>
                    <a:lnTo>
                      <a:pt x="277" y="1580"/>
                    </a:lnTo>
                    <a:lnTo>
                      <a:pt x="396" y="1698"/>
                    </a:lnTo>
                    <a:lnTo>
                      <a:pt x="553" y="1777"/>
                    </a:lnTo>
                    <a:lnTo>
                      <a:pt x="711" y="1856"/>
                    </a:lnTo>
                    <a:lnTo>
                      <a:pt x="1067" y="1856"/>
                    </a:lnTo>
                    <a:lnTo>
                      <a:pt x="1225" y="1817"/>
                    </a:lnTo>
                    <a:lnTo>
                      <a:pt x="1383" y="1738"/>
                    </a:lnTo>
                    <a:lnTo>
                      <a:pt x="1540" y="1619"/>
                    </a:lnTo>
                    <a:lnTo>
                      <a:pt x="1659" y="1501"/>
                    </a:lnTo>
                    <a:lnTo>
                      <a:pt x="1738" y="1382"/>
                    </a:lnTo>
                    <a:lnTo>
                      <a:pt x="1817" y="1185"/>
                    </a:lnTo>
                    <a:lnTo>
                      <a:pt x="1856" y="1027"/>
                    </a:lnTo>
                    <a:lnTo>
                      <a:pt x="1896" y="830"/>
                    </a:lnTo>
                    <a:lnTo>
                      <a:pt x="1856" y="672"/>
                    </a:lnTo>
                    <a:lnTo>
                      <a:pt x="1777" y="514"/>
                    </a:lnTo>
                    <a:lnTo>
                      <a:pt x="1698" y="356"/>
                    </a:lnTo>
                    <a:lnTo>
                      <a:pt x="1580" y="237"/>
                    </a:lnTo>
                    <a:lnTo>
                      <a:pt x="1462" y="119"/>
                    </a:lnTo>
                    <a:lnTo>
                      <a:pt x="1264" y="79"/>
                    </a:lnTo>
                    <a:lnTo>
                      <a:pt x="1225" y="40"/>
                    </a:lnTo>
                    <a:lnTo>
                      <a:pt x="10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59" name="Google Shape;4759;p26"/>
              <p:cNvSpPr/>
              <p:nvPr/>
            </p:nvSpPr>
            <p:spPr>
              <a:xfrm>
                <a:off x="731327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60" name="Google Shape;4760;p26"/>
              <p:cNvSpPr/>
              <p:nvPr/>
            </p:nvSpPr>
            <p:spPr>
              <a:xfrm>
                <a:off x="102851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50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61" name="Google Shape;4761;p26"/>
              <p:cNvSpPr/>
              <p:nvPr/>
            </p:nvSpPr>
            <p:spPr>
              <a:xfrm>
                <a:off x="182931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62" name="Google Shape;4762;p26"/>
              <p:cNvSpPr/>
              <p:nvPr/>
            </p:nvSpPr>
            <p:spPr>
              <a:xfrm>
                <a:off x="2624192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63" name="Google Shape;4763;p26"/>
              <p:cNvSpPr/>
              <p:nvPr/>
            </p:nvSpPr>
            <p:spPr>
              <a:xfrm>
                <a:off x="342499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64" name="Google Shape;4764;p26"/>
              <p:cNvSpPr/>
              <p:nvPr/>
            </p:nvSpPr>
            <p:spPr>
              <a:xfrm>
                <a:off x="4229326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4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5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8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4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3" y="1895"/>
                    </a:lnTo>
                    <a:lnTo>
                      <a:pt x="1541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2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65" name="Google Shape;4765;p26"/>
              <p:cNvSpPr/>
              <p:nvPr/>
            </p:nvSpPr>
            <p:spPr>
              <a:xfrm>
                <a:off x="5027764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8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7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66" name="Google Shape;4766;p26"/>
              <p:cNvSpPr/>
              <p:nvPr/>
            </p:nvSpPr>
            <p:spPr>
              <a:xfrm>
                <a:off x="5822672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5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67" name="Google Shape;4767;p26"/>
              <p:cNvSpPr/>
              <p:nvPr/>
            </p:nvSpPr>
            <p:spPr>
              <a:xfrm>
                <a:off x="662347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5" y="198"/>
                    </a:lnTo>
                    <a:lnTo>
                      <a:pt x="237" y="277"/>
                    </a:lnTo>
                    <a:lnTo>
                      <a:pt x="11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40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16" y="1777"/>
                    </a:lnTo>
                    <a:lnTo>
                      <a:pt x="434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5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3" y="40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68" name="Google Shape;4768;p26"/>
              <p:cNvSpPr/>
              <p:nvPr/>
            </p:nvSpPr>
            <p:spPr>
              <a:xfrm>
                <a:off x="7427806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69" name="Google Shape;4769;p26"/>
              <p:cNvSpPr/>
              <p:nvPr/>
            </p:nvSpPr>
            <p:spPr>
              <a:xfrm>
                <a:off x="8243163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70" name="Google Shape;4770;p26"/>
              <p:cNvSpPr/>
              <p:nvPr/>
            </p:nvSpPr>
            <p:spPr>
              <a:xfrm>
                <a:off x="8586034" y="4891448"/>
                <a:ext cx="5789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58" y="395"/>
                    </a:lnTo>
                    <a:lnTo>
                      <a:pt x="40" y="672"/>
                    </a:lnTo>
                    <a:lnTo>
                      <a:pt x="0" y="909"/>
                    </a:lnTo>
                    <a:lnTo>
                      <a:pt x="79" y="1185"/>
                    </a:lnTo>
                    <a:lnTo>
                      <a:pt x="79" y="1343"/>
                    </a:lnTo>
                    <a:lnTo>
                      <a:pt x="158" y="1501"/>
                    </a:lnTo>
                    <a:lnTo>
                      <a:pt x="35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29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98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935" y="672"/>
                    </a:lnTo>
                    <a:lnTo>
                      <a:pt x="1816" y="435"/>
                    </a:lnTo>
                    <a:lnTo>
                      <a:pt x="1658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771" name="Google Shape;4771;p26"/>
              <p:cNvSpPr/>
              <p:nvPr/>
            </p:nvSpPr>
            <p:spPr>
              <a:xfrm>
                <a:off x="8890515" y="4891448"/>
                <a:ext cx="57920" cy="60254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014" extrusionOk="0">
                    <a:moveTo>
                      <a:pt x="790" y="0"/>
                    </a:moveTo>
                    <a:lnTo>
                      <a:pt x="553" y="40"/>
                    </a:lnTo>
                    <a:lnTo>
                      <a:pt x="356" y="198"/>
                    </a:lnTo>
                    <a:lnTo>
                      <a:pt x="237" y="277"/>
                    </a:lnTo>
                    <a:lnTo>
                      <a:pt x="119" y="395"/>
                    </a:lnTo>
                    <a:lnTo>
                      <a:pt x="40" y="672"/>
                    </a:lnTo>
                    <a:lnTo>
                      <a:pt x="1" y="909"/>
                    </a:lnTo>
                    <a:lnTo>
                      <a:pt x="40" y="1185"/>
                    </a:lnTo>
                    <a:lnTo>
                      <a:pt x="80" y="1343"/>
                    </a:lnTo>
                    <a:lnTo>
                      <a:pt x="159" y="1501"/>
                    </a:lnTo>
                    <a:lnTo>
                      <a:pt x="316" y="1777"/>
                    </a:lnTo>
                    <a:lnTo>
                      <a:pt x="435" y="1856"/>
                    </a:lnTo>
                    <a:lnTo>
                      <a:pt x="553" y="1935"/>
                    </a:lnTo>
                    <a:lnTo>
                      <a:pt x="830" y="2014"/>
                    </a:lnTo>
                    <a:lnTo>
                      <a:pt x="1106" y="2014"/>
                    </a:lnTo>
                    <a:lnTo>
                      <a:pt x="1382" y="1895"/>
                    </a:lnTo>
                    <a:lnTo>
                      <a:pt x="1540" y="1817"/>
                    </a:lnTo>
                    <a:lnTo>
                      <a:pt x="1659" y="1698"/>
                    </a:lnTo>
                    <a:lnTo>
                      <a:pt x="1777" y="1540"/>
                    </a:lnTo>
                    <a:lnTo>
                      <a:pt x="1856" y="1382"/>
                    </a:lnTo>
                    <a:lnTo>
                      <a:pt x="1935" y="1224"/>
                    </a:lnTo>
                    <a:lnTo>
                      <a:pt x="1935" y="1027"/>
                    </a:lnTo>
                    <a:lnTo>
                      <a:pt x="1935" y="869"/>
                    </a:lnTo>
                    <a:lnTo>
                      <a:pt x="1896" y="672"/>
                    </a:lnTo>
                    <a:lnTo>
                      <a:pt x="1817" y="435"/>
                    </a:lnTo>
                    <a:lnTo>
                      <a:pt x="1659" y="277"/>
                    </a:lnTo>
                    <a:lnTo>
                      <a:pt x="1461" y="119"/>
                    </a:lnTo>
                    <a:lnTo>
                      <a:pt x="1264" y="40"/>
                    </a:lnTo>
                    <a:lnTo>
                      <a:pt x="10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4772" name="Google Shape;4772;p26"/>
            <p:cNvSpPr/>
            <p:nvPr/>
          </p:nvSpPr>
          <p:spPr>
            <a:xfrm>
              <a:off x="373875" y="356625"/>
              <a:ext cx="8401200" cy="44355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3" name="Google Shape;4773;p26"/>
            <p:cNvSpPr/>
            <p:nvPr/>
          </p:nvSpPr>
          <p:spPr>
            <a:xfrm>
              <a:off x="-2075" y="-3150"/>
              <a:ext cx="9144000" cy="5155200"/>
            </a:xfrm>
            <a:prstGeom prst="rect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774" name="Google Shape;4774;p26"/>
          <p:cNvGrpSpPr/>
          <p:nvPr/>
        </p:nvGrpSpPr>
        <p:grpSpPr>
          <a:xfrm flipH="1">
            <a:off x="7596202" y="132125"/>
            <a:ext cx="1449050" cy="1457075"/>
            <a:chOff x="0" y="10400"/>
            <a:chExt cx="1449050" cy="1457075"/>
          </a:xfrm>
        </p:grpSpPr>
        <p:sp>
          <p:nvSpPr>
            <p:cNvPr id="4775" name="Google Shape;4775;p26"/>
            <p:cNvSpPr/>
            <p:nvPr/>
          </p:nvSpPr>
          <p:spPr>
            <a:xfrm>
              <a:off x="174950" y="122150"/>
              <a:ext cx="1258075" cy="1258550"/>
            </a:xfrm>
            <a:custGeom>
              <a:avLst/>
              <a:gdLst/>
              <a:ahLst/>
              <a:cxnLst/>
              <a:rect l="l" t="t" r="r" b="b"/>
              <a:pathLst>
                <a:path w="50323" h="50342" extrusionOk="0">
                  <a:moveTo>
                    <a:pt x="25161" y="1"/>
                  </a:moveTo>
                  <a:lnTo>
                    <a:pt x="24973" y="20"/>
                  </a:lnTo>
                  <a:lnTo>
                    <a:pt x="24784" y="39"/>
                  </a:lnTo>
                  <a:lnTo>
                    <a:pt x="24595" y="95"/>
                  </a:lnTo>
                  <a:lnTo>
                    <a:pt x="24426" y="152"/>
                  </a:lnTo>
                  <a:lnTo>
                    <a:pt x="24256" y="227"/>
                  </a:lnTo>
                  <a:lnTo>
                    <a:pt x="24105" y="322"/>
                  </a:lnTo>
                  <a:lnTo>
                    <a:pt x="23973" y="435"/>
                  </a:lnTo>
                  <a:lnTo>
                    <a:pt x="23822" y="567"/>
                  </a:lnTo>
                  <a:lnTo>
                    <a:pt x="23709" y="699"/>
                  </a:lnTo>
                  <a:lnTo>
                    <a:pt x="23596" y="831"/>
                  </a:lnTo>
                  <a:lnTo>
                    <a:pt x="23501" y="982"/>
                  </a:lnTo>
                  <a:lnTo>
                    <a:pt x="23426" y="1151"/>
                  </a:lnTo>
                  <a:lnTo>
                    <a:pt x="23369" y="1321"/>
                  </a:lnTo>
                  <a:lnTo>
                    <a:pt x="23313" y="1510"/>
                  </a:lnTo>
                  <a:lnTo>
                    <a:pt x="23294" y="1698"/>
                  </a:lnTo>
                  <a:lnTo>
                    <a:pt x="23275" y="1887"/>
                  </a:lnTo>
                  <a:lnTo>
                    <a:pt x="23275" y="6131"/>
                  </a:lnTo>
                  <a:lnTo>
                    <a:pt x="22445" y="1962"/>
                  </a:lnTo>
                  <a:lnTo>
                    <a:pt x="22407" y="1774"/>
                  </a:lnTo>
                  <a:lnTo>
                    <a:pt x="22332" y="1604"/>
                  </a:lnTo>
                  <a:lnTo>
                    <a:pt x="22256" y="1434"/>
                  </a:lnTo>
                  <a:lnTo>
                    <a:pt x="22162" y="1283"/>
                  </a:lnTo>
                  <a:lnTo>
                    <a:pt x="22049" y="1133"/>
                  </a:lnTo>
                  <a:lnTo>
                    <a:pt x="21936" y="1001"/>
                  </a:lnTo>
                  <a:lnTo>
                    <a:pt x="21804" y="887"/>
                  </a:lnTo>
                  <a:lnTo>
                    <a:pt x="21653" y="774"/>
                  </a:lnTo>
                  <a:lnTo>
                    <a:pt x="21502" y="680"/>
                  </a:lnTo>
                  <a:lnTo>
                    <a:pt x="21332" y="604"/>
                  </a:lnTo>
                  <a:lnTo>
                    <a:pt x="21163" y="548"/>
                  </a:lnTo>
                  <a:lnTo>
                    <a:pt x="20993" y="491"/>
                  </a:lnTo>
                  <a:lnTo>
                    <a:pt x="20804" y="472"/>
                  </a:lnTo>
                  <a:lnTo>
                    <a:pt x="20634" y="454"/>
                  </a:lnTo>
                  <a:lnTo>
                    <a:pt x="20446" y="472"/>
                  </a:lnTo>
                  <a:lnTo>
                    <a:pt x="20238" y="491"/>
                  </a:lnTo>
                  <a:lnTo>
                    <a:pt x="20069" y="548"/>
                  </a:lnTo>
                  <a:lnTo>
                    <a:pt x="19880" y="604"/>
                  </a:lnTo>
                  <a:lnTo>
                    <a:pt x="19710" y="680"/>
                  </a:lnTo>
                  <a:lnTo>
                    <a:pt x="19559" y="774"/>
                  </a:lnTo>
                  <a:lnTo>
                    <a:pt x="19408" y="887"/>
                  </a:lnTo>
                  <a:lnTo>
                    <a:pt x="19276" y="1019"/>
                  </a:lnTo>
                  <a:lnTo>
                    <a:pt x="19163" y="1151"/>
                  </a:lnTo>
                  <a:lnTo>
                    <a:pt x="19050" y="1283"/>
                  </a:lnTo>
                  <a:lnTo>
                    <a:pt x="18956" y="1434"/>
                  </a:lnTo>
                  <a:lnTo>
                    <a:pt x="18880" y="1604"/>
                  </a:lnTo>
                  <a:lnTo>
                    <a:pt x="18824" y="1774"/>
                  </a:lnTo>
                  <a:lnTo>
                    <a:pt x="18767" y="1944"/>
                  </a:lnTo>
                  <a:lnTo>
                    <a:pt x="18748" y="2132"/>
                  </a:lnTo>
                  <a:lnTo>
                    <a:pt x="18729" y="2321"/>
                  </a:lnTo>
                  <a:lnTo>
                    <a:pt x="18748" y="2509"/>
                  </a:lnTo>
                  <a:lnTo>
                    <a:pt x="18767" y="2698"/>
                  </a:lnTo>
                  <a:lnTo>
                    <a:pt x="19597" y="6866"/>
                  </a:lnTo>
                  <a:lnTo>
                    <a:pt x="17975" y="2943"/>
                  </a:lnTo>
                  <a:lnTo>
                    <a:pt x="17900" y="2774"/>
                  </a:lnTo>
                  <a:lnTo>
                    <a:pt x="17805" y="2604"/>
                  </a:lnTo>
                  <a:lnTo>
                    <a:pt x="17692" y="2453"/>
                  </a:lnTo>
                  <a:lnTo>
                    <a:pt x="17560" y="2321"/>
                  </a:lnTo>
                  <a:lnTo>
                    <a:pt x="17428" y="2208"/>
                  </a:lnTo>
                  <a:lnTo>
                    <a:pt x="17277" y="2094"/>
                  </a:lnTo>
                  <a:lnTo>
                    <a:pt x="17126" y="2000"/>
                  </a:lnTo>
                  <a:lnTo>
                    <a:pt x="16956" y="1925"/>
                  </a:lnTo>
                  <a:lnTo>
                    <a:pt x="16787" y="1868"/>
                  </a:lnTo>
                  <a:lnTo>
                    <a:pt x="16617" y="1812"/>
                  </a:lnTo>
                  <a:lnTo>
                    <a:pt x="16447" y="1793"/>
                  </a:lnTo>
                  <a:lnTo>
                    <a:pt x="16259" y="1774"/>
                  </a:lnTo>
                  <a:lnTo>
                    <a:pt x="16070" y="1793"/>
                  </a:lnTo>
                  <a:lnTo>
                    <a:pt x="15881" y="1812"/>
                  </a:lnTo>
                  <a:lnTo>
                    <a:pt x="15712" y="1868"/>
                  </a:lnTo>
                  <a:lnTo>
                    <a:pt x="15523" y="1925"/>
                  </a:lnTo>
                  <a:lnTo>
                    <a:pt x="15353" y="2000"/>
                  </a:lnTo>
                  <a:lnTo>
                    <a:pt x="15183" y="2094"/>
                  </a:lnTo>
                  <a:lnTo>
                    <a:pt x="15051" y="2208"/>
                  </a:lnTo>
                  <a:lnTo>
                    <a:pt x="14901" y="2340"/>
                  </a:lnTo>
                  <a:lnTo>
                    <a:pt x="14787" y="2472"/>
                  </a:lnTo>
                  <a:lnTo>
                    <a:pt x="14674" y="2623"/>
                  </a:lnTo>
                  <a:lnTo>
                    <a:pt x="14580" y="2774"/>
                  </a:lnTo>
                  <a:lnTo>
                    <a:pt x="14504" y="2943"/>
                  </a:lnTo>
                  <a:lnTo>
                    <a:pt x="14448" y="3113"/>
                  </a:lnTo>
                  <a:lnTo>
                    <a:pt x="14410" y="3283"/>
                  </a:lnTo>
                  <a:lnTo>
                    <a:pt x="14372" y="3453"/>
                  </a:lnTo>
                  <a:lnTo>
                    <a:pt x="14372" y="3641"/>
                  </a:lnTo>
                  <a:lnTo>
                    <a:pt x="14372" y="3830"/>
                  </a:lnTo>
                  <a:lnTo>
                    <a:pt x="14410" y="4018"/>
                  </a:lnTo>
                  <a:lnTo>
                    <a:pt x="14448" y="4188"/>
                  </a:lnTo>
                  <a:lnTo>
                    <a:pt x="14504" y="4377"/>
                  </a:lnTo>
                  <a:lnTo>
                    <a:pt x="16145" y="8300"/>
                  </a:lnTo>
                  <a:lnTo>
                    <a:pt x="13769" y="4773"/>
                  </a:lnTo>
                  <a:lnTo>
                    <a:pt x="13656" y="4622"/>
                  </a:lnTo>
                  <a:lnTo>
                    <a:pt x="13543" y="4471"/>
                  </a:lnTo>
                  <a:lnTo>
                    <a:pt x="13392" y="4358"/>
                  </a:lnTo>
                  <a:lnTo>
                    <a:pt x="13241" y="4245"/>
                  </a:lnTo>
                  <a:lnTo>
                    <a:pt x="13090" y="4150"/>
                  </a:lnTo>
                  <a:lnTo>
                    <a:pt x="12920" y="4075"/>
                  </a:lnTo>
                  <a:lnTo>
                    <a:pt x="12750" y="4018"/>
                  </a:lnTo>
                  <a:lnTo>
                    <a:pt x="12581" y="3962"/>
                  </a:lnTo>
                  <a:lnTo>
                    <a:pt x="12411" y="3943"/>
                  </a:lnTo>
                  <a:lnTo>
                    <a:pt x="12222" y="3924"/>
                  </a:lnTo>
                  <a:lnTo>
                    <a:pt x="12052" y="3943"/>
                  </a:lnTo>
                  <a:lnTo>
                    <a:pt x="11864" y="3962"/>
                  </a:lnTo>
                  <a:lnTo>
                    <a:pt x="11694" y="4018"/>
                  </a:lnTo>
                  <a:lnTo>
                    <a:pt x="11506" y="4075"/>
                  </a:lnTo>
                  <a:lnTo>
                    <a:pt x="11336" y="4150"/>
                  </a:lnTo>
                  <a:lnTo>
                    <a:pt x="11166" y="4245"/>
                  </a:lnTo>
                  <a:lnTo>
                    <a:pt x="11015" y="4358"/>
                  </a:lnTo>
                  <a:lnTo>
                    <a:pt x="10883" y="4490"/>
                  </a:lnTo>
                  <a:lnTo>
                    <a:pt x="10751" y="4622"/>
                  </a:lnTo>
                  <a:lnTo>
                    <a:pt x="10657" y="4773"/>
                  </a:lnTo>
                  <a:lnTo>
                    <a:pt x="10562" y="4943"/>
                  </a:lnTo>
                  <a:lnTo>
                    <a:pt x="10487" y="5093"/>
                  </a:lnTo>
                  <a:lnTo>
                    <a:pt x="10430" y="5263"/>
                  </a:lnTo>
                  <a:lnTo>
                    <a:pt x="10374" y="5452"/>
                  </a:lnTo>
                  <a:lnTo>
                    <a:pt x="10355" y="5622"/>
                  </a:lnTo>
                  <a:lnTo>
                    <a:pt x="10336" y="5791"/>
                  </a:lnTo>
                  <a:lnTo>
                    <a:pt x="10355" y="5980"/>
                  </a:lnTo>
                  <a:lnTo>
                    <a:pt x="10374" y="6169"/>
                  </a:lnTo>
                  <a:lnTo>
                    <a:pt x="10412" y="6338"/>
                  </a:lnTo>
                  <a:lnTo>
                    <a:pt x="10487" y="6508"/>
                  </a:lnTo>
                  <a:lnTo>
                    <a:pt x="10562" y="6678"/>
                  </a:lnTo>
                  <a:lnTo>
                    <a:pt x="10657" y="6848"/>
                  </a:lnTo>
                  <a:lnTo>
                    <a:pt x="13014" y="10394"/>
                  </a:lnTo>
                  <a:lnTo>
                    <a:pt x="10015" y="7376"/>
                  </a:lnTo>
                  <a:lnTo>
                    <a:pt x="9865" y="7244"/>
                  </a:lnTo>
                  <a:lnTo>
                    <a:pt x="9714" y="7130"/>
                  </a:lnTo>
                  <a:lnTo>
                    <a:pt x="9563" y="7036"/>
                  </a:lnTo>
                  <a:lnTo>
                    <a:pt x="9393" y="6961"/>
                  </a:lnTo>
                  <a:lnTo>
                    <a:pt x="9223" y="6904"/>
                  </a:lnTo>
                  <a:lnTo>
                    <a:pt x="9054" y="6866"/>
                  </a:lnTo>
                  <a:lnTo>
                    <a:pt x="8865" y="6848"/>
                  </a:lnTo>
                  <a:lnTo>
                    <a:pt x="8695" y="6829"/>
                  </a:lnTo>
                  <a:lnTo>
                    <a:pt x="8507" y="6848"/>
                  </a:lnTo>
                  <a:lnTo>
                    <a:pt x="8337" y="6866"/>
                  </a:lnTo>
                  <a:lnTo>
                    <a:pt x="8148" y="6904"/>
                  </a:lnTo>
                  <a:lnTo>
                    <a:pt x="7978" y="6961"/>
                  </a:lnTo>
                  <a:lnTo>
                    <a:pt x="7809" y="7036"/>
                  </a:lnTo>
                  <a:lnTo>
                    <a:pt x="7658" y="7130"/>
                  </a:lnTo>
                  <a:lnTo>
                    <a:pt x="7507" y="7244"/>
                  </a:lnTo>
                  <a:lnTo>
                    <a:pt x="7356" y="7376"/>
                  </a:lnTo>
                  <a:lnTo>
                    <a:pt x="7224" y="7527"/>
                  </a:lnTo>
                  <a:lnTo>
                    <a:pt x="7130" y="7677"/>
                  </a:lnTo>
                  <a:lnTo>
                    <a:pt x="7035" y="7828"/>
                  </a:lnTo>
                  <a:lnTo>
                    <a:pt x="6941" y="7998"/>
                  </a:lnTo>
                  <a:lnTo>
                    <a:pt x="6884" y="8168"/>
                  </a:lnTo>
                  <a:lnTo>
                    <a:pt x="6847" y="8338"/>
                  </a:lnTo>
                  <a:lnTo>
                    <a:pt x="6828" y="8526"/>
                  </a:lnTo>
                  <a:lnTo>
                    <a:pt x="6809" y="8696"/>
                  </a:lnTo>
                  <a:lnTo>
                    <a:pt x="6828" y="8885"/>
                  </a:lnTo>
                  <a:lnTo>
                    <a:pt x="6847" y="9054"/>
                  </a:lnTo>
                  <a:lnTo>
                    <a:pt x="6884" y="9243"/>
                  </a:lnTo>
                  <a:lnTo>
                    <a:pt x="6941" y="9413"/>
                  </a:lnTo>
                  <a:lnTo>
                    <a:pt x="7035" y="9582"/>
                  </a:lnTo>
                  <a:lnTo>
                    <a:pt x="7130" y="9733"/>
                  </a:lnTo>
                  <a:lnTo>
                    <a:pt x="7224" y="9884"/>
                  </a:lnTo>
                  <a:lnTo>
                    <a:pt x="7356" y="10035"/>
                  </a:lnTo>
                  <a:lnTo>
                    <a:pt x="10374" y="13034"/>
                  </a:lnTo>
                  <a:lnTo>
                    <a:pt x="10374" y="13034"/>
                  </a:lnTo>
                  <a:lnTo>
                    <a:pt x="6828" y="10676"/>
                  </a:lnTo>
                  <a:lnTo>
                    <a:pt x="6677" y="10582"/>
                  </a:lnTo>
                  <a:lnTo>
                    <a:pt x="6488" y="10488"/>
                  </a:lnTo>
                  <a:lnTo>
                    <a:pt x="6319" y="10431"/>
                  </a:lnTo>
                  <a:lnTo>
                    <a:pt x="6149" y="10394"/>
                  </a:lnTo>
                  <a:lnTo>
                    <a:pt x="5960" y="10375"/>
                  </a:lnTo>
                  <a:lnTo>
                    <a:pt x="5791" y="10356"/>
                  </a:lnTo>
                  <a:lnTo>
                    <a:pt x="5602" y="10375"/>
                  </a:lnTo>
                  <a:lnTo>
                    <a:pt x="5432" y="10394"/>
                  </a:lnTo>
                  <a:lnTo>
                    <a:pt x="5244" y="10431"/>
                  </a:lnTo>
                  <a:lnTo>
                    <a:pt x="5074" y="10507"/>
                  </a:lnTo>
                  <a:lnTo>
                    <a:pt x="4923" y="10582"/>
                  </a:lnTo>
                  <a:lnTo>
                    <a:pt x="4753" y="10676"/>
                  </a:lnTo>
                  <a:lnTo>
                    <a:pt x="4621" y="10771"/>
                  </a:lnTo>
                  <a:lnTo>
                    <a:pt x="4470" y="10903"/>
                  </a:lnTo>
                  <a:lnTo>
                    <a:pt x="4338" y="11035"/>
                  </a:lnTo>
                  <a:lnTo>
                    <a:pt x="4225" y="11186"/>
                  </a:lnTo>
                  <a:lnTo>
                    <a:pt x="4131" y="11355"/>
                  </a:lnTo>
                  <a:lnTo>
                    <a:pt x="4055" y="11525"/>
                  </a:lnTo>
                  <a:lnTo>
                    <a:pt x="3999" y="11695"/>
                  </a:lnTo>
                  <a:lnTo>
                    <a:pt x="3942" y="11884"/>
                  </a:lnTo>
                  <a:lnTo>
                    <a:pt x="3923" y="12053"/>
                  </a:lnTo>
                  <a:lnTo>
                    <a:pt x="3923" y="12242"/>
                  </a:lnTo>
                  <a:lnTo>
                    <a:pt x="3923" y="12431"/>
                  </a:lnTo>
                  <a:lnTo>
                    <a:pt x="3961" y="12600"/>
                  </a:lnTo>
                  <a:lnTo>
                    <a:pt x="3999" y="12770"/>
                  </a:lnTo>
                  <a:lnTo>
                    <a:pt x="4055" y="12940"/>
                  </a:lnTo>
                  <a:lnTo>
                    <a:pt x="4131" y="13110"/>
                  </a:lnTo>
                  <a:lnTo>
                    <a:pt x="4225" y="13260"/>
                  </a:lnTo>
                  <a:lnTo>
                    <a:pt x="4338" y="13411"/>
                  </a:lnTo>
                  <a:lnTo>
                    <a:pt x="4451" y="13543"/>
                  </a:lnTo>
                  <a:lnTo>
                    <a:pt x="4602" y="13675"/>
                  </a:lnTo>
                  <a:lnTo>
                    <a:pt x="4753" y="13789"/>
                  </a:lnTo>
                  <a:lnTo>
                    <a:pt x="8280" y="16165"/>
                  </a:lnTo>
                  <a:lnTo>
                    <a:pt x="8280" y="16165"/>
                  </a:lnTo>
                  <a:lnTo>
                    <a:pt x="4357" y="14524"/>
                  </a:lnTo>
                  <a:lnTo>
                    <a:pt x="4168" y="14468"/>
                  </a:lnTo>
                  <a:lnTo>
                    <a:pt x="3999" y="14411"/>
                  </a:lnTo>
                  <a:lnTo>
                    <a:pt x="3810" y="14392"/>
                  </a:lnTo>
                  <a:lnTo>
                    <a:pt x="3452" y="14392"/>
                  </a:lnTo>
                  <a:lnTo>
                    <a:pt x="3263" y="14430"/>
                  </a:lnTo>
                  <a:lnTo>
                    <a:pt x="3093" y="14468"/>
                  </a:lnTo>
                  <a:lnTo>
                    <a:pt x="2924" y="14524"/>
                  </a:lnTo>
                  <a:lnTo>
                    <a:pt x="2754" y="14600"/>
                  </a:lnTo>
                  <a:lnTo>
                    <a:pt x="2603" y="14694"/>
                  </a:lnTo>
                  <a:lnTo>
                    <a:pt x="2452" y="14807"/>
                  </a:lnTo>
                  <a:lnTo>
                    <a:pt x="2320" y="14920"/>
                  </a:lnTo>
                  <a:lnTo>
                    <a:pt x="2207" y="15052"/>
                  </a:lnTo>
                  <a:lnTo>
                    <a:pt x="2094" y="15203"/>
                  </a:lnTo>
                  <a:lnTo>
                    <a:pt x="1981" y="15373"/>
                  </a:lnTo>
                  <a:lnTo>
                    <a:pt x="1905" y="15543"/>
                  </a:lnTo>
                  <a:lnTo>
                    <a:pt x="1848" y="15731"/>
                  </a:lnTo>
                  <a:lnTo>
                    <a:pt x="1792" y="15901"/>
                  </a:lnTo>
                  <a:lnTo>
                    <a:pt x="1773" y="16090"/>
                  </a:lnTo>
                  <a:lnTo>
                    <a:pt x="1754" y="16278"/>
                  </a:lnTo>
                  <a:lnTo>
                    <a:pt x="1773" y="16448"/>
                  </a:lnTo>
                  <a:lnTo>
                    <a:pt x="1792" y="16637"/>
                  </a:lnTo>
                  <a:lnTo>
                    <a:pt x="1848" y="16806"/>
                  </a:lnTo>
                  <a:lnTo>
                    <a:pt x="1905" y="16976"/>
                  </a:lnTo>
                  <a:lnTo>
                    <a:pt x="1981" y="17146"/>
                  </a:lnTo>
                  <a:lnTo>
                    <a:pt x="2075" y="17297"/>
                  </a:lnTo>
                  <a:lnTo>
                    <a:pt x="2188" y="17448"/>
                  </a:lnTo>
                  <a:lnTo>
                    <a:pt x="2301" y="17580"/>
                  </a:lnTo>
                  <a:lnTo>
                    <a:pt x="2433" y="17693"/>
                  </a:lnTo>
                  <a:lnTo>
                    <a:pt x="2584" y="17806"/>
                  </a:lnTo>
                  <a:lnTo>
                    <a:pt x="2754" y="17919"/>
                  </a:lnTo>
                  <a:lnTo>
                    <a:pt x="2924" y="17995"/>
                  </a:lnTo>
                  <a:lnTo>
                    <a:pt x="6847" y="19617"/>
                  </a:lnTo>
                  <a:lnTo>
                    <a:pt x="6847" y="19617"/>
                  </a:lnTo>
                  <a:lnTo>
                    <a:pt x="2678" y="18787"/>
                  </a:lnTo>
                  <a:lnTo>
                    <a:pt x="2490" y="18768"/>
                  </a:lnTo>
                  <a:lnTo>
                    <a:pt x="2301" y="18749"/>
                  </a:lnTo>
                  <a:lnTo>
                    <a:pt x="2113" y="18768"/>
                  </a:lnTo>
                  <a:lnTo>
                    <a:pt x="1943" y="18787"/>
                  </a:lnTo>
                  <a:lnTo>
                    <a:pt x="1754" y="18843"/>
                  </a:lnTo>
                  <a:lnTo>
                    <a:pt x="1584" y="18900"/>
                  </a:lnTo>
                  <a:lnTo>
                    <a:pt x="1434" y="18975"/>
                  </a:lnTo>
                  <a:lnTo>
                    <a:pt x="1264" y="19070"/>
                  </a:lnTo>
                  <a:lnTo>
                    <a:pt x="1132" y="19183"/>
                  </a:lnTo>
                  <a:lnTo>
                    <a:pt x="1000" y="19296"/>
                  </a:lnTo>
                  <a:lnTo>
                    <a:pt x="868" y="19428"/>
                  </a:lnTo>
                  <a:lnTo>
                    <a:pt x="755" y="19579"/>
                  </a:lnTo>
                  <a:lnTo>
                    <a:pt x="660" y="19730"/>
                  </a:lnTo>
                  <a:lnTo>
                    <a:pt x="585" y="19900"/>
                  </a:lnTo>
                  <a:lnTo>
                    <a:pt x="528" y="20069"/>
                  </a:lnTo>
                  <a:lnTo>
                    <a:pt x="472" y="20258"/>
                  </a:lnTo>
                  <a:lnTo>
                    <a:pt x="453" y="20447"/>
                  </a:lnTo>
                  <a:lnTo>
                    <a:pt x="434" y="20635"/>
                  </a:lnTo>
                  <a:lnTo>
                    <a:pt x="453" y="20824"/>
                  </a:lnTo>
                  <a:lnTo>
                    <a:pt x="472" y="21012"/>
                  </a:lnTo>
                  <a:lnTo>
                    <a:pt x="528" y="21182"/>
                  </a:lnTo>
                  <a:lnTo>
                    <a:pt x="585" y="21352"/>
                  </a:lnTo>
                  <a:lnTo>
                    <a:pt x="660" y="21522"/>
                  </a:lnTo>
                  <a:lnTo>
                    <a:pt x="755" y="21673"/>
                  </a:lnTo>
                  <a:lnTo>
                    <a:pt x="868" y="21824"/>
                  </a:lnTo>
                  <a:lnTo>
                    <a:pt x="981" y="21956"/>
                  </a:lnTo>
                  <a:lnTo>
                    <a:pt x="1113" y="22069"/>
                  </a:lnTo>
                  <a:lnTo>
                    <a:pt x="1264" y="22182"/>
                  </a:lnTo>
                  <a:lnTo>
                    <a:pt x="1415" y="22276"/>
                  </a:lnTo>
                  <a:lnTo>
                    <a:pt x="1584" y="22352"/>
                  </a:lnTo>
                  <a:lnTo>
                    <a:pt x="1754" y="22427"/>
                  </a:lnTo>
                  <a:lnTo>
                    <a:pt x="1943" y="22465"/>
                  </a:lnTo>
                  <a:lnTo>
                    <a:pt x="6130" y="23295"/>
                  </a:lnTo>
                  <a:lnTo>
                    <a:pt x="1867" y="23295"/>
                  </a:lnTo>
                  <a:lnTo>
                    <a:pt x="1679" y="23314"/>
                  </a:lnTo>
                  <a:lnTo>
                    <a:pt x="1490" y="23332"/>
                  </a:lnTo>
                  <a:lnTo>
                    <a:pt x="1302" y="23389"/>
                  </a:lnTo>
                  <a:lnTo>
                    <a:pt x="1132" y="23446"/>
                  </a:lnTo>
                  <a:lnTo>
                    <a:pt x="981" y="23521"/>
                  </a:lnTo>
                  <a:lnTo>
                    <a:pt x="811" y="23615"/>
                  </a:lnTo>
                  <a:lnTo>
                    <a:pt x="679" y="23729"/>
                  </a:lnTo>
                  <a:lnTo>
                    <a:pt x="547" y="23842"/>
                  </a:lnTo>
                  <a:lnTo>
                    <a:pt x="415" y="23974"/>
                  </a:lnTo>
                  <a:lnTo>
                    <a:pt x="302" y="24125"/>
                  </a:lnTo>
                  <a:lnTo>
                    <a:pt x="226" y="24275"/>
                  </a:lnTo>
                  <a:lnTo>
                    <a:pt x="132" y="24445"/>
                  </a:lnTo>
                  <a:lnTo>
                    <a:pt x="76" y="24615"/>
                  </a:lnTo>
                  <a:lnTo>
                    <a:pt x="38" y="24804"/>
                  </a:lnTo>
                  <a:lnTo>
                    <a:pt x="0" y="24973"/>
                  </a:lnTo>
                  <a:lnTo>
                    <a:pt x="0" y="25181"/>
                  </a:lnTo>
                  <a:lnTo>
                    <a:pt x="0" y="25369"/>
                  </a:lnTo>
                  <a:lnTo>
                    <a:pt x="38" y="25558"/>
                  </a:lnTo>
                  <a:lnTo>
                    <a:pt x="76" y="25728"/>
                  </a:lnTo>
                  <a:lnTo>
                    <a:pt x="132" y="25898"/>
                  </a:lnTo>
                  <a:lnTo>
                    <a:pt x="226" y="26067"/>
                  </a:lnTo>
                  <a:lnTo>
                    <a:pt x="302" y="26218"/>
                  </a:lnTo>
                  <a:lnTo>
                    <a:pt x="415" y="26369"/>
                  </a:lnTo>
                  <a:lnTo>
                    <a:pt x="547" y="26501"/>
                  </a:lnTo>
                  <a:lnTo>
                    <a:pt x="679" y="26614"/>
                  </a:lnTo>
                  <a:lnTo>
                    <a:pt x="811" y="26727"/>
                  </a:lnTo>
                  <a:lnTo>
                    <a:pt x="981" y="26822"/>
                  </a:lnTo>
                  <a:lnTo>
                    <a:pt x="1132" y="26897"/>
                  </a:lnTo>
                  <a:lnTo>
                    <a:pt x="1302" y="26973"/>
                  </a:lnTo>
                  <a:lnTo>
                    <a:pt x="1490" y="27010"/>
                  </a:lnTo>
                  <a:lnTo>
                    <a:pt x="1679" y="27048"/>
                  </a:lnTo>
                  <a:lnTo>
                    <a:pt x="6130" y="27048"/>
                  </a:lnTo>
                  <a:lnTo>
                    <a:pt x="1943" y="27878"/>
                  </a:lnTo>
                  <a:lnTo>
                    <a:pt x="1754" y="27935"/>
                  </a:lnTo>
                  <a:lnTo>
                    <a:pt x="1584" y="27991"/>
                  </a:lnTo>
                  <a:lnTo>
                    <a:pt x="1415" y="28067"/>
                  </a:lnTo>
                  <a:lnTo>
                    <a:pt x="1264" y="28161"/>
                  </a:lnTo>
                  <a:lnTo>
                    <a:pt x="1113" y="28274"/>
                  </a:lnTo>
                  <a:lnTo>
                    <a:pt x="981" y="28406"/>
                  </a:lnTo>
                  <a:lnTo>
                    <a:pt x="868" y="28538"/>
                  </a:lnTo>
                  <a:lnTo>
                    <a:pt x="755" y="28670"/>
                  </a:lnTo>
                  <a:lnTo>
                    <a:pt x="660" y="28821"/>
                  </a:lnTo>
                  <a:lnTo>
                    <a:pt x="585" y="28991"/>
                  </a:lnTo>
                  <a:lnTo>
                    <a:pt x="528" y="29161"/>
                  </a:lnTo>
                  <a:lnTo>
                    <a:pt x="472" y="29330"/>
                  </a:lnTo>
                  <a:lnTo>
                    <a:pt x="453" y="29519"/>
                  </a:lnTo>
                  <a:lnTo>
                    <a:pt x="434" y="29708"/>
                  </a:lnTo>
                  <a:lnTo>
                    <a:pt x="453" y="29896"/>
                  </a:lnTo>
                  <a:lnTo>
                    <a:pt x="472" y="30085"/>
                  </a:lnTo>
                  <a:lnTo>
                    <a:pt x="528" y="30273"/>
                  </a:lnTo>
                  <a:lnTo>
                    <a:pt x="585" y="30443"/>
                  </a:lnTo>
                  <a:lnTo>
                    <a:pt x="660" y="30613"/>
                  </a:lnTo>
                  <a:lnTo>
                    <a:pt x="755" y="30764"/>
                  </a:lnTo>
                  <a:lnTo>
                    <a:pt x="868" y="30915"/>
                  </a:lnTo>
                  <a:lnTo>
                    <a:pt x="1000" y="31047"/>
                  </a:lnTo>
                  <a:lnTo>
                    <a:pt x="1132" y="31179"/>
                  </a:lnTo>
                  <a:lnTo>
                    <a:pt x="1264" y="31273"/>
                  </a:lnTo>
                  <a:lnTo>
                    <a:pt x="1434" y="31367"/>
                  </a:lnTo>
                  <a:lnTo>
                    <a:pt x="1584" y="31443"/>
                  </a:lnTo>
                  <a:lnTo>
                    <a:pt x="1754" y="31518"/>
                  </a:lnTo>
                  <a:lnTo>
                    <a:pt x="1943" y="31556"/>
                  </a:lnTo>
                  <a:lnTo>
                    <a:pt x="2113" y="31575"/>
                  </a:lnTo>
                  <a:lnTo>
                    <a:pt x="2301" y="31594"/>
                  </a:lnTo>
                  <a:lnTo>
                    <a:pt x="2490" y="31594"/>
                  </a:lnTo>
                  <a:lnTo>
                    <a:pt x="2678" y="31556"/>
                  </a:lnTo>
                  <a:lnTo>
                    <a:pt x="6847" y="30726"/>
                  </a:lnTo>
                  <a:lnTo>
                    <a:pt x="6847" y="30726"/>
                  </a:lnTo>
                  <a:lnTo>
                    <a:pt x="2924" y="32348"/>
                  </a:lnTo>
                  <a:lnTo>
                    <a:pt x="2754" y="32442"/>
                  </a:lnTo>
                  <a:lnTo>
                    <a:pt x="2584" y="32537"/>
                  </a:lnTo>
                  <a:lnTo>
                    <a:pt x="2433" y="32650"/>
                  </a:lnTo>
                  <a:lnTo>
                    <a:pt x="2301" y="32763"/>
                  </a:lnTo>
                  <a:lnTo>
                    <a:pt x="2188" y="32914"/>
                  </a:lnTo>
                  <a:lnTo>
                    <a:pt x="2075" y="33046"/>
                  </a:lnTo>
                  <a:lnTo>
                    <a:pt x="1981" y="33216"/>
                  </a:lnTo>
                  <a:lnTo>
                    <a:pt x="1905" y="33367"/>
                  </a:lnTo>
                  <a:lnTo>
                    <a:pt x="1848" y="33536"/>
                  </a:lnTo>
                  <a:lnTo>
                    <a:pt x="1792" y="33706"/>
                  </a:lnTo>
                  <a:lnTo>
                    <a:pt x="1773" y="33895"/>
                  </a:lnTo>
                  <a:lnTo>
                    <a:pt x="1754" y="34065"/>
                  </a:lnTo>
                  <a:lnTo>
                    <a:pt x="1773" y="34253"/>
                  </a:lnTo>
                  <a:lnTo>
                    <a:pt x="1792" y="34442"/>
                  </a:lnTo>
                  <a:lnTo>
                    <a:pt x="1848" y="34630"/>
                  </a:lnTo>
                  <a:lnTo>
                    <a:pt x="1905" y="34800"/>
                  </a:lnTo>
                  <a:lnTo>
                    <a:pt x="1981" y="34970"/>
                  </a:lnTo>
                  <a:lnTo>
                    <a:pt x="2094" y="35140"/>
                  </a:lnTo>
                  <a:lnTo>
                    <a:pt x="2207" y="35291"/>
                  </a:lnTo>
                  <a:lnTo>
                    <a:pt x="2320" y="35423"/>
                  </a:lnTo>
                  <a:lnTo>
                    <a:pt x="2452" y="35536"/>
                  </a:lnTo>
                  <a:lnTo>
                    <a:pt x="2603" y="35649"/>
                  </a:lnTo>
                  <a:lnTo>
                    <a:pt x="2754" y="35743"/>
                  </a:lnTo>
                  <a:lnTo>
                    <a:pt x="2924" y="35819"/>
                  </a:lnTo>
                  <a:lnTo>
                    <a:pt x="3093" y="35875"/>
                  </a:lnTo>
                  <a:lnTo>
                    <a:pt x="3263" y="35932"/>
                  </a:lnTo>
                  <a:lnTo>
                    <a:pt x="3452" y="35951"/>
                  </a:lnTo>
                  <a:lnTo>
                    <a:pt x="3621" y="35970"/>
                  </a:lnTo>
                  <a:lnTo>
                    <a:pt x="3810" y="35951"/>
                  </a:lnTo>
                  <a:lnTo>
                    <a:pt x="3999" y="35932"/>
                  </a:lnTo>
                  <a:lnTo>
                    <a:pt x="4168" y="35875"/>
                  </a:lnTo>
                  <a:lnTo>
                    <a:pt x="4357" y="35819"/>
                  </a:lnTo>
                  <a:lnTo>
                    <a:pt x="8280" y="34197"/>
                  </a:lnTo>
                  <a:lnTo>
                    <a:pt x="4753" y="36554"/>
                  </a:lnTo>
                  <a:lnTo>
                    <a:pt x="4602" y="36667"/>
                  </a:lnTo>
                  <a:lnTo>
                    <a:pt x="4451" y="36799"/>
                  </a:lnTo>
                  <a:lnTo>
                    <a:pt x="4338" y="36931"/>
                  </a:lnTo>
                  <a:lnTo>
                    <a:pt x="4225" y="37082"/>
                  </a:lnTo>
                  <a:lnTo>
                    <a:pt x="4131" y="37233"/>
                  </a:lnTo>
                  <a:lnTo>
                    <a:pt x="4055" y="37403"/>
                  </a:lnTo>
                  <a:lnTo>
                    <a:pt x="3999" y="37573"/>
                  </a:lnTo>
                  <a:lnTo>
                    <a:pt x="3961" y="37743"/>
                  </a:lnTo>
                  <a:lnTo>
                    <a:pt x="3923" y="37931"/>
                  </a:lnTo>
                  <a:lnTo>
                    <a:pt x="3923" y="38101"/>
                  </a:lnTo>
                  <a:lnTo>
                    <a:pt x="3923" y="38289"/>
                  </a:lnTo>
                  <a:lnTo>
                    <a:pt x="3942" y="38459"/>
                  </a:lnTo>
                  <a:lnTo>
                    <a:pt x="3999" y="38648"/>
                  </a:lnTo>
                  <a:lnTo>
                    <a:pt x="4055" y="38818"/>
                  </a:lnTo>
                  <a:lnTo>
                    <a:pt x="4131" y="38987"/>
                  </a:lnTo>
                  <a:lnTo>
                    <a:pt x="4225" y="39157"/>
                  </a:lnTo>
                  <a:lnTo>
                    <a:pt x="4338" y="39308"/>
                  </a:lnTo>
                  <a:lnTo>
                    <a:pt x="4470" y="39440"/>
                  </a:lnTo>
                  <a:lnTo>
                    <a:pt x="4621" y="39572"/>
                  </a:lnTo>
                  <a:lnTo>
                    <a:pt x="4753" y="39685"/>
                  </a:lnTo>
                  <a:lnTo>
                    <a:pt x="4923" y="39780"/>
                  </a:lnTo>
                  <a:lnTo>
                    <a:pt x="5074" y="39855"/>
                  </a:lnTo>
                  <a:lnTo>
                    <a:pt x="5244" y="39912"/>
                  </a:lnTo>
                  <a:lnTo>
                    <a:pt x="5432" y="39949"/>
                  </a:lnTo>
                  <a:lnTo>
                    <a:pt x="5602" y="39987"/>
                  </a:lnTo>
                  <a:lnTo>
                    <a:pt x="5960" y="39987"/>
                  </a:lnTo>
                  <a:lnTo>
                    <a:pt x="6149" y="39949"/>
                  </a:lnTo>
                  <a:lnTo>
                    <a:pt x="6319" y="39912"/>
                  </a:lnTo>
                  <a:lnTo>
                    <a:pt x="6488" y="39855"/>
                  </a:lnTo>
                  <a:lnTo>
                    <a:pt x="6677" y="39780"/>
                  </a:lnTo>
                  <a:lnTo>
                    <a:pt x="6828" y="39666"/>
                  </a:lnTo>
                  <a:lnTo>
                    <a:pt x="10374" y="37309"/>
                  </a:lnTo>
                  <a:lnTo>
                    <a:pt x="10374" y="37309"/>
                  </a:lnTo>
                  <a:lnTo>
                    <a:pt x="7356" y="40327"/>
                  </a:lnTo>
                  <a:lnTo>
                    <a:pt x="7224" y="40459"/>
                  </a:lnTo>
                  <a:lnTo>
                    <a:pt x="7130" y="40609"/>
                  </a:lnTo>
                  <a:lnTo>
                    <a:pt x="7035" y="40779"/>
                  </a:lnTo>
                  <a:lnTo>
                    <a:pt x="6941" y="40930"/>
                  </a:lnTo>
                  <a:lnTo>
                    <a:pt x="6884" y="41119"/>
                  </a:lnTo>
                  <a:lnTo>
                    <a:pt x="6847" y="41288"/>
                  </a:lnTo>
                  <a:lnTo>
                    <a:pt x="6828" y="41458"/>
                  </a:lnTo>
                  <a:lnTo>
                    <a:pt x="6809" y="41647"/>
                  </a:lnTo>
                  <a:lnTo>
                    <a:pt x="6828" y="41817"/>
                  </a:lnTo>
                  <a:lnTo>
                    <a:pt x="6847" y="42005"/>
                  </a:lnTo>
                  <a:lnTo>
                    <a:pt x="6884" y="42175"/>
                  </a:lnTo>
                  <a:lnTo>
                    <a:pt x="6941" y="42345"/>
                  </a:lnTo>
                  <a:lnTo>
                    <a:pt x="7035" y="42514"/>
                  </a:lnTo>
                  <a:lnTo>
                    <a:pt x="7130" y="42684"/>
                  </a:lnTo>
                  <a:lnTo>
                    <a:pt x="7224" y="42835"/>
                  </a:lnTo>
                  <a:lnTo>
                    <a:pt x="7356" y="42967"/>
                  </a:lnTo>
                  <a:lnTo>
                    <a:pt x="7507" y="43099"/>
                  </a:lnTo>
                  <a:lnTo>
                    <a:pt x="7658" y="43212"/>
                  </a:lnTo>
                  <a:lnTo>
                    <a:pt x="7809" y="43307"/>
                  </a:lnTo>
                  <a:lnTo>
                    <a:pt x="7978" y="43382"/>
                  </a:lnTo>
                  <a:lnTo>
                    <a:pt x="8148" y="43439"/>
                  </a:lnTo>
                  <a:lnTo>
                    <a:pt x="8337" y="43476"/>
                  </a:lnTo>
                  <a:lnTo>
                    <a:pt x="8507" y="43514"/>
                  </a:lnTo>
                  <a:lnTo>
                    <a:pt x="8865" y="43514"/>
                  </a:lnTo>
                  <a:lnTo>
                    <a:pt x="9054" y="43476"/>
                  </a:lnTo>
                  <a:lnTo>
                    <a:pt x="9223" y="43439"/>
                  </a:lnTo>
                  <a:lnTo>
                    <a:pt x="9393" y="43382"/>
                  </a:lnTo>
                  <a:lnTo>
                    <a:pt x="9563" y="43307"/>
                  </a:lnTo>
                  <a:lnTo>
                    <a:pt x="9714" y="43212"/>
                  </a:lnTo>
                  <a:lnTo>
                    <a:pt x="9865" y="43099"/>
                  </a:lnTo>
                  <a:lnTo>
                    <a:pt x="10015" y="42967"/>
                  </a:lnTo>
                  <a:lnTo>
                    <a:pt x="13014" y="39968"/>
                  </a:lnTo>
                  <a:lnTo>
                    <a:pt x="13014" y="39968"/>
                  </a:lnTo>
                  <a:lnTo>
                    <a:pt x="10657" y="43495"/>
                  </a:lnTo>
                  <a:lnTo>
                    <a:pt x="10562" y="43665"/>
                  </a:lnTo>
                  <a:lnTo>
                    <a:pt x="10487" y="43835"/>
                  </a:lnTo>
                  <a:lnTo>
                    <a:pt x="10412" y="44004"/>
                  </a:lnTo>
                  <a:lnTo>
                    <a:pt x="10374" y="44193"/>
                  </a:lnTo>
                  <a:lnTo>
                    <a:pt x="10355" y="44363"/>
                  </a:lnTo>
                  <a:lnTo>
                    <a:pt x="10336" y="44551"/>
                  </a:lnTo>
                  <a:lnTo>
                    <a:pt x="10355" y="44721"/>
                  </a:lnTo>
                  <a:lnTo>
                    <a:pt x="10374" y="44910"/>
                  </a:lnTo>
                  <a:lnTo>
                    <a:pt x="10430" y="45080"/>
                  </a:lnTo>
                  <a:lnTo>
                    <a:pt x="10487" y="45249"/>
                  </a:lnTo>
                  <a:lnTo>
                    <a:pt x="10562" y="45419"/>
                  </a:lnTo>
                  <a:lnTo>
                    <a:pt x="10657" y="45570"/>
                  </a:lnTo>
                  <a:lnTo>
                    <a:pt x="10751" y="45721"/>
                  </a:lnTo>
                  <a:lnTo>
                    <a:pt x="10883" y="45853"/>
                  </a:lnTo>
                  <a:lnTo>
                    <a:pt x="11015" y="45985"/>
                  </a:lnTo>
                  <a:lnTo>
                    <a:pt x="11166" y="46098"/>
                  </a:lnTo>
                  <a:lnTo>
                    <a:pt x="11336" y="46192"/>
                  </a:lnTo>
                  <a:lnTo>
                    <a:pt x="11506" y="46268"/>
                  </a:lnTo>
                  <a:lnTo>
                    <a:pt x="11694" y="46343"/>
                  </a:lnTo>
                  <a:lnTo>
                    <a:pt x="11864" y="46381"/>
                  </a:lnTo>
                  <a:lnTo>
                    <a:pt x="12052" y="46400"/>
                  </a:lnTo>
                  <a:lnTo>
                    <a:pt x="12222" y="46419"/>
                  </a:lnTo>
                  <a:lnTo>
                    <a:pt x="12411" y="46400"/>
                  </a:lnTo>
                  <a:lnTo>
                    <a:pt x="12581" y="46381"/>
                  </a:lnTo>
                  <a:lnTo>
                    <a:pt x="12750" y="46343"/>
                  </a:lnTo>
                  <a:lnTo>
                    <a:pt x="12920" y="46268"/>
                  </a:lnTo>
                  <a:lnTo>
                    <a:pt x="13090" y="46192"/>
                  </a:lnTo>
                  <a:lnTo>
                    <a:pt x="13241" y="46098"/>
                  </a:lnTo>
                  <a:lnTo>
                    <a:pt x="13392" y="46004"/>
                  </a:lnTo>
                  <a:lnTo>
                    <a:pt x="13543" y="45872"/>
                  </a:lnTo>
                  <a:lnTo>
                    <a:pt x="13656" y="45740"/>
                  </a:lnTo>
                  <a:lnTo>
                    <a:pt x="13769" y="45589"/>
                  </a:lnTo>
                  <a:lnTo>
                    <a:pt x="16145" y="42043"/>
                  </a:lnTo>
                  <a:lnTo>
                    <a:pt x="14504" y="45966"/>
                  </a:lnTo>
                  <a:lnTo>
                    <a:pt x="14448" y="46155"/>
                  </a:lnTo>
                  <a:lnTo>
                    <a:pt x="14410" y="46343"/>
                  </a:lnTo>
                  <a:lnTo>
                    <a:pt x="14372" y="46513"/>
                  </a:lnTo>
                  <a:lnTo>
                    <a:pt x="14372" y="46702"/>
                  </a:lnTo>
                  <a:lnTo>
                    <a:pt x="14372" y="46890"/>
                  </a:lnTo>
                  <a:lnTo>
                    <a:pt x="14410" y="47060"/>
                  </a:lnTo>
                  <a:lnTo>
                    <a:pt x="14448" y="47249"/>
                  </a:lnTo>
                  <a:lnTo>
                    <a:pt x="14504" y="47418"/>
                  </a:lnTo>
                  <a:lnTo>
                    <a:pt x="14580" y="47569"/>
                  </a:lnTo>
                  <a:lnTo>
                    <a:pt x="14674" y="47720"/>
                  </a:lnTo>
                  <a:lnTo>
                    <a:pt x="14787" y="47871"/>
                  </a:lnTo>
                  <a:lnTo>
                    <a:pt x="14901" y="48003"/>
                  </a:lnTo>
                  <a:lnTo>
                    <a:pt x="15051" y="48135"/>
                  </a:lnTo>
                  <a:lnTo>
                    <a:pt x="15183" y="48248"/>
                  </a:lnTo>
                  <a:lnTo>
                    <a:pt x="15353" y="48343"/>
                  </a:lnTo>
                  <a:lnTo>
                    <a:pt x="15523" y="48418"/>
                  </a:lnTo>
                  <a:lnTo>
                    <a:pt x="15712" y="48494"/>
                  </a:lnTo>
                  <a:lnTo>
                    <a:pt x="15881" y="48531"/>
                  </a:lnTo>
                  <a:lnTo>
                    <a:pt x="16070" y="48569"/>
                  </a:lnTo>
                  <a:lnTo>
                    <a:pt x="16259" y="48569"/>
                  </a:lnTo>
                  <a:lnTo>
                    <a:pt x="16447" y="48550"/>
                  </a:lnTo>
                  <a:lnTo>
                    <a:pt x="16617" y="48531"/>
                  </a:lnTo>
                  <a:lnTo>
                    <a:pt x="16787" y="48494"/>
                  </a:lnTo>
                  <a:lnTo>
                    <a:pt x="16956" y="48418"/>
                  </a:lnTo>
                  <a:lnTo>
                    <a:pt x="17126" y="48343"/>
                  </a:lnTo>
                  <a:lnTo>
                    <a:pt x="17277" y="48248"/>
                  </a:lnTo>
                  <a:lnTo>
                    <a:pt x="17428" y="48154"/>
                  </a:lnTo>
                  <a:lnTo>
                    <a:pt x="17560" y="48022"/>
                  </a:lnTo>
                  <a:lnTo>
                    <a:pt x="17692" y="47890"/>
                  </a:lnTo>
                  <a:lnTo>
                    <a:pt x="17805" y="47739"/>
                  </a:lnTo>
                  <a:lnTo>
                    <a:pt x="17900" y="47588"/>
                  </a:lnTo>
                  <a:lnTo>
                    <a:pt x="17975" y="47418"/>
                  </a:lnTo>
                  <a:lnTo>
                    <a:pt x="19597" y="43476"/>
                  </a:lnTo>
                  <a:lnTo>
                    <a:pt x="18767" y="47645"/>
                  </a:lnTo>
                  <a:lnTo>
                    <a:pt x="18748" y="47833"/>
                  </a:lnTo>
                  <a:lnTo>
                    <a:pt x="18729" y="48022"/>
                  </a:lnTo>
                  <a:lnTo>
                    <a:pt x="18748" y="48211"/>
                  </a:lnTo>
                  <a:lnTo>
                    <a:pt x="18767" y="48399"/>
                  </a:lnTo>
                  <a:lnTo>
                    <a:pt x="18824" y="48569"/>
                  </a:lnTo>
                  <a:lnTo>
                    <a:pt x="18880" y="48739"/>
                  </a:lnTo>
                  <a:lnTo>
                    <a:pt x="18956" y="48908"/>
                  </a:lnTo>
                  <a:lnTo>
                    <a:pt x="19050" y="49059"/>
                  </a:lnTo>
                  <a:lnTo>
                    <a:pt x="19163" y="49210"/>
                  </a:lnTo>
                  <a:lnTo>
                    <a:pt x="19276" y="49342"/>
                  </a:lnTo>
                  <a:lnTo>
                    <a:pt x="19408" y="49455"/>
                  </a:lnTo>
                  <a:lnTo>
                    <a:pt x="19559" y="49569"/>
                  </a:lnTo>
                  <a:lnTo>
                    <a:pt x="19710" y="49663"/>
                  </a:lnTo>
                  <a:lnTo>
                    <a:pt x="19880" y="49738"/>
                  </a:lnTo>
                  <a:lnTo>
                    <a:pt x="20069" y="49814"/>
                  </a:lnTo>
                  <a:lnTo>
                    <a:pt x="20238" y="49852"/>
                  </a:lnTo>
                  <a:lnTo>
                    <a:pt x="20446" y="49889"/>
                  </a:lnTo>
                  <a:lnTo>
                    <a:pt x="20804" y="49889"/>
                  </a:lnTo>
                  <a:lnTo>
                    <a:pt x="20993" y="49852"/>
                  </a:lnTo>
                  <a:lnTo>
                    <a:pt x="21163" y="49814"/>
                  </a:lnTo>
                  <a:lnTo>
                    <a:pt x="21332" y="49738"/>
                  </a:lnTo>
                  <a:lnTo>
                    <a:pt x="21502" y="49663"/>
                  </a:lnTo>
                  <a:lnTo>
                    <a:pt x="21653" y="49569"/>
                  </a:lnTo>
                  <a:lnTo>
                    <a:pt x="21804" y="49474"/>
                  </a:lnTo>
                  <a:lnTo>
                    <a:pt x="21936" y="49342"/>
                  </a:lnTo>
                  <a:lnTo>
                    <a:pt x="22049" y="49210"/>
                  </a:lnTo>
                  <a:lnTo>
                    <a:pt x="22162" y="49078"/>
                  </a:lnTo>
                  <a:lnTo>
                    <a:pt x="22256" y="48908"/>
                  </a:lnTo>
                  <a:lnTo>
                    <a:pt x="22332" y="48739"/>
                  </a:lnTo>
                  <a:lnTo>
                    <a:pt x="22407" y="48569"/>
                  </a:lnTo>
                  <a:lnTo>
                    <a:pt x="22445" y="48380"/>
                  </a:lnTo>
                  <a:lnTo>
                    <a:pt x="23275" y="44212"/>
                  </a:lnTo>
                  <a:lnTo>
                    <a:pt x="23275" y="48456"/>
                  </a:lnTo>
                  <a:lnTo>
                    <a:pt x="23294" y="48663"/>
                  </a:lnTo>
                  <a:lnTo>
                    <a:pt x="23313" y="48852"/>
                  </a:lnTo>
                  <a:lnTo>
                    <a:pt x="23369" y="49022"/>
                  </a:lnTo>
                  <a:lnTo>
                    <a:pt x="23426" y="49191"/>
                  </a:lnTo>
                  <a:lnTo>
                    <a:pt x="23501" y="49361"/>
                  </a:lnTo>
                  <a:lnTo>
                    <a:pt x="23596" y="49512"/>
                  </a:lnTo>
                  <a:lnTo>
                    <a:pt x="23709" y="49663"/>
                  </a:lnTo>
                  <a:lnTo>
                    <a:pt x="23822" y="49795"/>
                  </a:lnTo>
                  <a:lnTo>
                    <a:pt x="23973" y="49908"/>
                  </a:lnTo>
                  <a:lnTo>
                    <a:pt x="24105" y="50021"/>
                  </a:lnTo>
                  <a:lnTo>
                    <a:pt x="24256" y="50116"/>
                  </a:lnTo>
                  <a:lnTo>
                    <a:pt x="24426" y="50191"/>
                  </a:lnTo>
                  <a:lnTo>
                    <a:pt x="24595" y="50248"/>
                  </a:lnTo>
                  <a:lnTo>
                    <a:pt x="24784" y="50304"/>
                  </a:lnTo>
                  <a:lnTo>
                    <a:pt x="24973" y="50323"/>
                  </a:lnTo>
                  <a:lnTo>
                    <a:pt x="25161" y="50342"/>
                  </a:lnTo>
                  <a:lnTo>
                    <a:pt x="25350" y="50323"/>
                  </a:lnTo>
                  <a:lnTo>
                    <a:pt x="25538" y="50304"/>
                  </a:lnTo>
                  <a:lnTo>
                    <a:pt x="25708" y="50248"/>
                  </a:lnTo>
                  <a:lnTo>
                    <a:pt x="25878" y="50191"/>
                  </a:lnTo>
                  <a:lnTo>
                    <a:pt x="26048" y="50116"/>
                  </a:lnTo>
                  <a:lnTo>
                    <a:pt x="26199" y="50021"/>
                  </a:lnTo>
                  <a:lnTo>
                    <a:pt x="26349" y="49908"/>
                  </a:lnTo>
                  <a:lnTo>
                    <a:pt x="26481" y="49795"/>
                  </a:lnTo>
                  <a:lnTo>
                    <a:pt x="26595" y="49663"/>
                  </a:lnTo>
                  <a:lnTo>
                    <a:pt x="26708" y="49512"/>
                  </a:lnTo>
                  <a:lnTo>
                    <a:pt x="26802" y="49361"/>
                  </a:lnTo>
                  <a:lnTo>
                    <a:pt x="26878" y="49191"/>
                  </a:lnTo>
                  <a:lnTo>
                    <a:pt x="26953" y="49022"/>
                  </a:lnTo>
                  <a:lnTo>
                    <a:pt x="26991" y="48852"/>
                  </a:lnTo>
                  <a:lnTo>
                    <a:pt x="27028" y="48663"/>
                  </a:lnTo>
                  <a:lnTo>
                    <a:pt x="27028" y="48456"/>
                  </a:lnTo>
                  <a:lnTo>
                    <a:pt x="27028" y="44212"/>
                  </a:lnTo>
                  <a:lnTo>
                    <a:pt x="27858" y="48380"/>
                  </a:lnTo>
                  <a:lnTo>
                    <a:pt x="27915" y="48569"/>
                  </a:lnTo>
                  <a:lnTo>
                    <a:pt x="27971" y="48739"/>
                  </a:lnTo>
                  <a:lnTo>
                    <a:pt x="28047" y="48908"/>
                  </a:lnTo>
                  <a:lnTo>
                    <a:pt x="28141" y="49078"/>
                  </a:lnTo>
                  <a:lnTo>
                    <a:pt x="28254" y="49210"/>
                  </a:lnTo>
                  <a:lnTo>
                    <a:pt x="28386" y="49342"/>
                  </a:lnTo>
                  <a:lnTo>
                    <a:pt x="28518" y="49474"/>
                  </a:lnTo>
                  <a:lnTo>
                    <a:pt x="28650" y="49569"/>
                  </a:lnTo>
                  <a:lnTo>
                    <a:pt x="28820" y="49663"/>
                  </a:lnTo>
                  <a:lnTo>
                    <a:pt x="28971" y="49738"/>
                  </a:lnTo>
                  <a:lnTo>
                    <a:pt x="29141" y="49814"/>
                  </a:lnTo>
                  <a:lnTo>
                    <a:pt x="29329" y="49852"/>
                  </a:lnTo>
                  <a:lnTo>
                    <a:pt x="29499" y="49889"/>
                  </a:lnTo>
                  <a:lnTo>
                    <a:pt x="29876" y="49889"/>
                  </a:lnTo>
                  <a:lnTo>
                    <a:pt x="30065" y="49852"/>
                  </a:lnTo>
                  <a:lnTo>
                    <a:pt x="30254" y="49814"/>
                  </a:lnTo>
                  <a:lnTo>
                    <a:pt x="30423" y="49738"/>
                  </a:lnTo>
                  <a:lnTo>
                    <a:pt x="30593" y="49663"/>
                  </a:lnTo>
                  <a:lnTo>
                    <a:pt x="30744" y="49569"/>
                  </a:lnTo>
                  <a:lnTo>
                    <a:pt x="30895" y="49455"/>
                  </a:lnTo>
                  <a:lnTo>
                    <a:pt x="31027" y="49342"/>
                  </a:lnTo>
                  <a:lnTo>
                    <a:pt x="31159" y="49210"/>
                  </a:lnTo>
                  <a:lnTo>
                    <a:pt x="31253" y="49059"/>
                  </a:lnTo>
                  <a:lnTo>
                    <a:pt x="31348" y="48908"/>
                  </a:lnTo>
                  <a:lnTo>
                    <a:pt x="31423" y="48739"/>
                  </a:lnTo>
                  <a:lnTo>
                    <a:pt x="31499" y="48569"/>
                  </a:lnTo>
                  <a:lnTo>
                    <a:pt x="31536" y="48399"/>
                  </a:lnTo>
                  <a:lnTo>
                    <a:pt x="31574" y="48211"/>
                  </a:lnTo>
                  <a:lnTo>
                    <a:pt x="31574" y="48022"/>
                  </a:lnTo>
                  <a:lnTo>
                    <a:pt x="31574" y="47833"/>
                  </a:lnTo>
                  <a:lnTo>
                    <a:pt x="31536" y="47645"/>
                  </a:lnTo>
                  <a:lnTo>
                    <a:pt x="30706" y="43476"/>
                  </a:lnTo>
                  <a:lnTo>
                    <a:pt x="32328" y="47418"/>
                  </a:lnTo>
                  <a:lnTo>
                    <a:pt x="32423" y="47588"/>
                  </a:lnTo>
                  <a:lnTo>
                    <a:pt x="32517" y="47739"/>
                  </a:lnTo>
                  <a:lnTo>
                    <a:pt x="32630" y="47890"/>
                  </a:lnTo>
                  <a:lnTo>
                    <a:pt x="32762" y="48022"/>
                  </a:lnTo>
                  <a:lnTo>
                    <a:pt x="32894" y="48154"/>
                  </a:lnTo>
                  <a:lnTo>
                    <a:pt x="33026" y="48248"/>
                  </a:lnTo>
                  <a:lnTo>
                    <a:pt x="33196" y="48343"/>
                  </a:lnTo>
                  <a:lnTo>
                    <a:pt x="33347" y="48418"/>
                  </a:lnTo>
                  <a:lnTo>
                    <a:pt x="33517" y="48494"/>
                  </a:lnTo>
                  <a:lnTo>
                    <a:pt x="33705" y="48531"/>
                  </a:lnTo>
                  <a:lnTo>
                    <a:pt x="33875" y="48550"/>
                  </a:lnTo>
                  <a:lnTo>
                    <a:pt x="34064" y="48569"/>
                  </a:lnTo>
                  <a:lnTo>
                    <a:pt x="34233" y="48569"/>
                  </a:lnTo>
                  <a:lnTo>
                    <a:pt x="34422" y="48531"/>
                  </a:lnTo>
                  <a:lnTo>
                    <a:pt x="34611" y="48494"/>
                  </a:lnTo>
                  <a:lnTo>
                    <a:pt x="34780" y="48418"/>
                  </a:lnTo>
                  <a:lnTo>
                    <a:pt x="34969" y="48343"/>
                  </a:lnTo>
                  <a:lnTo>
                    <a:pt x="35120" y="48248"/>
                  </a:lnTo>
                  <a:lnTo>
                    <a:pt x="35271" y="48135"/>
                  </a:lnTo>
                  <a:lnTo>
                    <a:pt x="35403" y="48003"/>
                  </a:lnTo>
                  <a:lnTo>
                    <a:pt x="35535" y="47871"/>
                  </a:lnTo>
                  <a:lnTo>
                    <a:pt x="35629" y="47720"/>
                  </a:lnTo>
                  <a:lnTo>
                    <a:pt x="35723" y="47569"/>
                  </a:lnTo>
                  <a:lnTo>
                    <a:pt x="35799" y="47418"/>
                  </a:lnTo>
                  <a:lnTo>
                    <a:pt x="35856" y="47249"/>
                  </a:lnTo>
                  <a:lnTo>
                    <a:pt x="35912" y="47060"/>
                  </a:lnTo>
                  <a:lnTo>
                    <a:pt x="35931" y="46890"/>
                  </a:lnTo>
                  <a:lnTo>
                    <a:pt x="35950" y="46702"/>
                  </a:lnTo>
                  <a:lnTo>
                    <a:pt x="35931" y="46513"/>
                  </a:lnTo>
                  <a:lnTo>
                    <a:pt x="35912" y="46343"/>
                  </a:lnTo>
                  <a:lnTo>
                    <a:pt x="35874" y="46155"/>
                  </a:lnTo>
                  <a:lnTo>
                    <a:pt x="35799" y="45966"/>
                  </a:lnTo>
                  <a:lnTo>
                    <a:pt x="34177" y="42043"/>
                  </a:lnTo>
                  <a:lnTo>
                    <a:pt x="34177" y="42043"/>
                  </a:lnTo>
                  <a:lnTo>
                    <a:pt x="36535" y="45589"/>
                  </a:lnTo>
                  <a:lnTo>
                    <a:pt x="36648" y="45740"/>
                  </a:lnTo>
                  <a:lnTo>
                    <a:pt x="36780" y="45872"/>
                  </a:lnTo>
                  <a:lnTo>
                    <a:pt x="36912" y="46004"/>
                  </a:lnTo>
                  <a:lnTo>
                    <a:pt x="37063" y="46098"/>
                  </a:lnTo>
                  <a:lnTo>
                    <a:pt x="37214" y="46192"/>
                  </a:lnTo>
                  <a:lnTo>
                    <a:pt x="37383" y="46268"/>
                  </a:lnTo>
                  <a:lnTo>
                    <a:pt x="37553" y="46343"/>
                  </a:lnTo>
                  <a:lnTo>
                    <a:pt x="37723" y="46381"/>
                  </a:lnTo>
                  <a:lnTo>
                    <a:pt x="37911" y="46400"/>
                  </a:lnTo>
                  <a:lnTo>
                    <a:pt x="38081" y="46419"/>
                  </a:lnTo>
                  <a:lnTo>
                    <a:pt x="38270" y="46400"/>
                  </a:lnTo>
                  <a:lnTo>
                    <a:pt x="38458" y="46381"/>
                  </a:lnTo>
                  <a:lnTo>
                    <a:pt x="38628" y="46343"/>
                  </a:lnTo>
                  <a:lnTo>
                    <a:pt x="38798" y="46268"/>
                  </a:lnTo>
                  <a:lnTo>
                    <a:pt x="38968" y="46192"/>
                  </a:lnTo>
                  <a:lnTo>
                    <a:pt x="39137" y="46098"/>
                  </a:lnTo>
                  <a:lnTo>
                    <a:pt x="39288" y="45985"/>
                  </a:lnTo>
                  <a:lnTo>
                    <a:pt x="39439" y="45853"/>
                  </a:lnTo>
                  <a:lnTo>
                    <a:pt x="39552" y="45721"/>
                  </a:lnTo>
                  <a:lnTo>
                    <a:pt x="39666" y="45570"/>
                  </a:lnTo>
                  <a:lnTo>
                    <a:pt x="39760" y="45419"/>
                  </a:lnTo>
                  <a:lnTo>
                    <a:pt x="39835" y="45249"/>
                  </a:lnTo>
                  <a:lnTo>
                    <a:pt x="39892" y="45080"/>
                  </a:lnTo>
                  <a:lnTo>
                    <a:pt x="39930" y="44910"/>
                  </a:lnTo>
                  <a:lnTo>
                    <a:pt x="39967" y="44721"/>
                  </a:lnTo>
                  <a:lnTo>
                    <a:pt x="39967" y="44551"/>
                  </a:lnTo>
                  <a:lnTo>
                    <a:pt x="39967" y="44363"/>
                  </a:lnTo>
                  <a:lnTo>
                    <a:pt x="39930" y="44193"/>
                  </a:lnTo>
                  <a:lnTo>
                    <a:pt x="39892" y="44004"/>
                  </a:lnTo>
                  <a:lnTo>
                    <a:pt x="39835" y="43835"/>
                  </a:lnTo>
                  <a:lnTo>
                    <a:pt x="39760" y="43665"/>
                  </a:lnTo>
                  <a:lnTo>
                    <a:pt x="39647" y="43495"/>
                  </a:lnTo>
                  <a:lnTo>
                    <a:pt x="37289" y="39968"/>
                  </a:lnTo>
                  <a:lnTo>
                    <a:pt x="37289" y="39968"/>
                  </a:lnTo>
                  <a:lnTo>
                    <a:pt x="40307" y="42967"/>
                  </a:lnTo>
                  <a:lnTo>
                    <a:pt x="40439" y="43099"/>
                  </a:lnTo>
                  <a:lnTo>
                    <a:pt x="40590" y="43212"/>
                  </a:lnTo>
                  <a:lnTo>
                    <a:pt x="40759" y="43307"/>
                  </a:lnTo>
                  <a:lnTo>
                    <a:pt x="40929" y="43382"/>
                  </a:lnTo>
                  <a:lnTo>
                    <a:pt x="41099" y="43439"/>
                  </a:lnTo>
                  <a:lnTo>
                    <a:pt x="41269" y="43476"/>
                  </a:lnTo>
                  <a:lnTo>
                    <a:pt x="41438" y="43514"/>
                  </a:lnTo>
                  <a:lnTo>
                    <a:pt x="41797" y="43514"/>
                  </a:lnTo>
                  <a:lnTo>
                    <a:pt x="41985" y="43476"/>
                  </a:lnTo>
                  <a:lnTo>
                    <a:pt x="42155" y="43439"/>
                  </a:lnTo>
                  <a:lnTo>
                    <a:pt x="42325" y="43382"/>
                  </a:lnTo>
                  <a:lnTo>
                    <a:pt x="42495" y="43307"/>
                  </a:lnTo>
                  <a:lnTo>
                    <a:pt x="42664" y="43212"/>
                  </a:lnTo>
                  <a:lnTo>
                    <a:pt x="42815" y="43099"/>
                  </a:lnTo>
                  <a:lnTo>
                    <a:pt x="42947" y="42967"/>
                  </a:lnTo>
                  <a:lnTo>
                    <a:pt x="43079" y="42835"/>
                  </a:lnTo>
                  <a:lnTo>
                    <a:pt x="43193" y="42684"/>
                  </a:lnTo>
                  <a:lnTo>
                    <a:pt x="43287" y="42514"/>
                  </a:lnTo>
                  <a:lnTo>
                    <a:pt x="43362" y="42345"/>
                  </a:lnTo>
                  <a:lnTo>
                    <a:pt x="43419" y="42175"/>
                  </a:lnTo>
                  <a:lnTo>
                    <a:pt x="43476" y="42005"/>
                  </a:lnTo>
                  <a:lnTo>
                    <a:pt x="43494" y="41817"/>
                  </a:lnTo>
                  <a:lnTo>
                    <a:pt x="43494" y="41647"/>
                  </a:lnTo>
                  <a:lnTo>
                    <a:pt x="43494" y="41458"/>
                  </a:lnTo>
                  <a:lnTo>
                    <a:pt x="43476" y="41288"/>
                  </a:lnTo>
                  <a:lnTo>
                    <a:pt x="43419" y="41119"/>
                  </a:lnTo>
                  <a:lnTo>
                    <a:pt x="43362" y="40930"/>
                  </a:lnTo>
                  <a:lnTo>
                    <a:pt x="43287" y="40779"/>
                  </a:lnTo>
                  <a:lnTo>
                    <a:pt x="43193" y="40609"/>
                  </a:lnTo>
                  <a:lnTo>
                    <a:pt x="43079" y="40459"/>
                  </a:lnTo>
                  <a:lnTo>
                    <a:pt x="42947" y="40327"/>
                  </a:lnTo>
                  <a:lnTo>
                    <a:pt x="39948" y="37309"/>
                  </a:lnTo>
                  <a:lnTo>
                    <a:pt x="43476" y="39666"/>
                  </a:lnTo>
                  <a:lnTo>
                    <a:pt x="43645" y="39780"/>
                  </a:lnTo>
                  <a:lnTo>
                    <a:pt x="43815" y="39855"/>
                  </a:lnTo>
                  <a:lnTo>
                    <a:pt x="43985" y="39912"/>
                  </a:lnTo>
                  <a:lnTo>
                    <a:pt x="44173" y="39949"/>
                  </a:lnTo>
                  <a:lnTo>
                    <a:pt x="44343" y="39987"/>
                  </a:lnTo>
                  <a:lnTo>
                    <a:pt x="44701" y="39987"/>
                  </a:lnTo>
                  <a:lnTo>
                    <a:pt x="44890" y="39949"/>
                  </a:lnTo>
                  <a:lnTo>
                    <a:pt x="45060" y="39912"/>
                  </a:lnTo>
                  <a:lnTo>
                    <a:pt x="45230" y="39855"/>
                  </a:lnTo>
                  <a:lnTo>
                    <a:pt x="45399" y="39780"/>
                  </a:lnTo>
                  <a:lnTo>
                    <a:pt x="45550" y="39685"/>
                  </a:lnTo>
                  <a:lnTo>
                    <a:pt x="45701" y="39572"/>
                  </a:lnTo>
                  <a:lnTo>
                    <a:pt x="45833" y="39440"/>
                  </a:lnTo>
                  <a:lnTo>
                    <a:pt x="45965" y="39308"/>
                  </a:lnTo>
                  <a:lnTo>
                    <a:pt x="46078" y="39157"/>
                  </a:lnTo>
                  <a:lnTo>
                    <a:pt x="46173" y="38987"/>
                  </a:lnTo>
                  <a:lnTo>
                    <a:pt x="46267" y="38818"/>
                  </a:lnTo>
                  <a:lnTo>
                    <a:pt x="46324" y="38648"/>
                  </a:lnTo>
                  <a:lnTo>
                    <a:pt x="46361" y="38459"/>
                  </a:lnTo>
                  <a:lnTo>
                    <a:pt x="46380" y="38289"/>
                  </a:lnTo>
                  <a:lnTo>
                    <a:pt x="46399" y="38101"/>
                  </a:lnTo>
                  <a:lnTo>
                    <a:pt x="46380" y="37931"/>
                  </a:lnTo>
                  <a:lnTo>
                    <a:pt x="46361" y="37743"/>
                  </a:lnTo>
                  <a:lnTo>
                    <a:pt x="46324" y="37573"/>
                  </a:lnTo>
                  <a:lnTo>
                    <a:pt x="46267" y="37403"/>
                  </a:lnTo>
                  <a:lnTo>
                    <a:pt x="46173" y="37233"/>
                  </a:lnTo>
                  <a:lnTo>
                    <a:pt x="46097" y="37082"/>
                  </a:lnTo>
                  <a:lnTo>
                    <a:pt x="45984" y="36931"/>
                  </a:lnTo>
                  <a:lnTo>
                    <a:pt x="45852" y="36799"/>
                  </a:lnTo>
                  <a:lnTo>
                    <a:pt x="45720" y="36667"/>
                  </a:lnTo>
                  <a:lnTo>
                    <a:pt x="45569" y="36554"/>
                  </a:lnTo>
                  <a:lnTo>
                    <a:pt x="42023" y="34197"/>
                  </a:lnTo>
                  <a:lnTo>
                    <a:pt x="45965" y="35819"/>
                  </a:lnTo>
                  <a:lnTo>
                    <a:pt x="46135" y="35875"/>
                  </a:lnTo>
                  <a:lnTo>
                    <a:pt x="46324" y="35932"/>
                  </a:lnTo>
                  <a:lnTo>
                    <a:pt x="46512" y="35951"/>
                  </a:lnTo>
                  <a:lnTo>
                    <a:pt x="46682" y="35970"/>
                  </a:lnTo>
                  <a:lnTo>
                    <a:pt x="46871" y="35951"/>
                  </a:lnTo>
                  <a:lnTo>
                    <a:pt x="47040" y="35932"/>
                  </a:lnTo>
                  <a:lnTo>
                    <a:pt x="47229" y="35875"/>
                  </a:lnTo>
                  <a:lnTo>
                    <a:pt x="47399" y="35819"/>
                  </a:lnTo>
                  <a:lnTo>
                    <a:pt x="47550" y="35743"/>
                  </a:lnTo>
                  <a:lnTo>
                    <a:pt x="47700" y="35649"/>
                  </a:lnTo>
                  <a:lnTo>
                    <a:pt x="47851" y="35536"/>
                  </a:lnTo>
                  <a:lnTo>
                    <a:pt x="47983" y="35423"/>
                  </a:lnTo>
                  <a:lnTo>
                    <a:pt x="48115" y="35291"/>
                  </a:lnTo>
                  <a:lnTo>
                    <a:pt x="48229" y="35140"/>
                  </a:lnTo>
                  <a:lnTo>
                    <a:pt x="48323" y="34970"/>
                  </a:lnTo>
                  <a:lnTo>
                    <a:pt x="48398" y="34800"/>
                  </a:lnTo>
                  <a:lnTo>
                    <a:pt x="48474" y="34630"/>
                  </a:lnTo>
                  <a:lnTo>
                    <a:pt x="48511" y="34442"/>
                  </a:lnTo>
                  <a:lnTo>
                    <a:pt x="48549" y="34253"/>
                  </a:lnTo>
                  <a:lnTo>
                    <a:pt x="48549" y="34083"/>
                  </a:lnTo>
                  <a:lnTo>
                    <a:pt x="48530" y="33895"/>
                  </a:lnTo>
                  <a:lnTo>
                    <a:pt x="48511" y="33706"/>
                  </a:lnTo>
                  <a:lnTo>
                    <a:pt x="48474" y="33536"/>
                  </a:lnTo>
                  <a:lnTo>
                    <a:pt x="48398" y="33367"/>
                  </a:lnTo>
                  <a:lnTo>
                    <a:pt x="48323" y="33216"/>
                  </a:lnTo>
                  <a:lnTo>
                    <a:pt x="48229" y="33046"/>
                  </a:lnTo>
                  <a:lnTo>
                    <a:pt x="48134" y="32914"/>
                  </a:lnTo>
                  <a:lnTo>
                    <a:pt x="48002" y="32763"/>
                  </a:lnTo>
                  <a:lnTo>
                    <a:pt x="47870" y="32650"/>
                  </a:lnTo>
                  <a:lnTo>
                    <a:pt x="47719" y="32537"/>
                  </a:lnTo>
                  <a:lnTo>
                    <a:pt x="47568" y="32442"/>
                  </a:lnTo>
                  <a:lnTo>
                    <a:pt x="47399" y="32348"/>
                  </a:lnTo>
                  <a:lnTo>
                    <a:pt x="43457" y="30726"/>
                  </a:lnTo>
                  <a:lnTo>
                    <a:pt x="47625" y="31556"/>
                  </a:lnTo>
                  <a:lnTo>
                    <a:pt x="47832" y="31594"/>
                  </a:lnTo>
                  <a:lnTo>
                    <a:pt x="48021" y="31594"/>
                  </a:lnTo>
                  <a:lnTo>
                    <a:pt x="48191" y="31575"/>
                  </a:lnTo>
                  <a:lnTo>
                    <a:pt x="48379" y="31556"/>
                  </a:lnTo>
                  <a:lnTo>
                    <a:pt x="48549" y="31518"/>
                  </a:lnTo>
                  <a:lnTo>
                    <a:pt x="48719" y="31443"/>
                  </a:lnTo>
                  <a:lnTo>
                    <a:pt x="48889" y="31367"/>
                  </a:lnTo>
                  <a:lnTo>
                    <a:pt x="49040" y="31273"/>
                  </a:lnTo>
                  <a:lnTo>
                    <a:pt x="49190" y="31179"/>
                  </a:lnTo>
                  <a:lnTo>
                    <a:pt x="49323" y="31047"/>
                  </a:lnTo>
                  <a:lnTo>
                    <a:pt x="49436" y="30915"/>
                  </a:lnTo>
                  <a:lnTo>
                    <a:pt x="49549" y="30764"/>
                  </a:lnTo>
                  <a:lnTo>
                    <a:pt x="49643" y="30613"/>
                  </a:lnTo>
                  <a:lnTo>
                    <a:pt x="49719" y="30443"/>
                  </a:lnTo>
                  <a:lnTo>
                    <a:pt x="49794" y="30273"/>
                  </a:lnTo>
                  <a:lnTo>
                    <a:pt x="49832" y="30085"/>
                  </a:lnTo>
                  <a:lnTo>
                    <a:pt x="49870" y="29896"/>
                  </a:lnTo>
                  <a:lnTo>
                    <a:pt x="49870" y="29708"/>
                  </a:lnTo>
                  <a:lnTo>
                    <a:pt x="49870" y="29519"/>
                  </a:lnTo>
                  <a:lnTo>
                    <a:pt x="49832" y="29330"/>
                  </a:lnTo>
                  <a:lnTo>
                    <a:pt x="49794" y="29161"/>
                  </a:lnTo>
                  <a:lnTo>
                    <a:pt x="49737" y="28991"/>
                  </a:lnTo>
                  <a:lnTo>
                    <a:pt x="49643" y="28821"/>
                  </a:lnTo>
                  <a:lnTo>
                    <a:pt x="49568" y="28670"/>
                  </a:lnTo>
                  <a:lnTo>
                    <a:pt x="49455" y="28538"/>
                  </a:lnTo>
                  <a:lnTo>
                    <a:pt x="49323" y="28406"/>
                  </a:lnTo>
                  <a:lnTo>
                    <a:pt x="49190" y="28274"/>
                  </a:lnTo>
                  <a:lnTo>
                    <a:pt x="49058" y="28161"/>
                  </a:lnTo>
                  <a:lnTo>
                    <a:pt x="48889" y="28067"/>
                  </a:lnTo>
                  <a:lnTo>
                    <a:pt x="48738" y="27991"/>
                  </a:lnTo>
                  <a:lnTo>
                    <a:pt x="48549" y="27935"/>
                  </a:lnTo>
                  <a:lnTo>
                    <a:pt x="48361" y="27878"/>
                  </a:lnTo>
                  <a:lnTo>
                    <a:pt x="44192" y="27048"/>
                  </a:lnTo>
                  <a:lnTo>
                    <a:pt x="48644" y="27048"/>
                  </a:lnTo>
                  <a:lnTo>
                    <a:pt x="48832" y="27010"/>
                  </a:lnTo>
                  <a:lnTo>
                    <a:pt x="49002" y="26973"/>
                  </a:lnTo>
                  <a:lnTo>
                    <a:pt x="49172" y="26897"/>
                  </a:lnTo>
                  <a:lnTo>
                    <a:pt x="49341" y="26822"/>
                  </a:lnTo>
                  <a:lnTo>
                    <a:pt x="49492" y="26727"/>
                  </a:lnTo>
                  <a:lnTo>
                    <a:pt x="49643" y="26614"/>
                  </a:lnTo>
                  <a:lnTo>
                    <a:pt x="49775" y="26501"/>
                  </a:lnTo>
                  <a:lnTo>
                    <a:pt x="49888" y="26369"/>
                  </a:lnTo>
                  <a:lnTo>
                    <a:pt x="50002" y="26218"/>
                  </a:lnTo>
                  <a:lnTo>
                    <a:pt x="50096" y="26067"/>
                  </a:lnTo>
                  <a:lnTo>
                    <a:pt x="50171" y="25898"/>
                  </a:lnTo>
                  <a:lnTo>
                    <a:pt x="50247" y="25728"/>
                  </a:lnTo>
                  <a:lnTo>
                    <a:pt x="50284" y="25558"/>
                  </a:lnTo>
                  <a:lnTo>
                    <a:pt x="50303" y="25369"/>
                  </a:lnTo>
                  <a:lnTo>
                    <a:pt x="50322" y="25181"/>
                  </a:lnTo>
                  <a:lnTo>
                    <a:pt x="50303" y="24973"/>
                  </a:lnTo>
                  <a:lnTo>
                    <a:pt x="50284" y="24804"/>
                  </a:lnTo>
                  <a:lnTo>
                    <a:pt x="50247" y="24615"/>
                  </a:lnTo>
                  <a:lnTo>
                    <a:pt x="50171" y="24445"/>
                  </a:lnTo>
                  <a:lnTo>
                    <a:pt x="50096" y="24275"/>
                  </a:lnTo>
                  <a:lnTo>
                    <a:pt x="50002" y="24125"/>
                  </a:lnTo>
                  <a:lnTo>
                    <a:pt x="49888" y="23974"/>
                  </a:lnTo>
                  <a:lnTo>
                    <a:pt x="49775" y="23842"/>
                  </a:lnTo>
                  <a:lnTo>
                    <a:pt x="49643" y="23729"/>
                  </a:lnTo>
                  <a:lnTo>
                    <a:pt x="49492" y="23615"/>
                  </a:lnTo>
                  <a:lnTo>
                    <a:pt x="49341" y="23521"/>
                  </a:lnTo>
                  <a:lnTo>
                    <a:pt x="49172" y="23446"/>
                  </a:lnTo>
                  <a:lnTo>
                    <a:pt x="49002" y="23389"/>
                  </a:lnTo>
                  <a:lnTo>
                    <a:pt x="48832" y="23332"/>
                  </a:lnTo>
                  <a:lnTo>
                    <a:pt x="48644" y="23314"/>
                  </a:lnTo>
                  <a:lnTo>
                    <a:pt x="48455" y="23295"/>
                  </a:lnTo>
                  <a:lnTo>
                    <a:pt x="44192" y="23295"/>
                  </a:lnTo>
                  <a:lnTo>
                    <a:pt x="48361" y="22465"/>
                  </a:lnTo>
                  <a:lnTo>
                    <a:pt x="48549" y="22427"/>
                  </a:lnTo>
                  <a:lnTo>
                    <a:pt x="48738" y="22352"/>
                  </a:lnTo>
                  <a:lnTo>
                    <a:pt x="48889" y="22276"/>
                  </a:lnTo>
                  <a:lnTo>
                    <a:pt x="49058" y="22182"/>
                  </a:lnTo>
                  <a:lnTo>
                    <a:pt x="49190" y="22069"/>
                  </a:lnTo>
                  <a:lnTo>
                    <a:pt x="49323" y="21956"/>
                  </a:lnTo>
                  <a:lnTo>
                    <a:pt x="49455" y="21824"/>
                  </a:lnTo>
                  <a:lnTo>
                    <a:pt x="49568" y="21673"/>
                  </a:lnTo>
                  <a:lnTo>
                    <a:pt x="49643" y="21522"/>
                  </a:lnTo>
                  <a:lnTo>
                    <a:pt x="49737" y="21352"/>
                  </a:lnTo>
                  <a:lnTo>
                    <a:pt x="49794" y="21182"/>
                  </a:lnTo>
                  <a:lnTo>
                    <a:pt x="49832" y="21012"/>
                  </a:lnTo>
                  <a:lnTo>
                    <a:pt x="49870" y="20824"/>
                  </a:lnTo>
                  <a:lnTo>
                    <a:pt x="49870" y="20635"/>
                  </a:lnTo>
                  <a:lnTo>
                    <a:pt x="49870" y="20447"/>
                  </a:lnTo>
                  <a:lnTo>
                    <a:pt x="49832" y="20258"/>
                  </a:lnTo>
                  <a:lnTo>
                    <a:pt x="49794" y="20069"/>
                  </a:lnTo>
                  <a:lnTo>
                    <a:pt x="49719" y="19900"/>
                  </a:lnTo>
                  <a:lnTo>
                    <a:pt x="49643" y="19730"/>
                  </a:lnTo>
                  <a:lnTo>
                    <a:pt x="49549" y="19579"/>
                  </a:lnTo>
                  <a:lnTo>
                    <a:pt x="49436" y="19428"/>
                  </a:lnTo>
                  <a:lnTo>
                    <a:pt x="49323" y="19296"/>
                  </a:lnTo>
                  <a:lnTo>
                    <a:pt x="49190" y="19183"/>
                  </a:lnTo>
                  <a:lnTo>
                    <a:pt x="49040" y="19070"/>
                  </a:lnTo>
                  <a:lnTo>
                    <a:pt x="48889" y="18975"/>
                  </a:lnTo>
                  <a:lnTo>
                    <a:pt x="48719" y="18900"/>
                  </a:lnTo>
                  <a:lnTo>
                    <a:pt x="48549" y="18843"/>
                  </a:lnTo>
                  <a:lnTo>
                    <a:pt x="48379" y="18787"/>
                  </a:lnTo>
                  <a:lnTo>
                    <a:pt x="48191" y="18768"/>
                  </a:lnTo>
                  <a:lnTo>
                    <a:pt x="48021" y="18749"/>
                  </a:lnTo>
                  <a:lnTo>
                    <a:pt x="47832" y="18768"/>
                  </a:lnTo>
                  <a:lnTo>
                    <a:pt x="47625" y="18787"/>
                  </a:lnTo>
                  <a:lnTo>
                    <a:pt x="43457" y="19617"/>
                  </a:lnTo>
                  <a:lnTo>
                    <a:pt x="43457" y="19617"/>
                  </a:lnTo>
                  <a:lnTo>
                    <a:pt x="47399" y="17995"/>
                  </a:lnTo>
                  <a:lnTo>
                    <a:pt x="47568" y="17919"/>
                  </a:lnTo>
                  <a:lnTo>
                    <a:pt x="47719" y="17806"/>
                  </a:lnTo>
                  <a:lnTo>
                    <a:pt x="47870" y="17693"/>
                  </a:lnTo>
                  <a:lnTo>
                    <a:pt x="48002" y="17580"/>
                  </a:lnTo>
                  <a:lnTo>
                    <a:pt x="48134" y="17448"/>
                  </a:lnTo>
                  <a:lnTo>
                    <a:pt x="48247" y="17297"/>
                  </a:lnTo>
                  <a:lnTo>
                    <a:pt x="48323" y="17146"/>
                  </a:lnTo>
                  <a:lnTo>
                    <a:pt x="48398" y="16976"/>
                  </a:lnTo>
                  <a:lnTo>
                    <a:pt x="48474" y="16806"/>
                  </a:lnTo>
                  <a:lnTo>
                    <a:pt x="48511" y="16637"/>
                  </a:lnTo>
                  <a:lnTo>
                    <a:pt x="48530" y="16448"/>
                  </a:lnTo>
                  <a:lnTo>
                    <a:pt x="48549" y="16278"/>
                  </a:lnTo>
                  <a:lnTo>
                    <a:pt x="48549" y="16090"/>
                  </a:lnTo>
                  <a:lnTo>
                    <a:pt x="48511" y="15901"/>
                  </a:lnTo>
                  <a:lnTo>
                    <a:pt x="48474" y="15731"/>
                  </a:lnTo>
                  <a:lnTo>
                    <a:pt x="48398" y="15543"/>
                  </a:lnTo>
                  <a:lnTo>
                    <a:pt x="48323" y="15373"/>
                  </a:lnTo>
                  <a:lnTo>
                    <a:pt x="48229" y="15203"/>
                  </a:lnTo>
                  <a:lnTo>
                    <a:pt x="48115" y="15052"/>
                  </a:lnTo>
                  <a:lnTo>
                    <a:pt x="47983" y="14920"/>
                  </a:lnTo>
                  <a:lnTo>
                    <a:pt x="47851" y="14807"/>
                  </a:lnTo>
                  <a:lnTo>
                    <a:pt x="47700" y="14694"/>
                  </a:lnTo>
                  <a:lnTo>
                    <a:pt x="47550" y="14600"/>
                  </a:lnTo>
                  <a:lnTo>
                    <a:pt x="47399" y="14524"/>
                  </a:lnTo>
                  <a:lnTo>
                    <a:pt x="47229" y="14468"/>
                  </a:lnTo>
                  <a:lnTo>
                    <a:pt x="47040" y="14430"/>
                  </a:lnTo>
                  <a:lnTo>
                    <a:pt x="46871" y="14392"/>
                  </a:lnTo>
                  <a:lnTo>
                    <a:pt x="46512" y="14392"/>
                  </a:lnTo>
                  <a:lnTo>
                    <a:pt x="46324" y="14411"/>
                  </a:lnTo>
                  <a:lnTo>
                    <a:pt x="46135" y="14468"/>
                  </a:lnTo>
                  <a:lnTo>
                    <a:pt x="45965" y="14524"/>
                  </a:lnTo>
                  <a:lnTo>
                    <a:pt x="42023" y="16165"/>
                  </a:lnTo>
                  <a:lnTo>
                    <a:pt x="42023" y="16165"/>
                  </a:lnTo>
                  <a:lnTo>
                    <a:pt x="45569" y="13789"/>
                  </a:lnTo>
                  <a:lnTo>
                    <a:pt x="45720" y="13675"/>
                  </a:lnTo>
                  <a:lnTo>
                    <a:pt x="45852" y="13543"/>
                  </a:lnTo>
                  <a:lnTo>
                    <a:pt x="45984" y="13411"/>
                  </a:lnTo>
                  <a:lnTo>
                    <a:pt x="46097" y="13260"/>
                  </a:lnTo>
                  <a:lnTo>
                    <a:pt x="46173" y="13110"/>
                  </a:lnTo>
                  <a:lnTo>
                    <a:pt x="46267" y="12940"/>
                  </a:lnTo>
                  <a:lnTo>
                    <a:pt x="46324" y="12770"/>
                  </a:lnTo>
                  <a:lnTo>
                    <a:pt x="46361" y="12600"/>
                  </a:lnTo>
                  <a:lnTo>
                    <a:pt x="46380" y="12431"/>
                  </a:lnTo>
                  <a:lnTo>
                    <a:pt x="46399" y="12242"/>
                  </a:lnTo>
                  <a:lnTo>
                    <a:pt x="46380" y="12053"/>
                  </a:lnTo>
                  <a:lnTo>
                    <a:pt x="46361" y="11884"/>
                  </a:lnTo>
                  <a:lnTo>
                    <a:pt x="46324" y="11695"/>
                  </a:lnTo>
                  <a:lnTo>
                    <a:pt x="46267" y="11525"/>
                  </a:lnTo>
                  <a:lnTo>
                    <a:pt x="46173" y="11355"/>
                  </a:lnTo>
                  <a:lnTo>
                    <a:pt x="46078" y="11186"/>
                  </a:lnTo>
                  <a:lnTo>
                    <a:pt x="45965" y="11035"/>
                  </a:lnTo>
                  <a:lnTo>
                    <a:pt x="45833" y="10903"/>
                  </a:lnTo>
                  <a:lnTo>
                    <a:pt x="45701" y="10771"/>
                  </a:lnTo>
                  <a:lnTo>
                    <a:pt x="45550" y="10676"/>
                  </a:lnTo>
                  <a:lnTo>
                    <a:pt x="45399" y="10582"/>
                  </a:lnTo>
                  <a:lnTo>
                    <a:pt x="45230" y="10507"/>
                  </a:lnTo>
                  <a:lnTo>
                    <a:pt x="45060" y="10431"/>
                  </a:lnTo>
                  <a:lnTo>
                    <a:pt x="44890" y="10394"/>
                  </a:lnTo>
                  <a:lnTo>
                    <a:pt x="44701" y="10375"/>
                  </a:lnTo>
                  <a:lnTo>
                    <a:pt x="44532" y="10356"/>
                  </a:lnTo>
                  <a:lnTo>
                    <a:pt x="44343" y="10375"/>
                  </a:lnTo>
                  <a:lnTo>
                    <a:pt x="44173" y="10394"/>
                  </a:lnTo>
                  <a:lnTo>
                    <a:pt x="43985" y="10431"/>
                  </a:lnTo>
                  <a:lnTo>
                    <a:pt x="43815" y="10488"/>
                  </a:lnTo>
                  <a:lnTo>
                    <a:pt x="43645" y="10582"/>
                  </a:lnTo>
                  <a:lnTo>
                    <a:pt x="43476" y="10676"/>
                  </a:lnTo>
                  <a:lnTo>
                    <a:pt x="39948" y="13034"/>
                  </a:lnTo>
                  <a:lnTo>
                    <a:pt x="42947" y="10035"/>
                  </a:lnTo>
                  <a:lnTo>
                    <a:pt x="43079" y="9884"/>
                  </a:lnTo>
                  <a:lnTo>
                    <a:pt x="43193" y="9733"/>
                  </a:lnTo>
                  <a:lnTo>
                    <a:pt x="43287" y="9582"/>
                  </a:lnTo>
                  <a:lnTo>
                    <a:pt x="43362" y="9413"/>
                  </a:lnTo>
                  <a:lnTo>
                    <a:pt x="43419" y="9243"/>
                  </a:lnTo>
                  <a:lnTo>
                    <a:pt x="43476" y="9054"/>
                  </a:lnTo>
                  <a:lnTo>
                    <a:pt x="43494" y="8885"/>
                  </a:lnTo>
                  <a:lnTo>
                    <a:pt x="43494" y="8696"/>
                  </a:lnTo>
                  <a:lnTo>
                    <a:pt x="43494" y="8526"/>
                  </a:lnTo>
                  <a:lnTo>
                    <a:pt x="43476" y="8338"/>
                  </a:lnTo>
                  <a:lnTo>
                    <a:pt x="43419" y="8168"/>
                  </a:lnTo>
                  <a:lnTo>
                    <a:pt x="43362" y="7998"/>
                  </a:lnTo>
                  <a:lnTo>
                    <a:pt x="43287" y="7828"/>
                  </a:lnTo>
                  <a:lnTo>
                    <a:pt x="43193" y="7677"/>
                  </a:lnTo>
                  <a:lnTo>
                    <a:pt x="43079" y="7527"/>
                  </a:lnTo>
                  <a:lnTo>
                    <a:pt x="42947" y="7376"/>
                  </a:lnTo>
                  <a:lnTo>
                    <a:pt x="42815" y="7244"/>
                  </a:lnTo>
                  <a:lnTo>
                    <a:pt x="42664" y="7130"/>
                  </a:lnTo>
                  <a:lnTo>
                    <a:pt x="42495" y="7036"/>
                  </a:lnTo>
                  <a:lnTo>
                    <a:pt x="42325" y="6961"/>
                  </a:lnTo>
                  <a:lnTo>
                    <a:pt x="42155" y="6904"/>
                  </a:lnTo>
                  <a:lnTo>
                    <a:pt x="41985" y="6866"/>
                  </a:lnTo>
                  <a:lnTo>
                    <a:pt x="41797" y="6848"/>
                  </a:lnTo>
                  <a:lnTo>
                    <a:pt x="41627" y="6829"/>
                  </a:lnTo>
                  <a:lnTo>
                    <a:pt x="41438" y="6848"/>
                  </a:lnTo>
                  <a:lnTo>
                    <a:pt x="41269" y="6866"/>
                  </a:lnTo>
                  <a:lnTo>
                    <a:pt x="41099" y="6904"/>
                  </a:lnTo>
                  <a:lnTo>
                    <a:pt x="40929" y="6961"/>
                  </a:lnTo>
                  <a:lnTo>
                    <a:pt x="40759" y="7036"/>
                  </a:lnTo>
                  <a:lnTo>
                    <a:pt x="40590" y="7130"/>
                  </a:lnTo>
                  <a:lnTo>
                    <a:pt x="40439" y="7244"/>
                  </a:lnTo>
                  <a:lnTo>
                    <a:pt x="40307" y="7376"/>
                  </a:lnTo>
                  <a:lnTo>
                    <a:pt x="37289" y="10394"/>
                  </a:lnTo>
                  <a:lnTo>
                    <a:pt x="39647" y="6848"/>
                  </a:lnTo>
                  <a:lnTo>
                    <a:pt x="39760" y="6678"/>
                  </a:lnTo>
                  <a:lnTo>
                    <a:pt x="39835" y="6508"/>
                  </a:lnTo>
                  <a:lnTo>
                    <a:pt x="39892" y="6338"/>
                  </a:lnTo>
                  <a:lnTo>
                    <a:pt x="39930" y="6169"/>
                  </a:lnTo>
                  <a:lnTo>
                    <a:pt x="39967" y="5980"/>
                  </a:lnTo>
                  <a:lnTo>
                    <a:pt x="39967" y="5791"/>
                  </a:lnTo>
                  <a:lnTo>
                    <a:pt x="39967" y="5622"/>
                  </a:lnTo>
                  <a:lnTo>
                    <a:pt x="39930" y="5452"/>
                  </a:lnTo>
                  <a:lnTo>
                    <a:pt x="39892" y="5263"/>
                  </a:lnTo>
                  <a:lnTo>
                    <a:pt x="39835" y="5093"/>
                  </a:lnTo>
                  <a:lnTo>
                    <a:pt x="39760" y="4943"/>
                  </a:lnTo>
                  <a:lnTo>
                    <a:pt x="39666" y="4773"/>
                  </a:lnTo>
                  <a:lnTo>
                    <a:pt x="39552" y="4622"/>
                  </a:lnTo>
                  <a:lnTo>
                    <a:pt x="39439" y="4490"/>
                  </a:lnTo>
                  <a:lnTo>
                    <a:pt x="39288" y="4358"/>
                  </a:lnTo>
                  <a:lnTo>
                    <a:pt x="39137" y="4245"/>
                  </a:lnTo>
                  <a:lnTo>
                    <a:pt x="38968" y="4150"/>
                  </a:lnTo>
                  <a:lnTo>
                    <a:pt x="38798" y="4075"/>
                  </a:lnTo>
                  <a:lnTo>
                    <a:pt x="38628" y="4018"/>
                  </a:lnTo>
                  <a:lnTo>
                    <a:pt x="38458" y="3962"/>
                  </a:lnTo>
                  <a:lnTo>
                    <a:pt x="38270" y="3943"/>
                  </a:lnTo>
                  <a:lnTo>
                    <a:pt x="38081" y="3924"/>
                  </a:lnTo>
                  <a:lnTo>
                    <a:pt x="37911" y="3943"/>
                  </a:lnTo>
                  <a:lnTo>
                    <a:pt x="37723" y="3962"/>
                  </a:lnTo>
                  <a:lnTo>
                    <a:pt x="37553" y="4018"/>
                  </a:lnTo>
                  <a:lnTo>
                    <a:pt x="37383" y="4075"/>
                  </a:lnTo>
                  <a:lnTo>
                    <a:pt x="37214" y="4150"/>
                  </a:lnTo>
                  <a:lnTo>
                    <a:pt x="37063" y="4245"/>
                  </a:lnTo>
                  <a:lnTo>
                    <a:pt x="36912" y="4358"/>
                  </a:lnTo>
                  <a:lnTo>
                    <a:pt x="36780" y="4471"/>
                  </a:lnTo>
                  <a:lnTo>
                    <a:pt x="36648" y="4622"/>
                  </a:lnTo>
                  <a:lnTo>
                    <a:pt x="36535" y="4773"/>
                  </a:lnTo>
                  <a:lnTo>
                    <a:pt x="34177" y="8300"/>
                  </a:lnTo>
                  <a:lnTo>
                    <a:pt x="35799" y="4377"/>
                  </a:lnTo>
                  <a:lnTo>
                    <a:pt x="35874" y="4188"/>
                  </a:lnTo>
                  <a:lnTo>
                    <a:pt x="35912" y="4018"/>
                  </a:lnTo>
                  <a:lnTo>
                    <a:pt x="35931" y="3830"/>
                  </a:lnTo>
                  <a:lnTo>
                    <a:pt x="35950" y="3641"/>
                  </a:lnTo>
                  <a:lnTo>
                    <a:pt x="35931" y="3453"/>
                  </a:lnTo>
                  <a:lnTo>
                    <a:pt x="35912" y="3283"/>
                  </a:lnTo>
                  <a:lnTo>
                    <a:pt x="35856" y="3113"/>
                  </a:lnTo>
                  <a:lnTo>
                    <a:pt x="35799" y="2943"/>
                  </a:lnTo>
                  <a:lnTo>
                    <a:pt x="35723" y="2774"/>
                  </a:lnTo>
                  <a:lnTo>
                    <a:pt x="35629" y="2623"/>
                  </a:lnTo>
                  <a:lnTo>
                    <a:pt x="35535" y="2472"/>
                  </a:lnTo>
                  <a:lnTo>
                    <a:pt x="35403" y="2340"/>
                  </a:lnTo>
                  <a:lnTo>
                    <a:pt x="35271" y="2208"/>
                  </a:lnTo>
                  <a:lnTo>
                    <a:pt x="35120" y="2094"/>
                  </a:lnTo>
                  <a:lnTo>
                    <a:pt x="34969" y="2000"/>
                  </a:lnTo>
                  <a:lnTo>
                    <a:pt x="34780" y="1925"/>
                  </a:lnTo>
                  <a:lnTo>
                    <a:pt x="34611" y="1868"/>
                  </a:lnTo>
                  <a:lnTo>
                    <a:pt x="34422" y="1812"/>
                  </a:lnTo>
                  <a:lnTo>
                    <a:pt x="34233" y="1793"/>
                  </a:lnTo>
                  <a:lnTo>
                    <a:pt x="34064" y="1774"/>
                  </a:lnTo>
                  <a:lnTo>
                    <a:pt x="33875" y="1793"/>
                  </a:lnTo>
                  <a:lnTo>
                    <a:pt x="33705" y="1812"/>
                  </a:lnTo>
                  <a:lnTo>
                    <a:pt x="33517" y="1868"/>
                  </a:lnTo>
                  <a:lnTo>
                    <a:pt x="33347" y="1925"/>
                  </a:lnTo>
                  <a:lnTo>
                    <a:pt x="33196" y="2000"/>
                  </a:lnTo>
                  <a:lnTo>
                    <a:pt x="33026" y="2094"/>
                  </a:lnTo>
                  <a:lnTo>
                    <a:pt x="32894" y="2208"/>
                  </a:lnTo>
                  <a:lnTo>
                    <a:pt x="32762" y="2321"/>
                  </a:lnTo>
                  <a:lnTo>
                    <a:pt x="32630" y="2453"/>
                  </a:lnTo>
                  <a:lnTo>
                    <a:pt x="32517" y="2604"/>
                  </a:lnTo>
                  <a:lnTo>
                    <a:pt x="32423" y="2774"/>
                  </a:lnTo>
                  <a:lnTo>
                    <a:pt x="32328" y="2943"/>
                  </a:lnTo>
                  <a:lnTo>
                    <a:pt x="30706" y="6866"/>
                  </a:lnTo>
                  <a:lnTo>
                    <a:pt x="31536" y="2698"/>
                  </a:lnTo>
                  <a:lnTo>
                    <a:pt x="31574" y="2509"/>
                  </a:lnTo>
                  <a:lnTo>
                    <a:pt x="31574" y="2321"/>
                  </a:lnTo>
                  <a:lnTo>
                    <a:pt x="31574" y="2132"/>
                  </a:lnTo>
                  <a:lnTo>
                    <a:pt x="31536" y="1944"/>
                  </a:lnTo>
                  <a:lnTo>
                    <a:pt x="31499" y="1774"/>
                  </a:lnTo>
                  <a:lnTo>
                    <a:pt x="31423" y="1604"/>
                  </a:lnTo>
                  <a:lnTo>
                    <a:pt x="31348" y="1434"/>
                  </a:lnTo>
                  <a:lnTo>
                    <a:pt x="31253" y="1283"/>
                  </a:lnTo>
                  <a:lnTo>
                    <a:pt x="31159" y="1151"/>
                  </a:lnTo>
                  <a:lnTo>
                    <a:pt x="31027" y="1019"/>
                  </a:lnTo>
                  <a:lnTo>
                    <a:pt x="30895" y="887"/>
                  </a:lnTo>
                  <a:lnTo>
                    <a:pt x="30744" y="774"/>
                  </a:lnTo>
                  <a:lnTo>
                    <a:pt x="30593" y="680"/>
                  </a:lnTo>
                  <a:lnTo>
                    <a:pt x="30423" y="604"/>
                  </a:lnTo>
                  <a:lnTo>
                    <a:pt x="30254" y="548"/>
                  </a:lnTo>
                  <a:lnTo>
                    <a:pt x="30065" y="491"/>
                  </a:lnTo>
                  <a:lnTo>
                    <a:pt x="29876" y="472"/>
                  </a:lnTo>
                  <a:lnTo>
                    <a:pt x="29688" y="454"/>
                  </a:lnTo>
                  <a:lnTo>
                    <a:pt x="29499" y="472"/>
                  </a:lnTo>
                  <a:lnTo>
                    <a:pt x="29329" y="491"/>
                  </a:lnTo>
                  <a:lnTo>
                    <a:pt x="29141" y="548"/>
                  </a:lnTo>
                  <a:lnTo>
                    <a:pt x="28971" y="604"/>
                  </a:lnTo>
                  <a:lnTo>
                    <a:pt x="28820" y="680"/>
                  </a:lnTo>
                  <a:lnTo>
                    <a:pt x="28650" y="774"/>
                  </a:lnTo>
                  <a:lnTo>
                    <a:pt x="28518" y="887"/>
                  </a:lnTo>
                  <a:lnTo>
                    <a:pt x="28386" y="1001"/>
                  </a:lnTo>
                  <a:lnTo>
                    <a:pt x="28254" y="1133"/>
                  </a:lnTo>
                  <a:lnTo>
                    <a:pt x="28141" y="1283"/>
                  </a:lnTo>
                  <a:lnTo>
                    <a:pt x="28047" y="1434"/>
                  </a:lnTo>
                  <a:lnTo>
                    <a:pt x="27971" y="1604"/>
                  </a:lnTo>
                  <a:lnTo>
                    <a:pt x="27915" y="1774"/>
                  </a:lnTo>
                  <a:lnTo>
                    <a:pt x="27858" y="1962"/>
                  </a:lnTo>
                  <a:lnTo>
                    <a:pt x="27028" y="6131"/>
                  </a:lnTo>
                  <a:lnTo>
                    <a:pt x="27028" y="1887"/>
                  </a:lnTo>
                  <a:lnTo>
                    <a:pt x="27028" y="1698"/>
                  </a:lnTo>
                  <a:lnTo>
                    <a:pt x="26991" y="1510"/>
                  </a:lnTo>
                  <a:lnTo>
                    <a:pt x="26953" y="1321"/>
                  </a:lnTo>
                  <a:lnTo>
                    <a:pt x="26878" y="1151"/>
                  </a:lnTo>
                  <a:lnTo>
                    <a:pt x="26802" y="982"/>
                  </a:lnTo>
                  <a:lnTo>
                    <a:pt x="26708" y="831"/>
                  </a:lnTo>
                  <a:lnTo>
                    <a:pt x="26595" y="699"/>
                  </a:lnTo>
                  <a:lnTo>
                    <a:pt x="26481" y="567"/>
                  </a:lnTo>
                  <a:lnTo>
                    <a:pt x="26349" y="435"/>
                  </a:lnTo>
                  <a:lnTo>
                    <a:pt x="26199" y="322"/>
                  </a:lnTo>
                  <a:lnTo>
                    <a:pt x="26048" y="227"/>
                  </a:lnTo>
                  <a:lnTo>
                    <a:pt x="25878" y="152"/>
                  </a:lnTo>
                  <a:lnTo>
                    <a:pt x="25708" y="95"/>
                  </a:lnTo>
                  <a:lnTo>
                    <a:pt x="25538" y="39"/>
                  </a:lnTo>
                  <a:lnTo>
                    <a:pt x="25350" y="20"/>
                  </a:lnTo>
                  <a:lnTo>
                    <a:pt x="25161" y="1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6" name="Google Shape;4776;p26"/>
            <p:cNvSpPr/>
            <p:nvPr/>
          </p:nvSpPr>
          <p:spPr>
            <a:xfrm>
              <a:off x="89125" y="107550"/>
              <a:ext cx="1359925" cy="1359925"/>
            </a:xfrm>
            <a:custGeom>
              <a:avLst/>
              <a:gdLst/>
              <a:ahLst/>
              <a:cxnLst/>
              <a:rect l="l" t="t" r="r" b="b"/>
              <a:pathLst>
                <a:path w="54397" h="54397" extrusionOk="0">
                  <a:moveTo>
                    <a:pt x="32178" y="0"/>
                  </a:moveTo>
                  <a:lnTo>
                    <a:pt x="31687" y="19"/>
                  </a:lnTo>
                  <a:lnTo>
                    <a:pt x="31197" y="38"/>
                  </a:lnTo>
                  <a:lnTo>
                    <a:pt x="30707" y="57"/>
                  </a:lnTo>
                  <a:lnTo>
                    <a:pt x="30216" y="113"/>
                  </a:lnTo>
                  <a:lnTo>
                    <a:pt x="29707" y="170"/>
                  </a:lnTo>
                  <a:lnTo>
                    <a:pt x="29217" y="227"/>
                  </a:lnTo>
                  <a:lnTo>
                    <a:pt x="28726" y="321"/>
                  </a:lnTo>
                  <a:lnTo>
                    <a:pt x="28217" y="415"/>
                  </a:lnTo>
                  <a:lnTo>
                    <a:pt x="27727" y="509"/>
                  </a:lnTo>
                  <a:lnTo>
                    <a:pt x="27217" y="641"/>
                  </a:lnTo>
                  <a:lnTo>
                    <a:pt x="26708" y="773"/>
                  </a:lnTo>
                  <a:lnTo>
                    <a:pt x="26218" y="924"/>
                  </a:lnTo>
                  <a:lnTo>
                    <a:pt x="25708" y="1075"/>
                  </a:lnTo>
                  <a:lnTo>
                    <a:pt x="25199" y="1245"/>
                  </a:lnTo>
                  <a:lnTo>
                    <a:pt x="24690" y="1434"/>
                  </a:lnTo>
                  <a:lnTo>
                    <a:pt x="24181" y="1641"/>
                  </a:lnTo>
                  <a:lnTo>
                    <a:pt x="23652" y="1849"/>
                  </a:lnTo>
                  <a:lnTo>
                    <a:pt x="23143" y="2075"/>
                  </a:lnTo>
                  <a:lnTo>
                    <a:pt x="22615" y="2320"/>
                  </a:lnTo>
                  <a:lnTo>
                    <a:pt x="22106" y="2565"/>
                  </a:lnTo>
                  <a:lnTo>
                    <a:pt x="21050" y="3112"/>
                  </a:lnTo>
                  <a:lnTo>
                    <a:pt x="20012" y="3716"/>
                  </a:lnTo>
                  <a:lnTo>
                    <a:pt x="18937" y="4376"/>
                  </a:lnTo>
                  <a:lnTo>
                    <a:pt x="17881" y="5093"/>
                  </a:lnTo>
                  <a:lnTo>
                    <a:pt x="16787" y="5847"/>
                  </a:lnTo>
                  <a:lnTo>
                    <a:pt x="15712" y="6677"/>
                  </a:lnTo>
                  <a:lnTo>
                    <a:pt x="14618" y="7564"/>
                  </a:lnTo>
                  <a:lnTo>
                    <a:pt x="13505" y="8507"/>
                  </a:lnTo>
                  <a:lnTo>
                    <a:pt x="12392" y="9525"/>
                  </a:lnTo>
                  <a:lnTo>
                    <a:pt x="11279" y="10581"/>
                  </a:lnTo>
                  <a:lnTo>
                    <a:pt x="10921" y="10921"/>
                  </a:lnTo>
                  <a:lnTo>
                    <a:pt x="10582" y="11279"/>
                  </a:lnTo>
                  <a:lnTo>
                    <a:pt x="9525" y="12411"/>
                  </a:lnTo>
                  <a:lnTo>
                    <a:pt x="8507" y="13524"/>
                  </a:lnTo>
                  <a:lnTo>
                    <a:pt x="7564" y="14618"/>
                  </a:lnTo>
                  <a:lnTo>
                    <a:pt x="6677" y="15712"/>
                  </a:lnTo>
                  <a:lnTo>
                    <a:pt x="5847" y="16806"/>
                  </a:lnTo>
                  <a:lnTo>
                    <a:pt x="5074" y="17881"/>
                  </a:lnTo>
                  <a:lnTo>
                    <a:pt x="4376" y="18956"/>
                  </a:lnTo>
                  <a:lnTo>
                    <a:pt x="3716" y="20012"/>
                  </a:lnTo>
                  <a:lnTo>
                    <a:pt x="3112" y="21068"/>
                  </a:lnTo>
                  <a:lnTo>
                    <a:pt x="2565" y="22106"/>
                  </a:lnTo>
                  <a:lnTo>
                    <a:pt x="2301" y="22634"/>
                  </a:lnTo>
                  <a:lnTo>
                    <a:pt x="2075" y="23143"/>
                  </a:lnTo>
                  <a:lnTo>
                    <a:pt x="1849" y="23652"/>
                  </a:lnTo>
                  <a:lnTo>
                    <a:pt x="1622" y="24180"/>
                  </a:lnTo>
                  <a:lnTo>
                    <a:pt x="1434" y="24690"/>
                  </a:lnTo>
                  <a:lnTo>
                    <a:pt x="1245" y="25199"/>
                  </a:lnTo>
                  <a:lnTo>
                    <a:pt x="1075" y="25708"/>
                  </a:lnTo>
                  <a:lnTo>
                    <a:pt x="906" y="26218"/>
                  </a:lnTo>
                  <a:lnTo>
                    <a:pt x="774" y="26727"/>
                  </a:lnTo>
                  <a:lnTo>
                    <a:pt x="642" y="27217"/>
                  </a:lnTo>
                  <a:lnTo>
                    <a:pt x="510" y="27726"/>
                  </a:lnTo>
                  <a:lnTo>
                    <a:pt x="415" y="28236"/>
                  </a:lnTo>
                  <a:lnTo>
                    <a:pt x="321" y="28726"/>
                  </a:lnTo>
                  <a:lnTo>
                    <a:pt x="227" y="29216"/>
                  </a:lnTo>
                  <a:lnTo>
                    <a:pt x="170" y="29726"/>
                  </a:lnTo>
                  <a:lnTo>
                    <a:pt x="113" y="30216"/>
                  </a:lnTo>
                  <a:lnTo>
                    <a:pt x="57" y="30707"/>
                  </a:lnTo>
                  <a:lnTo>
                    <a:pt x="19" y="31197"/>
                  </a:lnTo>
                  <a:lnTo>
                    <a:pt x="0" y="31687"/>
                  </a:lnTo>
                  <a:lnTo>
                    <a:pt x="0" y="32178"/>
                  </a:lnTo>
                  <a:lnTo>
                    <a:pt x="0" y="32668"/>
                  </a:lnTo>
                  <a:lnTo>
                    <a:pt x="19" y="33140"/>
                  </a:lnTo>
                  <a:lnTo>
                    <a:pt x="57" y="33630"/>
                  </a:lnTo>
                  <a:lnTo>
                    <a:pt x="95" y="34102"/>
                  </a:lnTo>
                  <a:lnTo>
                    <a:pt x="151" y="34592"/>
                  </a:lnTo>
                  <a:lnTo>
                    <a:pt x="208" y="35063"/>
                  </a:lnTo>
                  <a:lnTo>
                    <a:pt x="283" y="35554"/>
                  </a:lnTo>
                  <a:lnTo>
                    <a:pt x="378" y="36025"/>
                  </a:lnTo>
                  <a:lnTo>
                    <a:pt x="472" y="36497"/>
                  </a:lnTo>
                  <a:lnTo>
                    <a:pt x="585" y="36968"/>
                  </a:lnTo>
                  <a:lnTo>
                    <a:pt x="717" y="37440"/>
                  </a:lnTo>
                  <a:lnTo>
                    <a:pt x="849" y="37912"/>
                  </a:lnTo>
                  <a:lnTo>
                    <a:pt x="1151" y="38855"/>
                  </a:lnTo>
                  <a:lnTo>
                    <a:pt x="1509" y="39798"/>
                  </a:lnTo>
                  <a:lnTo>
                    <a:pt x="1886" y="40722"/>
                  </a:lnTo>
                  <a:lnTo>
                    <a:pt x="2320" y="41646"/>
                  </a:lnTo>
                  <a:lnTo>
                    <a:pt x="2811" y="42570"/>
                  </a:lnTo>
                  <a:lnTo>
                    <a:pt x="3339" y="43495"/>
                  </a:lnTo>
                  <a:lnTo>
                    <a:pt x="3659" y="44079"/>
                  </a:lnTo>
                  <a:lnTo>
                    <a:pt x="3961" y="44645"/>
                  </a:lnTo>
                  <a:lnTo>
                    <a:pt x="4225" y="45211"/>
                  </a:lnTo>
                  <a:lnTo>
                    <a:pt x="4452" y="45758"/>
                  </a:lnTo>
                  <a:lnTo>
                    <a:pt x="4659" y="46305"/>
                  </a:lnTo>
                  <a:lnTo>
                    <a:pt x="4848" y="46833"/>
                  </a:lnTo>
                  <a:lnTo>
                    <a:pt x="4999" y="47342"/>
                  </a:lnTo>
                  <a:lnTo>
                    <a:pt x="5131" y="47852"/>
                  </a:lnTo>
                  <a:lnTo>
                    <a:pt x="5225" y="48323"/>
                  </a:lnTo>
                  <a:lnTo>
                    <a:pt x="5319" y="48795"/>
                  </a:lnTo>
                  <a:lnTo>
                    <a:pt x="5376" y="49266"/>
                  </a:lnTo>
                  <a:lnTo>
                    <a:pt x="5414" y="49700"/>
                  </a:lnTo>
                  <a:lnTo>
                    <a:pt x="5451" y="50134"/>
                  </a:lnTo>
                  <a:lnTo>
                    <a:pt x="5451" y="50530"/>
                  </a:lnTo>
                  <a:lnTo>
                    <a:pt x="5451" y="50926"/>
                  </a:lnTo>
                  <a:lnTo>
                    <a:pt x="5451" y="51303"/>
                  </a:lnTo>
                  <a:lnTo>
                    <a:pt x="5414" y="51662"/>
                  </a:lnTo>
                  <a:lnTo>
                    <a:pt x="5376" y="51982"/>
                  </a:lnTo>
                  <a:lnTo>
                    <a:pt x="5300" y="52605"/>
                  </a:lnTo>
                  <a:lnTo>
                    <a:pt x="5187" y="53133"/>
                  </a:lnTo>
                  <a:lnTo>
                    <a:pt x="5055" y="53567"/>
                  </a:lnTo>
                  <a:lnTo>
                    <a:pt x="4942" y="53925"/>
                  </a:lnTo>
                  <a:lnTo>
                    <a:pt x="4848" y="54189"/>
                  </a:lnTo>
                  <a:lnTo>
                    <a:pt x="4772" y="54396"/>
                  </a:lnTo>
                  <a:lnTo>
                    <a:pt x="5338" y="54019"/>
                  </a:lnTo>
                  <a:lnTo>
                    <a:pt x="5885" y="53642"/>
                  </a:lnTo>
                  <a:lnTo>
                    <a:pt x="6413" y="53265"/>
                  </a:lnTo>
                  <a:lnTo>
                    <a:pt x="6922" y="52888"/>
                  </a:lnTo>
                  <a:lnTo>
                    <a:pt x="7394" y="52491"/>
                  </a:lnTo>
                  <a:lnTo>
                    <a:pt x="7847" y="52114"/>
                  </a:lnTo>
                  <a:lnTo>
                    <a:pt x="8262" y="51737"/>
                  </a:lnTo>
                  <a:lnTo>
                    <a:pt x="8658" y="51341"/>
                  </a:lnTo>
                  <a:lnTo>
                    <a:pt x="9035" y="50945"/>
                  </a:lnTo>
                  <a:lnTo>
                    <a:pt x="9393" y="50568"/>
                  </a:lnTo>
                  <a:lnTo>
                    <a:pt x="9733" y="50171"/>
                  </a:lnTo>
                  <a:lnTo>
                    <a:pt x="10035" y="49775"/>
                  </a:lnTo>
                  <a:lnTo>
                    <a:pt x="10317" y="49398"/>
                  </a:lnTo>
                  <a:lnTo>
                    <a:pt x="10600" y="49002"/>
                  </a:lnTo>
                  <a:lnTo>
                    <a:pt x="10846" y="48606"/>
                  </a:lnTo>
                  <a:lnTo>
                    <a:pt x="11072" y="48229"/>
                  </a:lnTo>
                  <a:lnTo>
                    <a:pt x="11298" y="47833"/>
                  </a:lnTo>
                  <a:lnTo>
                    <a:pt x="11487" y="47455"/>
                  </a:lnTo>
                  <a:lnTo>
                    <a:pt x="11657" y="47078"/>
                  </a:lnTo>
                  <a:lnTo>
                    <a:pt x="11826" y="46701"/>
                  </a:lnTo>
                  <a:lnTo>
                    <a:pt x="11958" y="46324"/>
                  </a:lnTo>
                  <a:lnTo>
                    <a:pt x="12090" y="45947"/>
                  </a:lnTo>
                  <a:lnTo>
                    <a:pt x="12204" y="45569"/>
                  </a:lnTo>
                  <a:lnTo>
                    <a:pt x="12317" y="45192"/>
                  </a:lnTo>
                  <a:lnTo>
                    <a:pt x="12392" y="44834"/>
                  </a:lnTo>
                  <a:lnTo>
                    <a:pt x="12468" y="44475"/>
                  </a:lnTo>
                  <a:lnTo>
                    <a:pt x="12524" y="44117"/>
                  </a:lnTo>
                  <a:lnTo>
                    <a:pt x="12581" y="43759"/>
                  </a:lnTo>
                  <a:lnTo>
                    <a:pt x="12637" y="43061"/>
                  </a:lnTo>
                  <a:lnTo>
                    <a:pt x="12656" y="42401"/>
                  </a:lnTo>
                  <a:lnTo>
                    <a:pt x="12637" y="41740"/>
                  </a:lnTo>
                  <a:lnTo>
                    <a:pt x="12581" y="41118"/>
                  </a:lnTo>
                  <a:lnTo>
                    <a:pt x="12505" y="40533"/>
                  </a:lnTo>
                  <a:lnTo>
                    <a:pt x="12392" y="39967"/>
                  </a:lnTo>
                  <a:lnTo>
                    <a:pt x="12279" y="39439"/>
                  </a:lnTo>
                  <a:lnTo>
                    <a:pt x="12147" y="38930"/>
                  </a:lnTo>
                  <a:lnTo>
                    <a:pt x="11996" y="38477"/>
                  </a:lnTo>
                  <a:lnTo>
                    <a:pt x="11864" y="38044"/>
                  </a:lnTo>
                  <a:lnTo>
                    <a:pt x="11713" y="37666"/>
                  </a:lnTo>
                  <a:lnTo>
                    <a:pt x="11562" y="37327"/>
                  </a:lnTo>
                  <a:lnTo>
                    <a:pt x="11317" y="36799"/>
                  </a:lnTo>
                  <a:lnTo>
                    <a:pt x="11129" y="36459"/>
                  </a:lnTo>
                  <a:lnTo>
                    <a:pt x="11072" y="36346"/>
                  </a:lnTo>
                  <a:lnTo>
                    <a:pt x="11543" y="36987"/>
                  </a:lnTo>
                  <a:lnTo>
                    <a:pt x="12034" y="37591"/>
                  </a:lnTo>
                  <a:lnTo>
                    <a:pt x="12524" y="38176"/>
                  </a:lnTo>
                  <a:lnTo>
                    <a:pt x="13015" y="38741"/>
                  </a:lnTo>
                  <a:lnTo>
                    <a:pt x="13505" y="39270"/>
                  </a:lnTo>
                  <a:lnTo>
                    <a:pt x="13995" y="39779"/>
                  </a:lnTo>
                  <a:lnTo>
                    <a:pt x="14486" y="40269"/>
                  </a:lnTo>
                  <a:lnTo>
                    <a:pt x="14976" y="40722"/>
                  </a:lnTo>
                  <a:lnTo>
                    <a:pt x="15467" y="41156"/>
                  </a:lnTo>
                  <a:lnTo>
                    <a:pt x="15957" y="41571"/>
                  </a:lnTo>
                  <a:lnTo>
                    <a:pt x="16429" y="41948"/>
                  </a:lnTo>
                  <a:lnTo>
                    <a:pt x="16881" y="42325"/>
                  </a:lnTo>
                  <a:lnTo>
                    <a:pt x="17353" y="42665"/>
                  </a:lnTo>
                  <a:lnTo>
                    <a:pt x="17787" y="42985"/>
                  </a:lnTo>
                  <a:lnTo>
                    <a:pt x="18654" y="43551"/>
                  </a:lnTo>
                  <a:lnTo>
                    <a:pt x="19446" y="44060"/>
                  </a:lnTo>
                  <a:lnTo>
                    <a:pt x="20163" y="44475"/>
                  </a:lnTo>
                  <a:lnTo>
                    <a:pt x="20823" y="44815"/>
                  </a:lnTo>
                  <a:lnTo>
                    <a:pt x="21370" y="45079"/>
                  </a:lnTo>
                  <a:lnTo>
                    <a:pt x="21823" y="45286"/>
                  </a:lnTo>
                  <a:lnTo>
                    <a:pt x="22144" y="45437"/>
                  </a:lnTo>
                  <a:lnTo>
                    <a:pt x="22426" y="45550"/>
                  </a:lnTo>
                  <a:lnTo>
                    <a:pt x="22558" y="44985"/>
                  </a:lnTo>
                  <a:lnTo>
                    <a:pt x="22653" y="44400"/>
                  </a:lnTo>
                  <a:lnTo>
                    <a:pt x="22691" y="43815"/>
                  </a:lnTo>
                  <a:lnTo>
                    <a:pt x="22709" y="43230"/>
                  </a:lnTo>
                  <a:lnTo>
                    <a:pt x="22691" y="42646"/>
                  </a:lnTo>
                  <a:lnTo>
                    <a:pt x="22653" y="42061"/>
                  </a:lnTo>
                  <a:lnTo>
                    <a:pt x="22577" y="41458"/>
                  </a:lnTo>
                  <a:lnTo>
                    <a:pt x="22483" y="40873"/>
                  </a:lnTo>
                  <a:lnTo>
                    <a:pt x="22351" y="40288"/>
                  </a:lnTo>
                  <a:lnTo>
                    <a:pt x="22219" y="39722"/>
                  </a:lnTo>
                  <a:lnTo>
                    <a:pt x="22049" y="39138"/>
                  </a:lnTo>
                  <a:lnTo>
                    <a:pt x="21879" y="38572"/>
                  </a:lnTo>
                  <a:lnTo>
                    <a:pt x="21691" y="38025"/>
                  </a:lnTo>
                  <a:lnTo>
                    <a:pt x="21483" y="37497"/>
                  </a:lnTo>
                  <a:lnTo>
                    <a:pt x="21276" y="36968"/>
                  </a:lnTo>
                  <a:lnTo>
                    <a:pt x="21050" y="36459"/>
                  </a:lnTo>
                  <a:lnTo>
                    <a:pt x="20597" y="35497"/>
                  </a:lnTo>
                  <a:lnTo>
                    <a:pt x="20144" y="34611"/>
                  </a:lnTo>
                  <a:lnTo>
                    <a:pt x="19710" y="33819"/>
                  </a:lnTo>
                  <a:lnTo>
                    <a:pt x="19314" y="33158"/>
                  </a:lnTo>
                  <a:lnTo>
                    <a:pt x="18994" y="32612"/>
                  </a:lnTo>
                  <a:lnTo>
                    <a:pt x="18711" y="32197"/>
                  </a:lnTo>
                  <a:lnTo>
                    <a:pt x="18484" y="31857"/>
                  </a:lnTo>
                  <a:lnTo>
                    <a:pt x="19484" y="32649"/>
                  </a:lnTo>
                  <a:lnTo>
                    <a:pt x="20465" y="33404"/>
                  </a:lnTo>
                  <a:lnTo>
                    <a:pt x="21446" y="34083"/>
                  </a:lnTo>
                  <a:lnTo>
                    <a:pt x="22389" y="34724"/>
                  </a:lnTo>
                  <a:lnTo>
                    <a:pt x="23332" y="35309"/>
                  </a:lnTo>
                  <a:lnTo>
                    <a:pt x="24237" y="35837"/>
                  </a:lnTo>
                  <a:lnTo>
                    <a:pt x="25142" y="36327"/>
                  </a:lnTo>
                  <a:lnTo>
                    <a:pt x="26010" y="36761"/>
                  </a:lnTo>
                  <a:lnTo>
                    <a:pt x="26878" y="37157"/>
                  </a:lnTo>
                  <a:lnTo>
                    <a:pt x="27708" y="37515"/>
                  </a:lnTo>
                  <a:lnTo>
                    <a:pt x="28519" y="37836"/>
                  </a:lnTo>
                  <a:lnTo>
                    <a:pt x="29292" y="38119"/>
                  </a:lnTo>
                  <a:lnTo>
                    <a:pt x="30065" y="38364"/>
                  </a:lnTo>
                  <a:lnTo>
                    <a:pt x="30801" y="38572"/>
                  </a:lnTo>
                  <a:lnTo>
                    <a:pt x="31499" y="38760"/>
                  </a:lnTo>
                  <a:lnTo>
                    <a:pt x="32197" y="38911"/>
                  </a:lnTo>
                  <a:lnTo>
                    <a:pt x="32857" y="39043"/>
                  </a:lnTo>
                  <a:lnTo>
                    <a:pt x="33479" y="39156"/>
                  </a:lnTo>
                  <a:lnTo>
                    <a:pt x="34083" y="39232"/>
                  </a:lnTo>
                  <a:lnTo>
                    <a:pt x="34649" y="39288"/>
                  </a:lnTo>
                  <a:lnTo>
                    <a:pt x="35196" y="39326"/>
                  </a:lnTo>
                  <a:lnTo>
                    <a:pt x="35705" y="39345"/>
                  </a:lnTo>
                  <a:lnTo>
                    <a:pt x="36176" y="39364"/>
                  </a:lnTo>
                  <a:lnTo>
                    <a:pt x="36629" y="39364"/>
                  </a:lnTo>
                  <a:lnTo>
                    <a:pt x="37421" y="39326"/>
                  </a:lnTo>
                  <a:lnTo>
                    <a:pt x="38081" y="39251"/>
                  </a:lnTo>
                  <a:lnTo>
                    <a:pt x="38591" y="39175"/>
                  </a:lnTo>
                  <a:lnTo>
                    <a:pt x="38949" y="39119"/>
                  </a:lnTo>
                  <a:lnTo>
                    <a:pt x="39043" y="39119"/>
                  </a:lnTo>
                  <a:lnTo>
                    <a:pt x="39062" y="39100"/>
                  </a:lnTo>
                  <a:lnTo>
                    <a:pt x="39081" y="39081"/>
                  </a:lnTo>
                  <a:lnTo>
                    <a:pt x="39100" y="39062"/>
                  </a:lnTo>
                  <a:lnTo>
                    <a:pt x="39119" y="39062"/>
                  </a:lnTo>
                  <a:lnTo>
                    <a:pt x="39119" y="39006"/>
                  </a:lnTo>
                  <a:lnTo>
                    <a:pt x="39100" y="38949"/>
                  </a:lnTo>
                  <a:lnTo>
                    <a:pt x="39175" y="38591"/>
                  </a:lnTo>
                  <a:lnTo>
                    <a:pt x="39251" y="38081"/>
                  </a:lnTo>
                  <a:lnTo>
                    <a:pt x="39326" y="37421"/>
                  </a:lnTo>
                  <a:lnTo>
                    <a:pt x="39364" y="36629"/>
                  </a:lnTo>
                  <a:lnTo>
                    <a:pt x="39364" y="36195"/>
                  </a:lnTo>
                  <a:lnTo>
                    <a:pt x="39345" y="35705"/>
                  </a:lnTo>
                  <a:lnTo>
                    <a:pt x="39326" y="35196"/>
                  </a:lnTo>
                  <a:lnTo>
                    <a:pt x="39289" y="34649"/>
                  </a:lnTo>
                  <a:lnTo>
                    <a:pt x="39232" y="34083"/>
                  </a:lnTo>
                  <a:lnTo>
                    <a:pt x="39138" y="33479"/>
                  </a:lnTo>
                  <a:lnTo>
                    <a:pt x="39043" y="32857"/>
                  </a:lnTo>
                  <a:lnTo>
                    <a:pt x="38911" y="32197"/>
                  </a:lnTo>
                  <a:lnTo>
                    <a:pt x="38760" y="31518"/>
                  </a:lnTo>
                  <a:lnTo>
                    <a:pt x="38572" y="30801"/>
                  </a:lnTo>
                  <a:lnTo>
                    <a:pt x="38364" y="30065"/>
                  </a:lnTo>
                  <a:lnTo>
                    <a:pt x="38119" y="29292"/>
                  </a:lnTo>
                  <a:lnTo>
                    <a:pt x="37836" y="28519"/>
                  </a:lnTo>
                  <a:lnTo>
                    <a:pt x="37516" y="27708"/>
                  </a:lnTo>
                  <a:lnTo>
                    <a:pt x="37157" y="26878"/>
                  </a:lnTo>
                  <a:lnTo>
                    <a:pt x="36761" y="26029"/>
                  </a:lnTo>
                  <a:lnTo>
                    <a:pt x="36308" y="25142"/>
                  </a:lnTo>
                  <a:lnTo>
                    <a:pt x="35837" y="24256"/>
                  </a:lnTo>
                  <a:lnTo>
                    <a:pt x="35290" y="23332"/>
                  </a:lnTo>
                  <a:lnTo>
                    <a:pt x="34724" y="22408"/>
                  </a:lnTo>
                  <a:lnTo>
                    <a:pt x="34083" y="21446"/>
                  </a:lnTo>
                  <a:lnTo>
                    <a:pt x="33404" y="20484"/>
                  </a:lnTo>
                  <a:lnTo>
                    <a:pt x="32649" y="19484"/>
                  </a:lnTo>
                  <a:lnTo>
                    <a:pt x="31857" y="18484"/>
                  </a:lnTo>
                  <a:lnTo>
                    <a:pt x="32197" y="18730"/>
                  </a:lnTo>
                  <a:lnTo>
                    <a:pt x="32612" y="18994"/>
                  </a:lnTo>
                  <a:lnTo>
                    <a:pt x="33159" y="19333"/>
                  </a:lnTo>
                  <a:lnTo>
                    <a:pt x="33819" y="19729"/>
                  </a:lnTo>
                  <a:lnTo>
                    <a:pt x="34611" y="20144"/>
                  </a:lnTo>
                  <a:lnTo>
                    <a:pt x="35479" y="20597"/>
                  </a:lnTo>
                  <a:lnTo>
                    <a:pt x="36459" y="21049"/>
                  </a:lnTo>
                  <a:lnTo>
                    <a:pt x="36969" y="21276"/>
                  </a:lnTo>
                  <a:lnTo>
                    <a:pt x="37478" y="21483"/>
                  </a:lnTo>
                  <a:lnTo>
                    <a:pt x="38025" y="21691"/>
                  </a:lnTo>
                  <a:lnTo>
                    <a:pt x="38572" y="21879"/>
                  </a:lnTo>
                  <a:lnTo>
                    <a:pt x="39138" y="22049"/>
                  </a:lnTo>
                  <a:lnTo>
                    <a:pt x="39703" y="22219"/>
                  </a:lnTo>
                  <a:lnTo>
                    <a:pt x="40288" y="22370"/>
                  </a:lnTo>
                  <a:lnTo>
                    <a:pt x="40873" y="22483"/>
                  </a:lnTo>
                  <a:lnTo>
                    <a:pt x="41458" y="22577"/>
                  </a:lnTo>
                  <a:lnTo>
                    <a:pt x="42061" y="22653"/>
                  </a:lnTo>
                  <a:lnTo>
                    <a:pt x="42646" y="22709"/>
                  </a:lnTo>
                  <a:lnTo>
                    <a:pt x="43231" y="22709"/>
                  </a:lnTo>
                  <a:lnTo>
                    <a:pt x="43815" y="22690"/>
                  </a:lnTo>
                  <a:lnTo>
                    <a:pt x="44400" y="22653"/>
                  </a:lnTo>
                  <a:lnTo>
                    <a:pt x="44966" y="22558"/>
                  </a:lnTo>
                  <a:lnTo>
                    <a:pt x="45532" y="22426"/>
                  </a:lnTo>
                  <a:lnTo>
                    <a:pt x="45437" y="22143"/>
                  </a:lnTo>
                  <a:lnTo>
                    <a:pt x="45286" y="21823"/>
                  </a:lnTo>
                  <a:lnTo>
                    <a:pt x="45079" y="21370"/>
                  </a:lnTo>
                  <a:lnTo>
                    <a:pt x="44815" y="20823"/>
                  </a:lnTo>
                  <a:lnTo>
                    <a:pt x="44475" y="20182"/>
                  </a:lnTo>
                  <a:lnTo>
                    <a:pt x="44042" y="19446"/>
                  </a:lnTo>
                  <a:lnTo>
                    <a:pt x="43551" y="18654"/>
                  </a:lnTo>
                  <a:lnTo>
                    <a:pt x="42985" y="17805"/>
                  </a:lnTo>
                  <a:lnTo>
                    <a:pt x="42665" y="17353"/>
                  </a:lnTo>
                  <a:lnTo>
                    <a:pt x="42306" y="16900"/>
                  </a:lnTo>
                  <a:lnTo>
                    <a:pt x="41948" y="16428"/>
                  </a:lnTo>
                  <a:lnTo>
                    <a:pt x="41571" y="15957"/>
                  </a:lnTo>
                  <a:lnTo>
                    <a:pt x="41156" y="15467"/>
                  </a:lnTo>
                  <a:lnTo>
                    <a:pt x="40722" y="14976"/>
                  </a:lnTo>
                  <a:lnTo>
                    <a:pt x="40250" y="14486"/>
                  </a:lnTo>
                  <a:lnTo>
                    <a:pt x="39779" y="13995"/>
                  </a:lnTo>
                  <a:lnTo>
                    <a:pt x="39270" y="13505"/>
                  </a:lnTo>
                  <a:lnTo>
                    <a:pt x="38742" y="13015"/>
                  </a:lnTo>
                  <a:lnTo>
                    <a:pt x="38176" y="12524"/>
                  </a:lnTo>
                  <a:lnTo>
                    <a:pt x="37591" y="12034"/>
                  </a:lnTo>
                  <a:lnTo>
                    <a:pt x="36987" y="11543"/>
                  </a:lnTo>
                  <a:lnTo>
                    <a:pt x="36346" y="11072"/>
                  </a:lnTo>
                  <a:lnTo>
                    <a:pt x="36459" y="11128"/>
                  </a:lnTo>
                  <a:lnTo>
                    <a:pt x="36799" y="11317"/>
                  </a:lnTo>
                  <a:lnTo>
                    <a:pt x="37327" y="11562"/>
                  </a:lnTo>
                  <a:lnTo>
                    <a:pt x="37666" y="11713"/>
                  </a:lnTo>
                  <a:lnTo>
                    <a:pt x="38044" y="11864"/>
                  </a:lnTo>
                  <a:lnTo>
                    <a:pt x="38459" y="12015"/>
                  </a:lnTo>
                  <a:lnTo>
                    <a:pt x="38930" y="12147"/>
                  </a:lnTo>
                  <a:lnTo>
                    <a:pt x="39421" y="12279"/>
                  </a:lnTo>
                  <a:lnTo>
                    <a:pt x="39968" y="12411"/>
                  </a:lnTo>
                  <a:lnTo>
                    <a:pt x="40533" y="12505"/>
                  </a:lnTo>
                  <a:lnTo>
                    <a:pt x="41118" y="12581"/>
                  </a:lnTo>
                  <a:lnTo>
                    <a:pt x="41740" y="12637"/>
                  </a:lnTo>
                  <a:lnTo>
                    <a:pt x="42382" y="12656"/>
                  </a:lnTo>
                  <a:lnTo>
                    <a:pt x="43061" y="12637"/>
                  </a:lnTo>
                  <a:lnTo>
                    <a:pt x="43759" y="12581"/>
                  </a:lnTo>
                  <a:lnTo>
                    <a:pt x="44117" y="12524"/>
                  </a:lnTo>
                  <a:lnTo>
                    <a:pt x="44475" y="12468"/>
                  </a:lnTo>
                  <a:lnTo>
                    <a:pt x="44834" y="12392"/>
                  </a:lnTo>
                  <a:lnTo>
                    <a:pt x="45192" y="12317"/>
                  </a:lnTo>
                  <a:lnTo>
                    <a:pt x="45569" y="12203"/>
                  </a:lnTo>
                  <a:lnTo>
                    <a:pt x="45928" y="12090"/>
                  </a:lnTo>
                  <a:lnTo>
                    <a:pt x="46305" y="11977"/>
                  </a:lnTo>
                  <a:lnTo>
                    <a:pt x="46682" y="11826"/>
                  </a:lnTo>
                  <a:lnTo>
                    <a:pt x="47078" y="11657"/>
                  </a:lnTo>
                  <a:lnTo>
                    <a:pt x="47455" y="11487"/>
                  </a:lnTo>
                  <a:lnTo>
                    <a:pt x="47833" y="11298"/>
                  </a:lnTo>
                  <a:lnTo>
                    <a:pt x="48229" y="11072"/>
                  </a:lnTo>
                  <a:lnTo>
                    <a:pt x="48606" y="10845"/>
                  </a:lnTo>
                  <a:lnTo>
                    <a:pt x="49002" y="10600"/>
                  </a:lnTo>
                  <a:lnTo>
                    <a:pt x="49398" y="10336"/>
                  </a:lnTo>
                  <a:lnTo>
                    <a:pt x="49775" y="10034"/>
                  </a:lnTo>
                  <a:lnTo>
                    <a:pt x="50172" y="9733"/>
                  </a:lnTo>
                  <a:lnTo>
                    <a:pt x="50568" y="9393"/>
                  </a:lnTo>
                  <a:lnTo>
                    <a:pt x="50945" y="9035"/>
                  </a:lnTo>
                  <a:lnTo>
                    <a:pt x="51341" y="8658"/>
                  </a:lnTo>
                  <a:lnTo>
                    <a:pt x="51718" y="8261"/>
                  </a:lnTo>
                  <a:lnTo>
                    <a:pt x="52114" y="7847"/>
                  </a:lnTo>
                  <a:lnTo>
                    <a:pt x="52491" y="7394"/>
                  </a:lnTo>
                  <a:lnTo>
                    <a:pt x="52888" y="6922"/>
                  </a:lnTo>
                  <a:lnTo>
                    <a:pt x="53265" y="6413"/>
                  </a:lnTo>
                  <a:lnTo>
                    <a:pt x="53642" y="5904"/>
                  </a:lnTo>
                  <a:lnTo>
                    <a:pt x="54019" y="5338"/>
                  </a:lnTo>
                  <a:lnTo>
                    <a:pt x="54396" y="4772"/>
                  </a:lnTo>
                  <a:lnTo>
                    <a:pt x="54396" y="4772"/>
                  </a:lnTo>
                  <a:lnTo>
                    <a:pt x="54170" y="4866"/>
                  </a:lnTo>
                  <a:lnTo>
                    <a:pt x="53925" y="4961"/>
                  </a:lnTo>
                  <a:lnTo>
                    <a:pt x="53567" y="5074"/>
                  </a:lnTo>
                  <a:lnTo>
                    <a:pt x="53133" y="5187"/>
                  </a:lnTo>
                  <a:lnTo>
                    <a:pt x="52605" y="5300"/>
                  </a:lnTo>
                  <a:lnTo>
                    <a:pt x="51982" y="5395"/>
                  </a:lnTo>
                  <a:lnTo>
                    <a:pt x="51643" y="5413"/>
                  </a:lnTo>
                  <a:lnTo>
                    <a:pt x="51303" y="5451"/>
                  </a:lnTo>
                  <a:lnTo>
                    <a:pt x="50926" y="5470"/>
                  </a:lnTo>
                  <a:lnTo>
                    <a:pt x="50530" y="5470"/>
                  </a:lnTo>
                  <a:lnTo>
                    <a:pt x="50115" y="5451"/>
                  </a:lnTo>
                  <a:lnTo>
                    <a:pt x="49700" y="5432"/>
                  </a:lnTo>
                  <a:lnTo>
                    <a:pt x="49247" y="5376"/>
                  </a:lnTo>
                  <a:lnTo>
                    <a:pt x="48795" y="5319"/>
                  </a:lnTo>
                  <a:lnTo>
                    <a:pt x="48323" y="5225"/>
                  </a:lnTo>
                  <a:lnTo>
                    <a:pt x="47833" y="5130"/>
                  </a:lnTo>
                  <a:lnTo>
                    <a:pt x="47342" y="4998"/>
                  </a:lnTo>
                  <a:lnTo>
                    <a:pt x="46833" y="4848"/>
                  </a:lnTo>
                  <a:lnTo>
                    <a:pt x="46305" y="4678"/>
                  </a:lnTo>
                  <a:lnTo>
                    <a:pt x="45758" y="4470"/>
                  </a:lnTo>
                  <a:lnTo>
                    <a:pt x="45211" y="4225"/>
                  </a:lnTo>
                  <a:lnTo>
                    <a:pt x="44645" y="3961"/>
                  </a:lnTo>
                  <a:lnTo>
                    <a:pt x="44079" y="3659"/>
                  </a:lnTo>
                  <a:lnTo>
                    <a:pt x="43495" y="3339"/>
                  </a:lnTo>
                  <a:lnTo>
                    <a:pt x="42570" y="2811"/>
                  </a:lnTo>
                  <a:lnTo>
                    <a:pt x="41646" y="2339"/>
                  </a:lnTo>
                  <a:lnTo>
                    <a:pt x="40722" y="1905"/>
                  </a:lnTo>
                  <a:lnTo>
                    <a:pt x="39798" y="1509"/>
                  </a:lnTo>
                  <a:lnTo>
                    <a:pt x="38855" y="1151"/>
                  </a:lnTo>
                  <a:lnTo>
                    <a:pt x="37912" y="849"/>
                  </a:lnTo>
                  <a:lnTo>
                    <a:pt x="37440" y="717"/>
                  </a:lnTo>
                  <a:lnTo>
                    <a:pt x="36969" y="604"/>
                  </a:lnTo>
                  <a:lnTo>
                    <a:pt x="36497" y="491"/>
                  </a:lnTo>
                  <a:lnTo>
                    <a:pt x="36026" y="377"/>
                  </a:lnTo>
                  <a:lnTo>
                    <a:pt x="35554" y="302"/>
                  </a:lnTo>
                  <a:lnTo>
                    <a:pt x="35064" y="208"/>
                  </a:lnTo>
                  <a:lnTo>
                    <a:pt x="34592" y="151"/>
                  </a:lnTo>
                  <a:lnTo>
                    <a:pt x="34102" y="94"/>
                  </a:lnTo>
                  <a:lnTo>
                    <a:pt x="33630" y="57"/>
                  </a:lnTo>
                  <a:lnTo>
                    <a:pt x="33140" y="19"/>
                  </a:lnTo>
                  <a:lnTo>
                    <a:pt x="32649" y="19"/>
                  </a:lnTo>
                  <a:lnTo>
                    <a:pt x="32178" y="0"/>
                  </a:lnTo>
                  <a:close/>
                </a:path>
              </a:pathLst>
            </a:custGeom>
            <a:solidFill>
              <a:schemeClr val="accent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7" name="Google Shape;4777;p26"/>
            <p:cNvSpPr/>
            <p:nvPr/>
          </p:nvSpPr>
          <p:spPr>
            <a:xfrm>
              <a:off x="176825" y="194775"/>
              <a:ext cx="1031275" cy="1031275"/>
            </a:xfrm>
            <a:custGeom>
              <a:avLst/>
              <a:gdLst/>
              <a:ahLst/>
              <a:cxnLst/>
              <a:rect l="l" t="t" r="r" b="b"/>
              <a:pathLst>
                <a:path w="41251" h="41251" extrusionOk="0">
                  <a:moveTo>
                    <a:pt x="27519" y="1"/>
                  </a:moveTo>
                  <a:lnTo>
                    <a:pt x="26916" y="19"/>
                  </a:lnTo>
                  <a:lnTo>
                    <a:pt x="26312" y="38"/>
                  </a:lnTo>
                  <a:lnTo>
                    <a:pt x="25709" y="95"/>
                  </a:lnTo>
                  <a:lnTo>
                    <a:pt x="25105" y="151"/>
                  </a:lnTo>
                  <a:lnTo>
                    <a:pt x="24501" y="208"/>
                  </a:lnTo>
                  <a:lnTo>
                    <a:pt x="23917" y="302"/>
                  </a:lnTo>
                  <a:lnTo>
                    <a:pt x="22728" y="491"/>
                  </a:lnTo>
                  <a:lnTo>
                    <a:pt x="21559" y="755"/>
                  </a:lnTo>
                  <a:lnTo>
                    <a:pt x="20974" y="906"/>
                  </a:lnTo>
                  <a:lnTo>
                    <a:pt x="20390" y="1076"/>
                  </a:lnTo>
                  <a:lnTo>
                    <a:pt x="19805" y="1245"/>
                  </a:lnTo>
                  <a:lnTo>
                    <a:pt x="19239" y="1434"/>
                  </a:lnTo>
                  <a:lnTo>
                    <a:pt x="18673" y="1623"/>
                  </a:lnTo>
                  <a:lnTo>
                    <a:pt x="18107" y="1830"/>
                  </a:lnTo>
                  <a:lnTo>
                    <a:pt x="17560" y="2056"/>
                  </a:lnTo>
                  <a:lnTo>
                    <a:pt x="17013" y="2302"/>
                  </a:lnTo>
                  <a:lnTo>
                    <a:pt x="16466" y="2547"/>
                  </a:lnTo>
                  <a:lnTo>
                    <a:pt x="15938" y="2811"/>
                  </a:lnTo>
                  <a:lnTo>
                    <a:pt x="15391" y="3075"/>
                  </a:lnTo>
                  <a:lnTo>
                    <a:pt x="14882" y="3358"/>
                  </a:lnTo>
                  <a:lnTo>
                    <a:pt x="14354" y="3660"/>
                  </a:lnTo>
                  <a:lnTo>
                    <a:pt x="13845" y="3961"/>
                  </a:lnTo>
                  <a:lnTo>
                    <a:pt x="13354" y="4263"/>
                  </a:lnTo>
                  <a:lnTo>
                    <a:pt x="12845" y="4584"/>
                  </a:lnTo>
                  <a:lnTo>
                    <a:pt x="12355" y="4923"/>
                  </a:lnTo>
                  <a:lnTo>
                    <a:pt x="11883" y="5263"/>
                  </a:lnTo>
                  <a:lnTo>
                    <a:pt x="11412" y="5621"/>
                  </a:lnTo>
                  <a:lnTo>
                    <a:pt x="10940" y="5980"/>
                  </a:lnTo>
                  <a:lnTo>
                    <a:pt x="10487" y="6357"/>
                  </a:lnTo>
                  <a:lnTo>
                    <a:pt x="10035" y="6734"/>
                  </a:lnTo>
                  <a:lnTo>
                    <a:pt x="9601" y="7130"/>
                  </a:lnTo>
                  <a:lnTo>
                    <a:pt x="9186" y="7526"/>
                  </a:lnTo>
                  <a:lnTo>
                    <a:pt x="8752" y="7941"/>
                  </a:lnTo>
                  <a:lnTo>
                    <a:pt x="8356" y="8356"/>
                  </a:lnTo>
                  <a:lnTo>
                    <a:pt x="10450" y="7356"/>
                  </a:lnTo>
                  <a:lnTo>
                    <a:pt x="11506" y="6866"/>
                  </a:lnTo>
                  <a:lnTo>
                    <a:pt x="12543" y="6413"/>
                  </a:lnTo>
                  <a:lnTo>
                    <a:pt x="13581" y="5961"/>
                  </a:lnTo>
                  <a:lnTo>
                    <a:pt x="14637" y="5527"/>
                  </a:lnTo>
                  <a:lnTo>
                    <a:pt x="15693" y="5131"/>
                  </a:lnTo>
                  <a:lnTo>
                    <a:pt x="16749" y="4754"/>
                  </a:lnTo>
                  <a:lnTo>
                    <a:pt x="17278" y="4584"/>
                  </a:lnTo>
                  <a:lnTo>
                    <a:pt x="17806" y="4414"/>
                  </a:lnTo>
                  <a:lnTo>
                    <a:pt x="18881" y="4093"/>
                  </a:lnTo>
                  <a:lnTo>
                    <a:pt x="19409" y="3943"/>
                  </a:lnTo>
                  <a:lnTo>
                    <a:pt x="19956" y="3792"/>
                  </a:lnTo>
                  <a:lnTo>
                    <a:pt x="20484" y="3660"/>
                  </a:lnTo>
                  <a:lnTo>
                    <a:pt x="21031" y="3546"/>
                  </a:lnTo>
                  <a:lnTo>
                    <a:pt x="22106" y="3301"/>
                  </a:lnTo>
                  <a:lnTo>
                    <a:pt x="23200" y="3113"/>
                  </a:lnTo>
                  <a:lnTo>
                    <a:pt x="24294" y="2943"/>
                  </a:lnTo>
                  <a:lnTo>
                    <a:pt x="25388" y="2830"/>
                  </a:lnTo>
                  <a:lnTo>
                    <a:pt x="26482" y="2717"/>
                  </a:lnTo>
                  <a:lnTo>
                    <a:pt x="27595" y="2660"/>
                  </a:lnTo>
                  <a:lnTo>
                    <a:pt x="28689" y="2622"/>
                  </a:lnTo>
                  <a:lnTo>
                    <a:pt x="29801" y="2622"/>
                  </a:lnTo>
                  <a:lnTo>
                    <a:pt x="30895" y="2660"/>
                  </a:lnTo>
                  <a:lnTo>
                    <a:pt x="32008" y="2735"/>
                  </a:lnTo>
                  <a:lnTo>
                    <a:pt x="33121" y="2849"/>
                  </a:lnTo>
                  <a:lnTo>
                    <a:pt x="34234" y="2981"/>
                  </a:lnTo>
                  <a:lnTo>
                    <a:pt x="35045" y="3094"/>
                  </a:lnTo>
                  <a:lnTo>
                    <a:pt x="35856" y="3226"/>
                  </a:lnTo>
                  <a:lnTo>
                    <a:pt x="36667" y="3377"/>
                  </a:lnTo>
                  <a:lnTo>
                    <a:pt x="37478" y="3546"/>
                  </a:lnTo>
                  <a:lnTo>
                    <a:pt x="38289" y="3716"/>
                  </a:lnTo>
                  <a:lnTo>
                    <a:pt x="39119" y="3924"/>
                  </a:lnTo>
                  <a:lnTo>
                    <a:pt x="39930" y="4131"/>
                  </a:lnTo>
                  <a:lnTo>
                    <a:pt x="40741" y="4376"/>
                  </a:lnTo>
                  <a:lnTo>
                    <a:pt x="40816" y="4395"/>
                  </a:lnTo>
                  <a:lnTo>
                    <a:pt x="40892" y="4395"/>
                  </a:lnTo>
                  <a:lnTo>
                    <a:pt x="40967" y="4376"/>
                  </a:lnTo>
                  <a:lnTo>
                    <a:pt x="41024" y="4358"/>
                  </a:lnTo>
                  <a:lnTo>
                    <a:pt x="41081" y="4320"/>
                  </a:lnTo>
                  <a:lnTo>
                    <a:pt x="41137" y="4263"/>
                  </a:lnTo>
                  <a:lnTo>
                    <a:pt x="41213" y="4169"/>
                  </a:lnTo>
                  <a:lnTo>
                    <a:pt x="41250" y="4037"/>
                  </a:lnTo>
                  <a:lnTo>
                    <a:pt x="41250" y="3961"/>
                  </a:lnTo>
                  <a:lnTo>
                    <a:pt x="41231" y="3905"/>
                  </a:lnTo>
                  <a:lnTo>
                    <a:pt x="41213" y="3829"/>
                  </a:lnTo>
                  <a:lnTo>
                    <a:pt x="41175" y="3773"/>
                  </a:lnTo>
                  <a:lnTo>
                    <a:pt x="41118" y="3716"/>
                  </a:lnTo>
                  <a:lnTo>
                    <a:pt x="41062" y="3660"/>
                  </a:lnTo>
                  <a:lnTo>
                    <a:pt x="40307" y="3207"/>
                  </a:lnTo>
                  <a:lnTo>
                    <a:pt x="39553" y="2792"/>
                  </a:lnTo>
                  <a:lnTo>
                    <a:pt x="38761" y="2415"/>
                  </a:lnTo>
                  <a:lnTo>
                    <a:pt x="37968" y="2056"/>
                  </a:lnTo>
                  <a:lnTo>
                    <a:pt x="37157" y="1717"/>
                  </a:lnTo>
                  <a:lnTo>
                    <a:pt x="36327" y="1415"/>
                  </a:lnTo>
                  <a:lnTo>
                    <a:pt x="35498" y="1151"/>
                  </a:lnTo>
                  <a:lnTo>
                    <a:pt x="34649" y="906"/>
                  </a:lnTo>
                  <a:lnTo>
                    <a:pt x="34064" y="755"/>
                  </a:lnTo>
                  <a:lnTo>
                    <a:pt x="33479" y="623"/>
                  </a:lnTo>
                  <a:lnTo>
                    <a:pt x="32895" y="491"/>
                  </a:lnTo>
                  <a:lnTo>
                    <a:pt x="32310" y="397"/>
                  </a:lnTo>
                  <a:lnTo>
                    <a:pt x="31706" y="283"/>
                  </a:lnTo>
                  <a:lnTo>
                    <a:pt x="31122" y="208"/>
                  </a:lnTo>
                  <a:lnTo>
                    <a:pt x="30518" y="133"/>
                  </a:lnTo>
                  <a:lnTo>
                    <a:pt x="29915" y="76"/>
                  </a:lnTo>
                  <a:lnTo>
                    <a:pt x="29330" y="38"/>
                  </a:lnTo>
                  <a:lnTo>
                    <a:pt x="28726" y="19"/>
                  </a:lnTo>
                  <a:lnTo>
                    <a:pt x="28123" y="1"/>
                  </a:lnTo>
                  <a:close/>
                  <a:moveTo>
                    <a:pt x="8356" y="8356"/>
                  </a:moveTo>
                  <a:lnTo>
                    <a:pt x="7922" y="8771"/>
                  </a:lnTo>
                  <a:lnTo>
                    <a:pt x="7526" y="9186"/>
                  </a:lnTo>
                  <a:lnTo>
                    <a:pt x="7111" y="9620"/>
                  </a:lnTo>
                  <a:lnTo>
                    <a:pt x="6715" y="10054"/>
                  </a:lnTo>
                  <a:lnTo>
                    <a:pt x="6338" y="10487"/>
                  </a:lnTo>
                  <a:lnTo>
                    <a:pt x="5961" y="10959"/>
                  </a:lnTo>
                  <a:lnTo>
                    <a:pt x="5602" y="11412"/>
                  </a:lnTo>
                  <a:lnTo>
                    <a:pt x="5263" y="11883"/>
                  </a:lnTo>
                  <a:lnTo>
                    <a:pt x="4904" y="12374"/>
                  </a:lnTo>
                  <a:lnTo>
                    <a:pt x="4584" y="12864"/>
                  </a:lnTo>
                  <a:lnTo>
                    <a:pt x="4263" y="13354"/>
                  </a:lnTo>
                  <a:lnTo>
                    <a:pt x="3943" y="13864"/>
                  </a:lnTo>
                  <a:lnTo>
                    <a:pt x="3641" y="14373"/>
                  </a:lnTo>
                  <a:lnTo>
                    <a:pt x="3358" y="14882"/>
                  </a:lnTo>
                  <a:lnTo>
                    <a:pt x="3075" y="15410"/>
                  </a:lnTo>
                  <a:lnTo>
                    <a:pt x="2792" y="15938"/>
                  </a:lnTo>
                  <a:lnTo>
                    <a:pt x="2528" y="16467"/>
                  </a:lnTo>
                  <a:lnTo>
                    <a:pt x="2283" y="17014"/>
                  </a:lnTo>
                  <a:lnTo>
                    <a:pt x="2056" y="17560"/>
                  </a:lnTo>
                  <a:lnTo>
                    <a:pt x="1830" y="18126"/>
                  </a:lnTo>
                  <a:lnTo>
                    <a:pt x="1623" y="18692"/>
                  </a:lnTo>
                  <a:lnTo>
                    <a:pt x="1415" y="19258"/>
                  </a:lnTo>
                  <a:lnTo>
                    <a:pt x="1227" y="19824"/>
                  </a:lnTo>
                  <a:lnTo>
                    <a:pt x="1057" y="20390"/>
                  </a:lnTo>
                  <a:lnTo>
                    <a:pt x="887" y="20974"/>
                  </a:lnTo>
                  <a:lnTo>
                    <a:pt x="755" y="21559"/>
                  </a:lnTo>
                  <a:lnTo>
                    <a:pt x="491" y="22729"/>
                  </a:lnTo>
                  <a:lnTo>
                    <a:pt x="283" y="23917"/>
                  </a:lnTo>
                  <a:lnTo>
                    <a:pt x="208" y="24520"/>
                  </a:lnTo>
                  <a:lnTo>
                    <a:pt x="133" y="25124"/>
                  </a:lnTo>
                  <a:lnTo>
                    <a:pt x="76" y="25727"/>
                  </a:lnTo>
                  <a:lnTo>
                    <a:pt x="38" y="26312"/>
                  </a:lnTo>
                  <a:lnTo>
                    <a:pt x="1" y="26916"/>
                  </a:lnTo>
                  <a:lnTo>
                    <a:pt x="1" y="27519"/>
                  </a:lnTo>
                  <a:lnTo>
                    <a:pt x="1" y="28123"/>
                  </a:lnTo>
                  <a:lnTo>
                    <a:pt x="1" y="28726"/>
                  </a:lnTo>
                  <a:lnTo>
                    <a:pt x="38" y="29330"/>
                  </a:lnTo>
                  <a:lnTo>
                    <a:pt x="76" y="29934"/>
                  </a:lnTo>
                  <a:lnTo>
                    <a:pt x="133" y="30537"/>
                  </a:lnTo>
                  <a:lnTo>
                    <a:pt x="208" y="31122"/>
                  </a:lnTo>
                  <a:lnTo>
                    <a:pt x="283" y="31725"/>
                  </a:lnTo>
                  <a:lnTo>
                    <a:pt x="378" y="32310"/>
                  </a:lnTo>
                  <a:lnTo>
                    <a:pt x="491" y="32914"/>
                  </a:lnTo>
                  <a:lnTo>
                    <a:pt x="604" y="33498"/>
                  </a:lnTo>
                  <a:lnTo>
                    <a:pt x="755" y="34083"/>
                  </a:lnTo>
                  <a:lnTo>
                    <a:pt x="887" y="34649"/>
                  </a:lnTo>
                  <a:lnTo>
                    <a:pt x="1132" y="35498"/>
                  </a:lnTo>
                  <a:lnTo>
                    <a:pt x="1415" y="36328"/>
                  </a:lnTo>
                  <a:lnTo>
                    <a:pt x="1717" y="37157"/>
                  </a:lnTo>
                  <a:lnTo>
                    <a:pt x="2038" y="37969"/>
                  </a:lnTo>
                  <a:lnTo>
                    <a:pt x="2396" y="38780"/>
                  </a:lnTo>
                  <a:lnTo>
                    <a:pt x="2792" y="39553"/>
                  </a:lnTo>
                  <a:lnTo>
                    <a:pt x="3207" y="40326"/>
                  </a:lnTo>
                  <a:lnTo>
                    <a:pt x="3660" y="41062"/>
                  </a:lnTo>
                  <a:lnTo>
                    <a:pt x="3697" y="41137"/>
                  </a:lnTo>
                  <a:lnTo>
                    <a:pt x="3754" y="41175"/>
                  </a:lnTo>
                  <a:lnTo>
                    <a:pt x="3829" y="41213"/>
                  </a:lnTo>
                  <a:lnTo>
                    <a:pt x="3886" y="41250"/>
                  </a:lnTo>
                  <a:lnTo>
                    <a:pt x="4018" y="41250"/>
                  </a:lnTo>
                  <a:lnTo>
                    <a:pt x="4150" y="41213"/>
                  </a:lnTo>
                  <a:lnTo>
                    <a:pt x="4263" y="41137"/>
                  </a:lnTo>
                  <a:lnTo>
                    <a:pt x="4301" y="41099"/>
                  </a:lnTo>
                  <a:lnTo>
                    <a:pt x="4339" y="41024"/>
                  </a:lnTo>
                  <a:lnTo>
                    <a:pt x="4376" y="40967"/>
                  </a:lnTo>
                  <a:lnTo>
                    <a:pt x="4376" y="40892"/>
                  </a:lnTo>
                  <a:lnTo>
                    <a:pt x="4376" y="40817"/>
                  </a:lnTo>
                  <a:lnTo>
                    <a:pt x="4357" y="40741"/>
                  </a:lnTo>
                  <a:lnTo>
                    <a:pt x="4131" y="39930"/>
                  </a:lnTo>
                  <a:lnTo>
                    <a:pt x="3905" y="39119"/>
                  </a:lnTo>
                  <a:lnTo>
                    <a:pt x="3716" y="38308"/>
                  </a:lnTo>
                  <a:lnTo>
                    <a:pt x="3528" y="37497"/>
                  </a:lnTo>
                  <a:lnTo>
                    <a:pt x="3358" y="36686"/>
                  </a:lnTo>
                  <a:lnTo>
                    <a:pt x="3207" y="35875"/>
                  </a:lnTo>
                  <a:lnTo>
                    <a:pt x="3075" y="35045"/>
                  </a:lnTo>
                  <a:lnTo>
                    <a:pt x="2962" y="34234"/>
                  </a:lnTo>
                  <a:lnTo>
                    <a:pt x="2830" y="33121"/>
                  </a:lnTo>
                  <a:lnTo>
                    <a:pt x="2735" y="32027"/>
                  </a:lnTo>
                  <a:lnTo>
                    <a:pt x="2660" y="30914"/>
                  </a:lnTo>
                  <a:lnTo>
                    <a:pt x="2622" y="29802"/>
                  </a:lnTo>
                  <a:lnTo>
                    <a:pt x="2622" y="28708"/>
                  </a:lnTo>
                  <a:lnTo>
                    <a:pt x="2641" y="27595"/>
                  </a:lnTo>
                  <a:lnTo>
                    <a:pt x="2717" y="26501"/>
                  </a:lnTo>
                  <a:lnTo>
                    <a:pt x="2811" y="25388"/>
                  </a:lnTo>
                  <a:lnTo>
                    <a:pt x="2943" y="24294"/>
                  </a:lnTo>
                  <a:lnTo>
                    <a:pt x="3113" y="23200"/>
                  </a:lnTo>
                  <a:lnTo>
                    <a:pt x="3301" y="22125"/>
                  </a:lnTo>
                  <a:lnTo>
                    <a:pt x="3528" y="21031"/>
                  </a:lnTo>
                  <a:lnTo>
                    <a:pt x="3660" y="20503"/>
                  </a:lnTo>
                  <a:lnTo>
                    <a:pt x="3792" y="19956"/>
                  </a:lnTo>
                  <a:lnTo>
                    <a:pt x="3943" y="19428"/>
                  </a:lnTo>
                  <a:lnTo>
                    <a:pt x="4075" y="18881"/>
                  </a:lnTo>
                  <a:lnTo>
                    <a:pt x="4414" y="17825"/>
                  </a:lnTo>
                  <a:lnTo>
                    <a:pt x="4565" y="17278"/>
                  </a:lnTo>
                  <a:lnTo>
                    <a:pt x="4754" y="16749"/>
                  </a:lnTo>
                  <a:lnTo>
                    <a:pt x="5131" y="15693"/>
                  </a:lnTo>
                  <a:lnTo>
                    <a:pt x="5527" y="14637"/>
                  </a:lnTo>
                  <a:lnTo>
                    <a:pt x="5961" y="13600"/>
                  </a:lnTo>
                  <a:lnTo>
                    <a:pt x="6395" y="12543"/>
                  </a:lnTo>
                  <a:lnTo>
                    <a:pt x="6866" y="11506"/>
                  </a:lnTo>
                  <a:lnTo>
                    <a:pt x="7356" y="10469"/>
                  </a:lnTo>
                  <a:lnTo>
                    <a:pt x="8356" y="8356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8" name="Google Shape;4778;p26"/>
            <p:cNvSpPr/>
            <p:nvPr/>
          </p:nvSpPr>
          <p:spPr>
            <a:xfrm>
              <a:off x="342800" y="361225"/>
              <a:ext cx="738925" cy="738925"/>
            </a:xfrm>
            <a:custGeom>
              <a:avLst/>
              <a:gdLst/>
              <a:ahLst/>
              <a:cxnLst/>
              <a:rect l="l" t="t" r="r" b="b"/>
              <a:pathLst>
                <a:path w="29557" h="29557" extrusionOk="0">
                  <a:moveTo>
                    <a:pt x="12713" y="1"/>
                  </a:moveTo>
                  <a:lnTo>
                    <a:pt x="12223" y="19"/>
                  </a:lnTo>
                  <a:lnTo>
                    <a:pt x="11732" y="38"/>
                  </a:lnTo>
                  <a:lnTo>
                    <a:pt x="11223" y="76"/>
                  </a:lnTo>
                  <a:lnTo>
                    <a:pt x="10733" y="133"/>
                  </a:lnTo>
                  <a:lnTo>
                    <a:pt x="10242" y="208"/>
                  </a:lnTo>
                  <a:lnTo>
                    <a:pt x="9771" y="284"/>
                  </a:lnTo>
                  <a:lnTo>
                    <a:pt x="9281" y="378"/>
                  </a:lnTo>
                  <a:lnTo>
                    <a:pt x="8790" y="491"/>
                  </a:lnTo>
                  <a:lnTo>
                    <a:pt x="8319" y="604"/>
                  </a:lnTo>
                  <a:lnTo>
                    <a:pt x="7847" y="736"/>
                  </a:lnTo>
                  <a:lnTo>
                    <a:pt x="7394" y="887"/>
                  </a:lnTo>
                  <a:lnTo>
                    <a:pt x="6923" y="1057"/>
                  </a:lnTo>
                  <a:lnTo>
                    <a:pt x="6470" y="1227"/>
                  </a:lnTo>
                  <a:lnTo>
                    <a:pt x="6017" y="1415"/>
                  </a:lnTo>
                  <a:lnTo>
                    <a:pt x="5584" y="1604"/>
                  </a:lnTo>
                  <a:lnTo>
                    <a:pt x="5150" y="1830"/>
                  </a:lnTo>
                  <a:lnTo>
                    <a:pt x="4716" y="2038"/>
                  </a:lnTo>
                  <a:lnTo>
                    <a:pt x="4301" y="2283"/>
                  </a:lnTo>
                  <a:lnTo>
                    <a:pt x="3886" y="2528"/>
                  </a:lnTo>
                  <a:lnTo>
                    <a:pt x="3471" y="2792"/>
                  </a:lnTo>
                  <a:lnTo>
                    <a:pt x="3075" y="3056"/>
                  </a:lnTo>
                  <a:lnTo>
                    <a:pt x="3075" y="3075"/>
                  </a:lnTo>
                  <a:lnTo>
                    <a:pt x="4018" y="2905"/>
                  </a:lnTo>
                  <a:lnTo>
                    <a:pt x="4961" y="2754"/>
                  </a:lnTo>
                  <a:lnTo>
                    <a:pt x="5885" y="2622"/>
                  </a:lnTo>
                  <a:lnTo>
                    <a:pt x="6791" y="2509"/>
                  </a:lnTo>
                  <a:lnTo>
                    <a:pt x="7696" y="2415"/>
                  </a:lnTo>
                  <a:lnTo>
                    <a:pt x="8601" y="2358"/>
                  </a:lnTo>
                  <a:lnTo>
                    <a:pt x="9507" y="2321"/>
                  </a:lnTo>
                  <a:lnTo>
                    <a:pt x="10412" y="2321"/>
                  </a:lnTo>
                  <a:lnTo>
                    <a:pt x="11299" y="2339"/>
                  </a:lnTo>
                  <a:lnTo>
                    <a:pt x="12185" y="2396"/>
                  </a:lnTo>
                  <a:lnTo>
                    <a:pt x="13072" y="2471"/>
                  </a:lnTo>
                  <a:lnTo>
                    <a:pt x="13958" y="2566"/>
                  </a:lnTo>
                  <a:lnTo>
                    <a:pt x="14845" y="2698"/>
                  </a:lnTo>
                  <a:lnTo>
                    <a:pt x="15712" y="2868"/>
                  </a:lnTo>
                  <a:lnTo>
                    <a:pt x="16580" y="3056"/>
                  </a:lnTo>
                  <a:lnTo>
                    <a:pt x="17429" y="3264"/>
                  </a:lnTo>
                  <a:lnTo>
                    <a:pt x="18296" y="3490"/>
                  </a:lnTo>
                  <a:lnTo>
                    <a:pt x="19145" y="3754"/>
                  </a:lnTo>
                  <a:lnTo>
                    <a:pt x="19994" y="4037"/>
                  </a:lnTo>
                  <a:lnTo>
                    <a:pt x="20843" y="4339"/>
                  </a:lnTo>
                  <a:lnTo>
                    <a:pt x="21672" y="4678"/>
                  </a:lnTo>
                  <a:lnTo>
                    <a:pt x="22502" y="5018"/>
                  </a:lnTo>
                  <a:lnTo>
                    <a:pt x="23332" y="5376"/>
                  </a:lnTo>
                  <a:lnTo>
                    <a:pt x="24162" y="5772"/>
                  </a:lnTo>
                  <a:lnTo>
                    <a:pt x="25369" y="6357"/>
                  </a:lnTo>
                  <a:lnTo>
                    <a:pt x="26576" y="6979"/>
                  </a:lnTo>
                  <a:lnTo>
                    <a:pt x="27765" y="7639"/>
                  </a:lnTo>
                  <a:lnTo>
                    <a:pt x="28953" y="8318"/>
                  </a:lnTo>
                  <a:lnTo>
                    <a:pt x="29028" y="8356"/>
                  </a:lnTo>
                  <a:lnTo>
                    <a:pt x="29104" y="8375"/>
                  </a:lnTo>
                  <a:lnTo>
                    <a:pt x="29179" y="8394"/>
                  </a:lnTo>
                  <a:lnTo>
                    <a:pt x="29236" y="8375"/>
                  </a:lnTo>
                  <a:lnTo>
                    <a:pt x="29311" y="8356"/>
                  </a:lnTo>
                  <a:lnTo>
                    <a:pt x="29368" y="8318"/>
                  </a:lnTo>
                  <a:lnTo>
                    <a:pt x="29462" y="8243"/>
                  </a:lnTo>
                  <a:lnTo>
                    <a:pt x="29538" y="8130"/>
                  </a:lnTo>
                  <a:lnTo>
                    <a:pt x="29556" y="8073"/>
                  </a:lnTo>
                  <a:lnTo>
                    <a:pt x="29556" y="7998"/>
                  </a:lnTo>
                  <a:lnTo>
                    <a:pt x="29556" y="7941"/>
                  </a:lnTo>
                  <a:lnTo>
                    <a:pt x="29538" y="7866"/>
                  </a:lnTo>
                  <a:lnTo>
                    <a:pt x="29500" y="7790"/>
                  </a:lnTo>
                  <a:lnTo>
                    <a:pt x="29462" y="7734"/>
                  </a:lnTo>
                  <a:lnTo>
                    <a:pt x="28991" y="7206"/>
                  </a:lnTo>
                  <a:lnTo>
                    <a:pt x="28500" y="6678"/>
                  </a:lnTo>
                  <a:lnTo>
                    <a:pt x="27991" y="6187"/>
                  </a:lnTo>
                  <a:lnTo>
                    <a:pt x="27463" y="5697"/>
                  </a:lnTo>
                  <a:lnTo>
                    <a:pt x="26935" y="5244"/>
                  </a:lnTo>
                  <a:lnTo>
                    <a:pt x="26369" y="4791"/>
                  </a:lnTo>
                  <a:lnTo>
                    <a:pt x="25803" y="4358"/>
                  </a:lnTo>
                  <a:lnTo>
                    <a:pt x="25218" y="3943"/>
                  </a:lnTo>
                  <a:lnTo>
                    <a:pt x="24407" y="3396"/>
                  </a:lnTo>
                  <a:lnTo>
                    <a:pt x="23559" y="2905"/>
                  </a:lnTo>
                  <a:lnTo>
                    <a:pt x="22710" y="2434"/>
                  </a:lnTo>
                  <a:lnTo>
                    <a:pt x="21823" y="2000"/>
                  </a:lnTo>
                  <a:lnTo>
                    <a:pt x="20918" y="1604"/>
                  </a:lnTo>
                  <a:lnTo>
                    <a:pt x="20013" y="1245"/>
                  </a:lnTo>
                  <a:lnTo>
                    <a:pt x="19541" y="1076"/>
                  </a:lnTo>
                  <a:lnTo>
                    <a:pt x="19070" y="925"/>
                  </a:lnTo>
                  <a:lnTo>
                    <a:pt x="18598" y="793"/>
                  </a:lnTo>
                  <a:lnTo>
                    <a:pt x="18108" y="661"/>
                  </a:lnTo>
                  <a:lnTo>
                    <a:pt x="17636" y="529"/>
                  </a:lnTo>
                  <a:lnTo>
                    <a:pt x="17146" y="434"/>
                  </a:lnTo>
                  <a:lnTo>
                    <a:pt x="16674" y="321"/>
                  </a:lnTo>
                  <a:lnTo>
                    <a:pt x="16184" y="246"/>
                  </a:lnTo>
                  <a:lnTo>
                    <a:pt x="15693" y="170"/>
                  </a:lnTo>
                  <a:lnTo>
                    <a:pt x="15184" y="114"/>
                  </a:lnTo>
                  <a:lnTo>
                    <a:pt x="14694" y="57"/>
                  </a:lnTo>
                  <a:lnTo>
                    <a:pt x="14203" y="19"/>
                  </a:lnTo>
                  <a:lnTo>
                    <a:pt x="13713" y="1"/>
                  </a:lnTo>
                  <a:close/>
                  <a:moveTo>
                    <a:pt x="3075" y="3075"/>
                  </a:moveTo>
                  <a:lnTo>
                    <a:pt x="2792" y="3471"/>
                  </a:lnTo>
                  <a:lnTo>
                    <a:pt x="2547" y="3867"/>
                  </a:lnTo>
                  <a:lnTo>
                    <a:pt x="2283" y="4282"/>
                  </a:lnTo>
                  <a:lnTo>
                    <a:pt x="2057" y="4697"/>
                  </a:lnTo>
                  <a:lnTo>
                    <a:pt x="1830" y="5131"/>
                  </a:lnTo>
                  <a:lnTo>
                    <a:pt x="1623" y="5565"/>
                  </a:lnTo>
                  <a:lnTo>
                    <a:pt x="1415" y="6017"/>
                  </a:lnTo>
                  <a:lnTo>
                    <a:pt x="1227" y="6451"/>
                  </a:lnTo>
                  <a:lnTo>
                    <a:pt x="1057" y="6923"/>
                  </a:lnTo>
                  <a:lnTo>
                    <a:pt x="906" y="7375"/>
                  </a:lnTo>
                  <a:lnTo>
                    <a:pt x="755" y="7847"/>
                  </a:lnTo>
                  <a:lnTo>
                    <a:pt x="623" y="8318"/>
                  </a:lnTo>
                  <a:lnTo>
                    <a:pt x="491" y="8790"/>
                  </a:lnTo>
                  <a:lnTo>
                    <a:pt x="397" y="9262"/>
                  </a:lnTo>
                  <a:lnTo>
                    <a:pt x="302" y="9752"/>
                  </a:lnTo>
                  <a:lnTo>
                    <a:pt x="208" y="10242"/>
                  </a:lnTo>
                  <a:lnTo>
                    <a:pt x="152" y="10733"/>
                  </a:lnTo>
                  <a:lnTo>
                    <a:pt x="95" y="11223"/>
                  </a:lnTo>
                  <a:lnTo>
                    <a:pt x="57" y="11714"/>
                  </a:lnTo>
                  <a:lnTo>
                    <a:pt x="20" y="12204"/>
                  </a:lnTo>
                  <a:lnTo>
                    <a:pt x="1" y="12694"/>
                  </a:lnTo>
                  <a:lnTo>
                    <a:pt x="1" y="13204"/>
                  </a:lnTo>
                  <a:lnTo>
                    <a:pt x="20" y="13694"/>
                  </a:lnTo>
                  <a:lnTo>
                    <a:pt x="38" y="14184"/>
                  </a:lnTo>
                  <a:lnTo>
                    <a:pt x="76" y="14694"/>
                  </a:lnTo>
                  <a:lnTo>
                    <a:pt x="114" y="15184"/>
                  </a:lnTo>
                  <a:lnTo>
                    <a:pt x="189" y="15674"/>
                  </a:lnTo>
                  <a:lnTo>
                    <a:pt x="265" y="16165"/>
                  </a:lnTo>
                  <a:lnTo>
                    <a:pt x="340" y="16655"/>
                  </a:lnTo>
                  <a:lnTo>
                    <a:pt x="435" y="17146"/>
                  </a:lnTo>
                  <a:lnTo>
                    <a:pt x="548" y="17617"/>
                  </a:lnTo>
                  <a:lnTo>
                    <a:pt x="661" y="18108"/>
                  </a:lnTo>
                  <a:lnTo>
                    <a:pt x="793" y="18579"/>
                  </a:lnTo>
                  <a:lnTo>
                    <a:pt x="944" y="19051"/>
                  </a:lnTo>
                  <a:lnTo>
                    <a:pt x="1095" y="19522"/>
                  </a:lnTo>
                  <a:lnTo>
                    <a:pt x="1246" y="19994"/>
                  </a:lnTo>
                  <a:lnTo>
                    <a:pt x="1604" y="20918"/>
                  </a:lnTo>
                  <a:lnTo>
                    <a:pt x="2000" y="21823"/>
                  </a:lnTo>
                  <a:lnTo>
                    <a:pt x="2434" y="22691"/>
                  </a:lnTo>
                  <a:lnTo>
                    <a:pt x="2905" y="23558"/>
                  </a:lnTo>
                  <a:lnTo>
                    <a:pt x="3415" y="24388"/>
                  </a:lnTo>
                  <a:lnTo>
                    <a:pt x="3943" y="25218"/>
                  </a:lnTo>
                  <a:lnTo>
                    <a:pt x="4358" y="25784"/>
                  </a:lnTo>
                  <a:lnTo>
                    <a:pt x="4792" y="26369"/>
                  </a:lnTo>
                  <a:lnTo>
                    <a:pt x="5244" y="26916"/>
                  </a:lnTo>
                  <a:lnTo>
                    <a:pt x="5716" y="27463"/>
                  </a:lnTo>
                  <a:lnTo>
                    <a:pt x="6187" y="27991"/>
                  </a:lnTo>
                  <a:lnTo>
                    <a:pt x="6696" y="28500"/>
                  </a:lnTo>
                  <a:lnTo>
                    <a:pt x="7206" y="28991"/>
                  </a:lnTo>
                  <a:lnTo>
                    <a:pt x="7753" y="29443"/>
                  </a:lnTo>
                  <a:lnTo>
                    <a:pt x="7809" y="29500"/>
                  </a:lnTo>
                  <a:lnTo>
                    <a:pt x="7885" y="29538"/>
                  </a:lnTo>
                  <a:lnTo>
                    <a:pt x="7941" y="29538"/>
                  </a:lnTo>
                  <a:lnTo>
                    <a:pt x="8017" y="29556"/>
                  </a:lnTo>
                  <a:lnTo>
                    <a:pt x="8073" y="29538"/>
                  </a:lnTo>
                  <a:lnTo>
                    <a:pt x="8149" y="29519"/>
                  </a:lnTo>
                  <a:lnTo>
                    <a:pt x="8243" y="29443"/>
                  </a:lnTo>
                  <a:lnTo>
                    <a:pt x="8337" y="29349"/>
                  </a:lnTo>
                  <a:lnTo>
                    <a:pt x="8375" y="29292"/>
                  </a:lnTo>
                  <a:lnTo>
                    <a:pt x="8394" y="29236"/>
                  </a:lnTo>
                  <a:lnTo>
                    <a:pt x="8394" y="29160"/>
                  </a:lnTo>
                  <a:lnTo>
                    <a:pt x="8394" y="29085"/>
                  </a:lnTo>
                  <a:lnTo>
                    <a:pt x="8375" y="29028"/>
                  </a:lnTo>
                  <a:lnTo>
                    <a:pt x="8337" y="28953"/>
                  </a:lnTo>
                  <a:lnTo>
                    <a:pt x="7658" y="27765"/>
                  </a:lnTo>
                  <a:lnTo>
                    <a:pt x="6998" y="26557"/>
                  </a:lnTo>
                  <a:lnTo>
                    <a:pt x="6376" y="25350"/>
                  </a:lnTo>
                  <a:lnTo>
                    <a:pt x="5772" y="24143"/>
                  </a:lnTo>
                  <a:lnTo>
                    <a:pt x="5395" y="23332"/>
                  </a:lnTo>
                  <a:lnTo>
                    <a:pt x="5037" y="22502"/>
                  </a:lnTo>
                  <a:lnTo>
                    <a:pt x="4678" y="21653"/>
                  </a:lnTo>
                  <a:lnTo>
                    <a:pt x="4358" y="20824"/>
                  </a:lnTo>
                  <a:lnTo>
                    <a:pt x="4056" y="19975"/>
                  </a:lnTo>
                  <a:lnTo>
                    <a:pt x="3773" y="19126"/>
                  </a:lnTo>
                  <a:lnTo>
                    <a:pt x="3509" y="18277"/>
                  </a:lnTo>
                  <a:lnTo>
                    <a:pt x="3283" y="17429"/>
                  </a:lnTo>
                  <a:lnTo>
                    <a:pt x="3056" y="16561"/>
                  </a:lnTo>
                  <a:lnTo>
                    <a:pt x="2868" y="15693"/>
                  </a:lnTo>
                  <a:lnTo>
                    <a:pt x="2717" y="14826"/>
                  </a:lnTo>
                  <a:lnTo>
                    <a:pt x="2585" y="13958"/>
                  </a:lnTo>
                  <a:lnTo>
                    <a:pt x="2472" y="13072"/>
                  </a:lnTo>
                  <a:lnTo>
                    <a:pt x="2396" y="12185"/>
                  </a:lnTo>
                  <a:lnTo>
                    <a:pt x="2358" y="11299"/>
                  </a:lnTo>
                  <a:lnTo>
                    <a:pt x="2321" y="10393"/>
                  </a:lnTo>
                  <a:lnTo>
                    <a:pt x="2340" y="9507"/>
                  </a:lnTo>
                  <a:lnTo>
                    <a:pt x="2377" y="8601"/>
                  </a:lnTo>
                  <a:lnTo>
                    <a:pt x="2434" y="7696"/>
                  </a:lnTo>
                  <a:lnTo>
                    <a:pt x="2528" y="6791"/>
                  </a:lnTo>
                  <a:lnTo>
                    <a:pt x="2641" y="5866"/>
                  </a:lnTo>
                  <a:lnTo>
                    <a:pt x="2773" y="4942"/>
                  </a:lnTo>
                  <a:lnTo>
                    <a:pt x="2924" y="4018"/>
                  </a:lnTo>
                  <a:lnTo>
                    <a:pt x="3075" y="3075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9" name="Google Shape;4779;p26"/>
            <p:cNvSpPr/>
            <p:nvPr/>
          </p:nvSpPr>
          <p:spPr>
            <a:xfrm>
              <a:off x="467750" y="485250"/>
              <a:ext cx="504575" cy="478150"/>
            </a:xfrm>
            <a:custGeom>
              <a:avLst/>
              <a:gdLst/>
              <a:ahLst/>
              <a:cxnLst/>
              <a:rect l="l" t="t" r="r" b="b"/>
              <a:pathLst>
                <a:path w="20183" h="19126" extrusionOk="0">
                  <a:moveTo>
                    <a:pt x="491" y="0"/>
                  </a:moveTo>
                  <a:lnTo>
                    <a:pt x="1" y="19"/>
                  </a:lnTo>
                  <a:lnTo>
                    <a:pt x="1755" y="792"/>
                  </a:lnTo>
                  <a:lnTo>
                    <a:pt x="2623" y="1188"/>
                  </a:lnTo>
                  <a:lnTo>
                    <a:pt x="3471" y="1585"/>
                  </a:lnTo>
                  <a:lnTo>
                    <a:pt x="4301" y="1999"/>
                  </a:lnTo>
                  <a:lnTo>
                    <a:pt x="5112" y="2433"/>
                  </a:lnTo>
                  <a:lnTo>
                    <a:pt x="5923" y="2886"/>
                  </a:lnTo>
                  <a:lnTo>
                    <a:pt x="6697" y="3376"/>
                  </a:lnTo>
                  <a:lnTo>
                    <a:pt x="7451" y="3867"/>
                  </a:lnTo>
                  <a:lnTo>
                    <a:pt x="8206" y="4376"/>
                  </a:lnTo>
                  <a:lnTo>
                    <a:pt x="8941" y="4923"/>
                  </a:lnTo>
                  <a:lnTo>
                    <a:pt x="9639" y="5470"/>
                  </a:lnTo>
                  <a:lnTo>
                    <a:pt x="10337" y="6055"/>
                  </a:lnTo>
                  <a:lnTo>
                    <a:pt x="10997" y="6639"/>
                  </a:lnTo>
                  <a:lnTo>
                    <a:pt x="11657" y="7262"/>
                  </a:lnTo>
                  <a:lnTo>
                    <a:pt x="12299" y="7903"/>
                  </a:lnTo>
                  <a:lnTo>
                    <a:pt x="12902" y="8563"/>
                  </a:lnTo>
                  <a:lnTo>
                    <a:pt x="13506" y="9223"/>
                  </a:lnTo>
                  <a:lnTo>
                    <a:pt x="14072" y="9921"/>
                  </a:lnTo>
                  <a:lnTo>
                    <a:pt x="14637" y="10638"/>
                  </a:lnTo>
                  <a:lnTo>
                    <a:pt x="15184" y="11355"/>
                  </a:lnTo>
                  <a:lnTo>
                    <a:pt x="15712" y="12090"/>
                  </a:lnTo>
                  <a:lnTo>
                    <a:pt x="16222" y="12845"/>
                  </a:lnTo>
                  <a:lnTo>
                    <a:pt x="16731" y="13618"/>
                  </a:lnTo>
                  <a:lnTo>
                    <a:pt x="17127" y="14259"/>
                  </a:lnTo>
                  <a:lnTo>
                    <a:pt x="17504" y="14901"/>
                  </a:lnTo>
                  <a:lnTo>
                    <a:pt x="17882" y="15561"/>
                  </a:lnTo>
                  <a:lnTo>
                    <a:pt x="18240" y="16221"/>
                  </a:lnTo>
                  <a:lnTo>
                    <a:pt x="18957" y="17560"/>
                  </a:lnTo>
                  <a:lnTo>
                    <a:pt x="19617" y="18956"/>
                  </a:lnTo>
                  <a:lnTo>
                    <a:pt x="19692" y="19031"/>
                  </a:lnTo>
                  <a:lnTo>
                    <a:pt x="19768" y="19088"/>
                  </a:lnTo>
                  <a:lnTo>
                    <a:pt x="19862" y="19126"/>
                  </a:lnTo>
                  <a:lnTo>
                    <a:pt x="19975" y="19107"/>
                  </a:lnTo>
                  <a:lnTo>
                    <a:pt x="20051" y="19069"/>
                  </a:lnTo>
                  <a:lnTo>
                    <a:pt x="20126" y="19012"/>
                  </a:lnTo>
                  <a:lnTo>
                    <a:pt x="20183" y="18918"/>
                  </a:lnTo>
                  <a:lnTo>
                    <a:pt x="20183" y="18805"/>
                  </a:lnTo>
                  <a:lnTo>
                    <a:pt x="20107" y="18013"/>
                  </a:lnTo>
                  <a:lnTo>
                    <a:pt x="19975" y="17239"/>
                  </a:lnTo>
                  <a:lnTo>
                    <a:pt x="19824" y="16447"/>
                  </a:lnTo>
                  <a:lnTo>
                    <a:pt x="19636" y="15674"/>
                  </a:lnTo>
                  <a:lnTo>
                    <a:pt x="19409" y="14901"/>
                  </a:lnTo>
                  <a:lnTo>
                    <a:pt x="19164" y="14146"/>
                  </a:lnTo>
                  <a:lnTo>
                    <a:pt x="18900" y="13392"/>
                  </a:lnTo>
                  <a:lnTo>
                    <a:pt x="18598" y="12656"/>
                  </a:lnTo>
                  <a:lnTo>
                    <a:pt x="18183" y="11751"/>
                  </a:lnTo>
                  <a:lnTo>
                    <a:pt x="17731" y="10864"/>
                  </a:lnTo>
                  <a:lnTo>
                    <a:pt x="17240" y="9997"/>
                  </a:lnTo>
                  <a:lnTo>
                    <a:pt x="16712" y="9148"/>
                  </a:lnTo>
                  <a:lnTo>
                    <a:pt x="16146" y="8337"/>
                  </a:lnTo>
                  <a:lnTo>
                    <a:pt x="15543" y="7545"/>
                  </a:lnTo>
                  <a:lnTo>
                    <a:pt x="15222" y="7149"/>
                  </a:lnTo>
                  <a:lnTo>
                    <a:pt x="14901" y="6771"/>
                  </a:lnTo>
                  <a:lnTo>
                    <a:pt x="14562" y="6394"/>
                  </a:lnTo>
                  <a:lnTo>
                    <a:pt x="14222" y="6017"/>
                  </a:lnTo>
                  <a:lnTo>
                    <a:pt x="13506" y="5319"/>
                  </a:lnTo>
                  <a:lnTo>
                    <a:pt x="12751" y="4659"/>
                  </a:lnTo>
                  <a:lnTo>
                    <a:pt x="12374" y="4338"/>
                  </a:lnTo>
                  <a:lnTo>
                    <a:pt x="11978" y="4018"/>
                  </a:lnTo>
                  <a:lnTo>
                    <a:pt x="11582" y="3716"/>
                  </a:lnTo>
                  <a:lnTo>
                    <a:pt x="11167" y="3414"/>
                  </a:lnTo>
                  <a:lnTo>
                    <a:pt x="10752" y="3150"/>
                  </a:lnTo>
                  <a:lnTo>
                    <a:pt x="10337" y="2867"/>
                  </a:lnTo>
                  <a:lnTo>
                    <a:pt x="9903" y="2622"/>
                  </a:lnTo>
                  <a:lnTo>
                    <a:pt x="9469" y="2377"/>
                  </a:lnTo>
                  <a:lnTo>
                    <a:pt x="9017" y="2131"/>
                  </a:lnTo>
                  <a:lnTo>
                    <a:pt x="8583" y="1905"/>
                  </a:lnTo>
                  <a:lnTo>
                    <a:pt x="8130" y="1698"/>
                  </a:lnTo>
                  <a:lnTo>
                    <a:pt x="7678" y="1490"/>
                  </a:lnTo>
                  <a:lnTo>
                    <a:pt x="7206" y="1302"/>
                  </a:lnTo>
                  <a:lnTo>
                    <a:pt x="6753" y="1132"/>
                  </a:lnTo>
                  <a:lnTo>
                    <a:pt x="6282" y="962"/>
                  </a:lnTo>
                  <a:lnTo>
                    <a:pt x="5810" y="811"/>
                  </a:lnTo>
                  <a:lnTo>
                    <a:pt x="5320" y="679"/>
                  </a:lnTo>
                  <a:lnTo>
                    <a:pt x="4848" y="547"/>
                  </a:lnTo>
                  <a:lnTo>
                    <a:pt x="4377" y="434"/>
                  </a:lnTo>
                  <a:lnTo>
                    <a:pt x="3886" y="340"/>
                  </a:lnTo>
                  <a:lnTo>
                    <a:pt x="3415" y="245"/>
                  </a:lnTo>
                  <a:lnTo>
                    <a:pt x="2924" y="170"/>
                  </a:lnTo>
                  <a:lnTo>
                    <a:pt x="2434" y="113"/>
                  </a:lnTo>
                  <a:lnTo>
                    <a:pt x="1944" y="57"/>
                  </a:lnTo>
                  <a:lnTo>
                    <a:pt x="1453" y="19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0" name="Google Shape;4780;p26"/>
            <p:cNvSpPr/>
            <p:nvPr/>
          </p:nvSpPr>
          <p:spPr>
            <a:xfrm>
              <a:off x="467300" y="485725"/>
              <a:ext cx="470125" cy="504075"/>
            </a:xfrm>
            <a:custGeom>
              <a:avLst/>
              <a:gdLst/>
              <a:ahLst/>
              <a:cxnLst/>
              <a:rect l="l" t="t" r="r" b="b"/>
              <a:pathLst>
                <a:path w="18805" h="20163" extrusionOk="0">
                  <a:moveTo>
                    <a:pt x="0" y="0"/>
                  </a:moveTo>
                  <a:lnTo>
                    <a:pt x="0" y="490"/>
                  </a:lnTo>
                  <a:lnTo>
                    <a:pt x="0" y="981"/>
                  </a:lnTo>
                  <a:lnTo>
                    <a:pt x="19" y="1471"/>
                  </a:lnTo>
                  <a:lnTo>
                    <a:pt x="57" y="1962"/>
                  </a:lnTo>
                  <a:lnTo>
                    <a:pt x="94" y="2433"/>
                  </a:lnTo>
                  <a:lnTo>
                    <a:pt x="151" y="2924"/>
                  </a:lnTo>
                  <a:lnTo>
                    <a:pt x="226" y="3414"/>
                  </a:lnTo>
                  <a:lnTo>
                    <a:pt x="321" y="3904"/>
                  </a:lnTo>
                  <a:lnTo>
                    <a:pt x="415" y="4376"/>
                  </a:lnTo>
                  <a:lnTo>
                    <a:pt x="547" y="4866"/>
                  </a:lnTo>
                  <a:lnTo>
                    <a:pt x="660" y="5338"/>
                  </a:lnTo>
                  <a:lnTo>
                    <a:pt x="811" y="5809"/>
                  </a:lnTo>
                  <a:lnTo>
                    <a:pt x="962" y="6281"/>
                  </a:lnTo>
                  <a:lnTo>
                    <a:pt x="1113" y="6752"/>
                  </a:lnTo>
                  <a:lnTo>
                    <a:pt x="1302" y="7224"/>
                  </a:lnTo>
                  <a:lnTo>
                    <a:pt x="1471" y="7677"/>
                  </a:lnTo>
                  <a:lnTo>
                    <a:pt x="1679" y="8129"/>
                  </a:lnTo>
                  <a:lnTo>
                    <a:pt x="1905" y="8582"/>
                  </a:lnTo>
                  <a:lnTo>
                    <a:pt x="2131" y="9035"/>
                  </a:lnTo>
                  <a:lnTo>
                    <a:pt x="2358" y="9468"/>
                  </a:lnTo>
                  <a:lnTo>
                    <a:pt x="2603" y="9902"/>
                  </a:lnTo>
                  <a:lnTo>
                    <a:pt x="2867" y="10336"/>
                  </a:lnTo>
                  <a:lnTo>
                    <a:pt x="3131" y="10770"/>
                  </a:lnTo>
                  <a:lnTo>
                    <a:pt x="3414" y="11185"/>
                  </a:lnTo>
                  <a:lnTo>
                    <a:pt x="3716" y="11581"/>
                  </a:lnTo>
                  <a:lnTo>
                    <a:pt x="4018" y="11996"/>
                  </a:lnTo>
                  <a:lnTo>
                    <a:pt x="4319" y="12373"/>
                  </a:lnTo>
                  <a:lnTo>
                    <a:pt x="4640" y="12769"/>
                  </a:lnTo>
                  <a:lnTo>
                    <a:pt x="5319" y="13524"/>
                  </a:lnTo>
                  <a:lnTo>
                    <a:pt x="6017" y="14240"/>
                  </a:lnTo>
                  <a:lnTo>
                    <a:pt x="6375" y="14580"/>
                  </a:lnTo>
                  <a:lnTo>
                    <a:pt x="6752" y="14919"/>
                  </a:lnTo>
                  <a:lnTo>
                    <a:pt x="7130" y="15240"/>
                  </a:lnTo>
                  <a:lnTo>
                    <a:pt x="7526" y="15561"/>
                  </a:lnTo>
                  <a:lnTo>
                    <a:pt x="8318" y="16164"/>
                  </a:lnTo>
                  <a:lnTo>
                    <a:pt x="9148" y="16730"/>
                  </a:lnTo>
                  <a:lnTo>
                    <a:pt x="9997" y="17258"/>
                  </a:lnTo>
                  <a:lnTo>
                    <a:pt x="10864" y="17749"/>
                  </a:lnTo>
                  <a:lnTo>
                    <a:pt x="11732" y="18201"/>
                  </a:lnTo>
                  <a:lnTo>
                    <a:pt x="12637" y="18597"/>
                  </a:lnTo>
                  <a:lnTo>
                    <a:pt x="13335" y="18880"/>
                  </a:lnTo>
                  <a:lnTo>
                    <a:pt x="14052" y="19144"/>
                  </a:lnTo>
                  <a:lnTo>
                    <a:pt x="14750" y="19371"/>
                  </a:lnTo>
                  <a:lnTo>
                    <a:pt x="15485" y="19597"/>
                  </a:lnTo>
                  <a:lnTo>
                    <a:pt x="16202" y="19786"/>
                  </a:lnTo>
                  <a:lnTo>
                    <a:pt x="16938" y="19936"/>
                  </a:lnTo>
                  <a:lnTo>
                    <a:pt x="17673" y="20069"/>
                  </a:lnTo>
                  <a:lnTo>
                    <a:pt x="18409" y="20163"/>
                  </a:lnTo>
                  <a:lnTo>
                    <a:pt x="18484" y="20163"/>
                  </a:lnTo>
                  <a:lnTo>
                    <a:pt x="18541" y="20144"/>
                  </a:lnTo>
                  <a:lnTo>
                    <a:pt x="18597" y="20125"/>
                  </a:lnTo>
                  <a:lnTo>
                    <a:pt x="18654" y="20087"/>
                  </a:lnTo>
                  <a:lnTo>
                    <a:pt x="18748" y="20012"/>
                  </a:lnTo>
                  <a:lnTo>
                    <a:pt x="18786" y="19899"/>
                  </a:lnTo>
                  <a:lnTo>
                    <a:pt x="18805" y="19786"/>
                  </a:lnTo>
                  <a:lnTo>
                    <a:pt x="18786" y="19654"/>
                  </a:lnTo>
                  <a:lnTo>
                    <a:pt x="18748" y="19597"/>
                  </a:lnTo>
                  <a:lnTo>
                    <a:pt x="18711" y="19559"/>
                  </a:lnTo>
                  <a:lnTo>
                    <a:pt x="18673" y="19503"/>
                  </a:lnTo>
                  <a:lnTo>
                    <a:pt x="18597" y="19465"/>
                  </a:lnTo>
                  <a:lnTo>
                    <a:pt x="17315" y="18824"/>
                  </a:lnTo>
                  <a:lnTo>
                    <a:pt x="16051" y="18164"/>
                  </a:lnTo>
                  <a:lnTo>
                    <a:pt x="14825" y="17466"/>
                  </a:lnTo>
                  <a:lnTo>
                    <a:pt x="13618" y="16730"/>
                  </a:lnTo>
                  <a:lnTo>
                    <a:pt x="12845" y="16240"/>
                  </a:lnTo>
                  <a:lnTo>
                    <a:pt x="12090" y="15730"/>
                  </a:lnTo>
                  <a:lnTo>
                    <a:pt x="11355" y="15202"/>
                  </a:lnTo>
                  <a:lnTo>
                    <a:pt x="10619" y="14655"/>
                  </a:lnTo>
                  <a:lnTo>
                    <a:pt x="9921" y="14089"/>
                  </a:lnTo>
                  <a:lnTo>
                    <a:pt x="9223" y="13505"/>
                  </a:lnTo>
                  <a:lnTo>
                    <a:pt x="8544" y="12901"/>
                  </a:lnTo>
                  <a:lnTo>
                    <a:pt x="7884" y="12298"/>
                  </a:lnTo>
                  <a:lnTo>
                    <a:pt x="7262" y="11656"/>
                  </a:lnTo>
                  <a:lnTo>
                    <a:pt x="6639" y="11015"/>
                  </a:lnTo>
                  <a:lnTo>
                    <a:pt x="6036" y="10336"/>
                  </a:lnTo>
                  <a:lnTo>
                    <a:pt x="5470" y="9657"/>
                  </a:lnTo>
                  <a:lnTo>
                    <a:pt x="4904" y="8940"/>
                  </a:lnTo>
                  <a:lnTo>
                    <a:pt x="4376" y="8205"/>
                  </a:lnTo>
                  <a:lnTo>
                    <a:pt x="3867" y="7469"/>
                  </a:lnTo>
                  <a:lnTo>
                    <a:pt x="3357" y="6715"/>
                  </a:lnTo>
                  <a:lnTo>
                    <a:pt x="2886" y="5922"/>
                  </a:lnTo>
                  <a:lnTo>
                    <a:pt x="2433" y="5130"/>
                  </a:lnTo>
                  <a:lnTo>
                    <a:pt x="1999" y="4319"/>
                  </a:lnTo>
                  <a:lnTo>
                    <a:pt x="1584" y="3471"/>
                  </a:lnTo>
                  <a:lnTo>
                    <a:pt x="1170" y="2641"/>
                  </a:lnTo>
                  <a:lnTo>
                    <a:pt x="773" y="17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1" name="Google Shape;4781;p26"/>
            <p:cNvSpPr/>
            <p:nvPr/>
          </p:nvSpPr>
          <p:spPr>
            <a:xfrm>
              <a:off x="0" y="10400"/>
              <a:ext cx="687525" cy="686575"/>
            </a:xfrm>
            <a:custGeom>
              <a:avLst/>
              <a:gdLst/>
              <a:ahLst/>
              <a:cxnLst/>
              <a:rect l="l" t="t" r="r" b="b"/>
              <a:pathLst>
                <a:path w="27501" h="27463" extrusionOk="0">
                  <a:moveTo>
                    <a:pt x="1" y="1"/>
                  </a:moveTo>
                  <a:lnTo>
                    <a:pt x="1" y="27463"/>
                  </a:lnTo>
                  <a:lnTo>
                    <a:pt x="717" y="27444"/>
                  </a:lnTo>
                  <a:lnTo>
                    <a:pt x="1415" y="27425"/>
                  </a:lnTo>
                  <a:lnTo>
                    <a:pt x="2113" y="27369"/>
                  </a:lnTo>
                  <a:lnTo>
                    <a:pt x="2811" y="27312"/>
                  </a:lnTo>
                  <a:lnTo>
                    <a:pt x="3490" y="27237"/>
                  </a:lnTo>
                  <a:lnTo>
                    <a:pt x="4188" y="27142"/>
                  </a:lnTo>
                  <a:lnTo>
                    <a:pt x="4867" y="27029"/>
                  </a:lnTo>
                  <a:lnTo>
                    <a:pt x="5546" y="26897"/>
                  </a:lnTo>
                  <a:lnTo>
                    <a:pt x="6206" y="26746"/>
                  </a:lnTo>
                  <a:lnTo>
                    <a:pt x="6866" y="26576"/>
                  </a:lnTo>
                  <a:lnTo>
                    <a:pt x="7526" y="26407"/>
                  </a:lnTo>
                  <a:lnTo>
                    <a:pt x="8167" y="26218"/>
                  </a:lnTo>
                  <a:lnTo>
                    <a:pt x="8809" y="26011"/>
                  </a:lnTo>
                  <a:lnTo>
                    <a:pt x="9450" y="25784"/>
                  </a:lnTo>
                  <a:lnTo>
                    <a:pt x="10072" y="25539"/>
                  </a:lnTo>
                  <a:lnTo>
                    <a:pt x="10695" y="25294"/>
                  </a:lnTo>
                  <a:lnTo>
                    <a:pt x="11298" y="25030"/>
                  </a:lnTo>
                  <a:lnTo>
                    <a:pt x="11902" y="24747"/>
                  </a:lnTo>
                  <a:lnTo>
                    <a:pt x="12506" y="24445"/>
                  </a:lnTo>
                  <a:lnTo>
                    <a:pt x="13090" y="24124"/>
                  </a:lnTo>
                  <a:lnTo>
                    <a:pt x="13675" y="23804"/>
                  </a:lnTo>
                  <a:lnTo>
                    <a:pt x="14241" y="23464"/>
                  </a:lnTo>
                  <a:lnTo>
                    <a:pt x="14807" y="23125"/>
                  </a:lnTo>
                  <a:lnTo>
                    <a:pt x="15354" y="22748"/>
                  </a:lnTo>
                  <a:lnTo>
                    <a:pt x="15901" y="22389"/>
                  </a:lnTo>
                  <a:lnTo>
                    <a:pt x="16429" y="21993"/>
                  </a:lnTo>
                  <a:lnTo>
                    <a:pt x="16957" y="21597"/>
                  </a:lnTo>
                  <a:lnTo>
                    <a:pt x="17466" y="21182"/>
                  </a:lnTo>
                  <a:lnTo>
                    <a:pt x="17975" y="20748"/>
                  </a:lnTo>
                  <a:lnTo>
                    <a:pt x="18466" y="20314"/>
                  </a:lnTo>
                  <a:lnTo>
                    <a:pt x="18956" y="19862"/>
                  </a:lnTo>
                  <a:lnTo>
                    <a:pt x="19428" y="19409"/>
                  </a:lnTo>
                  <a:lnTo>
                    <a:pt x="19880" y="18938"/>
                  </a:lnTo>
                  <a:lnTo>
                    <a:pt x="20333" y="18447"/>
                  </a:lnTo>
                  <a:lnTo>
                    <a:pt x="20767" y="17957"/>
                  </a:lnTo>
                  <a:lnTo>
                    <a:pt x="21201" y="17448"/>
                  </a:lnTo>
                  <a:lnTo>
                    <a:pt x="21616" y="16938"/>
                  </a:lnTo>
                  <a:lnTo>
                    <a:pt x="22012" y="16410"/>
                  </a:lnTo>
                  <a:lnTo>
                    <a:pt x="22408" y="15882"/>
                  </a:lnTo>
                  <a:lnTo>
                    <a:pt x="22785" y="15335"/>
                  </a:lnTo>
                  <a:lnTo>
                    <a:pt x="23143" y="14788"/>
                  </a:lnTo>
                  <a:lnTo>
                    <a:pt x="23502" y="14222"/>
                  </a:lnTo>
                  <a:lnTo>
                    <a:pt x="23841" y="13656"/>
                  </a:lnTo>
                  <a:lnTo>
                    <a:pt x="24162" y="13072"/>
                  </a:lnTo>
                  <a:lnTo>
                    <a:pt x="24483" y="12487"/>
                  </a:lnTo>
                  <a:lnTo>
                    <a:pt x="24765" y="11902"/>
                  </a:lnTo>
                  <a:lnTo>
                    <a:pt x="25048" y="11299"/>
                  </a:lnTo>
                  <a:lnTo>
                    <a:pt x="25331" y="10676"/>
                  </a:lnTo>
                  <a:lnTo>
                    <a:pt x="25577" y="10054"/>
                  </a:lnTo>
                  <a:lnTo>
                    <a:pt x="25822" y="9431"/>
                  </a:lnTo>
                  <a:lnTo>
                    <a:pt x="26048" y="8790"/>
                  </a:lnTo>
                  <a:lnTo>
                    <a:pt x="26256" y="8149"/>
                  </a:lnTo>
                  <a:lnTo>
                    <a:pt x="26444" y="7508"/>
                  </a:lnTo>
                  <a:lnTo>
                    <a:pt x="26633" y="6847"/>
                  </a:lnTo>
                  <a:lnTo>
                    <a:pt x="26784" y="6187"/>
                  </a:lnTo>
                  <a:lnTo>
                    <a:pt x="26935" y="5527"/>
                  </a:lnTo>
                  <a:lnTo>
                    <a:pt x="27067" y="4848"/>
                  </a:lnTo>
                  <a:lnTo>
                    <a:pt x="27180" y="4169"/>
                  </a:lnTo>
                  <a:lnTo>
                    <a:pt x="27274" y="3490"/>
                  </a:lnTo>
                  <a:lnTo>
                    <a:pt x="27349" y="2792"/>
                  </a:lnTo>
                  <a:lnTo>
                    <a:pt x="27425" y="2113"/>
                  </a:lnTo>
                  <a:lnTo>
                    <a:pt x="27463" y="1415"/>
                  </a:lnTo>
                  <a:lnTo>
                    <a:pt x="27500" y="699"/>
                  </a:lnTo>
                  <a:lnTo>
                    <a:pt x="27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2" name="Google Shape;4782;p26"/>
            <p:cNvSpPr/>
            <p:nvPr/>
          </p:nvSpPr>
          <p:spPr>
            <a:xfrm>
              <a:off x="41975" y="59925"/>
              <a:ext cx="457400" cy="457400"/>
            </a:xfrm>
            <a:custGeom>
              <a:avLst/>
              <a:gdLst/>
              <a:ahLst/>
              <a:cxnLst/>
              <a:rect l="l" t="t" r="r" b="b"/>
              <a:pathLst>
                <a:path w="18296" h="18296" extrusionOk="0">
                  <a:moveTo>
                    <a:pt x="8129" y="0"/>
                  </a:moveTo>
                  <a:lnTo>
                    <a:pt x="7545" y="19"/>
                  </a:lnTo>
                  <a:lnTo>
                    <a:pt x="6960" y="38"/>
                  </a:lnTo>
                  <a:lnTo>
                    <a:pt x="6394" y="76"/>
                  </a:lnTo>
                  <a:lnTo>
                    <a:pt x="5809" y="132"/>
                  </a:lnTo>
                  <a:lnTo>
                    <a:pt x="5244" y="208"/>
                  </a:lnTo>
                  <a:lnTo>
                    <a:pt x="4678" y="302"/>
                  </a:lnTo>
                  <a:lnTo>
                    <a:pt x="4112" y="415"/>
                  </a:lnTo>
                  <a:lnTo>
                    <a:pt x="3546" y="547"/>
                  </a:lnTo>
                  <a:lnTo>
                    <a:pt x="2999" y="698"/>
                  </a:lnTo>
                  <a:lnTo>
                    <a:pt x="2452" y="868"/>
                  </a:lnTo>
                  <a:lnTo>
                    <a:pt x="1886" y="1075"/>
                  </a:lnTo>
                  <a:lnTo>
                    <a:pt x="1358" y="1302"/>
                  </a:lnTo>
                  <a:lnTo>
                    <a:pt x="1283" y="1302"/>
                  </a:lnTo>
                  <a:lnTo>
                    <a:pt x="1283" y="1339"/>
                  </a:lnTo>
                  <a:lnTo>
                    <a:pt x="1283" y="1377"/>
                  </a:lnTo>
                  <a:lnTo>
                    <a:pt x="1056" y="1924"/>
                  </a:lnTo>
                  <a:lnTo>
                    <a:pt x="849" y="2471"/>
                  </a:lnTo>
                  <a:lnTo>
                    <a:pt x="679" y="3018"/>
                  </a:lnTo>
                  <a:lnTo>
                    <a:pt x="528" y="3584"/>
                  </a:lnTo>
                  <a:lnTo>
                    <a:pt x="396" y="4131"/>
                  </a:lnTo>
                  <a:lnTo>
                    <a:pt x="302" y="4697"/>
                  </a:lnTo>
                  <a:lnTo>
                    <a:pt x="208" y="5263"/>
                  </a:lnTo>
                  <a:lnTo>
                    <a:pt x="132" y="5828"/>
                  </a:lnTo>
                  <a:lnTo>
                    <a:pt x="76" y="6394"/>
                  </a:lnTo>
                  <a:lnTo>
                    <a:pt x="19" y="6979"/>
                  </a:lnTo>
                  <a:lnTo>
                    <a:pt x="0" y="7564"/>
                  </a:lnTo>
                  <a:lnTo>
                    <a:pt x="0" y="8129"/>
                  </a:lnTo>
                  <a:lnTo>
                    <a:pt x="0" y="8714"/>
                  </a:lnTo>
                  <a:lnTo>
                    <a:pt x="19" y="9299"/>
                  </a:lnTo>
                  <a:lnTo>
                    <a:pt x="76" y="9884"/>
                  </a:lnTo>
                  <a:lnTo>
                    <a:pt x="132" y="10449"/>
                  </a:lnTo>
                  <a:lnTo>
                    <a:pt x="208" y="11034"/>
                  </a:lnTo>
                  <a:lnTo>
                    <a:pt x="302" y="11619"/>
                  </a:lnTo>
                  <a:lnTo>
                    <a:pt x="415" y="12185"/>
                  </a:lnTo>
                  <a:lnTo>
                    <a:pt x="547" y="12769"/>
                  </a:lnTo>
                  <a:lnTo>
                    <a:pt x="698" y="13335"/>
                  </a:lnTo>
                  <a:lnTo>
                    <a:pt x="887" y="13901"/>
                  </a:lnTo>
                  <a:lnTo>
                    <a:pt x="1094" y="14448"/>
                  </a:lnTo>
                  <a:lnTo>
                    <a:pt x="1320" y="15014"/>
                  </a:lnTo>
                  <a:lnTo>
                    <a:pt x="1509" y="15448"/>
                  </a:lnTo>
                  <a:lnTo>
                    <a:pt x="1735" y="15881"/>
                  </a:lnTo>
                  <a:lnTo>
                    <a:pt x="1981" y="16296"/>
                  </a:lnTo>
                  <a:lnTo>
                    <a:pt x="2226" y="16730"/>
                  </a:lnTo>
                  <a:lnTo>
                    <a:pt x="2509" y="17126"/>
                  </a:lnTo>
                  <a:lnTo>
                    <a:pt x="2811" y="17504"/>
                  </a:lnTo>
                  <a:lnTo>
                    <a:pt x="3131" y="17881"/>
                  </a:lnTo>
                  <a:lnTo>
                    <a:pt x="3471" y="18220"/>
                  </a:lnTo>
                  <a:lnTo>
                    <a:pt x="3565" y="18277"/>
                  </a:lnTo>
                  <a:lnTo>
                    <a:pt x="3640" y="18296"/>
                  </a:lnTo>
                  <a:lnTo>
                    <a:pt x="3735" y="18296"/>
                  </a:lnTo>
                  <a:lnTo>
                    <a:pt x="3829" y="18258"/>
                  </a:lnTo>
                  <a:lnTo>
                    <a:pt x="3904" y="18201"/>
                  </a:lnTo>
                  <a:lnTo>
                    <a:pt x="3942" y="18126"/>
                  </a:lnTo>
                  <a:lnTo>
                    <a:pt x="3980" y="18032"/>
                  </a:lnTo>
                  <a:lnTo>
                    <a:pt x="3980" y="17918"/>
                  </a:lnTo>
                  <a:lnTo>
                    <a:pt x="3791" y="17032"/>
                  </a:lnTo>
                  <a:lnTo>
                    <a:pt x="3622" y="16146"/>
                  </a:lnTo>
                  <a:lnTo>
                    <a:pt x="3490" y="15278"/>
                  </a:lnTo>
                  <a:lnTo>
                    <a:pt x="3357" y="14410"/>
                  </a:lnTo>
                  <a:lnTo>
                    <a:pt x="3188" y="13354"/>
                  </a:lnTo>
                  <a:lnTo>
                    <a:pt x="3056" y="12279"/>
                  </a:lnTo>
                  <a:lnTo>
                    <a:pt x="2811" y="10148"/>
                  </a:lnTo>
                  <a:lnTo>
                    <a:pt x="2565" y="8167"/>
                  </a:lnTo>
                  <a:lnTo>
                    <a:pt x="2282" y="6168"/>
                  </a:lnTo>
                  <a:lnTo>
                    <a:pt x="2660" y="7224"/>
                  </a:lnTo>
                  <a:lnTo>
                    <a:pt x="2867" y="7733"/>
                  </a:lnTo>
                  <a:lnTo>
                    <a:pt x="3075" y="8261"/>
                  </a:lnTo>
                  <a:lnTo>
                    <a:pt x="3282" y="8752"/>
                  </a:lnTo>
                  <a:lnTo>
                    <a:pt x="3527" y="9261"/>
                  </a:lnTo>
                  <a:lnTo>
                    <a:pt x="3754" y="9770"/>
                  </a:lnTo>
                  <a:lnTo>
                    <a:pt x="4018" y="10261"/>
                  </a:lnTo>
                  <a:lnTo>
                    <a:pt x="4301" y="10770"/>
                  </a:lnTo>
                  <a:lnTo>
                    <a:pt x="4583" y="11279"/>
                  </a:lnTo>
                  <a:lnTo>
                    <a:pt x="4885" y="11789"/>
                  </a:lnTo>
                  <a:lnTo>
                    <a:pt x="5187" y="12279"/>
                  </a:lnTo>
                  <a:lnTo>
                    <a:pt x="5508" y="12769"/>
                  </a:lnTo>
                  <a:lnTo>
                    <a:pt x="5847" y="13260"/>
                  </a:lnTo>
                  <a:lnTo>
                    <a:pt x="6206" y="13731"/>
                  </a:lnTo>
                  <a:lnTo>
                    <a:pt x="6564" y="14184"/>
                  </a:lnTo>
                  <a:lnTo>
                    <a:pt x="7186" y="14920"/>
                  </a:lnTo>
                  <a:lnTo>
                    <a:pt x="7526" y="15278"/>
                  </a:lnTo>
                  <a:lnTo>
                    <a:pt x="7865" y="15617"/>
                  </a:lnTo>
                  <a:lnTo>
                    <a:pt x="8205" y="15957"/>
                  </a:lnTo>
                  <a:lnTo>
                    <a:pt x="8563" y="16278"/>
                  </a:lnTo>
                  <a:lnTo>
                    <a:pt x="8940" y="16579"/>
                  </a:lnTo>
                  <a:lnTo>
                    <a:pt x="9337" y="16881"/>
                  </a:lnTo>
                  <a:lnTo>
                    <a:pt x="9431" y="16919"/>
                  </a:lnTo>
                  <a:lnTo>
                    <a:pt x="9525" y="16938"/>
                  </a:lnTo>
                  <a:lnTo>
                    <a:pt x="9619" y="16919"/>
                  </a:lnTo>
                  <a:lnTo>
                    <a:pt x="9695" y="16881"/>
                  </a:lnTo>
                  <a:lnTo>
                    <a:pt x="9770" y="16806"/>
                  </a:lnTo>
                  <a:lnTo>
                    <a:pt x="9808" y="16730"/>
                  </a:lnTo>
                  <a:lnTo>
                    <a:pt x="9827" y="16636"/>
                  </a:lnTo>
                  <a:lnTo>
                    <a:pt x="9808" y="16523"/>
                  </a:lnTo>
                  <a:lnTo>
                    <a:pt x="9450" y="15636"/>
                  </a:lnTo>
                  <a:lnTo>
                    <a:pt x="9110" y="14769"/>
                  </a:lnTo>
                  <a:lnTo>
                    <a:pt x="8752" y="13920"/>
                  </a:lnTo>
                  <a:lnTo>
                    <a:pt x="8375" y="13071"/>
                  </a:lnTo>
                  <a:lnTo>
                    <a:pt x="7903" y="12053"/>
                  </a:lnTo>
                  <a:lnTo>
                    <a:pt x="7413" y="11034"/>
                  </a:lnTo>
                  <a:lnTo>
                    <a:pt x="6922" y="10016"/>
                  </a:lnTo>
                  <a:lnTo>
                    <a:pt x="6394" y="9016"/>
                  </a:lnTo>
                  <a:lnTo>
                    <a:pt x="5923" y="8129"/>
                  </a:lnTo>
                  <a:lnTo>
                    <a:pt x="5432" y="7262"/>
                  </a:lnTo>
                  <a:lnTo>
                    <a:pt x="6300" y="8205"/>
                  </a:lnTo>
                  <a:lnTo>
                    <a:pt x="7186" y="9129"/>
                  </a:lnTo>
                  <a:lnTo>
                    <a:pt x="8073" y="9978"/>
                  </a:lnTo>
                  <a:lnTo>
                    <a:pt x="8978" y="10808"/>
                  </a:lnTo>
                  <a:lnTo>
                    <a:pt x="9921" y="11619"/>
                  </a:lnTo>
                  <a:lnTo>
                    <a:pt x="10883" y="12392"/>
                  </a:lnTo>
                  <a:lnTo>
                    <a:pt x="11675" y="12996"/>
                  </a:lnTo>
                  <a:lnTo>
                    <a:pt x="12486" y="13580"/>
                  </a:lnTo>
                  <a:lnTo>
                    <a:pt x="13335" y="14127"/>
                  </a:lnTo>
                  <a:lnTo>
                    <a:pt x="13769" y="14410"/>
                  </a:lnTo>
                  <a:lnTo>
                    <a:pt x="14222" y="14655"/>
                  </a:lnTo>
                  <a:lnTo>
                    <a:pt x="14316" y="14693"/>
                  </a:lnTo>
                  <a:lnTo>
                    <a:pt x="14410" y="14693"/>
                  </a:lnTo>
                  <a:lnTo>
                    <a:pt x="14505" y="14655"/>
                  </a:lnTo>
                  <a:lnTo>
                    <a:pt x="14580" y="14599"/>
                  </a:lnTo>
                  <a:lnTo>
                    <a:pt x="14637" y="14523"/>
                  </a:lnTo>
                  <a:lnTo>
                    <a:pt x="14674" y="14448"/>
                  </a:lnTo>
                  <a:lnTo>
                    <a:pt x="14674" y="14335"/>
                  </a:lnTo>
                  <a:lnTo>
                    <a:pt x="14637" y="14241"/>
                  </a:lnTo>
                  <a:lnTo>
                    <a:pt x="14373" y="13788"/>
                  </a:lnTo>
                  <a:lnTo>
                    <a:pt x="14108" y="13354"/>
                  </a:lnTo>
                  <a:lnTo>
                    <a:pt x="13561" y="12524"/>
                  </a:lnTo>
                  <a:lnTo>
                    <a:pt x="12977" y="11694"/>
                  </a:lnTo>
                  <a:lnTo>
                    <a:pt x="12373" y="10902"/>
                  </a:lnTo>
                  <a:lnTo>
                    <a:pt x="11600" y="9940"/>
                  </a:lnTo>
                  <a:lnTo>
                    <a:pt x="10789" y="9016"/>
                  </a:lnTo>
                  <a:lnTo>
                    <a:pt x="9959" y="8092"/>
                  </a:lnTo>
                  <a:lnTo>
                    <a:pt x="9091" y="7224"/>
                  </a:lnTo>
                  <a:lnTo>
                    <a:pt x="8620" y="6753"/>
                  </a:lnTo>
                  <a:lnTo>
                    <a:pt x="8148" y="6300"/>
                  </a:lnTo>
                  <a:lnTo>
                    <a:pt x="7167" y="5395"/>
                  </a:lnTo>
                  <a:lnTo>
                    <a:pt x="8073" y="5904"/>
                  </a:lnTo>
                  <a:lnTo>
                    <a:pt x="8997" y="6413"/>
                  </a:lnTo>
                  <a:lnTo>
                    <a:pt x="9997" y="6922"/>
                  </a:lnTo>
                  <a:lnTo>
                    <a:pt x="11015" y="7432"/>
                  </a:lnTo>
                  <a:lnTo>
                    <a:pt x="12034" y="7903"/>
                  </a:lnTo>
                  <a:lnTo>
                    <a:pt x="13071" y="8375"/>
                  </a:lnTo>
                  <a:lnTo>
                    <a:pt x="13920" y="8752"/>
                  </a:lnTo>
                  <a:lnTo>
                    <a:pt x="14769" y="9110"/>
                  </a:lnTo>
                  <a:lnTo>
                    <a:pt x="15636" y="9469"/>
                  </a:lnTo>
                  <a:lnTo>
                    <a:pt x="16523" y="9808"/>
                  </a:lnTo>
                  <a:lnTo>
                    <a:pt x="16617" y="9827"/>
                  </a:lnTo>
                  <a:lnTo>
                    <a:pt x="16711" y="9808"/>
                  </a:lnTo>
                  <a:lnTo>
                    <a:pt x="16806" y="9770"/>
                  </a:lnTo>
                  <a:lnTo>
                    <a:pt x="16862" y="9714"/>
                  </a:lnTo>
                  <a:lnTo>
                    <a:pt x="16919" y="9619"/>
                  </a:lnTo>
                  <a:lnTo>
                    <a:pt x="16938" y="9525"/>
                  </a:lnTo>
                  <a:lnTo>
                    <a:pt x="16919" y="9431"/>
                  </a:lnTo>
                  <a:lnTo>
                    <a:pt x="16862" y="9337"/>
                  </a:lnTo>
                  <a:lnTo>
                    <a:pt x="16579" y="8959"/>
                  </a:lnTo>
                  <a:lnTo>
                    <a:pt x="16259" y="8582"/>
                  </a:lnTo>
                  <a:lnTo>
                    <a:pt x="15938" y="8224"/>
                  </a:lnTo>
                  <a:lnTo>
                    <a:pt x="15617" y="7865"/>
                  </a:lnTo>
                  <a:lnTo>
                    <a:pt x="15259" y="7526"/>
                  </a:lnTo>
                  <a:lnTo>
                    <a:pt x="14901" y="7205"/>
                  </a:lnTo>
                  <a:lnTo>
                    <a:pt x="14184" y="6583"/>
                  </a:lnTo>
                  <a:lnTo>
                    <a:pt x="13712" y="6206"/>
                  </a:lnTo>
                  <a:lnTo>
                    <a:pt x="13241" y="5866"/>
                  </a:lnTo>
                  <a:lnTo>
                    <a:pt x="12769" y="5527"/>
                  </a:lnTo>
                  <a:lnTo>
                    <a:pt x="12279" y="5206"/>
                  </a:lnTo>
                  <a:lnTo>
                    <a:pt x="11770" y="4885"/>
                  </a:lnTo>
                  <a:lnTo>
                    <a:pt x="11279" y="4583"/>
                  </a:lnTo>
                  <a:lnTo>
                    <a:pt x="10770" y="4301"/>
                  </a:lnTo>
                  <a:lnTo>
                    <a:pt x="10242" y="4018"/>
                  </a:lnTo>
                  <a:lnTo>
                    <a:pt x="9751" y="3772"/>
                  </a:lnTo>
                  <a:lnTo>
                    <a:pt x="9261" y="3527"/>
                  </a:lnTo>
                  <a:lnTo>
                    <a:pt x="8752" y="3301"/>
                  </a:lnTo>
                  <a:lnTo>
                    <a:pt x="8243" y="3075"/>
                  </a:lnTo>
                  <a:lnTo>
                    <a:pt x="7733" y="2867"/>
                  </a:lnTo>
                  <a:lnTo>
                    <a:pt x="7205" y="2660"/>
                  </a:lnTo>
                  <a:lnTo>
                    <a:pt x="6168" y="2301"/>
                  </a:lnTo>
                  <a:lnTo>
                    <a:pt x="6168" y="2301"/>
                  </a:lnTo>
                  <a:lnTo>
                    <a:pt x="8167" y="2565"/>
                  </a:lnTo>
                  <a:lnTo>
                    <a:pt x="10129" y="2811"/>
                  </a:lnTo>
                  <a:lnTo>
                    <a:pt x="12279" y="3075"/>
                  </a:lnTo>
                  <a:lnTo>
                    <a:pt x="13335" y="3207"/>
                  </a:lnTo>
                  <a:lnTo>
                    <a:pt x="14410" y="3358"/>
                  </a:lnTo>
                  <a:lnTo>
                    <a:pt x="15278" y="3490"/>
                  </a:lnTo>
                  <a:lnTo>
                    <a:pt x="16145" y="3640"/>
                  </a:lnTo>
                  <a:lnTo>
                    <a:pt x="17013" y="3791"/>
                  </a:lnTo>
                  <a:lnTo>
                    <a:pt x="17918" y="3980"/>
                  </a:lnTo>
                  <a:lnTo>
                    <a:pt x="18032" y="3980"/>
                  </a:lnTo>
                  <a:lnTo>
                    <a:pt x="18107" y="3961"/>
                  </a:lnTo>
                  <a:lnTo>
                    <a:pt x="18201" y="3904"/>
                  </a:lnTo>
                  <a:lnTo>
                    <a:pt x="18258" y="3829"/>
                  </a:lnTo>
                  <a:lnTo>
                    <a:pt x="18296" y="3754"/>
                  </a:lnTo>
                  <a:lnTo>
                    <a:pt x="18296" y="3659"/>
                  </a:lnTo>
                  <a:lnTo>
                    <a:pt x="18277" y="3565"/>
                  </a:lnTo>
                  <a:lnTo>
                    <a:pt x="18220" y="3471"/>
                  </a:lnTo>
                  <a:lnTo>
                    <a:pt x="17862" y="3131"/>
                  </a:lnTo>
                  <a:lnTo>
                    <a:pt x="17504" y="2811"/>
                  </a:lnTo>
                  <a:lnTo>
                    <a:pt x="17107" y="2509"/>
                  </a:lnTo>
                  <a:lnTo>
                    <a:pt x="16711" y="2245"/>
                  </a:lnTo>
                  <a:lnTo>
                    <a:pt x="16296" y="1981"/>
                  </a:lnTo>
                  <a:lnTo>
                    <a:pt x="15863" y="1754"/>
                  </a:lnTo>
                  <a:lnTo>
                    <a:pt x="15429" y="1528"/>
                  </a:lnTo>
                  <a:lnTo>
                    <a:pt x="14995" y="1320"/>
                  </a:lnTo>
                  <a:lnTo>
                    <a:pt x="14448" y="1094"/>
                  </a:lnTo>
                  <a:lnTo>
                    <a:pt x="13882" y="887"/>
                  </a:lnTo>
                  <a:lnTo>
                    <a:pt x="13316" y="717"/>
                  </a:lnTo>
                  <a:lnTo>
                    <a:pt x="12750" y="566"/>
                  </a:lnTo>
                  <a:lnTo>
                    <a:pt x="12185" y="434"/>
                  </a:lnTo>
                  <a:lnTo>
                    <a:pt x="11600" y="321"/>
                  </a:lnTo>
                  <a:lnTo>
                    <a:pt x="11034" y="227"/>
                  </a:lnTo>
                  <a:lnTo>
                    <a:pt x="10449" y="132"/>
                  </a:lnTo>
                  <a:lnTo>
                    <a:pt x="9865" y="76"/>
                  </a:lnTo>
                  <a:lnTo>
                    <a:pt x="9280" y="38"/>
                  </a:lnTo>
                  <a:lnTo>
                    <a:pt x="8714" y="19"/>
                  </a:lnTo>
                  <a:lnTo>
                    <a:pt x="812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783" name="Google Shape;4783;p26"/>
          <p:cNvGrpSpPr/>
          <p:nvPr/>
        </p:nvGrpSpPr>
        <p:grpSpPr>
          <a:xfrm rot="10800000" flipH="1">
            <a:off x="106432" y="3564755"/>
            <a:ext cx="1449050" cy="1457075"/>
            <a:chOff x="0" y="10400"/>
            <a:chExt cx="1449050" cy="1457075"/>
          </a:xfrm>
        </p:grpSpPr>
        <p:sp>
          <p:nvSpPr>
            <p:cNvPr id="4784" name="Google Shape;4784;p26"/>
            <p:cNvSpPr/>
            <p:nvPr/>
          </p:nvSpPr>
          <p:spPr>
            <a:xfrm>
              <a:off x="174950" y="122150"/>
              <a:ext cx="1258075" cy="1258550"/>
            </a:xfrm>
            <a:custGeom>
              <a:avLst/>
              <a:gdLst/>
              <a:ahLst/>
              <a:cxnLst/>
              <a:rect l="l" t="t" r="r" b="b"/>
              <a:pathLst>
                <a:path w="50323" h="50342" extrusionOk="0">
                  <a:moveTo>
                    <a:pt x="25161" y="1"/>
                  </a:moveTo>
                  <a:lnTo>
                    <a:pt x="24973" y="20"/>
                  </a:lnTo>
                  <a:lnTo>
                    <a:pt x="24784" y="39"/>
                  </a:lnTo>
                  <a:lnTo>
                    <a:pt x="24595" y="95"/>
                  </a:lnTo>
                  <a:lnTo>
                    <a:pt x="24426" y="152"/>
                  </a:lnTo>
                  <a:lnTo>
                    <a:pt x="24256" y="227"/>
                  </a:lnTo>
                  <a:lnTo>
                    <a:pt x="24105" y="322"/>
                  </a:lnTo>
                  <a:lnTo>
                    <a:pt x="23973" y="435"/>
                  </a:lnTo>
                  <a:lnTo>
                    <a:pt x="23822" y="567"/>
                  </a:lnTo>
                  <a:lnTo>
                    <a:pt x="23709" y="699"/>
                  </a:lnTo>
                  <a:lnTo>
                    <a:pt x="23596" y="831"/>
                  </a:lnTo>
                  <a:lnTo>
                    <a:pt x="23501" y="982"/>
                  </a:lnTo>
                  <a:lnTo>
                    <a:pt x="23426" y="1151"/>
                  </a:lnTo>
                  <a:lnTo>
                    <a:pt x="23369" y="1321"/>
                  </a:lnTo>
                  <a:lnTo>
                    <a:pt x="23313" y="1510"/>
                  </a:lnTo>
                  <a:lnTo>
                    <a:pt x="23294" y="1698"/>
                  </a:lnTo>
                  <a:lnTo>
                    <a:pt x="23275" y="1887"/>
                  </a:lnTo>
                  <a:lnTo>
                    <a:pt x="23275" y="6131"/>
                  </a:lnTo>
                  <a:lnTo>
                    <a:pt x="22445" y="1962"/>
                  </a:lnTo>
                  <a:lnTo>
                    <a:pt x="22407" y="1774"/>
                  </a:lnTo>
                  <a:lnTo>
                    <a:pt x="22332" y="1604"/>
                  </a:lnTo>
                  <a:lnTo>
                    <a:pt x="22256" y="1434"/>
                  </a:lnTo>
                  <a:lnTo>
                    <a:pt x="22162" y="1283"/>
                  </a:lnTo>
                  <a:lnTo>
                    <a:pt x="22049" y="1133"/>
                  </a:lnTo>
                  <a:lnTo>
                    <a:pt x="21936" y="1001"/>
                  </a:lnTo>
                  <a:lnTo>
                    <a:pt x="21804" y="887"/>
                  </a:lnTo>
                  <a:lnTo>
                    <a:pt x="21653" y="774"/>
                  </a:lnTo>
                  <a:lnTo>
                    <a:pt x="21502" y="680"/>
                  </a:lnTo>
                  <a:lnTo>
                    <a:pt x="21332" y="604"/>
                  </a:lnTo>
                  <a:lnTo>
                    <a:pt x="21163" y="548"/>
                  </a:lnTo>
                  <a:lnTo>
                    <a:pt x="20993" y="491"/>
                  </a:lnTo>
                  <a:lnTo>
                    <a:pt x="20804" y="472"/>
                  </a:lnTo>
                  <a:lnTo>
                    <a:pt x="20634" y="454"/>
                  </a:lnTo>
                  <a:lnTo>
                    <a:pt x="20446" y="472"/>
                  </a:lnTo>
                  <a:lnTo>
                    <a:pt x="20238" y="491"/>
                  </a:lnTo>
                  <a:lnTo>
                    <a:pt x="20069" y="548"/>
                  </a:lnTo>
                  <a:lnTo>
                    <a:pt x="19880" y="604"/>
                  </a:lnTo>
                  <a:lnTo>
                    <a:pt x="19710" y="680"/>
                  </a:lnTo>
                  <a:lnTo>
                    <a:pt x="19559" y="774"/>
                  </a:lnTo>
                  <a:lnTo>
                    <a:pt x="19408" y="887"/>
                  </a:lnTo>
                  <a:lnTo>
                    <a:pt x="19276" y="1019"/>
                  </a:lnTo>
                  <a:lnTo>
                    <a:pt x="19163" y="1151"/>
                  </a:lnTo>
                  <a:lnTo>
                    <a:pt x="19050" y="1283"/>
                  </a:lnTo>
                  <a:lnTo>
                    <a:pt x="18956" y="1434"/>
                  </a:lnTo>
                  <a:lnTo>
                    <a:pt x="18880" y="1604"/>
                  </a:lnTo>
                  <a:lnTo>
                    <a:pt x="18824" y="1774"/>
                  </a:lnTo>
                  <a:lnTo>
                    <a:pt x="18767" y="1944"/>
                  </a:lnTo>
                  <a:lnTo>
                    <a:pt x="18748" y="2132"/>
                  </a:lnTo>
                  <a:lnTo>
                    <a:pt x="18729" y="2321"/>
                  </a:lnTo>
                  <a:lnTo>
                    <a:pt x="18748" y="2509"/>
                  </a:lnTo>
                  <a:lnTo>
                    <a:pt x="18767" y="2698"/>
                  </a:lnTo>
                  <a:lnTo>
                    <a:pt x="19597" y="6866"/>
                  </a:lnTo>
                  <a:lnTo>
                    <a:pt x="17975" y="2943"/>
                  </a:lnTo>
                  <a:lnTo>
                    <a:pt x="17900" y="2774"/>
                  </a:lnTo>
                  <a:lnTo>
                    <a:pt x="17805" y="2604"/>
                  </a:lnTo>
                  <a:lnTo>
                    <a:pt x="17692" y="2453"/>
                  </a:lnTo>
                  <a:lnTo>
                    <a:pt x="17560" y="2321"/>
                  </a:lnTo>
                  <a:lnTo>
                    <a:pt x="17428" y="2208"/>
                  </a:lnTo>
                  <a:lnTo>
                    <a:pt x="17277" y="2094"/>
                  </a:lnTo>
                  <a:lnTo>
                    <a:pt x="17126" y="2000"/>
                  </a:lnTo>
                  <a:lnTo>
                    <a:pt x="16956" y="1925"/>
                  </a:lnTo>
                  <a:lnTo>
                    <a:pt x="16787" y="1868"/>
                  </a:lnTo>
                  <a:lnTo>
                    <a:pt x="16617" y="1812"/>
                  </a:lnTo>
                  <a:lnTo>
                    <a:pt x="16447" y="1793"/>
                  </a:lnTo>
                  <a:lnTo>
                    <a:pt x="16259" y="1774"/>
                  </a:lnTo>
                  <a:lnTo>
                    <a:pt x="16070" y="1793"/>
                  </a:lnTo>
                  <a:lnTo>
                    <a:pt x="15881" y="1812"/>
                  </a:lnTo>
                  <a:lnTo>
                    <a:pt x="15712" y="1868"/>
                  </a:lnTo>
                  <a:lnTo>
                    <a:pt x="15523" y="1925"/>
                  </a:lnTo>
                  <a:lnTo>
                    <a:pt x="15353" y="2000"/>
                  </a:lnTo>
                  <a:lnTo>
                    <a:pt x="15183" y="2094"/>
                  </a:lnTo>
                  <a:lnTo>
                    <a:pt x="15051" y="2208"/>
                  </a:lnTo>
                  <a:lnTo>
                    <a:pt x="14901" y="2340"/>
                  </a:lnTo>
                  <a:lnTo>
                    <a:pt x="14787" y="2472"/>
                  </a:lnTo>
                  <a:lnTo>
                    <a:pt x="14674" y="2623"/>
                  </a:lnTo>
                  <a:lnTo>
                    <a:pt x="14580" y="2774"/>
                  </a:lnTo>
                  <a:lnTo>
                    <a:pt x="14504" y="2943"/>
                  </a:lnTo>
                  <a:lnTo>
                    <a:pt x="14448" y="3113"/>
                  </a:lnTo>
                  <a:lnTo>
                    <a:pt x="14410" y="3283"/>
                  </a:lnTo>
                  <a:lnTo>
                    <a:pt x="14372" y="3453"/>
                  </a:lnTo>
                  <a:lnTo>
                    <a:pt x="14372" y="3641"/>
                  </a:lnTo>
                  <a:lnTo>
                    <a:pt x="14372" y="3830"/>
                  </a:lnTo>
                  <a:lnTo>
                    <a:pt x="14410" y="4018"/>
                  </a:lnTo>
                  <a:lnTo>
                    <a:pt x="14448" y="4188"/>
                  </a:lnTo>
                  <a:lnTo>
                    <a:pt x="14504" y="4377"/>
                  </a:lnTo>
                  <a:lnTo>
                    <a:pt x="16145" y="8300"/>
                  </a:lnTo>
                  <a:lnTo>
                    <a:pt x="13769" y="4773"/>
                  </a:lnTo>
                  <a:lnTo>
                    <a:pt x="13656" y="4622"/>
                  </a:lnTo>
                  <a:lnTo>
                    <a:pt x="13543" y="4471"/>
                  </a:lnTo>
                  <a:lnTo>
                    <a:pt x="13392" y="4358"/>
                  </a:lnTo>
                  <a:lnTo>
                    <a:pt x="13241" y="4245"/>
                  </a:lnTo>
                  <a:lnTo>
                    <a:pt x="13090" y="4150"/>
                  </a:lnTo>
                  <a:lnTo>
                    <a:pt x="12920" y="4075"/>
                  </a:lnTo>
                  <a:lnTo>
                    <a:pt x="12750" y="4018"/>
                  </a:lnTo>
                  <a:lnTo>
                    <a:pt x="12581" y="3962"/>
                  </a:lnTo>
                  <a:lnTo>
                    <a:pt x="12411" y="3943"/>
                  </a:lnTo>
                  <a:lnTo>
                    <a:pt x="12222" y="3924"/>
                  </a:lnTo>
                  <a:lnTo>
                    <a:pt x="12052" y="3943"/>
                  </a:lnTo>
                  <a:lnTo>
                    <a:pt x="11864" y="3962"/>
                  </a:lnTo>
                  <a:lnTo>
                    <a:pt x="11694" y="4018"/>
                  </a:lnTo>
                  <a:lnTo>
                    <a:pt x="11506" y="4075"/>
                  </a:lnTo>
                  <a:lnTo>
                    <a:pt x="11336" y="4150"/>
                  </a:lnTo>
                  <a:lnTo>
                    <a:pt x="11166" y="4245"/>
                  </a:lnTo>
                  <a:lnTo>
                    <a:pt x="11015" y="4358"/>
                  </a:lnTo>
                  <a:lnTo>
                    <a:pt x="10883" y="4490"/>
                  </a:lnTo>
                  <a:lnTo>
                    <a:pt x="10751" y="4622"/>
                  </a:lnTo>
                  <a:lnTo>
                    <a:pt x="10657" y="4773"/>
                  </a:lnTo>
                  <a:lnTo>
                    <a:pt x="10562" y="4943"/>
                  </a:lnTo>
                  <a:lnTo>
                    <a:pt x="10487" y="5093"/>
                  </a:lnTo>
                  <a:lnTo>
                    <a:pt x="10430" y="5263"/>
                  </a:lnTo>
                  <a:lnTo>
                    <a:pt x="10374" y="5452"/>
                  </a:lnTo>
                  <a:lnTo>
                    <a:pt x="10355" y="5622"/>
                  </a:lnTo>
                  <a:lnTo>
                    <a:pt x="10336" y="5791"/>
                  </a:lnTo>
                  <a:lnTo>
                    <a:pt x="10355" y="5980"/>
                  </a:lnTo>
                  <a:lnTo>
                    <a:pt x="10374" y="6169"/>
                  </a:lnTo>
                  <a:lnTo>
                    <a:pt x="10412" y="6338"/>
                  </a:lnTo>
                  <a:lnTo>
                    <a:pt x="10487" y="6508"/>
                  </a:lnTo>
                  <a:lnTo>
                    <a:pt x="10562" y="6678"/>
                  </a:lnTo>
                  <a:lnTo>
                    <a:pt x="10657" y="6848"/>
                  </a:lnTo>
                  <a:lnTo>
                    <a:pt x="13014" y="10394"/>
                  </a:lnTo>
                  <a:lnTo>
                    <a:pt x="10015" y="7376"/>
                  </a:lnTo>
                  <a:lnTo>
                    <a:pt x="9865" y="7244"/>
                  </a:lnTo>
                  <a:lnTo>
                    <a:pt x="9714" y="7130"/>
                  </a:lnTo>
                  <a:lnTo>
                    <a:pt x="9563" y="7036"/>
                  </a:lnTo>
                  <a:lnTo>
                    <a:pt x="9393" y="6961"/>
                  </a:lnTo>
                  <a:lnTo>
                    <a:pt x="9223" y="6904"/>
                  </a:lnTo>
                  <a:lnTo>
                    <a:pt x="9054" y="6866"/>
                  </a:lnTo>
                  <a:lnTo>
                    <a:pt x="8865" y="6848"/>
                  </a:lnTo>
                  <a:lnTo>
                    <a:pt x="8695" y="6829"/>
                  </a:lnTo>
                  <a:lnTo>
                    <a:pt x="8507" y="6848"/>
                  </a:lnTo>
                  <a:lnTo>
                    <a:pt x="8337" y="6866"/>
                  </a:lnTo>
                  <a:lnTo>
                    <a:pt x="8148" y="6904"/>
                  </a:lnTo>
                  <a:lnTo>
                    <a:pt x="7978" y="6961"/>
                  </a:lnTo>
                  <a:lnTo>
                    <a:pt x="7809" y="7036"/>
                  </a:lnTo>
                  <a:lnTo>
                    <a:pt x="7658" y="7130"/>
                  </a:lnTo>
                  <a:lnTo>
                    <a:pt x="7507" y="7244"/>
                  </a:lnTo>
                  <a:lnTo>
                    <a:pt x="7356" y="7376"/>
                  </a:lnTo>
                  <a:lnTo>
                    <a:pt x="7224" y="7527"/>
                  </a:lnTo>
                  <a:lnTo>
                    <a:pt x="7130" y="7677"/>
                  </a:lnTo>
                  <a:lnTo>
                    <a:pt x="7035" y="7828"/>
                  </a:lnTo>
                  <a:lnTo>
                    <a:pt x="6941" y="7998"/>
                  </a:lnTo>
                  <a:lnTo>
                    <a:pt x="6884" y="8168"/>
                  </a:lnTo>
                  <a:lnTo>
                    <a:pt x="6847" y="8338"/>
                  </a:lnTo>
                  <a:lnTo>
                    <a:pt x="6828" y="8526"/>
                  </a:lnTo>
                  <a:lnTo>
                    <a:pt x="6809" y="8696"/>
                  </a:lnTo>
                  <a:lnTo>
                    <a:pt x="6828" y="8885"/>
                  </a:lnTo>
                  <a:lnTo>
                    <a:pt x="6847" y="9054"/>
                  </a:lnTo>
                  <a:lnTo>
                    <a:pt x="6884" y="9243"/>
                  </a:lnTo>
                  <a:lnTo>
                    <a:pt x="6941" y="9413"/>
                  </a:lnTo>
                  <a:lnTo>
                    <a:pt x="7035" y="9582"/>
                  </a:lnTo>
                  <a:lnTo>
                    <a:pt x="7130" y="9733"/>
                  </a:lnTo>
                  <a:lnTo>
                    <a:pt x="7224" y="9884"/>
                  </a:lnTo>
                  <a:lnTo>
                    <a:pt x="7356" y="10035"/>
                  </a:lnTo>
                  <a:lnTo>
                    <a:pt x="10374" y="13034"/>
                  </a:lnTo>
                  <a:lnTo>
                    <a:pt x="10374" y="13034"/>
                  </a:lnTo>
                  <a:lnTo>
                    <a:pt x="6828" y="10676"/>
                  </a:lnTo>
                  <a:lnTo>
                    <a:pt x="6677" y="10582"/>
                  </a:lnTo>
                  <a:lnTo>
                    <a:pt x="6488" y="10488"/>
                  </a:lnTo>
                  <a:lnTo>
                    <a:pt x="6319" y="10431"/>
                  </a:lnTo>
                  <a:lnTo>
                    <a:pt x="6149" y="10394"/>
                  </a:lnTo>
                  <a:lnTo>
                    <a:pt x="5960" y="10375"/>
                  </a:lnTo>
                  <a:lnTo>
                    <a:pt x="5791" y="10356"/>
                  </a:lnTo>
                  <a:lnTo>
                    <a:pt x="5602" y="10375"/>
                  </a:lnTo>
                  <a:lnTo>
                    <a:pt x="5432" y="10394"/>
                  </a:lnTo>
                  <a:lnTo>
                    <a:pt x="5244" y="10431"/>
                  </a:lnTo>
                  <a:lnTo>
                    <a:pt x="5074" y="10507"/>
                  </a:lnTo>
                  <a:lnTo>
                    <a:pt x="4923" y="10582"/>
                  </a:lnTo>
                  <a:lnTo>
                    <a:pt x="4753" y="10676"/>
                  </a:lnTo>
                  <a:lnTo>
                    <a:pt x="4621" y="10771"/>
                  </a:lnTo>
                  <a:lnTo>
                    <a:pt x="4470" y="10903"/>
                  </a:lnTo>
                  <a:lnTo>
                    <a:pt x="4338" y="11035"/>
                  </a:lnTo>
                  <a:lnTo>
                    <a:pt x="4225" y="11186"/>
                  </a:lnTo>
                  <a:lnTo>
                    <a:pt x="4131" y="11355"/>
                  </a:lnTo>
                  <a:lnTo>
                    <a:pt x="4055" y="11525"/>
                  </a:lnTo>
                  <a:lnTo>
                    <a:pt x="3999" y="11695"/>
                  </a:lnTo>
                  <a:lnTo>
                    <a:pt x="3942" y="11884"/>
                  </a:lnTo>
                  <a:lnTo>
                    <a:pt x="3923" y="12053"/>
                  </a:lnTo>
                  <a:lnTo>
                    <a:pt x="3923" y="12242"/>
                  </a:lnTo>
                  <a:lnTo>
                    <a:pt x="3923" y="12431"/>
                  </a:lnTo>
                  <a:lnTo>
                    <a:pt x="3961" y="12600"/>
                  </a:lnTo>
                  <a:lnTo>
                    <a:pt x="3999" y="12770"/>
                  </a:lnTo>
                  <a:lnTo>
                    <a:pt x="4055" y="12940"/>
                  </a:lnTo>
                  <a:lnTo>
                    <a:pt x="4131" y="13110"/>
                  </a:lnTo>
                  <a:lnTo>
                    <a:pt x="4225" y="13260"/>
                  </a:lnTo>
                  <a:lnTo>
                    <a:pt x="4338" y="13411"/>
                  </a:lnTo>
                  <a:lnTo>
                    <a:pt x="4451" y="13543"/>
                  </a:lnTo>
                  <a:lnTo>
                    <a:pt x="4602" y="13675"/>
                  </a:lnTo>
                  <a:lnTo>
                    <a:pt x="4753" y="13789"/>
                  </a:lnTo>
                  <a:lnTo>
                    <a:pt x="8280" y="16165"/>
                  </a:lnTo>
                  <a:lnTo>
                    <a:pt x="8280" y="16165"/>
                  </a:lnTo>
                  <a:lnTo>
                    <a:pt x="4357" y="14524"/>
                  </a:lnTo>
                  <a:lnTo>
                    <a:pt x="4168" y="14468"/>
                  </a:lnTo>
                  <a:lnTo>
                    <a:pt x="3999" y="14411"/>
                  </a:lnTo>
                  <a:lnTo>
                    <a:pt x="3810" y="14392"/>
                  </a:lnTo>
                  <a:lnTo>
                    <a:pt x="3452" y="14392"/>
                  </a:lnTo>
                  <a:lnTo>
                    <a:pt x="3263" y="14430"/>
                  </a:lnTo>
                  <a:lnTo>
                    <a:pt x="3093" y="14468"/>
                  </a:lnTo>
                  <a:lnTo>
                    <a:pt x="2924" y="14524"/>
                  </a:lnTo>
                  <a:lnTo>
                    <a:pt x="2754" y="14600"/>
                  </a:lnTo>
                  <a:lnTo>
                    <a:pt x="2603" y="14694"/>
                  </a:lnTo>
                  <a:lnTo>
                    <a:pt x="2452" y="14807"/>
                  </a:lnTo>
                  <a:lnTo>
                    <a:pt x="2320" y="14920"/>
                  </a:lnTo>
                  <a:lnTo>
                    <a:pt x="2207" y="15052"/>
                  </a:lnTo>
                  <a:lnTo>
                    <a:pt x="2094" y="15203"/>
                  </a:lnTo>
                  <a:lnTo>
                    <a:pt x="1981" y="15373"/>
                  </a:lnTo>
                  <a:lnTo>
                    <a:pt x="1905" y="15543"/>
                  </a:lnTo>
                  <a:lnTo>
                    <a:pt x="1848" y="15731"/>
                  </a:lnTo>
                  <a:lnTo>
                    <a:pt x="1792" y="15901"/>
                  </a:lnTo>
                  <a:lnTo>
                    <a:pt x="1773" y="16090"/>
                  </a:lnTo>
                  <a:lnTo>
                    <a:pt x="1754" y="16278"/>
                  </a:lnTo>
                  <a:lnTo>
                    <a:pt x="1773" y="16448"/>
                  </a:lnTo>
                  <a:lnTo>
                    <a:pt x="1792" y="16637"/>
                  </a:lnTo>
                  <a:lnTo>
                    <a:pt x="1848" y="16806"/>
                  </a:lnTo>
                  <a:lnTo>
                    <a:pt x="1905" y="16976"/>
                  </a:lnTo>
                  <a:lnTo>
                    <a:pt x="1981" y="17146"/>
                  </a:lnTo>
                  <a:lnTo>
                    <a:pt x="2075" y="17297"/>
                  </a:lnTo>
                  <a:lnTo>
                    <a:pt x="2188" y="17448"/>
                  </a:lnTo>
                  <a:lnTo>
                    <a:pt x="2301" y="17580"/>
                  </a:lnTo>
                  <a:lnTo>
                    <a:pt x="2433" y="17693"/>
                  </a:lnTo>
                  <a:lnTo>
                    <a:pt x="2584" y="17806"/>
                  </a:lnTo>
                  <a:lnTo>
                    <a:pt x="2754" y="17919"/>
                  </a:lnTo>
                  <a:lnTo>
                    <a:pt x="2924" y="17995"/>
                  </a:lnTo>
                  <a:lnTo>
                    <a:pt x="6847" y="19617"/>
                  </a:lnTo>
                  <a:lnTo>
                    <a:pt x="6847" y="19617"/>
                  </a:lnTo>
                  <a:lnTo>
                    <a:pt x="2678" y="18787"/>
                  </a:lnTo>
                  <a:lnTo>
                    <a:pt x="2490" y="18768"/>
                  </a:lnTo>
                  <a:lnTo>
                    <a:pt x="2301" y="18749"/>
                  </a:lnTo>
                  <a:lnTo>
                    <a:pt x="2113" y="18768"/>
                  </a:lnTo>
                  <a:lnTo>
                    <a:pt x="1943" y="18787"/>
                  </a:lnTo>
                  <a:lnTo>
                    <a:pt x="1754" y="18843"/>
                  </a:lnTo>
                  <a:lnTo>
                    <a:pt x="1584" y="18900"/>
                  </a:lnTo>
                  <a:lnTo>
                    <a:pt x="1434" y="18975"/>
                  </a:lnTo>
                  <a:lnTo>
                    <a:pt x="1264" y="19070"/>
                  </a:lnTo>
                  <a:lnTo>
                    <a:pt x="1132" y="19183"/>
                  </a:lnTo>
                  <a:lnTo>
                    <a:pt x="1000" y="19296"/>
                  </a:lnTo>
                  <a:lnTo>
                    <a:pt x="868" y="19428"/>
                  </a:lnTo>
                  <a:lnTo>
                    <a:pt x="755" y="19579"/>
                  </a:lnTo>
                  <a:lnTo>
                    <a:pt x="660" y="19730"/>
                  </a:lnTo>
                  <a:lnTo>
                    <a:pt x="585" y="19900"/>
                  </a:lnTo>
                  <a:lnTo>
                    <a:pt x="528" y="20069"/>
                  </a:lnTo>
                  <a:lnTo>
                    <a:pt x="472" y="20258"/>
                  </a:lnTo>
                  <a:lnTo>
                    <a:pt x="453" y="20447"/>
                  </a:lnTo>
                  <a:lnTo>
                    <a:pt x="434" y="20635"/>
                  </a:lnTo>
                  <a:lnTo>
                    <a:pt x="453" y="20824"/>
                  </a:lnTo>
                  <a:lnTo>
                    <a:pt x="472" y="21012"/>
                  </a:lnTo>
                  <a:lnTo>
                    <a:pt x="528" y="21182"/>
                  </a:lnTo>
                  <a:lnTo>
                    <a:pt x="585" y="21352"/>
                  </a:lnTo>
                  <a:lnTo>
                    <a:pt x="660" y="21522"/>
                  </a:lnTo>
                  <a:lnTo>
                    <a:pt x="755" y="21673"/>
                  </a:lnTo>
                  <a:lnTo>
                    <a:pt x="868" y="21824"/>
                  </a:lnTo>
                  <a:lnTo>
                    <a:pt x="981" y="21956"/>
                  </a:lnTo>
                  <a:lnTo>
                    <a:pt x="1113" y="22069"/>
                  </a:lnTo>
                  <a:lnTo>
                    <a:pt x="1264" y="22182"/>
                  </a:lnTo>
                  <a:lnTo>
                    <a:pt x="1415" y="22276"/>
                  </a:lnTo>
                  <a:lnTo>
                    <a:pt x="1584" y="22352"/>
                  </a:lnTo>
                  <a:lnTo>
                    <a:pt x="1754" y="22427"/>
                  </a:lnTo>
                  <a:lnTo>
                    <a:pt x="1943" y="22465"/>
                  </a:lnTo>
                  <a:lnTo>
                    <a:pt x="6130" y="23295"/>
                  </a:lnTo>
                  <a:lnTo>
                    <a:pt x="1867" y="23295"/>
                  </a:lnTo>
                  <a:lnTo>
                    <a:pt x="1679" y="23314"/>
                  </a:lnTo>
                  <a:lnTo>
                    <a:pt x="1490" y="23332"/>
                  </a:lnTo>
                  <a:lnTo>
                    <a:pt x="1302" y="23389"/>
                  </a:lnTo>
                  <a:lnTo>
                    <a:pt x="1132" y="23446"/>
                  </a:lnTo>
                  <a:lnTo>
                    <a:pt x="981" y="23521"/>
                  </a:lnTo>
                  <a:lnTo>
                    <a:pt x="811" y="23615"/>
                  </a:lnTo>
                  <a:lnTo>
                    <a:pt x="679" y="23729"/>
                  </a:lnTo>
                  <a:lnTo>
                    <a:pt x="547" y="23842"/>
                  </a:lnTo>
                  <a:lnTo>
                    <a:pt x="415" y="23974"/>
                  </a:lnTo>
                  <a:lnTo>
                    <a:pt x="302" y="24125"/>
                  </a:lnTo>
                  <a:lnTo>
                    <a:pt x="226" y="24275"/>
                  </a:lnTo>
                  <a:lnTo>
                    <a:pt x="132" y="24445"/>
                  </a:lnTo>
                  <a:lnTo>
                    <a:pt x="76" y="24615"/>
                  </a:lnTo>
                  <a:lnTo>
                    <a:pt x="38" y="24804"/>
                  </a:lnTo>
                  <a:lnTo>
                    <a:pt x="0" y="24973"/>
                  </a:lnTo>
                  <a:lnTo>
                    <a:pt x="0" y="25181"/>
                  </a:lnTo>
                  <a:lnTo>
                    <a:pt x="0" y="25369"/>
                  </a:lnTo>
                  <a:lnTo>
                    <a:pt x="38" y="25558"/>
                  </a:lnTo>
                  <a:lnTo>
                    <a:pt x="76" y="25728"/>
                  </a:lnTo>
                  <a:lnTo>
                    <a:pt x="132" y="25898"/>
                  </a:lnTo>
                  <a:lnTo>
                    <a:pt x="226" y="26067"/>
                  </a:lnTo>
                  <a:lnTo>
                    <a:pt x="302" y="26218"/>
                  </a:lnTo>
                  <a:lnTo>
                    <a:pt x="415" y="26369"/>
                  </a:lnTo>
                  <a:lnTo>
                    <a:pt x="547" y="26501"/>
                  </a:lnTo>
                  <a:lnTo>
                    <a:pt x="679" y="26614"/>
                  </a:lnTo>
                  <a:lnTo>
                    <a:pt x="811" y="26727"/>
                  </a:lnTo>
                  <a:lnTo>
                    <a:pt x="981" y="26822"/>
                  </a:lnTo>
                  <a:lnTo>
                    <a:pt x="1132" y="26897"/>
                  </a:lnTo>
                  <a:lnTo>
                    <a:pt x="1302" y="26973"/>
                  </a:lnTo>
                  <a:lnTo>
                    <a:pt x="1490" y="27010"/>
                  </a:lnTo>
                  <a:lnTo>
                    <a:pt x="1679" y="27048"/>
                  </a:lnTo>
                  <a:lnTo>
                    <a:pt x="6130" y="27048"/>
                  </a:lnTo>
                  <a:lnTo>
                    <a:pt x="1943" y="27878"/>
                  </a:lnTo>
                  <a:lnTo>
                    <a:pt x="1754" y="27935"/>
                  </a:lnTo>
                  <a:lnTo>
                    <a:pt x="1584" y="27991"/>
                  </a:lnTo>
                  <a:lnTo>
                    <a:pt x="1415" y="28067"/>
                  </a:lnTo>
                  <a:lnTo>
                    <a:pt x="1264" y="28161"/>
                  </a:lnTo>
                  <a:lnTo>
                    <a:pt x="1113" y="28274"/>
                  </a:lnTo>
                  <a:lnTo>
                    <a:pt x="981" y="28406"/>
                  </a:lnTo>
                  <a:lnTo>
                    <a:pt x="868" y="28538"/>
                  </a:lnTo>
                  <a:lnTo>
                    <a:pt x="755" y="28670"/>
                  </a:lnTo>
                  <a:lnTo>
                    <a:pt x="660" y="28821"/>
                  </a:lnTo>
                  <a:lnTo>
                    <a:pt x="585" y="28991"/>
                  </a:lnTo>
                  <a:lnTo>
                    <a:pt x="528" y="29161"/>
                  </a:lnTo>
                  <a:lnTo>
                    <a:pt x="472" y="29330"/>
                  </a:lnTo>
                  <a:lnTo>
                    <a:pt x="453" y="29519"/>
                  </a:lnTo>
                  <a:lnTo>
                    <a:pt x="434" y="29708"/>
                  </a:lnTo>
                  <a:lnTo>
                    <a:pt x="453" y="29896"/>
                  </a:lnTo>
                  <a:lnTo>
                    <a:pt x="472" y="30085"/>
                  </a:lnTo>
                  <a:lnTo>
                    <a:pt x="528" y="30273"/>
                  </a:lnTo>
                  <a:lnTo>
                    <a:pt x="585" y="30443"/>
                  </a:lnTo>
                  <a:lnTo>
                    <a:pt x="660" y="30613"/>
                  </a:lnTo>
                  <a:lnTo>
                    <a:pt x="755" y="30764"/>
                  </a:lnTo>
                  <a:lnTo>
                    <a:pt x="868" y="30915"/>
                  </a:lnTo>
                  <a:lnTo>
                    <a:pt x="1000" y="31047"/>
                  </a:lnTo>
                  <a:lnTo>
                    <a:pt x="1132" y="31179"/>
                  </a:lnTo>
                  <a:lnTo>
                    <a:pt x="1264" y="31273"/>
                  </a:lnTo>
                  <a:lnTo>
                    <a:pt x="1434" y="31367"/>
                  </a:lnTo>
                  <a:lnTo>
                    <a:pt x="1584" y="31443"/>
                  </a:lnTo>
                  <a:lnTo>
                    <a:pt x="1754" y="31518"/>
                  </a:lnTo>
                  <a:lnTo>
                    <a:pt x="1943" y="31556"/>
                  </a:lnTo>
                  <a:lnTo>
                    <a:pt x="2113" y="31575"/>
                  </a:lnTo>
                  <a:lnTo>
                    <a:pt x="2301" y="31594"/>
                  </a:lnTo>
                  <a:lnTo>
                    <a:pt x="2490" y="31594"/>
                  </a:lnTo>
                  <a:lnTo>
                    <a:pt x="2678" y="31556"/>
                  </a:lnTo>
                  <a:lnTo>
                    <a:pt x="6847" y="30726"/>
                  </a:lnTo>
                  <a:lnTo>
                    <a:pt x="6847" y="30726"/>
                  </a:lnTo>
                  <a:lnTo>
                    <a:pt x="2924" y="32348"/>
                  </a:lnTo>
                  <a:lnTo>
                    <a:pt x="2754" y="32442"/>
                  </a:lnTo>
                  <a:lnTo>
                    <a:pt x="2584" y="32537"/>
                  </a:lnTo>
                  <a:lnTo>
                    <a:pt x="2433" y="32650"/>
                  </a:lnTo>
                  <a:lnTo>
                    <a:pt x="2301" y="32763"/>
                  </a:lnTo>
                  <a:lnTo>
                    <a:pt x="2188" y="32914"/>
                  </a:lnTo>
                  <a:lnTo>
                    <a:pt x="2075" y="33046"/>
                  </a:lnTo>
                  <a:lnTo>
                    <a:pt x="1981" y="33216"/>
                  </a:lnTo>
                  <a:lnTo>
                    <a:pt x="1905" y="33367"/>
                  </a:lnTo>
                  <a:lnTo>
                    <a:pt x="1848" y="33536"/>
                  </a:lnTo>
                  <a:lnTo>
                    <a:pt x="1792" y="33706"/>
                  </a:lnTo>
                  <a:lnTo>
                    <a:pt x="1773" y="33895"/>
                  </a:lnTo>
                  <a:lnTo>
                    <a:pt x="1754" y="34065"/>
                  </a:lnTo>
                  <a:lnTo>
                    <a:pt x="1773" y="34253"/>
                  </a:lnTo>
                  <a:lnTo>
                    <a:pt x="1792" y="34442"/>
                  </a:lnTo>
                  <a:lnTo>
                    <a:pt x="1848" y="34630"/>
                  </a:lnTo>
                  <a:lnTo>
                    <a:pt x="1905" y="34800"/>
                  </a:lnTo>
                  <a:lnTo>
                    <a:pt x="1981" y="34970"/>
                  </a:lnTo>
                  <a:lnTo>
                    <a:pt x="2094" y="35140"/>
                  </a:lnTo>
                  <a:lnTo>
                    <a:pt x="2207" y="35291"/>
                  </a:lnTo>
                  <a:lnTo>
                    <a:pt x="2320" y="35423"/>
                  </a:lnTo>
                  <a:lnTo>
                    <a:pt x="2452" y="35536"/>
                  </a:lnTo>
                  <a:lnTo>
                    <a:pt x="2603" y="35649"/>
                  </a:lnTo>
                  <a:lnTo>
                    <a:pt x="2754" y="35743"/>
                  </a:lnTo>
                  <a:lnTo>
                    <a:pt x="2924" y="35819"/>
                  </a:lnTo>
                  <a:lnTo>
                    <a:pt x="3093" y="35875"/>
                  </a:lnTo>
                  <a:lnTo>
                    <a:pt x="3263" y="35932"/>
                  </a:lnTo>
                  <a:lnTo>
                    <a:pt x="3452" y="35951"/>
                  </a:lnTo>
                  <a:lnTo>
                    <a:pt x="3621" y="35970"/>
                  </a:lnTo>
                  <a:lnTo>
                    <a:pt x="3810" y="35951"/>
                  </a:lnTo>
                  <a:lnTo>
                    <a:pt x="3999" y="35932"/>
                  </a:lnTo>
                  <a:lnTo>
                    <a:pt x="4168" y="35875"/>
                  </a:lnTo>
                  <a:lnTo>
                    <a:pt x="4357" y="35819"/>
                  </a:lnTo>
                  <a:lnTo>
                    <a:pt x="8280" y="34197"/>
                  </a:lnTo>
                  <a:lnTo>
                    <a:pt x="4753" y="36554"/>
                  </a:lnTo>
                  <a:lnTo>
                    <a:pt x="4602" y="36667"/>
                  </a:lnTo>
                  <a:lnTo>
                    <a:pt x="4451" y="36799"/>
                  </a:lnTo>
                  <a:lnTo>
                    <a:pt x="4338" y="36931"/>
                  </a:lnTo>
                  <a:lnTo>
                    <a:pt x="4225" y="37082"/>
                  </a:lnTo>
                  <a:lnTo>
                    <a:pt x="4131" y="37233"/>
                  </a:lnTo>
                  <a:lnTo>
                    <a:pt x="4055" y="37403"/>
                  </a:lnTo>
                  <a:lnTo>
                    <a:pt x="3999" y="37573"/>
                  </a:lnTo>
                  <a:lnTo>
                    <a:pt x="3961" y="37743"/>
                  </a:lnTo>
                  <a:lnTo>
                    <a:pt x="3923" y="37931"/>
                  </a:lnTo>
                  <a:lnTo>
                    <a:pt x="3923" y="38101"/>
                  </a:lnTo>
                  <a:lnTo>
                    <a:pt x="3923" y="38289"/>
                  </a:lnTo>
                  <a:lnTo>
                    <a:pt x="3942" y="38459"/>
                  </a:lnTo>
                  <a:lnTo>
                    <a:pt x="3999" y="38648"/>
                  </a:lnTo>
                  <a:lnTo>
                    <a:pt x="4055" y="38818"/>
                  </a:lnTo>
                  <a:lnTo>
                    <a:pt x="4131" y="38987"/>
                  </a:lnTo>
                  <a:lnTo>
                    <a:pt x="4225" y="39157"/>
                  </a:lnTo>
                  <a:lnTo>
                    <a:pt x="4338" y="39308"/>
                  </a:lnTo>
                  <a:lnTo>
                    <a:pt x="4470" y="39440"/>
                  </a:lnTo>
                  <a:lnTo>
                    <a:pt x="4621" y="39572"/>
                  </a:lnTo>
                  <a:lnTo>
                    <a:pt x="4753" y="39685"/>
                  </a:lnTo>
                  <a:lnTo>
                    <a:pt x="4923" y="39780"/>
                  </a:lnTo>
                  <a:lnTo>
                    <a:pt x="5074" y="39855"/>
                  </a:lnTo>
                  <a:lnTo>
                    <a:pt x="5244" y="39912"/>
                  </a:lnTo>
                  <a:lnTo>
                    <a:pt x="5432" y="39949"/>
                  </a:lnTo>
                  <a:lnTo>
                    <a:pt x="5602" y="39987"/>
                  </a:lnTo>
                  <a:lnTo>
                    <a:pt x="5960" y="39987"/>
                  </a:lnTo>
                  <a:lnTo>
                    <a:pt x="6149" y="39949"/>
                  </a:lnTo>
                  <a:lnTo>
                    <a:pt x="6319" y="39912"/>
                  </a:lnTo>
                  <a:lnTo>
                    <a:pt x="6488" y="39855"/>
                  </a:lnTo>
                  <a:lnTo>
                    <a:pt x="6677" y="39780"/>
                  </a:lnTo>
                  <a:lnTo>
                    <a:pt x="6828" y="39666"/>
                  </a:lnTo>
                  <a:lnTo>
                    <a:pt x="10374" y="37309"/>
                  </a:lnTo>
                  <a:lnTo>
                    <a:pt x="10374" y="37309"/>
                  </a:lnTo>
                  <a:lnTo>
                    <a:pt x="7356" y="40327"/>
                  </a:lnTo>
                  <a:lnTo>
                    <a:pt x="7224" y="40459"/>
                  </a:lnTo>
                  <a:lnTo>
                    <a:pt x="7130" y="40609"/>
                  </a:lnTo>
                  <a:lnTo>
                    <a:pt x="7035" y="40779"/>
                  </a:lnTo>
                  <a:lnTo>
                    <a:pt x="6941" y="40930"/>
                  </a:lnTo>
                  <a:lnTo>
                    <a:pt x="6884" y="41119"/>
                  </a:lnTo>
                  <a:lnTo>
                    <a:pt x="6847" y="41288"/>
                  </a:lnTo>
                  <a:lnTo>
                    <a:pt x="6828" y="41458"/>
                  </a:lnTo>
                  <a:lnTo>
                    <a:pt x="6809" y="41647"/>
                  </a:lnTo>
                  <a:lnTo>
                    <a:pt x="6828" y="41817"/>
                  </a:lnTo>
                  <a:lnTo>
                    <a:pt x="6847" y="42005"/>
                  </a:lnTo>
                  <a:lnTo>
                    <a:pt x="6884" y="42175"/>
                  </a:lnTo>
                  <a:lnTo>
                    <a:pt x="6941" y="42345"/>
                  </a:lnTo>
                  <a:lnTo>
                    <a:pt x="7035" y="42514"/>
                  </a:lnTo>
                  <a:lnTo>
                    <a:pt x="7130" y="42684"/>
                  </a:lnTo>
                  <a:lnTo>
                    <a:pt x="7224" y="42835"/>
                  </a:lnTo>
                  <a:lnTo>
                    <a:pt x="7356" y="42967"/>
                  </a:lnTo>
                  <a:lnTo>
                    <a:pt x="7507" y="43099"/>
                  </a:lnTo>
                  <a:lnTo>
                    <a:pt x="7658" y="43212"/>
                  </a:lnTo>
                  <a:lnTo>
                    <a:pt x="7809" y="43307"/>
                  </a:lnTo>
                  <a:lnTo>
                    <a:pt x="7978" y="43382"/>
                  </a:lnTo>
                  <a:lnTo>
                    <a:pt x="8148" y="43439"/>
                  </a:lnTo>
                  <a:lnTo>
                    <a:pt x="8337" y="43476"/>
                  </a:lnTo>
                  <a:lnTo>
                    <a:pt x="8507" y="43514"/>
                  </a:lnTo>
                  <a:lnTo>
                    <a:pt x="8865" y="43514"/>
                  </a:lnTo>
                  <a:lnTo>
                    <a:pt x="9054" y="43476"/>
                  </a:lnTo>
                  <a:lnTo>
                    <a:pt x="9223" y="43439"/>
                  </a:lnTo>
                  <a:lnTo>
                    <a:pt x="9393" y="43382"/>
                  </a:lnTo>
                  <a:lnTo>
                    <a:pt x="9563" y="43307"/>
                  </a:lnTo>
                  <a:lnTo>
                    <a:pt x="9714" y="43212"/>
                  </a:lnTo>
                  <a:lnTo>
                    <a:pt x="9865" y="43099"/>
                  </a:lnTo>
                  <a:lnTo>
                    <a:pt x="10015" y="42967"/>
                  </a:lnTo>
                  <a:lnTo>
                    <a:pt x="13014" y="39968"/>
                  </a:lnTo>
                  <a:lnTo>
                    <a:pt x="13014" y="39968"/>
                  </a:lnTo>
                  <a:lnTo>
                    <a:pt x="10657" y="43495"/>
                  </a:lnTo>
                  <a:lnTo>
                    <a:pt x="10562" y="43665"/>
                  </a:lnTo>
                  <a:lnTo>
                    <a:pt x="10487" y="43835"/>
                  </a:lnTo>
                  <a:lnTo>
                    <a:pt x="10412" y="44004"/>
                  </a:lnTo>
                  <a:lnTo>
                    <a:pt x="10374" y="44193"/>
                  </a:lnTo>
                  <a:lnTo>
                    <a:pt x="10355" y="44363"/>
                  </a:lnTo>
                  <a:lnTo>
                    <a:pt x="10336" y="44551"/>
                  </a:lnTo>
                  <a:lnTo>
                    <a:pt x="10355" y="44721"/>
                  </a:lnTo>
                  <a:lnTo>
                    <a:pt x="10374" y="44910"/>
                  </a:lnTo>
                  <a:lnTo>
                    <a:pt x="10430" y="45080"/>
                  </a:lnTo>
                  <a:lnTo>
                    <a:pt x="10487" y="45249"/>
                  </a:lnTo>
                  <a:lnTo>
                    <a:pt x="10562" y="45419"/>
                  </a:lnTo>
                  <a:lnTo>
                    <a:pt x="10657" y="45570"/>
                  </a:lnTo>
                  <a:lnTo>
                    <a:pt x="10751" y="45721"/>
                  </a:lnTo>
                  <a:lnTo>
                    <a:pt x="10883" y="45853"/>
                  </a:lnTo>
                  <a:lnTo>
                    <a:pt x="11015" y="45985"/>
                  </a:lnTo>
                  <a:lnTo>
                    <a:pt x="11166" y="46098"/>
                  </a:lnTo>
                  <a:lnTo>
                    <a:pt x="11336" y="46192"/>
                  </a:lnTo>
                  <a:lnTo>
                    <a:pt x="11506" y="46268"/>
                  </a:lnTo>
                  <a:lnTo>
                    <a:pt x="11694" y="46343"/>
                  </a:lnTo>
                  <a:lnTo>
                    <a:pt x="11864" y="46381"/>
                  </a:lnTo>
                  <a:lnTo>
                    <a:pt x="12052" y="46400"/>
                  </a:lnTo>
                  <a:lnTo>
                    <a:pt x="12222" y="46419"/>
                  </a:lnTo>
                  <a:lnTo>
                    <a:pt x="12411" y="46400"/>
                  </a:lnTo>
                  <a:lnTo>
                    <a:pt x="12581" y="46381"/>
                  </a:lnTo>
                  <a:lnTo>
                    <a:pt x="12750" y="46343"/>
                  </a:lnTo>
                  <a:lnTo>
                    <a:pt x="12920" y="46268"/>
                  </a:lnTo>
                  <a:lnTo>
                    <a:pt x="13090" y="46192"/>
                  </a:lnTo>
                  <a:lnTo>
                    <a:pt x="13241" y="46098"/>
                  </a:lnTo>
                  <a:lnTo>
                    <a:pt x="13392" y="46004"/>
                  </a:lnTo>
                  <a:lnTo>
                    <a:pt x="13543" y="45872"/>
                  </a:lnTo>
                  <a:lnTo>
                    <a:pt x="13656" y="45740"/>
                  </a:lnTo>
                  <a:lnTo>
                    <a:pt x="13769" y="45589"/>
                  </a:lnTo>
                  <a:lnTo>
                    <a:pt x="16145" y="42043"/>
                  </a:lnTo>
                  <a:lnTo>
                    <a:pt x="14504" y="45966"/>
                  </a:lnTo>
                  <a:lnTo>
                    <a:pt x="14448" y="46155"/>
                  </a:lnTo>
                  <a:lnTo>
                    <a:pt x="14410" y="46343"/>
                  </a:lnTo>
                  <a:lnTo>
                    <a:pt x="14372" y="46513"/>
                  </a:lnTo>
                  <a:lnTo>
                    <a:pt x="14372" y="46702"/>
                  </a:lnTo>
                  <a:lnTo>
                    <a:pt x="14372" y="46890"/>
                  </a:lnTo>
                  <a:lnTo>
                    <a:pt x="14410" y="47060"/>
                  </a:lnTo>
                  <a:lnTo>
                    <a:pt x="14448" y="47249"/>
                  </a:lnTo>
                  <a:lnTo>
                    <a:pt x="14504" y="47418"/>
                  </a:lnTo>
                  <a:lnTo>
                    <a:pt x="14580" y="47569"/>
                  </a:lnTo>
                  <a:lnTo>
                    <a:pt x="14674" y="47720"/>
                  </a:lnTo>
                  <a:lnTo>
                    <a:pt x="14787" y="47871"/>
                  </a:lnTo>
                  <a:lnTo>
                    <a:pt x="14901" y="48003"/>
                  </a:lnTo>
                  <a:lnTo>
                    <a:pt x="15051" y="48135"/>
                  </a:lnTo>
                  <a:lnTo>
                    <a:pt x="15183" y="48248"/>
                  </a:lnTo>
                  <a:lnTo>
                    <a:pt x="15353" y="48343"/>
                  </a:lnTo>
                  <a:lnTo>
                    <a:pt x="15523" y="48418"/>
                  </a:lnTo>
                  <a:lnTo>
                    <a:pt x="15712" y="48494"/>
                  </a:lnTo>
                  <a:lnTo>
                    <a:pt x="15881" y="48531"/>
                  </a:lnTo>
                  <a:lnTo>
                    <a:pt x="16070" y="48569"/>
                  </a:lnTo>
                  <a:lnTo>
                    <a:pt x="16259" y="48569"/>
                  </a:lnTo>
                  <a:lnTo>
                    <a:pt x="16447" y="48550"/>
                  </a:lnTo>
                  <a:lnTo>
                    <a:pt x="16617" y="48531"/>
                  </a:lnTo>
                  <a:lnTo>
                    <a:pt x="16787" y="48494"/>
                  </a:lnTo>
                  <a:lnTo>
                    <a:pt x="16956" y="48418"/>
                  </a:lnTo>
                  <a:lnTo>
                    <a:pt x="17126" y="48343"/>
                  </a:lnTo>
                  <a:lnTo>
                    <a:pt x="17277" y="48248"/>
                  </a:lnTo>
                  <a:lnTo>
                    <a:pt x="17428" y="48154"/>
                  </a:lnTo>
                  <a:lnTo>
                    <a:pt x="17560" y="48022"/>
                  </a:lnTo>
                  <a:lnTo>
                    <a:pt x="17692" y="47890"/>
                  </a:lnTo>
                  <a:lnTo>
                    <a:pt x="17805" y="47739"/>
                  </a:lnTo>
                  <a:lnTo>
                    <a:pt x="17900" y="47588"/>
                  </a:lnTo>
                  <a:lnTo>
                    <a:pt x="17975" y="47418"/>
                  </a:lnTo>
                  <a:lnTo>
                    <a:pt x="19597" y="43476"/>
                  </a:lnTo>
                  <a:lnTo>
                    <a:pt x="18767" y="47645"/>
                  </a:lnTo>
                  <a:lnTo>
                    <a:pt x="18748" y="47833"/>
                  </a:lnTo>
                  <a:lnTo>
                    <a:pt x="18729" y="48022"/>
                  </a:lnTo>
                  <a:lnTo>
                    <a:pt x="18748" y="48211"/>
                  </a:lnTo>
                  <a:lnTo>
                    <a:pt x="18767" y="48399"/>
                  </a:lnTo>
                  <a:lnTo>
                    <a:pt x="18824" y="48569"/>
                  </a:lnTo>
                  <a:lnTo>
                    <a:pt x="18880" y="48739"/>
                  </a:lnTo>
                  <a:lnTo>
                    <a:pt x="18956" y="48908"/>
                  </a:lnTo>
                  <a:lnTo>
                    <a:pt x="19050" y="49059"/>
                  </a:lnTo>
                  <a:lnTo>
                    <a:pt x="19163" y="49210"/>
                  </a:lnTo>
                  <a:lnTo>
                    <a:pt x="19276" y="49342"/>
                  </a:lnTo>
                  <a:lnTo>
                    <a:pt x="19408" y="49455"/>
                  </a:lnTo>
                  <a:lnTo>
                    <a:pt x="19559" y="49569"/>
                  </a:lnTo>
                  <a:lnTo>
                    <a:pt x="19710" y="49663"/>
                  </a:lnTo>
                  <a:lnTo>
                    <a:pt x="19880" y="49738"/>
                  </a:lnTo>
                  <a:lnTo>
                    <a:pt x="20069" y="49814"/>
                  </a:lnTo>
                  <a:lnTo>
                    <a:pt x="20238" y="49852"/>
                  </a:lnTo>
                  <a:lnTo>
                    <a:pt x="20446" y="49889"/>
                  </a:lnTo>
                  <a:lnTo>
                    <a:pt x="20804" y="49889"/>
                  </a:lnTo>
                  <a:lnTo>
                    <a:pt x="20993" y="49852"/>
                  </a:lnTo>
                  <a:lnTo>
                    <a:pt x="21163" y="49814"/>
                  </a:lnTo>
                  <a:lnTo>
                    <a:pt x="21332" y="49738"/>
                  </a:lnTo>
                  <a:lnTo>
                    <a:pt x="21502" y="49663"/>
                  </a:lnTo>
                  <a:lnTo>
                    <a:pt x="21653" y="49569"/>
                  </a:lnTo>
                  <a:lnTo>
                    <a:pt x="21804" y="49474"/>
                  </a:lnTo>
                  <a:lnTo>
                    <a:pt x="21936" y="49342"/>
                  </a:lnTo>
                  <a:lnTo>
                    <a:pt x="22049" y="49210"/>
                  </a:lnTo>
                  <a:lnTo>
                    <a:pt x="22162" y="49078"/>
                  </a:lnTo>
                  <a:lnTo>
                    <a:pt x="22256" y="48908"/>
                  </a:lnTo>
                  <a:lnTo>
                    <a:pt x="22332" y="48739"/>
                  </a:lnTo>
                  <a:lnTo>
                    <a:pt x="22407" y="48569"/>
                  </a:lnTo>
                  <a:lnTo>
                    <a:pt x="22445" y="48380"/>
                  </a:lnTo>
                  <a:lnTo>
                    <a:pt x="23275" y="44212"/>
                  </a:lnTo>
                  <a:lnTo>
                    <a:pt x="23275" y="48456"/>
                  </a:lnTo>
                  <a:lnTo>
                    <a:pt x="23294" y="48663"/>
                  </a:lnTo>
                  <a:lnTo>
                    <a:pt x="23313" y="48852"/>
                  </a:lnTo>
                  <a:lnTo>
                    <a:pt x="23369" y="49022"/>
                  </a:lnTo>
                  <a:lnTo>
                    <a:pt x="23426" y="49191"/>
                  </a:lnTo>
                  <a:lnTo>
                    <a:pt x="23501" y="49361"/>
                  </a:lnTo>
                  <a:lnTo>
                    <a:pt x="23596" y="49512"/>
                  </a:lnTo>
                  <a:lnTo>
                    <a:pt x="23709" y="49663"/>
                  </a:lnTo>
                  <a:lnTo>
                    <a:pt x="23822" y="49795"/>
                  </a:lnTo>
                  <a:lnTo>
                    <a:pt x="23973" y="49908"/>
                  </a:lnTo>
                  <a:lnTo>
                    <a:pt x="24105" y="50021"/>
                  </a:lnTo>
                  <a:lnTo>
                    <a:pt x="24256" y="50116"/>
                  </a:lnTo>
                  <a:lnTo>
                    <a:pt x="24426" y="50191"/>
                  </a:lnTo>
                  <a:lnTo>
                    <a:pt x="24595" y="50248"/>
                  </a:lnTo>
                  <a:lnTo>
                    <a:pt x="24784" y="50304"/>
                  </a:lnTo>
                  <a:lnTo>
                    <a:pt x="24973" y="50323"/>
                  </a:lnTo>
                  <a:lnTo>
                    <a:pt x="25161" y="50342"/>
                  </a:lnTo>
                  <a:lnTo>
                    <a:pt x="25350" y="50323"/>
                  </a:lnTo>
                  <a:lnTo>
                    <a:pt x="25538" y="50304"/>
                  </a:lnTo>
                  <a:lnTo>
                    <a:pt x="25708" y="50248"/>
                  </a:lnTo>
                  <a:lnTo>
                    <a:pt x="25878" y="50191"/>
                  </a:lnTo>
                  <a:lnTo>
                    <a:pt x="26048" y="50116"/>
                  </a:lnTo>
                  <a:lnTo>
                    <a:pt x="26199" y="50021"/>
                  </a:lnTo>
                  <a:lnTo>
                    <a:pt x="26349" y="49908"/>
                  </a:lnTo>
                  <a:lnTo>
                    <a:pt x="26481" y="49795"/>
                  </a:lnTo>
                  <a:lnTo>
                    <a:pt x="26595" y="49663"/>
                  </a:lnTo>
                  <a:lnTo>
                    <a:pt x="26708" y="49512"/>
                  </a:lnTo>
                  <a:lnTo>
                    <a:pt x="26802" y="49361"/>
                  </a:lnTo>
                  <a:lnTo>
                    <a:pt x="26878" y="49191"/>
                  </a:lnTo>
                  <a:lnTo>
                    <a:pt x="26953" y="49022"/>
                  </a:lnTo>
                  <a:lnTo>
                    <a:pt x="26991" y="48852"/>
                  </a:lnTo>
                  <a:lnTo>
                    <a:pt x="27028" y="48663"/>
                  </a:lnTo>
                  <a:lnTo>
                    <a:pt x="27028" y="48456"/>
                  </a:lnTo>
                  <a:lnTo>
                    <a:pt x="27028" y="44212"/>
                  </a:lnTo>
                  <a:lnTo>
                    <a:pt x="27858" y="48380"/>
                  </a:lnTo>
                  <a:lnTo>
                    <a:pt x="27915" y="48569"/>
                  </a:lnTo>
                  <a:lnTo>
                    <a:pt x="27971" y="48739"/>
                  </a:lnTo>
                  <a:lnTo>
                    <a:pt x="28047" y="48908"/>
                  </a:lnTo>
                  <a:lnTo>
                    <a:pt x="28141" y="49078"/>
                  </a:lnTo>
                  <a:lnTo>
                    <a:pt x="28254" y="49210"/>
                  </a:lnTo>
                  <a:lnTo>
                    <a:pt x="28386" y="49342"/>
                  </a:lnTo>
                  <a:lnTo>
                    <a:pt x="28518" y="49474"/>
                  </a:lnTo>
                  <a:lnTo>
                    <a:pt x="28650" y="49569"/>
                  </a:lnTo>
                  <a:lnTo>
                    <a:pt x="28820" y="49663"/>
                  </a:lnTo>
                  <a:lnTo>
                    <a:pt x="28971" y="49738"/>
                  </a:lnTo>
                  <a:lnTo>
                    <a:pt x="29141" y="49814"/>
                  </a:lnTo>
                  <a:lnTo>
                    <a:pt x="29329" y="49852"/>
                  </a:lnTo>
                  <a:lnTo>
                    <a:pt x="29499" y="49889"/>
                  </a:lnTo>
                  <a:lnTo>
                    <a:pt x="29876" y="49889"/>
                  </a:lnTo>
                  <a:lnTo>
                    <a:pt x="30065" y="49852"/>
                  </a:lnTo>
                  <a:lnTo>
                    <a:pt x="30254" y="49814"/>
                  </a:lnTo>
                  <a:lnTo>
                    <a:pt x="30423" y="49738"/>
                  </a:lnTo>
                  <a:lnTo>
                    <a:pt x="30593" y="49663"/>
                  </a:lnTo>
                  <a:lnTo>
                    <a:pt x="30744" y="49569"/>
                  </a:lnTo>
                  <a:lnTo>
                    <a:pt x="30895" y="49455"/>
                  </a:lnTo>
                  <a:lnTo>
                    <a:pt x="31027" y="49342"/>
                  </a:lnTo>
                  <a:lnTo>
                    <a:pt x="31159" y="49210"/>
                  </a:lnTo>
                  <a:lnTo>
                    <a:pt x="31253" y="49059"/>
                  </a:lnTo>
                  <a:lnTo>
                    <a:pt x="31348" y="48908"/>
                  </a:lnTo>
                  <a:lnTo>
                    <a:pt x="31423" y="48739"/>
                  </a:lnTo>
                  <a:lnTo>
                    <a:pt x="31499" y="48569"/>
                  </a:lnTo>
                  <a:lnTo>
                    <a:pt x="31536" y="48399"/>
                  </a:lnTo>
                  <a:lnTo>
                    <a:pt x="31574" y="48211"/>
                  </a:lnTo>
                  <a:lnTo>
                    <a:pt x="31574" y="48022"/>
                  </a:lnTo>
                  <a:lnTo>
                    <a:pt x="31574" y="47833"/>
                  </a:lnTo>
                  <a:lnTo>
                    <a:pt x="31536" y="47645"/>
                  </a:lnTo>
                  <a:lnTo>
                    <a:pt x="30706" y="43476"/>
                  </a:lnTo>
                  <a:lnTo>
                    <a:pt x="32328" y="47418"/>
                  </a:lnTo>
                  <a:lnTo>
                    <a:pt x="32423" y="47588"/>
                  </a:lnTo>
                  <a:lnTo>
                    <a:pt x="32517" y="47739"/>
                  </a:lnTo>
                  <a:lnTo>
                    <a:pt x="32630" y="47890"/>
                  </a:lnTo>
                  <a:lnTo>
                    <a:pt x="32762" y="48022"/>
                  </a:lnTo>
                  <a:lnTo>
                    <a:pt x="32894" y="48154"/>
                  </a:lnTo>
                  <a:lnTo>
                    <a:pt x="33026" y="48248"/>
                  </a:lnTo>
                  <a:lnTo>
                    <a:pt x="33196" y="48343"/>
                  </a:lnTo>
                  <a:lnTo>
                    <a:pt x="33347" y="48418"/>
                  </a:lnTo>
                  <a:lnTo>
                    <a:pt x="33517" y="48494"/>
                  </a:lnTo>
                  <a:lnTo>
                    <a:pt x="33705" y="48531"/>
                  </a:lnTo>
                  <a:lnTo>
                    <a:pt x="33875" y="48550"/>
                  </a:lnTo>
                  <a:lnTo>
                    <a:pt x="34064" y="48569"/>
                  </a:lnTo>
                  <a:lnTo>
                    <a:pt x="34233" y="48569"/>
                  </a:lnTo>
                  <a:lnTo>
                    <a:pt x="34422" y="48531"/>
                  </a:lnTo>
                  <a:lnTo>
                    <a:pt x="34611" y="48494"/>
                  </a:lnTo>
                  <a:lnTo>
                    <a:pt x="34780" y="48418"/>
                  </a:lnTo>
                  <a:lnTo>
                    <a:pt x="34969" y="48343"/>
                  </a:lnTo>
                  <a:lnTo>
                    <a:pt x="35120" y="48248"/>
                  </a:lnTo>
                  <a:lnTo>
                    <a:pt x="35271" y="48135"/>
                  </a:lnTo>
                  <a:lnTo>
                    <a:pt x="35403" y="48003"/>
                  </a:lnTo>
                  <a:lnTo>
                    <a:pt x="35535" y="47871"/>
                  </a:lnTo>
                  <a:lnTo>
                    <a:pt x="35629" y="47720"/>
                  </a:lnTo>
                  <a:lnTo>
                    <a:pt x="35723" y="47569"/>
                  </a:lnTo>
                  <a:lnTo>
                    <a:pt x="35799" y="47418"/>
                  </a:lnTo>
                  <a:lnTo>
                    <a:pt x="35856" y="47249"/>
                  </a:lnTo>
                  <a:lnTo>
                    <a:pt x="35912" y="47060"/>
                  </a:lnTo>
                  <a:lnTo>
                    <a:pt x="35931" y="46890"/>
                  </a:lnTo>
                  <a:lnTo>
                    <a:pt x="35950" y="46702"/>
                  </a:lnTo>
                  <a:lnTo>
                    <a:pt x="35931" y="46513"/>
                  </a:lnTo>
                  <a:lnTo>
                    <a:pt x="35912" y="46343"/>
                  </a:lnTo>
                  <a:lnTo>
                    <a:pt x="35874" y="46155"/>
                  </a:lnTo>
                  <a:lnTo>
                    <a:pt x="35799" y="45966"/>
                  </a:lnTo>
                  <a:lnTo>
                    <a:pt x="34177" y="42043"/>
                  </a:lnTo>
                  <a:lnTo>
                    <a:pt x="34177" y="42043"/>
                  </a:lnTo>
                  <a:lnTo>
                    <a:pt x="36535" y="45589"/>
                  </a:lnTo>
                  <a:lnTo>
                    <a:pt x="36648" y="45740"/>
                  </a:lnTo>
                  <a:lnTo>
                    <a:pt x="36780" y="45872"/>
                  </a:lnTo>
                  <a:lnTo>
                    <a:pt x="36912" y="46004"/>
                  </a:lnTo>
                  <a:lnTo>
                    <a:pt x="37063" y="46098"/>
                  </a:lnTo>
                  <a:lnTo>
                    <a:pt x="37214" y="46192"/>
                  </a:lnTo>
                  <a:lnTo>
                    <a:pt x="37383" y="46268"/>
                  </a:lnTo>
                  <a:lnTo>
                    <a:pt x="37553" y="46343"/>
                  </a:lnTo>
                  <a:lnTo>
                    <a:pt x="37723" y="46381"/>
                  </a:lnTo>
                  <a:lnTo>
                    <a:pt x="37911" y="46400"/>
                  </a:lnTo>
                  <a:lnTo>
                    <a:pt x="38081" y="46419"/>
                  </a:lnTo>
                  <a:lnTo>
                    <a:pt x="38270" y="46400"/>
                  </a:lnTo>
                  <a:lnTo>
                    <a:pt x="38458" y="46381"/>
                  </a:lnTo>
                  <a:lnTo>
                    <a:pt x="38628" y="46343"/>
                  </a:lnTo>
                  <a:lnTo>
                    <a:pt x="38798" y="46268"/>
                  </a:lnTo>
                  <a:lnTo>
                    <a:pt x="38968" y="46192"/>
                  </a:lnTo>
                  <a:lnTo>
                    <a:pt x="39137" y="46098"/>
                  </a:lnTo>
                  <a:lnTo>
                    <a:pt x="39288" y="45985"/>
                  </a:lnTo>
                  <a:lnTo>
                    <a:pt x="39439" y="45853"/>
                  </a:lnTo>
                  <a:lnTo>
                    <a:pt x="39552" y="45721"/>
                  </a:lnTo>
                  <a:lnTo>
                    <a:pt x="39666" y="45570"/>
                  </a:lnTo>
                  <a:lnTo>
                    <a:pt x="39760" y="45419"/>
                  </a:lnTo>
                  <a:lnTo>
                    <a:pt x="39835" y="45249"/>
                  </a:lnTo>
                  <a:lnTo>
                    <a:pt x="39892" y="45080"/>
                  </a:lnTo>
                  <a:lnTo>
                    <a:pt x="39930" y="44910"/>
                  </a:lnTo>
                  <a:lnTo>
                    <a:pt x="39967" y="44721"/>
                  </a:lnTo>
                  <a:lnTo>
                    <a:pt x="39967" y="44551"/>
                  </a:lnTo>
                  <a:lnTo>
                    <a:pt x="39967" y="44363"/>
                  </a:lnTo>
                  <a:lnTo>
                    <a:pt x="39930" y="44193"/>
                  </a:lnTo>
                  <a:lnTo>
                    <a:pt x="39892" y="44004"/>
                  </a:lnTo>
                  <a:lnTo>
                    <a:pt x="39835" y="43835"/>
                  </a:lnTo>
                  <a:lnTo>
                    <a:pt x="39760" y="43665"/>
                  </a:lnTo>
                  <a:lnTo>
                    <a:pt x="39647" y="43495"/>
                  </a:lnTo>
                  <a:lnTo>
                    <a:pt x="37289" y="39968"/>
                  </a:lnTo>
                  <a:lnTo>
                    <a:pt x="37289" y="39968"/>
                  </a:lnTo>
                  <a:lnTo>
                    <a:pt x="40307" y="42967"/>
                  </a:lnTo>
                  <a:lnTo>
                    <a:pt x="40439" y="43099"/>
                  </a:lnTo>
                  <a:lnTo>
                    <a:pt x="40590" y="43212"/>
                  </a:lnTo>
                  <a:lnTo>
                    <a:pt x="40759" y="43307"/>
                  </a:lnTo>
                  <a:lnTo>
                    <a:pt x="40929" y="43382"/>
                  </a:lnTo>
                  <a:lnTo>
                    <a:pt x="41099" y="43439"/>
                  </a:lnTo>
                  <a:lnTo>
                    <a:pt x="41269" y="43476"/>
                  </a:lnTo>
                  <a:lnTo>
                    <a:pt x="41438" y="43514"/>
                  </a:lnTo>
                  <a:lnTo>
                    <a:pt x="41797" y="43514"/>
                  </a:lnTo>
                  <a:lnTo>
                    <a:pt x="41985" y="43476"/>
                  </a:lnTo>
                  <a:lnTo>
                    <a:pt x="42155" y="43439"/>
                  </a:lnTo>
                  <a:lnTo>
                    <a:pt x="42325" y="43382"/>
                  </a:lnTo>
                  <a:lnTo>
                    <a:pt x="42495" y="43307"/>
                  </a:lnTo>
                  <a:lnTo>
                    <a:pt x="42664" y="43212"/>
                  </a:lnTo>
                  <a:lnTo>
                    <a:pt x="42815" y="43099"/>
                  </a:lnTo>
                  <a:lnTo>
                    <a:pt x="42947" y="42967"/>
                  </a:lnTo>
                  <a:lnTo>
                    <a:pt x="43079" y="42835"/>
                  </a:lnTo>
                  <a:lnTo>
                    <a:pt x="43193" y="42684"/>
                  </a:lnTo>
                  <a:lnTo>
                    <a:pt x="43287" y="42514"/>
                  </a:lnTo>
                  <a:lnTo>
                    <a:pt x="43362" y="42345"/>
                  </a:lnTo>
                  <a:lnTo>
                    <a:pt x="43419" y="42175"/>
                  </a:lnTo>
                  <a:lnTo>
                    <a:pt x="43476" y="42005"/>
                  </a:lnTo>
                  <a:lnTo>
                    <a:pt x="43494" y="41817"/>
                  </a:lnTo>
                  <a:lnTo>
                    <a:pt x="43494" y="41647"/>
                  </a:lnTo>
                  <a:lnTo>
                    <a:pt x="43494" y="41458"/>
                  </a:lnTo>
                  <a:lnTo>
                    <a:pt x="43476" y="41288"/>
                  </a:lnTo>
                  <a:lnTo>
                    <a:pt x="43419" y="41119"/>
                  </a:lnTo>
                  <a:lnTo>
                    <a:pt x="43362" y="40930"/>
                  </a:lnTo>
                  <a:lnTo>
                    <a:pt x="43287" y="40779"/>
                  </a:lnTo>
                  <a:lnTo>
                    <a:pt x="43193" y="40609"/>
                  </a:lnTo>
                  <a:lnTo>
                    <a:pt x="43079" y="40459"/>
                  </a:lnTo>
                  <a:lnTo>
                    <a:pt x="42947" y="40327"/>
                  </a:lnTo>
                  <a:lnTo>
                    <a:pt x="39948" y="37309"/>
                  </a:lnTo>
                  <a:lnTo>
                    <a:pt x="43476" y="39666"/>
                  </a:lnTo>
                  <a:lnTo>
                    <a:pt x="43645" y="39780"/>
                  </a:lnTo>
                  <a:lnTo>
                    <a:pt x="43815" y="39855"/>
                  </a:lnTo>
                  <a:lnTo>
                    <a:pt x="43985" y="39912"/>
                  </a:lnTo>
                  <a:lnTo>
                    <a:pt x="44173" y="39949"/>
                  </a:lnTo>
                  <a:lnTo>
                    <a:pt x="44343" y="39987"/>
                  </a:lnTo>
                  <a:lnTo>
                    <a:pt x="44701" y="39987"/>
                  </a:lnTo>
                  <a:lnTo>
                    <a:pt x="44890" y="39949"/>
                  </a:lnTo>
                  <a:lnTo>
                    <a:pt x="45060" y="39912"/>
                  </a:lnTo>
                  <a:lnTo>
                    <a:pt x="45230" y="39855"/>
                  </a:lnTo>
                  <a:lnTo>
                    <a:pt x="45399" y="39780"/>
                  </a:lnTo>
                  <a:lnTo>
                    <a:pt x="45550" y="39685"/>
                  </a:lnTo>
                  <a:lnTo>
                    <a:pt x="45701" y="39572"/>
                  </a:lnTo>
                  <a:lnTo>
                    <a:pt x="45833" y="39440"/>
                  </a:lnTo>
                  <a:lnTo>
                    <a:pt x="45965" y="39308"/>
                  </a:lnTo>
                  <a:lnTo>
                    <a:pt x="46078" y="39157"/>
                  </a:lnTo>
                  <a:lnTo>
                    <a:pt x="46173" y="38987"/>
                  </a:lnTo>
                  <a:lnTo>
                    <a:pt x="46267" y="38818"/>
                  </a:lnTo>
                  <a:lnTo>
                    <a:pt x="46324" y="38648"/>
                  </a:lnTo>
                  <a:lnTo>
                    <a:pt x="46361" y="38459"/>
                  </a:lnTo>
                  <a:lnTo>
                    <a:pt x="46380" y="38289"/>
                  </a:lnTo>
                  <a:lnTo>
                    <a:pt x="46399" y="38101"/>
                  </a:lnTo>
                  <a:lnTo>
                    <a:pt x="46380" y="37931"/>
                  </a:lnTo>
                  <a:lnTo>
                    <a:pt x="46361" y="37743"/>
                  </a:lnTo>
                  <a:lnTo>
                    <a:pt x="46324" y="37573"/>
                  </a:lnTo>
                  <a:lnTo>
                    <a:pt x="46267" y="37403"/>
                  </a:lnTo>
                  <a:lnTo>
                    <a:pt x="46173" y="37233"/>
                  </a:lnTo>
                  <a:lnTo>
                    <a:pt x="46097" y="37082"/>
                  </a:lnTo>
                  <a:lnTo>
                    <a:pt x="45984" y="36931"/>
                  </a:lnTo>
                  <a:lnTo>
                    <a:pt x="45852" y="36799"/>
                  </a:lnTo>
                  <a:lnTo>
                    <a:pt x="45720" y="36667"/>
                  </a:lnTo>
                  <a:lnTo>
                    <a:pt x="45569" y="36554"/>
                  </a:lnTo>
                  <a:lnTo>
                    <a:pt x="42023" y="34197"/>
                  </a:lnTo>
                  <a:lnTo>
                    <a:pt x="45965" y="35819"/>
                  </a:lnTo>
                  <a:lnTo>
                    <a:pt x="46135" y="35875"/>
                  </a:lnTo>
                  <a:lnTo>
                    <a:pt x="46324" y="35932"/>
                  </a:lnTo>
                  <a:lnTo>
                    <a:pt x="46512" y="35951"/>
                  </a:lnTo>
                  <a:lnTo>
                    <a:pt x="46682" y="35970"/>
                  </a:lnTo>
                  <a:lnTo>
                    <a:pt x="46871" y="35951"/>
                  </a:lnTo>
                  <a:lnTo>
                    <a:pt x="47040" y="35932"/>
                  </a:lnTo>
                  <a:lnTo>
                    <a:pt x="47229" y="35875"/>
                  </a:lnTo>
                  <a:lnTo>
                    <a:pt x="47399" y="35819"/>
                  </a:lnTo>
                  <a:lnTo>
                    <a:pt x="47550" y="35743"/>
                  </a:lnTo>
                  <a:lnTo>
                    <a:pt x="47700" y="35649"/>
                  </a:lnTo>
                  <a:lnTo>
                    <a:pt x="47851" y="35536"/>
                  </a:lnTo>
                  <a:lnTo>
                    <a:pt x="47983" y="35423"/>
                  </a:lnTo>
                  <a:lnTo>
                    <a:pt x="48115" y="35291"/>
                  </a:lnTo>
                  <a:lnTo>
                    <a:pt x="48229" y="35140"/>
                  </a:lnTo>
                  <a:lnTo>
                    <a:pt x="48323" y="34970"/>
                  </a:lnTo>
                  <a:lnTo>
                    <a:pt x="48398" y="34800"/>
                  </a:lnTo>
                  <a:lnTo>
                    <a:pt x="48474" y="34630"/>
                  </a:lnTo>
                  <a:lnTo>
                    <a:pt x="48511" y="34442"/>
                  </a:lnTo>
                  <a:lnTo>
                    <a:pt x="48549" y="34253"/>
                  </a:lnTo>
                  <a:lnTo>
                    <a:pt x="48549" y="34083"/>
                  </a:lnTo>
                  <a:lnTo>
                    <a:pt x="48530" y="33895"/>
                  </a:lnTo>
                  <a:lnTo>
                    <a:pt x="48511" y="33706"/>
                  </a:lnTo>
                  <a:lnTo>
                    <a:pt x="48474" y="33536"/>
                  </a:lnTo>
                  <a:lnTo>
                    <a:pt x="48398" y="33367"/>
                  </a:lnTo>
                  <a:lnTo>
                    <a:pt x="48323" y="33216"/>
                  </a:lnTo>
                  <a:lnTo>
                    <a:pt x="48229" y="33046"/>
                  </a:lnTo>
                  <a:lnTo>
                    <a:pt x="48134" y="32914"/>
                  </a:lnTo>
                  <a:lnTo>
                    <a:pt x="48002" y="32763"/>
                  </a:lnTo>
                  <a:lnTo>
                    <a:pt x="47870" y="32650"/>
                  </a:lnTo>
                  <a:lnTo>
                    <a:pt x="47719" y="32537"/>
                  </a:lnTo>
                  <a:lnTo>
                    <a:pt x="47568" y="32442"/>
                  </a:lnTo>
                  <a:lnTo>
                    <a:pt x="47399" y="32348"/>
                  </a:lnTo>
                  <a:lnTo>
                    <a:pt x="43457" y="30726"/>
                  </a:lnTo>
                  <a:lnTo>
                    <a:pt x="47625" y="31556"/>
                  </a:lnTo>
                  <a:lnTo>
                    <a:pt x="47832" y="31594"/>
                  </a:lnTo>
                  <a:lnTo>
                    <a:pt x="48021" y="31594"/>
                  </a:lnTo>
                  <a:lnTo>
                    <a:pt x="48191" y="31575"/>
                  </a:lnTo>
                  <a:lnTo>
                    <a:pt x="48379" y="31556"/>
                  </a:lnTo>
                  <a:lnTo>
                    <a:pt x="48549" y="31518"/>
                  </a:lnTo>
                  <a:lnTo>
                    <a:pt x="48719" y="31443"/>
                  </a:lnTo>
                  <a:lnTo>
                    <a:pt x="48889" y="31367"/>
                  </a:lnTo>
                  <a:lnTo>
                    <a:pt x="49040" y="31273"/>
                  </a:lnTo>
                  <a:lnTo>
                    <a:pt x="49190" y="31179"/>
                  </a:lnTo>
                  <a:lnTo>
                    <a:pt x="49323" y="31047"/>
                  </a:lnTo>
                  <a:lnTo>
                    <a:pt x="49436" y="30915"/>
                  </a:lnTo>
                  <a:lnTo>
                    <a:pt x="49549" y="30764"/>
                  </a:lnTo>
                  <a:lnTo>
                    <a:pt x="49643" y="30613"/>
                  </a:lnTo>
                  <a:lnTo>
                    <a:pt x="49719" y="30443"/>
                  </a:lnTo>
                  <a:lnTo>
                    <a:pt x="49794" y="30273"/>
                  </a:lnTo>
                  <a:lnTo>
                    <a:pt x="49832" y="30085"/>
                  </a:lnTo>
                  <a:lnTo>
                    <a:pt x="49870" y="29896"/>
                  </a:lnTo>
                  <a:lnTo>
                    <a:pt x="49870" y="29708"/>
                  </a:lnTo>
                  <a:lnTo>
                    <a:pt x="49870" y="29519"/>
                  </a:lnTo>
                  <a:lnTo>
                    <a:pt x="49832" y="29330"/>
                  </a:lnTo>
                  <a:lnTo>
                    <a:pt x="49794" y="29161"/>
                  </a:lnTo>
                  <a:lnTo>
                    <a:pt x="49737" y="28991"/>
                  </a:lnTo>
                  <a:lnTo>
                    <a:pt x="49643" y="28821"/>
                  </a:lnTo>
                  <a:lnTo>
                    <a:pt x="49568" y="28670"/>
                  </a:lnTo>
                  <a:lnTo>
                    <a:pt x="49455" y="28538"/>
                  </a:lnTo>
                  <a:lnTo>
                    <a:pt x="49323" y="28406"/>
                  </a:lnTo>
                  <a:lnTo>
                    <a:pt x="49190" y="28274"/>
                  </a:lnTo>
                  <a:lnTo>
                    <a:pt x="49058" y="28161"/>
                  </a:lnTo>
                  <a:lnTo>
                    <a:pt x="48889" y="28067"/>
                  </a:lnTo>
                  <a:lnTo>
                    <a:pt x="48738" y="27991"/>
                  </a:lnTo>
                  <a:lnTo>
                    <a:pt x="48549" y="27935"/>
                  </a:lnTo>
                  <a:lnTo>
                    <a:pt x="48361" y="27878"/>
                  </a:lnTo>
                  <a:lnTo>
                    <a:pt x="44192" y="27048"/>
                  </a:lnTo>
                  <a:lnTo>
                    <a:pt x="48644" y="27048"/>
                  </a:lnTo>
                  <a:lnTo>
                    <a:pt x="48832" y="27010"/>
                  </a:lnTo>
                  <a:lnTo>
                    <a:pt x="49002" y="26973"/>
                  </a:lnTo>
                  <a:lnTo>
                    <a:pt x="49172" y="26897"/>
                  </a:lnTo>
                  <a:lnTo>
                    <a:pt x="49341" y="26822"/>
                  </a:lnTo>
                  <a:lnTo>
                    <a:pt x="49492" y="26727"/>
                  </a:lnTo>
                  <a:lnTo>
                    <a:pt x="49643" y="26614"/>
                  </a:lnTo>
                  <a:lnTo>
                    <a:pt x="49775" y="26501"/>
                  </a:lnTo>
                  <a:lnTo>
                    <a:pt x="49888" y="26369"/>
                  </a:lnTo>
                  <a:lnTo>
                    <a:pt x="50002" y="26218"/>
                  </a:lnTo>
                  <a:lnTo>
                    <a:pt x="50096" y="26067"/>
                  </a:lnTo>
                  <a:lnTo>
                    <a:pt x="50171" y="25898"/>
                  </a:lnTo>
                  <a:lnTo>
                    <a:pt x="50247" y="25728"/>
                  </a:lnTo>
                  <a:lnTo>
                    <a:pt x="50284" y="25558"/>
                  </a:lnTo>
                  <a:lnTo>
                    <a:pt x="50303" y="25369"/>
                  </a:lnTo>
                  <a:lnTo>
                    <a:pt x="50322" y="25181"/>
                  </a:lnTo>
                  <a:lnTo>
                    <a:pt x="50303" y="24973"/>
                  </a:lnTo>
                  <a:lnTo>
                    <a:pt x="50284" y="24804"/>
                  </a:lnTo>
                  <a:lnTo>
                    <a:pt x="50247" y="24615"/>
                  </a:lnTo>
                  <a:lnTo>
                    <a:pt x="50171" y="24445"/>
                  </a:lnTo>
                  <a:lnTo>
                    <a:pt x="50096" y="24275"/>
                  </a:lnTo>
                  <a:lnTo>
                    <a:pt x="50002" y="24125"/>
                  </a:lnTo>
                  <a:lnTo>
                    <a:pt x="49888" y="23974"/>
                  </a:lnTo>
                  <a:lnTo>
                    <a:pt x="49775" y="23842"/>
                  </a:lnTo>
                  <a:lnTo>
                    <a:pt x="49643" y="23729"/>
                  </a:lnTo>
                  <a:lnTo>
                    <a:pt x="49492" y="23615"/>
                  </a:lnTo>
                  <a:lnTo>
                    <a:pt x="49341" y="23521"/>
                  </a:lnTo>
                  <a:lnTo>
                    <a:pt x="49172" y="23446"/>
                  </a:lnTo>
                  <a:lnTo>
                    <a:pt x="49002" y="23389"/>
                  </a:lnTo>
                  <a:lnTo>
                    <a:pt x="48832" y="23332"/>
                  </a:lnTo>
                  <a:lnTo>
                    <a:pt x="48644" y="23314"/>
                  </a:lnTo>
                  <a:lnTo>
                    <a:pt x="48455" y="23295"/>
                  </a:lnTo>
                  <a:lnTo>
                    <a:pt x="44192" y="23295"/>
                  </a:lnTo>
                  <a:lnTo>
                    <a:pt x="48361" y="22465"/>
                  </a:lnTo>
                  <a:lnTo>
                    <a:pt x="48549" y="22427"/>
                  </a:lnTo>
                  <a:lnTo>
                    <a:pt x="48738" y="22352"/>
                  </a:lnTo>
                  <a:lnTo>
                    <a:pt x="48889" y="22276"/>
                  </a:lnTo>
                  <a:lnTo>
                    <a:pt x="49058" y="22182"/>
                  </a:lnTo>
                  <a:lnTo>
                    <a:pt x="49190" y="22069"/>
                  </a:lnTo>
                  <a:lnTo>
                    <a:pt x="49323" y="21956"/>
                  </a:lnTo>
                  <a:lnTo>
                    <a:pt x="49455" y="21824"/>
                  </a:lnTo>
                  <a:lnTo>
                    <a:pt x="49568" y="21673"/>
                  </a:lnTo>
                  <a:lnTo>
                    <a:pt x="49643" y="21522"/>
                  </a:lnTo>
                  <a:lnTo>
                    <a:pt x="49737" y="21352"/>
                  </a:lnTo>
                  <a:lnTo>
                    <a:pt x="49794" y="21182"/>
                  </a:lnTo>
                  <a:lnTo>
                    <a:pt x="49832" y="21012"/>
                  </a:lnTo>
                  <a:lnTo>
                    <a:pt x="49870" y="20824"/>
                  </a:lnTo>
                  <a:lnTo>
                    <a:pt x="49870" y="20635"/>
                  </a:lnTo>
                  <a:lnTo>
                    <a:pt x="49870" y="20447"/>
                  </a:lnTo>
                  <a:lnTo>
                    <a:pt x="49832" y="20258"/>
                  </a:lnTo>
                  <a:lnTo>
                    <a:pt x="49794" y="20069"/>
                  </a:lnTo>
                  <a:lnTo>
                    <a:pt x="49719" y="19900"/>
                  </a:lnTo>
                  <a:lnTo>
                    <a:pt x="49643" y="19730"/>
                  </a:lnTo>
                  <a:lnTo>
                    <a:pt x="49549" y="19579"/>
                  </a:lnTo>
                  <a:lnTo>
                    <a:pt x="49436" y="19428"/>
                  </a:lnTo>
                  <a:lnTo>
                    <a:pt x="49323" y="19296"/>
                  </a:lnTo>
                  <a:lnTo>
                    <a:pt x="49190" y="19183"/>
                  </a:lnTo>
                  <a:lnTo>
                    <a:pt x="49040" y="19070"/>
                  </a:lnTo>
                  <a:lnTo>
                    <a:pt x="48889" y="18975"/>
                  </a:lnTo>
                  <a:lnTo>
                    <a:pt x="48719" y="18900"/>
                  </a:lnTo>
                  <a:lnTo>
                    <a:pt x="48549" y="18843"/>
                  </a:lnTo>
                  <a:lnTo>
                    <a:pt x="48379" y="18787"/>
                  </a:lnTo>
                  <a:lnTo>
                    <a:pt x="48191" y="18768"/>
                  </a:lnTo>
                  <a:lnTo>
                    <a:pt x="48021" y="18749"/>
                  </a:lnTo>
                  <a:lnTo>
                    <a:pt x="47832" y="18768"/>
                  </a:lnTo>
                  <a:lnTo>
                    <a:pt x="47625" y="18787"/>
                  </a:lnTo>
                  <a:lnTo>
                    <a:pt x="43457" y="19617"/>
                  </a:lnTo>
                  <a:lnTo>
                    <a:pt x="43457" y="19617"/>
                  </a:lnTo>
                  <a:lnTo>
                    <a:pt x="47399" y="17995"/>
                  </a:lnTo>
                  <a:lnTo>
                    <a:pt x="47568" y="17919"/>
                  </a:lnTo>
                  <a:lnTo>
                    <a:pt x="47719" y="17806"/>
                  </a:lnTo>
                  <a:lnTo>
                    <a:pt x="47870" y="17693"/>
                  </a:lnTo>
                  <a:lnTo>
                    <a:pt x="48002" y="17580"/>
                  </a:lnTo>
                  <a:lnTo>
                    <a:pt x="48134" y="17448"/>
                  </a:lnTo>
                  <a:lnTo>
                    <a:pt x="48247" y="17297"/>
                  </a:lnTo>
                  <a:lnTo>
                    <a:pt x="48323" y="17146"/>
                  </a:lnTo>
                  <a:lnTo>
                    <a:pt x="48398" y="16976"/>
                  </a:lnTo>
                  <a:lnTo>
                    <a:pt x="48474" y="16806"/>
                  </a:lnTo>
                  <a:lnTo>
                    <a:pt x="48511" y="16637"/>
                  </a:lnTo>
                  <a:lnTo>
                    <a:pt x="48530" y="16448"/>
                  </a:lnTo>
                  <a:lnTo>
                    <a:pt x="48549" y="16278"/>
                  </a:lnTo>
                  <a:lnTo>
                    <a:pt x="48549" y="16090"/>
                  </a:lnTo>
                  <a:lnTo>
                    <a:pt x="48511" y="15901"/>
                  </a:lnTo>
                  <a:lnTo>
                    <a:pt x="48474" y="15731"/>
                  </a:lnTo>
                  <a:lnTo>
                    <a:pt x="48398" y="15543"/>
                  </a:lnTo>
                  <a:lnTo>
                    <a:pt x="48323" y="15373"/>
                  </a:lnTo>
                  <a:lnTo>
                    <a:pt x="48229" y="15203"/>
                  </a:lnTo>
                  <a:lnTo>
                    <a:pt x="48115" y="15052"/>
                  </a:lnTo>
                  <a:lnTo>
                    <a:pt x="47983" y="14920"/>
                  </a:lnTo>
                  <a:lnTo>
                    <a:pt x="47851" y="14807"/>
                  </a:lnTo>
                  <a:lnTo>
                    <a:pt x="47700" y="14694"/>
                  </a:lnTo>
                  <a:lnTo>
                    <a:pt x="47550" y="14600"/>
                  </a:lnTo>
                  <a:lnTo>
                    <a:pt x="47399" y="14524"/>
                  </a:lnTo>
                  <a:lnTo>
                    <a:pt x="47229" y="14468"/>
                  </a:lnTo>
                  <a:lnTo>
                    <a:pt x="47040" y="14430"/>
                  </a:lnTo>
                  <a:lnTo>
                    <a:pt x="46871" y="14392"/>
                  </a:lnTo>
                  <a:lnTo>
                    <a:pt x="46512" y="14392"/>
                  </a:lnTo>
                  <a:lnTo>
                    <a:pt x="46324" y="14411"/>
                  </a:lnTo>
                  <a:lnTo>
                    <a:pt x="46135" y="14468"/>
                  </a:lnTo>
                  <a:lnTo>
                    <a:pt x="45965" y="14524"/>
                  </a:lnTo>
                  <a:lnTo>
                    <a:pt x="42023" y="16165"/>
                  </a:lnTo>
                  <a:lnTo>
                    <a:pt x="42023" y="16165"/>
                  </a:lnTo>
                  <a:lnTo>
                    <a:pt x="45569" y="13789"/>
                  </a:lnTo>
                  <a:lnTo>
                    <a:pt x="45720" y="13675"/>
                  </a:lnTo>
                  <a:lnTo>
                    <a:pt x="45852" y="13543"/>
                  </a:lnTo>
                  <a:lnTo>
                    <a:pt x="45984" y="13411"/>
                  </a:lnTo>
                  <a:lnTo>
                    <a:pt x="46097" y="13260"/>
                  </a:lnTo>
                  <a:lnTo>
                    <a:pt x="46173" y="13110"/>
                  </a:lnTo>
                  <a:lnTo>
                    <a:pt x="46267" y="12940"/>
                  </a:lnTo>
                  <a:lnTo>
                    <a:pt x="46324" y="12770"/>
                  </a:lnTo>
                  <a:lnTo>
                    <a:pt x="46361" y="12600"/>
                  </a:lnTo>
                  <a:lnTo>
                    <a:pt x="46380" y="12431"/>
                  </a:lnTo>
                  <a:lnTo>
                    <a:pt x="46399" y="12242"/>
                  </a:lnTo>
                  <a:lnTo>
                    <a:pt x="46380" y="12053"/>
                  </a:lnTo>
                  <a:lnTo>
                    <a:pt x="46361" y="11884"/>
                  </a:lnTo>
                  <a:lnTo>
                    <a:pt x="46324" y="11695"/>
                  </a:lnTo>
                  <a:lnTo>
                    <a:pt x="46267" y="11525"/>
                  </a:lnTo>
                  <a:lnTo>
                    <a:pt x="46173" y="11355"/>
                  </a:lnTo>
                  <a:lnTo>
                    <a:pt x="46078" y="11186"/>
                  </a:lnTo>
                  <a:lnTo>
                    <a:pt x="45965" y="11035"/>
                  </a:lnTo>
                  <a:lnTo>
                    <a:pt x="45833" y="10903"/>
                  </a:lnTo>
                  <a:lnTo>
                    <a:pt x="45701" y="10771"/>
                  </a:lnTo>
                  <a:lnTo>
                    <a:pt x="45550" y="10676"/>
                  </a:lnTo>
                  <a:lnTo>
                    <a:pt x="45399" y="10582"/>
                  </a:lnTo>
                  <a:lnTo>
                    <a:pt x="45230" y="10507"/>
                  </a:lnTo>
                  <a:lnTo>
                    <a:pt x="45060" y="10431"/>
                  </a:lnTo>
                  <a:lnTo>
                    <a:pt x="44890" y="10394"/>
                  </a:lnTo>
                  <a:lnTo>
                    <a:pt x="44701" y="10375"/>
                  </a:lnTo>
                  <a:lnTo>
                    <a:pt x="44532" y="10356"/>
                  </a:lnTo>
                  <a:lnTo>
                    <a:pt x="44343" y="10375"/>
                  </a:lnTo>
                  <a:lnTo>
                    <a:pt x="44173" y="10394"/>
                  </a:lnTo>
                  <a:lnTo>
                    <a:pt x="43985" y="10431"/>
                  </a:lnTo>
                  <a:lnTo>
                    <a:pt x="43815" y="10488"/>
                  </a:lnTo>
                  <a:lnTo>
                    <a:pt x="43645" y="10582"/>
                  </a:lnTo>
                  <a:lnTo>
                    <a:pt x="43476" y="10676"/>
                  </a:lnTo>
                  <a:lnTo>
                    <a:pt x="39948" y="13034"/>
                  </a:lnTo>
                  <a:lnTo>
                    <a:pt x="42947" y="10035"/>
                  </a:lnTo>
                  <a:lnTo>
                    <a:pt x="43079" y="9884"/>
                  </a:lnTo>
                  <a:lnTo>
                    <a:pt x="43193" y="9733"/>
                  </a:lnTo>
                  <a:lnTo>
                    <a:pt x="43287" y="9582"/>
                  </a:lnTo>
                  <a:lnTo>
                    <a:pt x="43362" y="9413"/>
                  </a:lnTo>
                  <a:lnTo>
                    <a:pt x="43419" y="9243"/>
                  </a:lnTo>
                  <a:lnTo>
                    <a:pt x="43476" y="9054"/>
                  </a:lnTo>
                  <a:lnTo>
                    <a:pt x="43494" y="8885"/>
                  </a:lnTo>
                  <a:lnTo>
                    <a:pt x="43494" y="8696"/>
                  </a:lnTo>
                  <a:lnTo>
                    <a:pt x="43494" y="8526"/>
                  </a:lnTo>
                  <a:lnTo>
                    <a:pt x="43476" y="8338"/>
                  </a:lnTo>
                  <a:lnTo>
                    <a:pt x="43419" y="8168"/>
                  </a:lnTo>
                  <a:lnTo>
                    <a:pt x="43362" y="7998"/>
                  </a:lnTo>
                  <a:lnTo>
                    <a:pt x="43287" y="7828"/>
                  </a:lnTo>
                  <a:lnTo>
                    <a:pt x="43193" y="7677"/>
                  </a:lnTo>
                  <a:lnTo>
                    <a:pt x="43079" y="7527"/>
                  </a:lnTo>
                  <a:lnTo>
                    <a:pt x="42947" y="7376"/>
                  </a:lnTo>
                  <a:lnTo>
                    <a:pt x="42815" y="7244"/>
                  </a:lnTo>
                  <a:lnTo>
                    <a:pt x="42664" y="7130"/>
                  </a:lnTo>
                  <a:lnTo>
                    <a:pt x="42495" y="7036"/>
                  </a:lnTo>
                  <a:lnTo>
                    <a:pt x="42325" y="6961"/>
                  </a:lnTo>
                  <a:lnTo>
                    <a:pt x="42155" y="6904"/>
                  </a:lnTo>
                  <a:lnTo>
                    <a:pt x="41985" y="6866"/>
                  </a:lnTo>
                  <a:lnTo>
                    <a:pt x="41797" y="6848"/>
                  </a:lnTo>
                  <a:lnTo>
                    <a:pt x="41627" y="6829"/>
                  </a:lnTo>
                  <a:lnTo>
                    <a:pt x="41438" y="6848"/>
                  </a:lnTo>
                  <a:lnTo>
                    <a:pt x="41269" y="6866"/>
                  </a:lnTo>
                  <a:lnTo>
                    <a:pt x="41099" y="6904"/>
                  </a:lnTo>
                  <a:lnTo>
                    <a:pt x="40929" y="6961"/>
                  </a:lnTo>
                  <a:lnTo>
                    <a:pt x="40759" y="7036"/>
                  </a:lnTo>
                  <a:lnTo>
                    <a:pt x="40590" y="7130"/>
                  </a:lnTo>
                  <a:lnTo>
                    <a:pt x="40439" y="7244"/>
                  </a:lnTo>
                  <a:lnTo>
                    <a:pt x="40307" y="7376"/>
                  </a:lnTo>
                  <a:lnTo>
                    <a:pt x="37289" y="10394"/>
                  </a:lnTo>
                  <a:lnTo>
                    <a:pt x="39647" y="6848"/>
                  </a:lnTo>
                  <a:lnTo>
                    <a:pt x="39760" y="6678"/>
                  </a:lnTo>
                  <a:lnTo>
                    <a:pt x="39835" y="6508"/>
                  </a:lnTo>
                  <a:lnTo>
                    <a:pt x="39892" y="6338"/>
                  </a:lnTo>
                  <a:lnTo>
                    <a:pt x="39930" y="6169"/>
                  </a:lnTo>
                  <a:lnTo>
                    <a:pt x="39967" y="5980"/>
                  </a:lnTo>
                  <a:lnTo>
                    <a:pt x="39967" y="5791"/>
                  </a:lnTo>
                  <a:lnTo>
                    <a:pt x="39967" y="5622"/>
                  </a:lnTo>
                  <a:lnTo>
                    <a:pt x="39930" y="5452"/>
                  </a:lnTo>
                  <a:lnTo>
                    <a:pt x="39892" y="5263"/>
                  </a:lnTo>
                  <a:lnTo>
                    <a:pt x="39835" y="5093"/>
                  </a:lnTo>
                  <a:lnTo>
                    <a:pt x="39760" y="4943"/>
                  </a:lnTo>
                  <a:lnTo>
                    <a:pt x="39666" y="4773"/>
                  </a:lnTo>
                  <a:lnTo>
                    <a:pt x="39552" y="4622"/>
                  </a:lnTo>
                  <a:lnTo>
                    <a:pt x="39439" y="4490"/>
                  </a:lnTo>
                  <a:lnTo>
                    <a:pt x="39288" y="4358"/>
                  </a:lnTo>
                  <a:lnTo>
                    <a:pt x="39137" y="4245"/>
                  </a:lnTo>
                  <a:lnTo>
                    <a:pt x="38968" y="4150"/>
                  </a:lnTo>
                  <a:lnTo>
                    <a:pt x="38798" y="4075"/>
                  </a:lnTo>
                  <a:lnTo>
                    <a:pt x="38628" y="4018"/>
                  </a:lnTo>
                  <a:lnTo>
                    <a:pt x="38458" y="3962"/>
                  </a:lnTo>
                  <a:lnTo>
                    <a:pt x="38270" y="3943"/>
                  </a:lnTo>
                  <a:lnTo>
                    <a:pt x="38081" y="3924"/>
                  </a:lnTo>
                  <a:lnTo>
                    <a:pt x="37911" y="3943"/>
                  </a:lnTo>
                  <a:lnTo>
                    <a:pt x="37723" y="3962"/>
                  </a:lnTo>
                  <a:lnTo>
                    <a:pt x="37553" y="4018"/>
                  </a:lnTo>
                  <a:lnTo>
                    <a:pt x="37383" y="4075"/>
                  </a:lnTo>
                  <a:lnTo>
                    <a:pt x="37214" y="4150"/>
                  </a:lnTo>
                  <a:lnTo>
                    <a:pt x="37063" y="4245"/>
                  </a:lnTo>
                  <a:lnTo>
                    <a:pt x="36912" y="4358"/>
                  </a:lnTo>
                  <a:lnTo>
                    <a:pt x="36780" y="4471"/>
                  </a:lnTo>
                  <a:lnTo>
                    <a:pt x="36648" y="4622"/>
                  </a:lnTo>
                  <a:lnTo>
                    <a:pt x="36535" y="4773"/>
                  </a:lnTo>
                  <a:lnTo>
                    <a:pt x="34177" y="8300"/>
                  </a:lnTo>
                  <a:lnTo>
                    <a:pt x="35799" y="4377"/>
                  </a:lnTo>
                  <a:lnTo>
                    <a:pt x="35874" y="4188"/>
                  </a:lnTo>
                  <a:lnTo>
                    <a:pt x="35912" y="4018"/>
                  </a:lnTo>
                  <a:lnTo>
                    <a:pt x="35931" y="3830"/>
                  </a:lnTo>
                  <a:lnTo>
                    <a:pt x="35950" y="3641"/>
                  </a:lnTo>
                  <a:lnTo>
                    <a:pt x="35931" y="3453"/>
                  </a:lnTo>
                  <a:lnTo>
                    <a:pt x="35912" y="3283"/>
                  </a:lnTo>
                  <a:lnTo>
                    <a:pt x="35856" y="3113"/>
                  </a:lnTo>
                  <a:lnTo>
                    <a:pt x="35799" y="2943"/>
                  </a:lnTo>
                  <a:lnTo>
                    <a:pt x="35723" y="2774"/>
                  </a:lnTo>
                  <a:lnTo>
                    <a:pt x="35629" y="2623"/>
                  </a:lnTo>
                  <a:lnTo>
                    <a:pt x="35535" y="2472"/>
                  </a:lnTo>
                  <a:lnTo>
                    <a:pt x="35403" y="2340"/>
                  </a:lnTo>
                  <a:lnTo>
                    <a:pt x="35271" y="2208"/>
                  </a:lnTo>
                  <a:lnTo>
                    <a:pt x="35120" y="2094"/>
                  </a:lnTo>
                  <a:lnTo>
                    <a:pt x="34969" y="2000"/>
                  </a:lnTo>
                  <a:lnTo>
                    <a:pt x="34780" y="1925"/>
                  </a:lnTo>
                  <a:lnTo>
                    <a:pt x="34611" y="1868"/>
                  </a:lnTo>
                  <a:lnTo>
                    <a:pt x="34422" y="1812"/>
                  </a:lnTo>
                  <a:lnTo>
                    <a:pt x="34233" y="1793"/>
                  </a:lnTo>
                  <a:lnTo>
                    <a:pt x="34064" y="1774"/>
                  </a:lnTo>
                  <a:lnTo>
                    <a:pt x="33875" y="1793"/>
                  </a:lnTo>
                  <a:lnTo>
                    <a:pt x="33705" y="1812"/>
                  </a:lnTo>
                  <a:lnTo>
                    <a:pt x="33517" y="1868"/>
                  </a:lnTo>
                  <a:lnTo>
                    <a:pt x="33347" y="1925"/>
                  </a:lnTo>
                  <a:lnTo>
                    <a:pt x="33196" y="2000"/>
                  </a:lnTo>
                  <a:lnTo>
                    <a:pt x="33026" y="2094"/>
                  </a:lnTo>
                  <a:lnTo>
                    <a:pt x="32894" y="2208"/>
                  </a:lnTo>
                  <a:lnTo>
                    <a:pt x="32762" y="2321"/>
                  </a:lnTo>
                  <a:lnTo>
                    <a:pt x="32630" y="2453"/>
                  </a:lnTo>
                  <a:lnTo>
                    <a:pt x="32517" y="2604"/>
                  </a:lnTo>
                  <a:lnTo>
                    <a:pt x="32423" y="2774"/>
                  </a:lnTo>
                  <a:lnTo>
                    <a:pt x="32328" y="2943"/>
                  </a:lnTo>
                  <a:lnTo>
                    <a:pt x="30706" y="6866"/>
                  </a:lnTo>
                  <a:lnTo>
                    <a:pt x="31536" y="2698"/>
                  </a:lnTo>
                  <a:lnTo>
                    <a:pt x="31574" y="2509"/>
                  </a:lnTo>
                  <a:lnTo>
                    <a:pt x="31574" y="2321"/>
                  </a:lnTo>
                  <a:lnTo>
                    <a:pt x="31574" y="2132"/>
                  </a:lnTo>
                  <a:lnTo>
                    <a:pt x="31536" y="1944"/>
                  </a:lnTo>
                  <a:lnTo>
                    <a:pt x="31499" y="1774"/>
                  </a:lnTo>
                  <a:lnTo>
                    <a:pt x="31423" y="1604"/>
                  </a:lnTo>
                  <a:lnTo>
                    <a:pt x="31348" y="1434"/>
                  </a:lnTo>
                  <a:lnTo>
                    <a:pt x="31253" y="1283"/>
                  </a:lnTo>
                  <a:lnTo>
                    <a:pt x="31159" y="1151"/>
                  </a:lnTo>
                  <a:lnTo>
                    <a:pt x="31027" y="1019"/>
                  </a:lnTo>
                  <a:lnTo>
                    <a:pt x="30895" y="887"/>
                  </a:lnTo>
                  <a:lnTo>
                    <a:pt x="30744" y="774"/>
                  </a:lnTo>
                  <a:lnTo>
                    <a:pt x="30593" y="680"/>
                  </a:lnTo>
                  <a:lnTo>
                    <a:pt x="30423" y="604"/>
                  </a:lnTo>
                  <a:lnTo>
                    <a:pt x="30254" y="548"/>
                  </a:lnTo>
                  <a:lnTo>
                    <a:pt x="30065" y="491"/>
                  </a:lnTo>
                  <a:lnTo>
                    <a:pt x="29876" y="472"/>
                  </a:lnTo>
                  <a:lnTo>
                    <a:pt x="29688" y="454"/>
                  </a:lnTo>
                  <a:lnTo>
                    <a:pt x="29499" y="472"/>
                  </a:lnTo>
                  <a:lnTo>
                    <a:pt x="29329" y="491"/>
                  </a:lnTo>
                  <a:lnTo>
                    <a:pt x="29141" y="548"/>
                  </a:lnTo>
                  <a:lnTo>
                    <a:pt x="28971" y="604"/>
                  </a:lnTo>
                  <a:lnTo>
                    <a:pt x="28820" y="680"/>
                  </a:lnTo>
                  <a:lnTo>
                    <a:pt x="28650" y="774"/>
                  </a:lnTo>
                  <a:lnTo>
                    <a:pt x="28518" y="887"/>
                  </a:lnTo>
                  <a:lnTo>
                    <a:pt x="28386" y="1001"/>
                  </a:lnTo>
                  <a:lnTo>
                    <a:pt x="28254" y="1133"/>
                  </a:lnTo>
                  <a:lnTo>
                    <a:pt x="28141" y="1283"/>
                  </a:lnTo>
                  <a:lnTo>
                    <a:pt x="28047" y="1434"/>
                  </a:lnTo>
                  <a:lnTo>
                    <a:pt x="27971" y="1604"/>
                  </a:lnTo>
                  <a:lnTo>
                    <a:pt x="27915" y="1774"/>
                  </a:lnTo>
                  <a:lnTo>
                    <a:pt x="27858" y="1962"/>
                  </a:lnTo>
                  <a:lnTo>
                    <a:pt x="27028" y="6131"/>
                  </a:lnTo>
                  <a:lnTo>
                    <a:pt x="27028" y="1887"/>
                  </a:lnTo>
                  <a:lnTo>
                    <a:pt x="27028" y="1698"/>
                  </a:lnTo>
                  <a:lnTo>
                    <a:pt x="26991" y="1510"/>
                  </a:lnTo>
                  <a:lnTo>
                    <a:pt x="26953" y="1321"/>
                  </a:lnTo>
                  <a:lnTo>
                    <a:pt x="26878" y="1151"/>
                  </a:lnTo>
                  <a:lnTo>
                    <a:pt x="26802" y="982"/>
                  </a:lnTo>
                  <a:lnTo>
                    <a:pt x="26708" y="831"/>
                  </a:lnTo>
                  <a:lnTo>
                    <a:pt x="26595" y="699"/>
                  </a:lnTo>
                  <a:lnTo>
                    <a:pt x="26481" y="567"/>
                  </a:lnTo>
                  <a:lnTo>
                    <a:pt x="26349" y="435"/>
                  </a:lnTo>
                  <a:lnTo>
                    <a:pt x="26199" y="322"/>
                  </a:lnTo>
                  <a:lnTo>
                    <a:pt x="26048" y="227"/>
                  </a:lnTo>
                  <a:lnTo>
                    <a:pt x="25878" y="152"/>
                  </a:lnTo>
                  <a:lnTo>
                    <a:pt x="25708" y="95"/>
                  </a:lnTo>
                  <a:lnTo>
                    <a:pt x="25538" y="39"/>
                  </a:lnTo>
                  <a:lnTo>
                    <a:pt x="25350" y="20"/>
                  </a:lnTo>
                  <a:lnTo>
                    <a:pt x="25161" y="1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5" name="Google Shape;4785;p26"/>
            <p:cNvSpPr/>
            <p:nvPr/>
          </p:nvSpPr>
          <p:spPr>
            <a:xfrm>
              <a:off x="89125" y="107550"/>
              <a:ext cx="1359925" cy="1359925"/>
            </a:xfrm>
            <a:custGeom>
              <a:avLst/>
              <a:gdLst/>
              <a:ahLst/>
              <a:cxnLst/>
              <a:rect l="l" t="t" r="r" b="b"/>
              <a:pathLst>
                <a:path w="54397" h="54397" extrusionOk="0">
                  <a:moveTo>
                    <a:pt x="32178" y="0"/>
                  </a:moveTo>
                  <a:lnTo>
                    <a:pt x="31687" y="19"/>
                  </a:lnTo>
                  <a:lnTo>
                    <a:pt x="31197" y="38"/>
                  </a:lnTo>
                  <a:lnTo>
                    <a:pt x="30707" y="57"/>
                  </a:lnTo>
                  <a:lnTo>
                    <a:pt x="30216" y="113"/>
                  </a:lnTo>
                  <a:lnTo>
                    <a:pt x="29707" y="170"/>
                  </a:lnTo>
                  <a:lnTo>
                    <a:pt x="29217" y="227"/>
                  </a:lnTo>
                  <a:lnTo>
                    <a:pt x="28726" y="321"/>
                  </a:lnTo>
                  <a:lnTo>
                    <a:pt x="28217" y="415"/>
                  </a:lnTo>
                  <a:lnTo>
                    <a:pt x="27727" y="509"/>
                  </a:lnTo>
                  <a:lnTo>
                    <a:pt x="27217" y="641"/>
                  </a:lnTo>
                  <a:lnTo>
                    <a:pt x="26708" y="773"/>
                  </a:lnTo>
                  <a:lnTo>
                    <a:pt x="26218" y="924"/>
                  </a:lnTo>
                  <a:lnTo>
                    <a:pt x="25708" y="1075"/>
                  </a:lnTo>
                  <a:lnTo>
                    <a:pt x="25199" y="1245"/>
                  </a:lnTo>
                  <a:lnTo>
                    <a:pt x="24690" y="1434"/>
                  </a:lnTo>
                  <a:lnTo>
                    <a:pt x="24181" y="1641"/>
                  </a:lnTo>
                  <a:lnTo>
                    <a:pt x="23652" y="1849"/>
                  </a:lnTo>
                  <a:lnTo>
                    <a:pt x="23143" y="2075"/>
                  </a:lnTo>
                  <a:lnTo>
                    <a:pt x="22615" y="2320"/>
                  </a:lnTo>
                  <a:lnTo>
                    <a:pt x="22106" y="2565"/>
                  </a:lnTo>
                  <a:lnTo>
                    <a:pt x="21050" y="3112"/>
                  </a:lnTo>
                  <a:lnTo>
                    <a:pt x="20012" y="3716"/>
                  </a:lnTo>
                  <a:lnTo>
                    <a:pt x="18937" y="4376"/>
                  </a:lnTo>
                  <a:lnTo>
                    <a:pt x="17881" y="5093"/>
                  </a:lnTo>
                  <a:lnTo>
                    <a:pt x="16787" y="5847"/>
                  </a:lnTo>
                  <a:lnTo>
                    <a:pt x="15712" y="6677"/>
                  </a:lnTo>
                  <a:lnTo>
                    <a:pt x="14618" y="7564"/>
                  </a:lnTo>
                  <a:lnTo>
                    <a:pt x="13505" y="8507"/>
                  </a:lnTo>
                  <a:lnTo>
                    <a:pt x="12392" y="9525"/>
                  </a:lnTo>
                  <a:lnTo>
                    <a:pt x="11279" y="10581"/>
                  </a:lnTo>
                  <a:lnTo>
                    <a:pt x="10921" y="10921"/>
                  </a:lnTo>
                  <a:lnTo>
                    <a:pt x="10582" y="11279"/>
                  </a:lnTo>
                  <a:lnTo>
                    <a:pt x="9525" y="12411"/>
                  </a:lnTo>
                  <a:lnTo>
                    <a:pt x="8507" y="13524"/>
                  </a:lnTo>
                  <a:lnTo>
                    <a:pt x="7564" y="14618"/>
                  </a:lnTo>
                  <a:lnTo>
                    <a:pt x="6677" y="15712"/>
                  </a:lnTo>
                  <a:lnTo>
                    <a:pt x="5847" y="16806"/>
                  </a:lnTo>
                  <a:lnTo>
                    <a:pt x="5074" y="17881"/>
                  </a:lnTo>
                  <a:lnTo>
                    <a:pt x="4376" y="18956"/>
                  </a:lnTo>
                  <a:lnTo>
                    <a:pt x="3716" y="20012"/>
                  </a:lnTo>
                  <a:lnTo>
                    <a:pt x="3112" y="21068"/>
                  </a:lnTo>
                  <a:lnTo>
                    <a:pt x="2565" y="22106"/>
                  </a:lnTo>
                  <a:lnTo>
                    <a:pt x="2301" y="22634"/>
                  </a:lnTo>
                  <a:lnTo>
                    <a:pt x="2075" y="23143"/>
                  </a:lnTo>
                  <a:lnTo>
                    <a:pt x="1849" y="23652"/>
                  </a:lnTo>
                  <a:lnTo>
                    <a:pt x="1622" y="24180"/>
                  </a:lnTo>
                  <a:lnTo>
                    <a:pt x="1434" y="24690"/>
                  </a:lnTo>
                  <a:lnTo>
                    <a:pt x="1245" y="25199"/>
                  </a:lnTo>
                  <a:lnTo>
                    <a:pt x="1075" y="25708"/>
                  </a:lnTo>
                  <a:lnTo>
                    <a:pt x="906" y="26218"/>
                  </a:lnTo>
                  <a:lnTo>
                    <a:pt x="774" y="26727"/>
                  </a:lnTo>
                  <a:lnTo>
                    <a:pt x="642" y="27217"/>
                  </a:lnTo>
                  <a:lnTo>
                    <a:pt x="510" y="27726"/>
                  </a:lnTo>
                  <a:lnTo>
                    <a:pt x="415" y="28236"/>
                  </a:lnTo>
                  <a:lnTo>
                    <a:pt x="321" y="28726"/>
                  </a:lnTo>
                  <a:lnTo>
                    <a:pt x="227" y="29216"/>
                  </a:lnTo>
                  <a:lnTo>
                    <a:pt x="170" y="29726"/>
                  </a:lnTo>
                  <a:lnTo>
                    <a:pt x="113" y="30216"/>
                  </a:lnTo>
                  <a:lnTo>
                    <a:pt x="57" y="30707"/>
                  </a:lnTo>
                  <a:lnTo>
                    <a:pt x="19" y="31197"/>
                  </a:lnTo>
                  <a:lnTo>
                    <a:pt x="0" y="31687"/>
                  </a:lnTo>
                  <a:lnTo>
                    <a:pt x="0" y="32178"/>
                  </a:lnTo>
                  <a:lnTo>
                    <a:pt x="0" y="32668"/>
                  </a:lnTo>
                  <a:lnTo>
                    <a:pt x="19" y="33140"/>
                  </a:lnTo>
                  <a:lnTo>
                    <a:pt x="57" y="33630"/>
                  </a:lnTo>
                  <a:lnTo>
                    <a:pt x="95" y="34102"/>
                  </a:lnTo>
                  <a:lnTo>
                    <a:pt x="151" y="34592"/>
                  </a:lnTo>
                  <a:lnTo>
                    <a:pt x="208" y="35063"/>
                  </a:lnTo>
                  <a:lnTo>
                    <a:pt x="283" y="35554"/>
                  </a:lnTo>
                  <a:lnTo>
                    <a:pt x="378" y="36025"/>
                  </a:lnTo>
                  <a:lnTo>
                    <a:pt x="472" y="36497"/>
                  </a:lnTo>
                  <a:lnTo>
                    <a:pt x="585" y="36968"/>
                  </a:lnTo>
                  <a:lnTo>
                    <a:pt x="717" y="37440"/>
                  </a:lnTo>
                  <a:lnTo>
                    <a:pt x="849" y="37912"/>
                  </a:lnTo>
                  <a:lnTo>
                    <a:pt x="1151" y="38855"/>
                  </a:lnTo>
                  <a:lnTo>
                    <a:pt x="1509" y="39798"/>
                  </a:lnTo>
                  <a:lnTo>
                    <a:pt x="1886" y="40722"/>
                  </a:lnTo>
                  <a:lnTo>
                    <a:pt x="2320" y="41646"/>
                  </a:lnTo>
                  <a:lnTo>
                    <a:pt x="2811" y="42570"/>
                  </a:lnTo>
                  <a:lnTo>
                    <a:pt x="3339" y="43495"/>
                  </a:lnTo>
                  <a:lnTo>
                    <a:pt x="3659" y="44079"/>
                  </a:lnTo>
                  <a:lnTo>
                    <a:pt x="3961" y="44645"/>
                  </a:lnTo>
                  <a:lnTo>
                    <a:pt x="4225" y="45211"/>
                  </a:lnTo>
                  <a:lnTo>
                    <a:pt x="4452" y="45758"/>
                  </a:lnTo>
                  <a:lnTo>
                    <a:pt x="4659" y="46305"/>
                  </a:lnTo>
                  <a:lnTo>
                    <a:pt x="4848" y="46833"/>
                  </a:lnTo>
                  <a:lnTo>
                    <a:pt x="4999" y="47342"/>
                  </a:lnTo>
                  <a:lnTo>
                    <a:pt x="5131" y="47852"/>
                  </a:lnTo>
                  <a:lnTo>
                    <a:pt x="5225" y="48323"/>
                  </a:lnTo>
                  <a:lnTo>
                    <a:pt x="5319" y="48795"/>
                  </a:lnTo>
                  <a:lnTo>
                    <a:pt x="5376" y="49266"/>
                  </a:lnTo>
                  <a:lnTo>
                    <a:pt x="5414" y="49700"/>
                  </a:lnTo>
                  <a:lnTo>
                    <a:pt x="5451" y="50134"/>
                  </a:lnTo>
                  <a:lnTo>
                    <a:pt x="5451" y="50530"/>
                  </a:lnTo>
                  <a:lnTo>
                    <a:pt x="5451" y="50926"/>
                  </a:lnTo>
                  <a:lnTo>
                    <a:pt x="5451" y="51303"/>
                  </a:lnTo>
                  <a:lnTo>
                    <a:pt x="5414" y="51662"/>
                  </a:lnTo>
                  <a:lnTo>
                    <a:pt x="5376" y="51982"/>
                  </a:lnTo>
                  <a:lnTo>
                    <a:pt x="5300" y="52605"/>
                  </a:lnTo>
                  <a:lnTo>
                    <a:pt x="5187" y="53133"/>
                  </a:lnTo>
                  <a:lnTo>
                    <a:pt x="5055" y="53567"/>
                  </a:lnTo>
                  <a:lnTo>
                    <a:pt x="4942" y="53925"/>
                  </a:lnTo>
                  <a:lnTo>
                    <a:pt x="4848" y="54189"/>
                  </a:lnTo>
                  <a:lnTo>
                    <a:pt x="4772" y="54396"/>
                  </a:lnTo>
                  <a:lnTo>
                    <a:pt x="5338" y="54019"/>
                  </a:lnTo>
                  <a:lnTo>
                    <a:pt x="5885" y="53642"/>
                  </a:lnTo>
                  <a:lnTo>
                    <a:pt x="6413" y="53265"/>
                  </a:lnTo>
                  <a:lnTo>
                    <a:pt x="6922" y="52888"/>
                  </a:lnTo>
                  <a:lnTo>
                    <a:pt x="7394" y="52491"/>
                  </a:lnTo>
                  <a:lnTo>
                    <a:pt x="7847" y="52114"/>
                  </a:lnTo>
                  <a:lnTo>
                    <a:pt x="8262" y="51737"/>
                  </a:lnTo>
                  <a:lnTo>
                    <a:pt x="8658" y="51341"/>
                  </a:lnTo>
                  <a:lnTo>
                    <a:pt x="9035" y="50945"/>
                  </a:lnTo>
                  <a:lnTo>
                    <a:pt x="9393" y="50568"/>
                  </a:lnTo>
                  <a:lnTo>
                    <a:pt x="9733" y="50171"/>
                  </a:lnTo>
                  <a:lnTo>
                    <a:pt x="10035" y="49775"/>
                  </a:lnTo>
                  <a:lnTo>
                    <a:pt x="10317" y="49398"/>
                  </a:lnTo>
                  <a:lnTo>
                    <a:pt x="10600" y="49002"/>
                  </a:lnTo>
                  <a:lnTo>
                    <a:pt x="10846" y="48606"/>
                  </a:lnTo>
                  <a:lnTo>
                    <a:pt x="11072" y="48229"/>
                  </a:lnTo>
                  <a:lnTo>
                    <a:pt x="11298" y="47833"/>
                  </a:lnTo>
                  <a:lnTo>
                    <a:pt x="11487" y="47455"/>
                  </a:lnTo>
                  <a:lnTo>
                    <a:pt x="11657" y="47078"/>
                  </a:lnTo>
                  <a:lnTo>
                    <a:pt x="11826" y="46701"/>
                  </a:lnTo>
                  <a:lnTo>
                    <a:pt x="11958" y="46324"/>
                  </a:lnTo>
                  <a:lnTo>
                    <a:pt x="12090" y="45947"/>
                  </a:lnTo>
                  <a:lnTo>
                    <a:pt x="12204" y="45569"/>
                  </a:lnTo>
                  <a:lnTo>
                    <a:pt x="12317" y="45192"/>
                  </a:lnTo>
                  <a:lnTo>
                    <a:pt x="12392" y="44834"/>
                  </a:lnTo>
                  <a:lnTo>
                    <a:pt x="12468" y="44475"/>
                  </a:lnTo>
                  <a:lnTo>
                    <a:pt x="12524" y="44117"/>
                  </a:lnTo>
                  <a:lnTo>
                    <a:pt x="12581" y="43759"/>
                  </a:lnTo>
                  <a:lnTo>
                    <a:pt x="12637" y="43061"/>
                  </a:lnTo>
                  <a:lnTo>
                    <a:pt x="12656" y="42401"/>
                  </a:lnTo>
                  <a:lnTo>
                    <a:pt x="12637" y="41740"/>
                  </a:lnTo>
                  <a:lnTo>
                    <a:pt x="12581" y="41118"/>
                  </a:lnTo>
                  <a:lnTo>
                    <a:pt x="12505" y="40533"/>
                  </a:lnTo>
                  <a:lnTo>
                    <a:pt x="12392" y="39967"/>
                  </a:lnTo>
                  <a:lnTo>
                    <a:pt x="12279" y="39439"/>
                  </a:lnTo>
                  <a:lnTo>
                    <a:pt x="12147" y="38930"/>
                  </a:lnTo>
                  <a:lnTo>
                    <a:pt x="11996" y="38477"/>
                  </a:lnTo>
                  <a:lnTo>
                    <a:pt x="11864" y="38044"/>
                  </a:lnTo>
                  <a:lnTo>
                    <a:pt x="11713" y="37666"/>
                  </a:lnTo>
                  <a:lnTo>
                    <a:pt x="11562" y="37327"/>
                  </a:lnTo>
                  <a:lnTo>
                    <a:pt x="11317" y="36799"/>
                  </a:lnTo>
                  <a:lnTo>
                    <a:pt x="11129" y="36459"/>
                  </a:lnTo>
                  <a:lnTo>
                    <a:pt x="11072" y="36346"/>
                  </a:lnTo>
                  <a:lnTo>
                    <a:pt x="11543" y="36987"/>
                  </a:lnTo>
                  <a:lnTo>
                    <a:pt x="12034" y="37591"/>
                  </a:lnTo>
                  <a:lnTo>
                    <a:pt x="12524" y="38176"/>
                  </a:lnTo>
                  <a:lnTo>
                    <a:pt x="13015" y="38741"/>
                  </a:lnTo>
                  <a:lnTo>
                    <a:pt x="13505" y="39270"/>
                  </a:lnTo>
                  <a:lnTo>
                    <a:pt x="13995" y="39779"/>
                  </a:lnTo>
                  <a:lnTo>
                    <a:pt x="14486" y="40269"/>
                  </a:lnTo>
                  <a:lnTo>
                    <a:pt x="14976" y="40722"/>
                  </a:lnTo>
                  <a:lnTo>
                    <a:pt x="15467" y="41156"/>
                  </a:lnTo>
                  <a:lnTo>
                    <a:pt x="15957" y="41571"/>
                  </a:lnTo>
                  <a:lnTo>
                    <a:pt x="16429" y="41948"/>
                  </a:lnTo>
                  <a:lnTo>
                    <a:pt x="16881" y="42325"/>
                  </a:lnTo>
                  <a:lnTo>
                    <a:pt x="17353" y="42665"/>
                  </a:lnTo>
                  <a:lnTo>
                    <a:pt x="17787" y="42985"/>
                  </a:lnTo>
                  <a:lnTo>
                    <a:pt x="18654" y="43551"/>
                  </a:lnTo>
                  <a:lnTo>
                    <a:pt x="19446" y="44060"/>
                  </a:lnTo>
                  <a:lnTo>
                    <a:pt x="20163" y="44475"/>
                  </a:lnTo>
                  <a:lnTo>
                    <a:pt x="20823" y="44815"/>
                  </a:lnTo>
                  <a:lnTo>
                    <a:pt x="21370" y="45079"/>
                  </a:lnTo>
                  <a:lnTo>
                    <a:pt x="21823" y="45286"/>
                  </a:lnTo>
                  <a:lnTo>
                    <a:pt x="22144" y="45437"/>
                  </a:lnTo>
                  <a:lnTo>
                    <a:pt x="22426" y="45550"/>
                  </a:lnTo>
                  <a:lnTo>
                    <a:pt x="22558" y="44985"/>
                  </a:lnTo>
                  <a:lnTo>
                    <a:pt x="22653" y="44400"/>
                  </a:lnTo>
                  <a:lnTo>
                    <a:pt x="22691" y="43815"/>
                  </a:lnTo>
                  <a:lnTo>
                    <a:pt x="22709" y="43230"/>
                  </a:lnTo>
                  <a:lnTo>
                    <a:pt x="22691" y="42646"/>
                  </a:lnTo>
                  <a:lnTo>
                    <a:pt x="22653" y="42061"/>
                  </a:lnTo>
                  <a:lnTo>
                    <a:pt x="22577" y="41458"/>
                  </a:lnTo>
                  <a:lnTo>
                    <a:pt x="22483" y="40873"/>
                  </a:lnTo>
                  <a:lnTo>
                    <a:pt x="22351" y="40288"/>
                  </a:lnTo>
                  <a:lnTo>
                    <a:pt x="22219" y="39722"/>
                  </a:lnTo>
                  <a:lnTo>
                    <a:pt x="22049" y="39138"/>
                  </a:lnTo>
                  <a:lnTo>
                    <a:pt x="21879" y="38572"/>
                  </a:lnTo>
                  <a:lnTo>
                    <a:pt x="21691" y="38025"/>
                  </a:lnTo>
                  <a:lnTo>
                    <a:pt x="21483" y="37497"/>
                  </a:lnTo>
                  <a:lnTo>
                    <a:pt x="21276" y="36968"/>
                  </a:lnTo>
                  <a:lnTo>
                    <a:pt x="21050" y="36459"/>
                  </a:lnTo>
                  <a:lnTo>
                    <a:pt x="20597" y="35497"/>
                  </a:lnTo>
                  <a:lnTo>
                    <a:pt x="20144" y="34611"/>
                  </a:lnTo>
                  <a:lnTo>
                    <a:pt x="19710" y="33819"/>
                  </a:lnTo>
                  <a:lnTo>
                    <a:pt x="19314" y="33158"/>
                  </a:lnTo>
                  <a:lnTo>
                    <a:pt x="18994" y="32612"/>
                  </a:lnTo>
                  <a:lnTo>
                    <a:pt x="18711" y="32197"/>
                  </a:lnTo>
                  <a:lnTo>
                    <a:pt x="18484" y="31857"/>
                  </a:lnTo>
                  <a:lnTo>
                    <a:pt x="19484" y="32649"/>
                  </a:lnTo>
                  <a:lnTo>
                    <a:pt x="20465" y="33404"/>
                  </a:lnTo>
                  <a:lnTo>
                    <a:pt x="21446" y="34083"/>
                  </a:lnTo>
                  <a:lnTo>
                    <a:pt x="22389" y="34724"/>
                  </a:lnTo>
                  <a:lnTo>
                    <a:pt x="23332" y="35309"/>
                  </a:lnTo>
                  <a:lnTo>
                    <a:pt x="24237" y="35837"/>
                  </a:lnTo>
                  <a:lnTo>
                    <a:pt x="25142" y="36327"/>
                  </a:lnTo>
                  <a:lnTo>
                    <a:pt x="26010" y="36761"/>
                  </a:lnTo>
                  <a:lnTo>
                    <a:pt x="26878" y="37157"/>
                  </a:lnTo>
                  <a:lnTo>
                    <a:pt x="27708" y="37515"/>
                  </a:lnTo>
                  <a:lnTo>
                    <a:pt x="28519" y="37836"/>
                  </a:lnTo>
                  <a:lnTo>
                    <a:pt x="29292" y="38119"/>
                  </a:lnTo>
                  <a:lnTo>
                    <a:pt x="30065" y="38364"/>
                  </a:lnTo>
                  <a:lnTo>
                    <a:pt x="30801" y="38572"/>
                  </a:lnTo>
                  <a:lnTo>
                    <a:pt x="31499" y="38760"/>
                  </a:lnTo>
                  <a:lnTo>
                    <a:pt x="32197" y="38911"/>
                  </a:lnTo>
                  <a:lnTo>
                    <a:pt x="32857" y="39043"/>
                  </a:lnTo>
                  <a:lnTo>
                    <a:pt x="33479" y="39156"/>
                  </a:lnTo>
                  <a:lnTo>
                    <a:pt x="34083" y="39232"/>
                  </a:lnTo>
                  <a:lnTo>
                    <a:pt x="34649" y="39288"/>
                  </a:lnTo>
                  <a:lnTo>
                    <a:pt x="35196" y="39326"/>
                  </a:lnTo>
                  <a:lnTo>
                    <a:pt x="35705" y="39345"/>
                  </a:lnTo>
                  <a:lnTo>
                    <a:pt x="36176" y="39364"/>
                  </a:lnTo>
                  <a:lnTo>
                    <a:pt x="36629" y="39364"/>
                  </a:lnTo>
                  <a:lnTo>
                    <a:pt x="37421" y="39326"/>
                  </a:lnTo>
                  <a:lnTo>
                    <a:pt x="38081" y="39251"/>
                  </a:lnTo>
                  <a:lnTo>
                    <a:pt x="38591" y="39175"/>
                  </a:lnTo>
                  <a:lnTo>
                    <a:pt x="38949" y="39119"/>
                  </a:lnTo>
                  <a:lnTo>
                    <a:pt x="39043" y="39119"/>
                  </a:lnTo>
                  <a:lnTo>
                    <a:pt x="39062" y="39100"/>
                  </a:lnTo>
                  <a:lnTo>
                    <a:pt x="39081" y="39081"/>
                  </a:lnTo>
                  <a:lnTo>
                    <a:pt x="39100" y="39062"/>
                  </a:lnTo>
                  <a:lnTo>
                    <a:pt x="39119" y="39062"/>
                  </a:lnTo>
                  <a:lnTo>
                    <a:pt x="39119" y="39006"/>
                  </a:lnTo>
                  <a:lnTo>
                    <a:pt x="39100" y="38949"/>
                  </a:lnTo>
                  <a:lnTo>
                    <a:pt x="39175" y="38591"/>
                  </a:lnTo>
                  <a:lnTo>
                    <a:pt x="39251" y="38081"/>
                  </a:lnTo>
                  <a:lnTo>
                    <a:pt x="39326" y="37421"/>
                  </a:lnTo>
                  <a:lnTo>
                    <a:pt x="39364" y="36629"/>
                  </a:lnTo>
                  <a:lnTo>
                    <a:pt x="39364" y="36195"/>
                  </a:lnTo>
                  <a:lnTo>
                    <a:pt x="39345" y="35705"/>
                  </a:lnTo>
                  <a:lnTo>
                    <a:pt x="39326" y="35196"/>
                  </a:lnTo>
                  <a:lnTo>
                    <a:pt x="39289" y="34649"/>
                  </a:lnTo>
                  <a:lnTo>
                    <a:pt x="39232" y="34083"/>
                  </a:lnTo>
                  <a:lnTo>
                    <a:pt x="39138" y="33479"/>
                  </a:lnTo>
                  <a:lnTo>
                    <a:pt x="39043" y="32857"/>
                  </a:lnTo>
                  <a:lnTo>
                    <a:pt x="38911" y="32197"/>
                  </a:lnTo>
                  <a:lnTo>
                    <a:pt x="38760" y="31518"/>
                  </a:lnTo>
                  <a:lnTo>
                    <a:pt x="38572" y="30801"/>
                  </a:lnTo>
                  <a:lnTo>
                    <a:pt x="38364" y="30065"/>
                  </a:lnTo>
                  <a:lnTo>
                    <a:pt x="38119" y="29292"/>
                  </a:lnTo>
                  <a:lnTo>
                    <a:pt x="37836" y="28519"/>
                  </a:lnTo>
                  <a:lnTo>
                    <a:pt x="37516" y="27708"/>
                  </a:lnTo>
                  <a:lnTo>
                    <a:pt x="37157" y="26878"/>
                  </a:lnTo>
                  <a:lnTo>
                    <a:pt x="36761" y="26029"/>
                  </a:lnTo>
                  <a:lnTo>
                    <a:pt x="36308" y="25142"/>
                  </a:lnTo>
                  <a:lnTo>
                    <a:pt x="35837" y="24256"/>
                  </a:lnTo>
                  <a:lnTo>
                    <a:pt x="35290" y="23332"/>
                  </a:lnTo>
                  <a:lnTo>
                    <a:pt x="34724" y="22408"/>
                  </a:lnTo>
                  <a:lnTo>
                    <a:pt x="34083" y="21446"/>
                  </a:lnTo>
                  <a:lnTo>
                    <a:pt x="33404" y="20484"/>
                  </a:lnTo>
                  <a:lnTo>
                    <a:pt x="32649" y="19484"/>
                  </a:lnTo>
                  <a:lnTo>
                    <a:pt x="31857" y="18484"/>
                  </a:lnTo>
                  <a:lnTo>
                    <a:pt x="32197" y="18730"/>
                  </a:lnTo>
                  <a:lnTo>
                    <a:pt x="32612" y="18994"/>
                  </a:lnTo>
                  <a:lnTo>
                    <a:pt x="33159" y="19333"/>
                  </a:lnTo>
                  <a:lnTo>
                    <a:pt x="33819" y="19729"/>
                  </a:lnTo>
                  <a:lnTo>
                    <a:pt x="34611" y="20144"/>
                  </a:lnTo>
                  <a:lnTo>
                    <a:pt x="35479" y="20597"/>
                  </a:lnTo>
                  <a:lnTo>
                    <a:pt x="36459" y="21049"/>
                  </a:lnTo>
                  <a:lnTo>
                    <a:pt x="36969" y="21276"/>
                  </a:lnTo>
                  <a:lnTo>
                    <a:pt x="37478" y="21483"/>
                  </a:lnTo>
                  <a:lnTo>
                    <a:pt x="38025" y="21691"/>
                  </a:lnTo>
                  <a:lnTo>
                    <a:pt x="38572" y="21879"/>
                  </a:lnTo>
                  <a:lnTo>
                    <a:pt x="39138" y="22049"/>
                  </a:lnTo>
                  <a:lnTo>
                    <a:pt x="39703" y="22219"/>
                  </a:lnTo>
                  <a:lnTo>
                    <a:pt x="40288" y="22370"/>
                  </a:lnTo>
                  <a:lnTo>
                    <a:pt x="40873" y="22483"/>
                  </a:lnTo>
                  <a:lnTo>
                    <a:pt x="41458" y="22577"/>
                  </a:lnTo>
                  <a:lnTo>
                    <a:pt x="42061" y="22653"/>
                  </a:lnTo>
                  <a:lnTo>
                    <a:pt x="42646" y="22709"/>
                  </a:lnTo>
                  <a:lnTo>
                    <a:pt x="43231" y="22709"/>
                  </a:lnTo>
                  <a:lnTo>
                    <a:pt x="43815" y="22690"/>
                  </a:lnTo>
                  <a:lnTo>
                    <a:pt x="44400" y="22653"/>
                  </a:lnTo>
                  <a:lnTo>
                    <a:pt x="44966" y="22558"/>
                  </a:lnTo>
                  <a:lnTo>
                    <a:pt x="45532" y="22426"/>
                  </a:lnTo>
                  <a:lnTo>
                    <a:pt x="45437" y="22143"/>
                  </a:lnTo>
                  <a:lnTo>
                    <a:pt x="45286" y="21823"/>
                  </a:lnTo>
                  <a:lnTo>
                    <a:pt x="45079" y="21370"/>
                  </a:lnTo>
                  <a:lnTo>
                    <a:pt x="44815" y="20823"/>
                  </a:lnTo>
                  <a:lnTo>
                    <a:pt x="44475" y="20182"/>
                  </a:lnTo>
                  <a:lnTo>
                    <a:pt x="44042" y="19446"/>
                  </a:lnTo>
                  <a:lnTo>
                    <a:pt x="43551" y="18654"/>
                  </a:lnTo>
                  <a:lnTo>
                    <a:pt x="42985" y="17805"/>
                  </a:lnTo>
                  <a:lnTo>
                    <a:pt x="42665" y="17353"/>
                  </a:lnTo>
                  <a:lnTo>
                    <a:pt x="42306" y="16900"/>
                  </a:lnTo>
                  <a:lnTo>
                    <a:pt x="41948" y="16428"/>
                  </a:lnTo>
                  <a:lnTo>
                    <a:pt x="41571" y="15957"/>
                  </a:lnTo>
                  <a:lnTo>
                    <a:pt x="41156" y="15467"/>
                  </a:lnTo>
                  <a:lnTo>
                    <a:pt x="40722" y="14976"/>
                  </a:lnTo>
                  <a:lnTo>
                    <a:pt x="40250" y="14486"/>
                  </a:lnTo>
                  <a:lnTo>
                    <a:pt x="39779" y="13995"/>
                  </a:lnTo>
                  <a:lnTo>
                    <a:pt x="39270" y="13505"/>
                  </a:lnTo>
                  <a:lnTo>
                    <a:pt x="38742" y="13015"/>
                  </a:lnTo>
                  <a:lnTo>
                    <a:pt x="38176" y="12524"/>
                  </a:lnTo>
                  <a:lnTo>
                    <a:pt x="37591" y="12034"/>
                  </a:lnTo>
                  <a:lnTo>
                    <a:pt x="36987" y="11543"/>
                  </a:lnTo>
                  <a:lnTo>
                    <a:pt x="36346" y="11072"/>
                  </a:lnTo>
                  <a:lnTo>
                    <a:pt x="36459" y="11128"/>
                  </a:lnTo>
                  <a:lnTo>
                    <a:pt x="36799" y="11317"/>
                  </a:lnTo>
                  <a:lnTo>
                    <a:pt x="37327" y="11562"/>
                  </a:lnTo>
                  <a:lnTo>
                    <a:pt x="37666" y="11713"/>
                  </a:lnTo>
                  <a:lnTo>
                    <a:pt x="38044" y="11864"/>
                  </a:lnTo>
                  <a:lnTo>
                    <a:pt x="38459" y="12015"/>
                  </a:lnTo>
                  <a:lnTo>
                    <a:pt x="38930" y="12147"/>
                  </a:lnTo>
                  <a:lnTo>
                    <a:pt x="39421" y="12279"/>
                  </a:lnTo>
                  <a:lnTo>
                    <a:pt x="39968" y="12411"/>
                  </a:lnTo>
                  <a:lnTo>
                    <a:pt x="40533" y="12505"/>
                  </a:lnTo>
                  <a:lnTo>
                    <a:pt x="41118" y="12581"/>
                  </a:lnTo>
                  <a:lnTo>
                    <a:pt x="41740" y="12637"/>
                  </a:lnTo>
                  <a:lnTo>
                    <a:pt x="42382" y="12656"/>
                  </a:lnTo>
                  <a:lnTo>
                    <a:pt x="43061" y="12637"/>
                  </a:lnTo>
                  <a:lnTo>
                    <a:pt x="43759" y="12581"/>
                  </a:lnTo>
                  <a:lnTo>
                    <a:pt x="44117" y="12524"/>
                  </a:lnTo>
                  <a:lnTo>
                    <a:pt x="44475" y="12468"/>
                  </a:lnTo>
                  <a:lnTo>
                    <a:pt x="44834" y="12392"/>
                  </a:lnTo>
                  <a:lnTo>
                    <a:pt x="45192" y="12317"/>
                  </a:lnTo>
                  <a:lnTo>
                    <a:pt x="45569" y="12203"/>
                  </a:lnTo>
                  <a:lnTo>
                    <a:pt x="45928" y="12090"/>
                  </a:lnTo>
                  <a:lnTo>
                    <a:pt x="46305" y="11977"/>
                  </a:lnTo>
                  <a:lnTo>
                    <a:pt x="46682" y="11826"/>
                  </a:lnTo>
                  <a:lnTo>
                    <a:pt x="47078" y="11657"/>
                  </a:lnTo>
                  <a:lnTo>
                    <a:pt x="47455" y="11487"/>
                  </a:lnTo>
                  <a:lnTo>
                    <a:pt x="47833" y="11298"/>
                  </a:lnTo>
                  <a:lnTo>
                    <a:pt x="48229" y="11072"/>
                  </a:lnTo>
                  <a:lnTo>
                    <a:pt x="48606" y="10845"/>
                  </a:lnTo>
                  <a:lnTo>
                    <a:pt x="49002" y="10600"/>
                  </a:lnTo>
                  <a:lnTo>
                    <a:pt x="49398" y="10336"/>
                  </a:lnTo>
                  <a:lnTo>
                    <a:pt x="49775" y="10034"/>
                  </a:lnTo>
                  <a:lnTo>
                    <a:pt x="50172" y="9733"/>
                  </a:lnTo>
                  <a:lnTo>
                    <a:pt x="50568" y="9393"/>
                  </a:lnTo>
                  <a:lnTo>
                    <a:pt x="50945" y="9035"/>
                  </a:lnTo>
                  <a:lnTo>
                    <a:pt x="51341" y="8658"/>
                  </a:lnTo>
                  <a:lnTo>
                    <a:pt x="51718" y="8261"/>
                  </a:lnTo>
                  <a:lnTo>
                    <a:pt x="52114" y="7847"/>
                  </a:lnTo>
                  <a:lnTo>
                    <a:pt x="52491" y="7394"/>
                  </a:lnTo>
                  <a:lnTo>
                    <a:pt x="52888" y="6922"/>
                  </a:lnTo>
                  <a:lnTo>
                    <a:pt x="53265" y="6413"/>
                  </a:lnTo>
                  <a:lnTo>
                    <a:pt x="53642" y="5904"/>
                  </a:lnTo>
                  <a:lnTo>
                    <a:pt x="54019" y="5338"/>
                  </a:lnTo>
                  <a:lnTo>
                    <a:pt x="54396" y="4772"/>
                  </a:lnTo>
                  <a:lnTo>
                    <a:pt x="54396" y="4772"/>
                  </a:lnTo>
                  <a:lnTo>
                    <a:pt x="54170" y="4866"/>
                  </a:lnTo>
                  <a:lnTo>
                    <a:pt x="53925" y="4961"/>
                  </a:lnTo>
                  <a:lnTo>
                    <a:pt x="53567" y="5074"/>
                  </a:lnTo>
                  <a:lnTo>
                    <a:pt x="53133" y="5187"/>
                  </a:lnTo>
                  <a:lnTo>
                    <a:pt x="52605" y="5300"/>
                  </a:lnTo>
                  <a:lnTo>
                    <a:pt x="51982" y="5395"/>
                  </a:lnTo>
                  <a:lnTo>
                    <a:pt x="51643" y="5413"/>
                  </a:lnTo>
                  <a:lnTo>
                    <a:pt x="51303" y="5451"/>
                  </a:lnTo>
                  <a:lnTo>
                    <a:pt x="50926" y="5470"/>
                  </a:lnTo>
                  <a:lnTo>
                    <a:pt x="50530" y="5470"/>
                  </a:lnTo>
                  <a:lnTo>
                    <a:pt x="50115" y="5451"/>
                  </a:lnTo>
                  <a:lnTo>
                    <a:pt x="49700" y="5432"/>
                  </a:lnTo>
                  <a:lnTo>
                    <a:pt x="49247" y="5376"/>
                  </a:lnTo>
                  <a:lnTo>
                    <a:pt x="48795" y="5319"/>
                  </a:lnTo>
                  <a:lnTo>
                    <a:pt x="48323" y="5225"/>
                  </a:lnTo>
                  <a:lnTo>
                    <a:pt x="47833" y="5130"/>
                  </a:lnTo>
                  <a:lnTo>
                    <a:pt x="47342" y="4998"/>
                  </a:lnTo>
                  <a:lnTo>
                    <a:pt x="46833" y="4848"/>
                  </a:lnTo>
                  <a:lnTo>
                    <a:pt x="46305" y="4678"/>
                  </a:lnTo>
                  <a:lnTo>
                    <a:pt x="45758" y="4470"/>
                  </a:lnTo>
                  <a:lnTo>
                    <a:pt x="45211" y="4225"/>
                  </a:lnTo>
                  <a:lnTo>
                    <a:pt x="44645" y="3961"/>
                  </a:lnTo>
                  <a:lnTo>
                    <a:pt x="44079" y="3659"/>
                  </a:lnTo>
                  <a:lnTo>
                    <a:pt x="43495" y="3339"/>
                  </a:lnTo>
                  <a:lnTo>
                    <a:pt x="42570" y="2811"/>
                  </a:lnTo>
                  <a:lnTo>
                    <a:pt x="41646" y="2339"/>
                  </a:lnTo>
                  <a:lnTo>
                    <a:pt x="40722" y="1905"/>
                  </a:lnTo>
                  <a:lnTo>
                    <a:pt x="39798" y="1509"/>
                  </a:lnTo>
                  <a:lnTo>
                    <a:pt x="38855" y="1151"/>
                  </a:lnTo>
                  <a:lnTo>
                    <a:pt x="37912" y="849"/>
                  </a:lnTo>
                  <a:lnTo>
                    <a:pt x="37440" y="717"/>
                  </a:lnTo>
                  <a:lnTo>
                    <a:pt x="36969" y="604"/>
                  </a:lnTo>
                  <a:lnTo>
                    <a:pt x="36497" y="491"/>
                  </a:lnTo>
                  <a:lnTo>
                    <a:pt x="36026" y="377"/>
                  </a:lnTo>
                  <a:lnTo>
                    <a:pt x="35554" y="302"/>
                  </a:lnTo>
                  <a:lnTo>
                    <a:pt x="35064" y="208"/>
                  </a:lnTo>
                  <a:lnTo>
                    <a:pt x="34592" y="151"/>
                  </a:lnTo>
                  <a:lnTo>
                    <a:pt x="34102" y="94"/>
                  </a:lnTo>
                  <a:lnTo>
                    <a:pt x="33630" y="57"/>
                  </a:lnTo>
                  <a:lnTo>
                    <a:pt x="33140" y="19"/>
                  </a:lnTo>
                  <a:lnTo>
                    <a:pt x="32649" y="19"/>
                  </a:lnTo>
                  <a:lnTo>
                    <a:pt x="32178" y="0"/>
                  </a:lnTo>
                  <a:close/>
                </a:path>
              </a:pathLst>
            </a:custGeom>
            <a:solidFill>
              <a:schemeClr val="accent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6" name="Google Shape;4786;p26"/>
            <p:cNvSpPr/>
            <p:nvPr/>
          </p:nvSpPr>
          <p:spPr>
            <a:xfrm>
              <a:off x="176825" y="194775"/>
              <a:ext cx="1031275" cy="1031275"/>
            </a:xfrm>
            <a:custGeom>
              <a:avLst/>
              <a:gdLst/>
              <a:ahLst/>
              <a:cxnLst/>
              <a:rect l="l" t="t" r="r" b="b"/>
              <a:pathLst>
                <a:path w="41251" h="41251" extrusionOk="0">
                  <a:moveTo>
                    <a:pt x="27519" y="1"/>
                  </a:moveTo>
                  <a:lnTo>
                    <a:pt x="26916" y="19"/>
                  </a:lnTo>
                  <a:lnTo>
                    <a:pt x="26312" y="38"/>
                  </a:lnTo>
                  <a:lnTo>
                    <a:pt x="25709" y="95"/>
                  </a:lnTo>
                  <a:lnTo>
                    <a:pt x="25105" y="151"/>
                  </a:lnTo>
                  <a:lnTo>
                    <a:pt x="24501" y="208"/>
                  </a:lnTo>
                  <a:lnTo>
                    <a:pt x="23917" y="302"/>
                  </a:lnTo>
                  <a:lnTo>
                    <a:pt x="22728" y="491"/>
                  </a:lnTo>
                  <a:lnTo>
                    <a:pt x="21559" y="755"/>
                  </a:lnTo>
                  <a:lnTo>
                    <a:pt x="20974" y="906"/>
                  </a:lnTo>
                  <a:lnTo>
                    <a:pt x="20390" y="1076"/>
                  </a:lnTo>
                  <a:lnTo>
                    <a:pt x="19805" y="1245"/>
                  </a:lnTo>
                  <a:lnTo>
                    <a:pt x="19239" y="1434"/>
                  </a:lnTo>
                  <a:lnTo>
                    <a:pt x="18673" y="1623"/>
                  </a:lnTo>
                  <a:lnTo>
                    <a:pt x="18107" y="1830"/>
                  </a:lnTo>
                  <a:lnTo>
                    <a:pt x="17560" y="2056"/>
                  </a:lnTo>
                  <a:lnTo>
                    <a:pt x="17013" y="2302"/>
                  </a:lnTo>
                  <a:lnTo>
                    <a:pt x="16466" y="2547"/>
                  </a:lnTo>
                  <a:lnTo>
                    <a:pt x="15938" y="2811"/>
                  </a:lnTo>
                  <a:lnTo>
                    <a:pt x="15391" y="3075"/>
                  </a:lnTo>
                  <a:lnTo>
                    <a:pt x="14882" y="3358"/>
                  </a:lnTo>
                  <a:lnTo>
                    <a:pt x="14354" y="3660"/>
                  </a:lnTo>
                  <a:lnTo>
                    <a:pt x="13845" y="3961"/>
                  </a:lnTo>
                  <a:lnTo>
                    <a:pt x="13354" y="4263"/>
                  </a:lnTo>
                  <a:lnTo>
                    <a:pt x="12845" y="4584"/>
                  </a:lnTo>
                  <a:lnTo>
                    <a:pt x="12355" y="4923"/>
                  </a:lnTo>
                  <a:lnTo>
                    <a:pt x="11883" y="5263"/>
                  </a:lnTo>
                  <a:lnTo>
                    <a:pt x="11412" y="5621"/>
                  </a:lnTo>
                  <a:lnTo>
                    <a:pt x="10940" y="5980"/>
                  </a:lnTo>
                  <a:lnTo>
                    <a:pt x="10487" y="6357"/>
                  </a:lnTo>
                  <a:lnTo>
                    <a:pt x="10035" y="6734"/>
                  </a:lnTo>
                  <a:lnTo>
                    <a:pt x="9601" y="7130"/>
                  </a:lnTo>
                  <a:lnTo>
                    <a:pt x="9186" y="7526"/>
                  </a:lnTo>
                  <a:lnTo>
                    <a:pt x="8752" y="7941"/>
                  </a:lnTo>
                  <a:lnTo>
                    <a:pt x="8356" y="8356"/>
                  </a:lnTo>
                  <a:lnTo>
                    <a:pt x="10450" y="7356"/>
                  </a:lnTo>
                  <a:lnTo>
                    <a:pt x="11506" y="6866"/>
                  </a:lnTo>
                  <a:lnTo>
                    <a:pt x="12543" y="6413"/>
                  </a:lnTo>
                  <a:lnTo>
                    <a:pt x="13581" y="5961"/>
                  </a:lnTo>
                  <a:lnTo>
                    <a:pt x="14637" y="5527"/>
                  </a:lnTo>
                  <a:lnTo>
                    <a:pt x="15693" y="5131"/>
                  </a:lnTo>
                  <a:lnTo>
                    <a:pt x="16749" y="4754"/>
                  </a:lnTo>
                  <a:lnTo>
                    <a:pt x="17278" y="4584"/>
                  </a:lnTo>
                  <a:lnTo>
                    <a:pt x="17806" y="4414"/>
                  </a:lnTo>
                  <a:lnTo>
                    <a:pt x="18881" y="4093"/>
                  </a:lnTo>
                  <a:lnTo>
                    <a:pt x="19409" y="3943"/>
                  </a:lnTo>
                  <a:lnTo>
                    <a:pt x="19956" y="3792"/>
                  </a:lnTo>
                  <a:lnTo>
                    <a:pt x="20484" y="3660"/>
                  </a:lnTo>
                  <a:lnTo>
                    <a:pt x="21031" y="3546"/>
                  </a:lnTo>
                  <a:lnTo>
                    <a:pt x="22106" y="3301"/>
                  </a:lnTo>
                  <a:lnTo>
                    <a:pt x="23200" y="3113"/>
                  </a:lnTo>
                  <a:lnTo>
                    <a:pt x="24294" y="2943"/>
                  </a:lnTo>
                  <a:lnTo>
                    <a:pt x="25388" y="2830"/>
                  </a:lnTo>
                  <a:lnTo>
                    <a:pt x="26482" y="2717"/>
                  </a:lnTo>
                  <a:lnTo>
                    <a:pt x="27595" y="2660"/>
                  </a:lnTo>
                  <a:lnTo>
                    <a:pt x="28689" y="2622"/>
                  </a:lnTo>
                  <a:lnTo>
                    <a:pt x="29801" y="2622"/>
                  </a:lnTo>
                  <a:lnTo>
                    <a:pt x="30895" y="2660"/>
                  </a:lnTo>
                  <a:lnTo>
                    <a:pt x="32008" y="2735"/>
                  </a:lnTo>
                  <a:lnTo>
                    <a:pt x="33121" y="2849"/>
                  </a:lnTo>
                  <a:lnTo>
                    <a:pt x="34234" y="2981"/>
                  </a:lnTo>
                  <a:lnTo>
                    <a:pt x="35045" y="3094"/>
                  </a:lnTo>
                  <a:lnTo>
                    <a:pt x="35856" y="3226"/>
                  </a:lnTo>
                  <a:lnTo>
                    <a:pt x="36667" y="3377"/>
                  </a:lnTo>
                  <a:lnTo>
                    <a:pt x="37478" y="3546"/>
                  </a:lnTo>
                  <a:lnTo>
                    <a:pt x="38289" y="3716"/>
                  </a:lnTo>
                  <a:lnTo>
                    <a:pt x="39119" y="3924"/>
                  </a:lnTo>
                  <a:lnTo>
                    <a:pt x="39930" y="4131"/>
                  </a:lnTo>
                  <a:lnTo>
                    <a:pt x="40741" y="4376"/>
                  </a:lnTo>
                  <a:lnTo>
                    <a:pt x="40816" y="4395"/>
                  </a:lnTo>
                  <a:lnTo>
                    <a:pt x="40892" y="4395"/>
                  </a:lnTo>
                  <a:lnTo>
                    <a:pt x="40967" y="4376"/>
                  </a:lnTo>
                  <a:lnTo>
                    <a:pt x="41024" y="4358"/>
                  </a:lnTo>
                  <a:lnTo>
                    <a:pt x="41081" y="4320"/>
                  </a:lnTo>
                  <a:lnTo>
                    <a:pt x="41137" y="4263"/>
                  </a:lnTo>
                  <a:lnTo>
                    <a:pt x="41213" y="4169"/>
                  </a:lnTo>
                  <a:lnTo>
                    <a:pt x="41250" y="4037"/>
                  </a:lnTo>
                  <a:lnTo>
                    <a:pt x="41250" y="3961"/>
                  </a:lnTo>
                  <a:lnTo>
                    <a:pt x="41231" y="3905"/>
                  </a:lnTo>
                  <a:lnTo>
                    <a:pt x="41213" y="3829"/>
                  </a:lnTo>
                  <a:lnTo>
                    <a:pt x="41175" y="3773"/>
                  </a:lnTo>
                  <a:lnTo>
                    <a:pt x="41118" y="3716"/>
                  </a:lnTo>
                  <a:lnTo>
                    <a:pt x="41062" y="3660"/>
                  </a:lnTo>
                  <a:lnTo>
                    <a:pt x="40307" y="3207"/>
                  </a:lnTo>
                  <a:lnTo>
                    <a:pt x="39553" y="2792"/>
                  </a:lnTo>
                  <a:lnTo>
                    <a:pt x="38761" y="2415"/>
                  </a:lnTo>
                  <a:lnTo>
                    <a:pt x="37968" y="2056"/>
                  </a:lnTo>
                  <a:lnTo>
                    <a:pt x="37157" y="1717"/>
                  </a:lnTo>
                  <a:lnTo>
                    <a:pt x="36327" y="1415"/>
                  </a:lnTo>
                  <a:lnTo>
                    <a:pt x="35498" y="1151"/>
                  </a:lnTo>
                  <a:lnTo>
                    <a:pt x="34649" y="906"/>
                  </a:lnTo>
                  <a:lnTo>
                    <a:pt x="34064" y="755"/>
                  </a:lnTo>
                  <a:lnTo>
                    <a:pt x="33479" y="623"/>
                  </a:lnTo>
                  <a:lnTo>
                    <a:pt x="32895" y="491"/>
                  </a:lnTo>
                  <a:lnTo>
                    <a:pt x="32310" y="397"/>
                  </a:lnTo>
                  <a:lnTo>
                    <a:pt x="31706" y="283"/>
                  </a:lnTo>
                  <a:lnTo>
                    <a:pt x="31122" y="208"/>
                  </a:lnTo>
                  <a:lnTo>
                    <a:pt x="30518" y="133"/>
                  </a:lnTo>
                  <a:lnTo>
                    <a:pt x="29915" y="76"/>
                  </a:lnTo>
                  <a:lnTo>
                    <a:pt x="29330" y="38"/>
                  </a:lnTo>
                  <a:lnTo>
                    <a:pt x="28726" y="19"/>
                  </a:lnTo>
                  <a:lnTo>
                    <a:pt x="28123" y="1"/>
                  </a:lnTo>
                  <a:close/>
                  <a:moveTo>
                    <a:pt x="8356" y="8356"/>
                  </a:moveTo>
                  <a:lnTo>
                    <a:pt x="7922" y="8771"/>
                  </a:lnTo>
                  <a:lnTo>
                    <a:pt x="7526" y="9186"/>
                  </a:lnTo>
                  <a:lnTo>
                    <a:pt x="7111" y="9620"/>
                  </a:lnTo>
                  <a:lnTo>
                    <a:pt x="6715" y="10054"/>
                  </a:lnTo>
                  <a:lnTo>
                    <a:pt x="6338" y="10487"/>
                  </a:lnTo>
                  <a:lnTo>
                    <a:pt x="5961" y="10959"/>
                  </a:lnTo>
                  <a:lnTo>
                    <a:pt x="5602" y="11412"/>
                  </a:lnTo>
                  <a:lnTo>
                    <a:pt x="5263" y="11883"/>
                  </a:lnTo>
                  <a:lnTo>
                    <a:pt x="4904" y="12374"/>
                  </a:lnTo>
                  <a:lnTo>
                    <a:pt x="4584" y="12864"/>
                  </a:lnTo>
                  <a:lnTo>
                    <a:pt x="4263" y="13354"/>
                  </a:lnTo>
                  <a:lnTo>
                    <a:pt x="3943" y="13864"/>
                  </a:lnTo>
                  <a:lnTo>
                    <a:pt x="3641" y="14373"/>
                  </a:lnTo>
                  <a:lnTo>
                    <a:pt x="3358" y="14882"/>
                  </a:lnTo>
                  <a:lnTo>
                    <a:pt x="3075" y="15410"/>
                  </a:lnTo>
                  <a:lnTo>
                    <a:pt x="2792" y="15938"/>
                  </a:lnTo>
                  <a:lnTo>
                    <a:pt x="2528" y="16467"/>
                  </a:lnTo>
                  <a:lnTo>
                    <a:pt x="2283" y="17014"/>
                  </a:lnTo>
                  <a:lnTo>
                    <a:pt x="2056" y="17560"/>
                  </a:lnTo>
                  <a:lnTo>
                    <a:pt x="1830" y="18126"/>
                  </a:lnTo>
                  <a:lnTo>
                    <a:pt x="1623" y="18692"/>
                  </a:lnTo>
                  <a:lnTo>
                    <a:pt x="1415" y="19258"/>
                  </a:lnTo>
                  <a:lnTo>
                    <a:pt x="1227" y="19824"/>
                  </a:lnTo>
                  <a:lnTo>
                    <a:pt x="1057" y="20390"/>
                  </a:lnTo>
                  <a:lnTo>
                    <a:pt x="887" y="20974"/>
                  </a:lnTo>
                  <a:lnTo>
                    <a:pt x="755" y="21559"/>
                  </a:lnTo>
                  <a:lnTo>
                    <a:pt x="491" y="22729"/>
                  </a:lnTo>
                  <a:lnTo>
                    <a:pt x="283" y="23917"/>
                  </a:lnTo>
                  <a:lnTo>
                    <a:pt x="208" y="24520"/>
                  </a:lnTo>
                  <a:lnTo>
                    <a:pt x="133" y="25124"/>
                  </a:lnTo>
                  <a:lnTo>
                    <a:pt x="76" y="25727"/>
                  </a:lnTo>
                  <a:lnTo>
                    <a:pt x="38" y="26312"/>
                  </a:lnTo>
                  <a:lnTo>
                    <a:pt x="1" y="26916"/>
                  </a:lnTo>
                  <a:lnTo>
                    <a:pt x="1" y="27519"/>
                  </a:lnTo>
                  <a:lnTo>
                    <a:pt x="1" y="28123"/>
                  </a:lnTo>
                  <a:lnTo>
                    <a:pt x="1" y="28726"/>
                  </a:lnTo>
                  <a:lnTo>
                    <a:pt x="38" y="29330"/>
                  </a:lnTo>
                  <a:lnTo>
                    <a:pt x="76" y="29934"/>
                  </a:lnTo>
                  <a:lnTo>
                    <a:pt x="133" y="30537"/>
                  </a:lnTo>
                  <a:lnTo>
                    <a:pt x="208" y="31122"/>
                  </a:lnTo>
                  <a:lnTo>
                    <a:pt x="283" y="31725"/>
                  </a:lnTo>
                  <a:lnTo>
                    <a:pt x="378" y="32310"/>
                  </a:lnTo>
                  <a:lnTo>
                    <a:pt x="491" y="32914"/>
                  </a:lnTo>
                  <a:lnTo>
                    <a:pt x="604" y="33498"/>
                  </a:lnTo>
                  <a:lnTo>
                    <a:pt x="755" y="34083"/>
                  </a:lnTo>
                  <a:lnTo>
                    <a:pt x="887" y="34649"/>
                  </a:lnTo>
                  <a:lnTo>
                    <a:pt x="1132" y="35498"/>
                  </a:lnTo>
                  <a:lnTo>
                    <a:pt x="1415" y="36328"/>
                  </a:lnTo>
                  <a:lnTo>
                    <a:pt x="1717" y="37157"/>
                  </a:lnTo>
                  <a:lnTo>
                    <a:pt x="2038" y="37969"/>
                  </a:lnTo>
                  <a:lnTo>
                    <a:pt x="2396" y="38780"/>
                  </a:lnTo>
                  <a:lnTo>
                    <a:pt x="2792" y="39553"/>
                  </a:lnTo>
                  <a:lnTo>
                    <a:pt x="3207" y="40326"/>
                  </a:lnTo>
                  <a:lnTo>
                    <a:pt x="3660" y="41062"/>
                  </a:lnTo>
                  <a:lnTo>
                    <a:pt x="3697" y="41137"/>
                  </a:lnTo>
                  <a:lnTo>
                    <a:pt x="3754" y="41175"/>
                  </a:lnTo>
                  <a:lnTo>
                    <a:pt x="3829" y="41213"/>
                  </a:lnTo>
                  <a:lnTo>
                    <a:pt x="3886" y="41250"/>
                  </a:lnTo>
                  <a:lnTo>
                    <a:pt x="4018" y="41250"/>
                  </a:lnTo>
                  <a:lnTo>
                    <a:pt x="4150" y="41213"/>
                  </a:lnTo>
                  <a:lnTo>
                    <a:pt x="4263" y="41137"/>
                  </a:lnTo>
                  <a:lnTo>
                    <a:pt x="4301" y="41099"/>
                  </a:lnTo>
                  <a:lnTo>
                    <a:pt x="4339" y="41024"/>
                  </a:lnTo>
                  <a:lnTo>
                    <a:pt x="4376" y="40967"/>
                  </a:lnTo>
                  <a:lnTo>
                    <a:pt x="4376" y="40892"/>
                  </a:lnTo>
                  <a:lnTo>
                    <a:pt x="4376" y="40817"/>
                  </a:lnTo>
                  <a:lnTo>
                    <a:pt x="4357" y="40741"/>
                  </a:lnTo>
                  <a:lnTo>
                    <a:pt x="4131" y="39930"/>
                  </a:lnTo>
                  <a:lnTo>
                    <a:pt x="3905" y="39119"/>
                  </a:lnTo>
                  <a:lnTo>
                    <a:pt x="3716" y="38308"/>
                  </a:lnTo>
                  <a:lnTo>
                    <a:pt x="3528" y="37497"/>
                  </a:lnTo>
                  <a:lnTo>
                    <a:pt x="3358" y="36686"/>
                  </a:lnTo>
                  <a:lnTo>
                    <a:pt x="3207" y="35875"/>
                  </a:lnTo>
                  <a:lnTo>
                    <a:pt x="3075" y="35045"/>
                  </a:lnTo>
                  <a:lnTo>
                    <a:pt x="2962" y="34234"/>
                  </a:lnTo>
                  <a:lnTo>
                    <a:pt x="2830" y="33121"/>
                  </a:lnTo>
                  <a:lnTo>
                    <a:pt x="2735" y="32027"/>
                  </a:lnTo>
                  <a:lnTo>
                    <a:pt x="2660" y="30914"/>
                  </a:lnTo>
                  <a:lnTo>
                    <a:pt x="2622" y="29802"/>
                  </a:lnTo>
                  <a:lnTo>
                    <a:pt x="2622" y="28708"/>
                  </a:lnTo>
                  <a:lnTo>
                    <a:pt x="2641" y="27595"/>
                  </a:lnTo>
                  <a:lnTo>
                    <a:pt x="2717" y="26501"/>
                  </a:lnTo>
                  <a:lnTo>
                    <a:pt x="2811" y="25388"/>
                  </a:lnTo>
                  <a:lnTo>
                    <a:pt x="2943" y="24294"/>
                  </a:lnTo>
                  <a:lnTo>
                    <a:pt x="3113" y="23200"/>
                  </a:lnTo>
                  <a:lnTo>
                    <a:pt x="3301" y="22125"/>
                  </a:lnTo>
                  <a:lnTo>
                    <a:pt x="3528" y="21031"/>
                  </a:lnTo>
                  <a:lnTo>
                    <a:pt x="3660" y="20503"/>
                  </a:lnTo>
                  <a:lnTo>
                    <a:pt x="3792" y="19956"/>
                  </a:lnTo>
                  <a:lnTo>
                    <a:pt x="3943" y="19428"/>
                  </a:lnTo>
                  <a:lnTo>
                    <a:pt x="4075" y="18881"/>
                  </a:lnTo>
                  <a:lnTo>
                    <a:pt x="4414" y="17825"/>
                  </a:lnTo>
                  <a:lnTo>
                    <a:pt x="4565" y="17278"/>
                  </a:lnTo>
                  <a:lnTo>
                    <a:pt x="4754" y="16749"/>
                  </a:lnTo>
                  <a:lnTo>
                    <a:pt x="5131" y="15693"/>
                  </a:lnTo>
                  <a:lnTo>
                    <a:pt x="5527" y="14637"/>
                  </a:lnTo>
                  <a:lnTo>
                    <a:pt x="5961" y="13600"/>
                  </a:lnTo>
                  <a:lnTo>
                    <a:pt x="6395" y="12543"/>
                  </a:lnTo>
                  <a:lnTo>
                    <a:pt x="6866" y="11506"/>
                  </a:lnTo>
                  <a:lnTo>
                    <a:pt x="7356" y="10469"/>
                  </a:lnTo>
                  <a:lnTo>
                    <a:pt x="8356" y="8356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7" name="Google Shape;4787;p26"/>
            <p:cNvSpPr/>
            <p:nvPr/>
          </p:nvSpPr>
          <p:spPr>
            <a:xfrm>
              <a:off x="342800" y="361225"/>
              <a:ext cx="738925" cy="738925"/>
            </a:xfrm>
            <a:custGeom>
              <a:avLst/>
              <a:gdLst/>
              <a:ahLst/>
              <a:cxnLst/>
              <a:rect l="l" t="t" r="r" b="b"/>
              <a:pathLst>
                <a:path w="29557" h="29557" extrusionOk="0">
                  <a:moveTo>
                    <a:pt x="12713" y="1"/>
                  </a:moveTo>
                  <a:lnTo>
                    <a:pt x="12223" y="19"/>
                  </a:lnTo>
                  <a:lnTo>
                    <a:pt x="11732" y="38"/>
                  </a:lnTo>
                  <a:lnTo>
                    <a:pt x="11223" y="76"/>
                  </a:lnTo>
                  <a:lnTo>
                    <a:pt x="10733" y="133"/>
                  </a:lnTo>
                  <a:lnTo>
                    <a:pt x="10242" y="208"/>
                  </a:lnTo>
                  <a:lnTo>
                    <a:pt x="9771" y="284"/>
                  </a:lnTo>
                  <a:lnTo>
                    <a:pt x="9281" y="378"/>
                  </a:lnTo>
                  <a:lnTo>
                    <a:pt x="8790" y="491"/>
                  </a:lnTo>
                  <a:lnTo>
                    <a:pt x="8319" y="604"/>
                  </a:lnTo>
                  <a:lnTo>
                    <a:pt x="7847" y="736"/>
                  </a:lnTo>
                  <a:lnTo>
                    <a:pt x="7394" y="887"/>
                  </a:lnTo>
                  <a:lnTo>
                    <a:pt x="6923" y="1057"/>
                  </a:lnTo>
                  <a:lnTo>
                    <a:pt x="6470" y="1227"/>
                  </a:lnTo>
                  <a:lnTo>
                    <a:pt x="6017" y="1415"/>
                  </a:lnTo>
                  <a:lnTo>
                    <a:pt x="5584" y="1604"/>
                  </a:lnTo>
                  <a:lnTo>
                    <a:pt x="5150" y="1830"/>
                  </a:lnTo>
                  <a:lnTo>
                    <a:pt x="4716" y="2038"/>
                  </a:lnTo>
                  <a:lnTo>
                    <a:pt x="4301" y="2283"/>
                  </a:lnTo>
                  <a:lnTo>
                    <a:pt x="3886" y="2528"/>
                  </a:lnTo>
                  <a:lnTo>
                    <a:pt x="3471" y="2792"/>
                  </a:lnTo>
                  <a:lnTo>
                    <a:pt x="3075" y="3056"/>
                  </a:lnTo>
                  <a:lnTo>
                    <a:pt x="3075" y="3075"/>
                  </a:lnTo>
                  <a:lnTo>
                    <a:pt x="4018" y="2905"/>
                  </a:lnTo>
                  <a:lnTo>
                    <a:pt x="4961" y="2754"/>
                  </a:lnTo>
                  <a:lnTo>
                    <a:pt x="5885" y="2622"/>
                  </a:lnTo>
                  <a:lnTo>
                    <a:pt x="6791" y="2509"/>
                  </a:lnTo>
                  <a:lnTo>
                    <a:pt x="7696" y="2415"/>
                  </a:lnTo>
                  <a:lnTo>
                    <a:pt x="8601" y="2358"/>
                  </a:lnTo>
                  <a:lnTo>
                    <a:pt x="9507" y="2321"/>
                  </a:lnTo>
                  <a:lnTo>
                    <a:pt x="10412" y="2321"/>
                  </a:lnTo>
                  <a:lnTo>
                    <a:pt x="11299" y="2339"/>
                  </a:lnTo>
                  <a:lnTo>
                    <a:pt x="12185" y="2396"/>
                  </a:lnTo>
                  <a:lnTo>
                    <a:pt x="13072" y="2471"/>
                  </a:lnTo>
                  <a:lnTo>
                    <a:pt x="13958" y="2566"/>
                  </a:lnTo>
                  <a:lnTo>
                    <a:pt x="14845" y="2698"/>
                  </a:lnTo>
                  <a:lnTo>
                    <a:pt x="15712" y="2868"/>
                  </a:lnTo>
                  <a:lnTo>
                    <a:pt x="16580" y="3056"/>
                  </a:lnTo>
                  <a:lnTo>
                    <a:pt x="17429" y="3264"/>
                  </a:lnTo>
                  <a:lnTo>
                    <a:pt x="18296" y="3490"/>
                  </a:lnTo>
                  <a:lnTo>
                    <a:pt x="19145" y="3754"/>
                  </a:lnTo>
                  <a:lnTo>
                    <a:pt x="19994" y="4037"/>
                  </a:lnTo>
                  <a:lnTo>
                    <a:pt x="20843" y="4339"/>
                  </a:lnTo>
                  <a:lnTo>
                    <a:pt x="21672" y="4678"/>
                  </a:lnTo>
                  <a:lnTo>
                    <a:pt x="22502" y="5018"/>
                  </a:lnTo>
                  <a:lnTo>
                    <a:pt x="23332" y="5376"/>
                  </a:lnTo>
                  <a:lnTo>
                    <a:pt x="24162" y="5772"/>
                  </a:lnTo>
                  <a:lnTo>
                    <a:pt x="25369" y="6357"/>
                  </a:lnTo>
                  <a:lnTo>
                    <a:pt x="26576" y="6979"/>
                  </a:lnTo>
                  <a:lnTo>
                    <a:pt x="27765" y="7639"/>
                  </a:lnTo>
                  <a:lnTo>
                    <a:pt x="28953" y="8318"/>
                  </a:lnTo>
                  <a:lnTo>
                    <a:pt x="29028" y="8356"/>
                  </a:lnTo>
                  <a:lnTo>
                    <a:pt x="29104" y="8375"/>
                  </a:lnTo>
                  <a:lnTo>
                    <a:pt x="29179" y="8394"/>
                  </a:lnTo>
                  <a:lnTo>
                    <a:pt x="29236" y="8375"/>
                  </a:lnTo>
                  <a:lnTo>
                    <a:pt x="29311" y="8356"/>
                  </a:lnTo>
                  <a:lnTo>
                    <a:pt x="29368" y="8318"/>
                  </a:lnTo>
                  <a:lnTo>
                    <a:pt x="29462" y="8243"/>
                  </a:lnTo>
                  <a:lnTo>
                    <a:pt x="29538" y="8130"/>
                  </a:lnTo>
                  <a:lnTo>
                    <a:pt x="29556" y="8073"/>
                  </a:lnTo>
                  <a:lnTo>
                    <a:pt x="29556" y="7998"/>
                  </a:lnTo>
                  <a:lnTo>
                    <a:pt x="29556" y="7941"/>
                  </a:lnTo>
                  <a:lnTo>
                    <a:pt x="29538" y="7866"/>
                  </a:lnTo>
                  <a:lnTo>
                    <a:pt x="29500" y="7790"/>
                  </a:lnTo>
                  <a:lnTo>
                    <a:pt x="29462" y="7734"/>
                  </a:lnTo>
                  <a:lnTo>
                    <a:pt x="28991" y="7206"/>
                  </a:lnTo>
                  <a:lnTo>
                    <a:pt x="28500" y="6678"/>
                  </a:lnTo>
                  <a:lnTo>
                    <a:pt x="27991" y="6187"/>
                  </a:lnTo>
                  <a:lnTo>
                    <a:pt x="27463" y="5697"/>
                  </a:lnTo>
                  <a:lnTo>
                    <a:pt x="26935" y="5244"/>
                  </a:lnTo>
                  <a:lnTo>
                    <a:pt x="26369" y="4791"/>
                  </a:lnTo>
                  <a:lnTo>
                    <a:pt x="25803" y="4358"/>
                  </a:lnTo>
                  <a:lnTo>
                    <a:pt x="25218" y="3943"/>
                  </a:lnTo>
                  <a:lnTo>
                    <a:pt x="24407" y="3396"/>
                  </a:lnTo>
                  <a:lnTo>
                    <a:pt x="23559" y="2905"/>
                  </a:lnTo>
                  <a:lnTo>
                    <a:pt x="22710" y="2434"/>
                  </a:lnTo>
                  <a:lnTo>
                    <a:pt x="21823" y="2000"/>
                  </a:lnTo>
                  <a:lnTo>
                    <a:pt x="20918" y="1604"/>
                  </a:lnTo>
                  <a:lnTo>
                    <a:pt x="20013" y="1245"/>
                  </a:lnTo>
                  <a:lnTo>
                    <a:pt x="19541" y="1076"/>
                  </a:lnTo>
                  <a:lnTo>
                    <a:pt x="19070" y="925"/>
                  </a:lnTo>
                  <a:lnTo>
                    <a:pt x="18598" y="793"/>
                  </a:lnTo>
                  <a:lnTo>
                    <a:pt x="18108" y="661"/>
                  </a:lnTo>
                  <a:lnTo>
                    <a:pt x="17636" y="529"/>
                  </a:lnTo>
                  <a:lnTo>
                    <a:pt x="17146" y="434"/>
                  </a:lnTo>
                  <a:lnTo>
                    <a:pt x="16674" y="321"/>
                  </a:lnTo>
                  <a:lnTo>
                    <a:pt x="16184" y="246"/>
                  </a:lnTo>
                  <a:lnTo>
                    <a:pt x="15693" y="170"/>
                  </a:lnTo>
                  <a:lnTo>
                    <a:pt x="15184" y="114"/>
                  </a:lnTo>
                  <a:lnTo>
                    <a:pt x="14694" y="57"/>
                  </a:lnTo>
                  <a:lnTo>
                    <a:pt x="14203" y="19"/>
                  </a:lnTo>
                  <a:lnTo>
                    <a:pt x="13713" y="1"/>
                  </a:lnTo>
                  <a:close/>
                  <a:moveTo>
                    <a:pt x="3075" y="3075"/>
                  </a:moveTo>
                  <a:lnTo>
                    <a:pt x="2792" y="3471"/>
                  </a:lnTo>
                  <a:lnTo>
                    <a:pt x="2547" y="3867"/>
                  </a:lnTo>
                  <a:lnTo>
                    <a:pt x="2283" y="4282"/>
                  </a:lnTo>
                  <a:lnTo>
                    <a:pt x="2057" y="4697"/>
                  </a:lnTo>
                  <a:lnTo>
                    <a:pt x="1830" y="5131"/>
                  </a:lnTo>
                  <a:lnTo>
                    <a:pt x="1623" y="5565"/>
                  </a:lnTo>
                  <a:lnTo>
                    <a:pt x="1415" y="6017"/>
                  </a:lnTo>
                  <a:lnTo>
                    <a:pt x="1227" y="6451"/>
                  </a:lnTo>
                  <a:lnTo>
                    <a:pt x="1057" y="6923"/>
                  </a:lnTo>
                  <a:lnTo>
                    <a:pt x="906" y="7375"/>
                  </a:lnTo>
                  <a:lnTo>
                    <a:pt x="755" y="7847"/>
                  </a:lnTo>
                  <a:lnTo>
                    <a:pt x="623" y="8318"/>
                  </a:lnTo>
                  <a:lnTo>
                    <a:pt x="491" y="8790"/>
                  </a:lnTo>
                  <a:lnTo>
                    <a:pt x="397" y="9262"/>
                  </a:lnTo>
                  <a:lnTo>
                    <a:pt x="302" y="9752"/>
                  </a:lnTo>
                  <a:lnTo>
                    <a:pt x="208" y="10242"/>
                  </a:lnTo>
                  <a:lnTo>
                    <a:pt x="152" y="10733"/>
                  </a:lnTo>
                  <a:lnTo>
                    <a:pt x="95" y="11223"/>
                  </a:lnTo>
                  <a:lnTo>
                    <a:pt x="57" y="11714"/>
                  </a:lnTo>
                  <a:lnTo>
                    <a:pt x="20" y="12204"/>
                  </a:lnTo>
                  <a:lnTo>
                    <a:pt x="1" y="12694"/>
                  </a:lnTo>
                  <a:lnTo>
                    <a:pt x="1" y="13204"/>
                  </a:lnTo>
                  <a:lnTo>
                    <a:pt x="20" y="13694"/>
                  </a:lnTo>
                  <a:lnTo>
                    <a:pt x="38" y="14184"/>
                  </a:lnTo>
                  <a:lnTo>
                    <a:pt x="76" y="14694"/>
                  </a:lnTo>
                  <a:lnTo>
                    <a:pt x="114" y="15184"/>
                  </a:lnTo>
                  <a:lnTo>
                    <a:pt x="189" y="15674"/>
                  </a:lnTo>
                  <a:lnTo>
                    <a:pt x="265" y="16165"/>
                  </a:lnTo>
                  <a:lnTo>
                    <a:pt x="340" y="16655"/>
                  </a:lnTo>
                  <a:lnTo>
                    <a:pt x="435" y="17146"/>
                  </a:lnTo>
                  <a:lnTo>
                    <a:pt x="548" y="17617"/>
                  </a:lnTo>
                  <a:lnTo>
                    <a:pt x="661" y="18108"/>
                  </a:lnTo>
                  <a:lnTo>
                    <a:pt x="793" y="18579"/>
                  </a:lnTo>
                  <a:lnTo>
                    <a:pt x="944" y="19051"/>
                  </a:lnTo>
                  <a:lnTo>
                    <a:pt x="1095" y="19522"/>
                  </a:lnTo>
                  <a:lnTo>
                    <a:pt x="1246" y="19994"/>
                  </a:lnTo>
                  <a:lnTo>
                    <a:pt x="1604" y="20918"/>
                  </a:lnTo>
                  <a:lnTo>
                    <a:pt x="2000" y="21823"/>
                  </a:lnTo>
                  <a:lnTo>
                    <a:pt x="2434" y="22691"/>
                  </a:lnTo>
                  <a:lnTo>
                    <a:pt x="2905" y="23558"/>
                  </a:lnTo>
                  <a:lnTo>
                    <a:pt x="3415" y="24388"/>
                  </a:lnTo>
                  <a:lnTo>
                    <a:pt x="3943" y="25218"/>
                  </a:lnTo>
                  <a:lnTo>
                    <a:pt x="4358" y="25784"/>
                  </a:lnTo>
                  <a:lnTo>
                    <a:pt x="4792" y="26369"/>
                  </a:lnTo>
                  <a:lnTo>
                    <a:pt x="5244" y="26916"/>
                  </a:lnTo>
                  <a:lnTo>
                    <a:pt x="5716" y="27463"/>
                  </a:lnTo>
                  <a:lnTo>
                    <a:pt x="6187" y="27991"/>
                  </a:lnTo>
                  <a:lnTo>
                    <a:pt x="6696" y="28500"/>
                  </a:lnTo>
                  <a:lnTo>
                    <a:pt x="7206" y="28991"/>
                  </a:lnTo>
                  <a:lnTo>
                    <a:pt x="7753" y="29443"/>
                  </a:lnTo>
                  <a:lnTo>
                    <a:pt x="7809" y="29500"/>
                  </a:lnTo>
                  <a:lnTo>
                    <a:pt x="7885" y="29538"/>
                  </a:lnTo>
                  <a:lnTo>
                    <a:pt x="7941" y="29538"/>
                  </a:lnTo>
                  <a:lnTo>
                    <a:pt x="8017" y="29556"/>
                  </a:lnTo>
                  <a:lnTo>
                    <a:pt x="8073" y="29538"/>
                  </a:lnTo>
                  <a:lnTo>
                    <a:pt x="8149" y="29519"/>
                  </a:lnTo>
                  <a:lnTo>
                    <a:pt x="8243" y="29443"/>
                  </a:lnTo>
                  <a:lnTo>
                    <a:pt x="8337" y="29349"/>
                  </a:lnTo>
                  <a:lnTo>
                    <a:pt x="8375" y="29292"/>
                  </a:lnTo>
                  <a:lnTo>
                    <a:pt x="8394" y="29236"/>
                  </a:lnTo>
                  <a:lnTo>
                    <a:pt x="8394" y="29160"/>
                  </a:lnTo>
                  <a:lnTo>
                    <a:pt x="8394" y="29085"/>
                  </a:lnTo>
                  <a:lnTo>
                    <a:pt x="8375" y="29028"/>
                  </a:lnTo>
                  <a:lnTo>
                    <a:pt x="8337" y="28953"/>
                  </a:lnTo>
                  <a:lnTo>
                    <a:pt x="7658" y="27765"/>
                  </a:lnTo>
                  <a:lnTo>
                    <a:pt x="6998" y="26557"/>
                  </a:lnTo>
                  <a:lnTo>
                    <a:pt x="6376" y="25350"/>
                  </a:lnTo>
                  <a:lnTo>
                    <a:pt x="5772" y="24143"/>
                  </a:lnTo>
                  <a:lnTo>
                    <a:pt x="5395" y="23332"/>
                  </a:lnTo>
                  <a:lnTo>
                    <a:pt x="5037" y="22502"/>
                  </a:lnTo>
                  <a:lnTo>
                    <a:pt x="4678" y="21653"/>
                  </a:lnTo>
                  <a:lnTo>
                    <a:pt x="4358" y="20824"/>
                  </a:lnTo>
                  <a:lnTo>
                    <a:pt x="4056" y="19975"/>
                  </a:lnTo>
                  <a:lnTo>
                    <a:pt x="3773" y="19126"/>
                  </a:lnTo>
                  <a:lnTo>
                    <a:pt x="3509" y="18277"/>
                  </a:lnTo>
                  <a:lnTo>
                    <a:pt x="3283" y="17429"/>
                  </a:lnTo>
                  <a:lnTo>
                    <a:pt x="3056" y="16561"/>
                  </a:lnTo>
                  <a:lnTo>
                    <a:pt x="2868" y="15693"/>
                  </a:lnTo>
                  <a:lnTo>
                    <a:pt x="2717" y="14826"/>
                  </a:lnTo>
                  <a:lnTo>
                    <a:pt x="2585" y="13958"/>
                  </a:lnTo>
                  <a:lnTo>
                    <a:pt x="2472" y="13072"/>
                  </a:lnTo>
                  <a:lnTo>
                    <a:pt x="2396" y="12185"/>
                  </a:lnTo>
                  <a:lnTo>
                    <a:pt x="2358" y="11299"/>
                  </a:lnTo>
                  <a:lnTo>
                    <a:pt x="2321" y="10393"/>
                  </a:lnTo>
                  <a:lnTo>
                    <a:pt x="2340" y="9507"/>
                  </a:lnTo>
                  <a:lnTo>
                    <a:pt x="2377" y="8601"/>
                  </a:lnTo>
                  <a:lnTo>
                    <a:pt x="2434" y="7696"/>
                  </a:lnTo>
                  <a:lnTo>
                    <a:pt x="2528" y="6791"/>
                  </a:lnTo>
                  <a:lnTo>
                    <a:pt x="2641" y="5866"/>
                  </a:lnTo>
                  <a:lnTo>
                    <a:pt x="2773" y="4942"/>
                  </a:lnTo>
                  <a:lnTo>
                    <a:pt x="2924" y="4018"/>
                  </a:lnTo>
                  <a:lnTo>
                    <a:pt x="3075" y="3075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8" name="Google Shape;4788;p26"/>
            <p:cNvSpPr/>
            <p:nvPr/>
          </p:nvSpPr>
          <p:spPr>
            <a:xfrm>
              <a:off x="467750" y="485250"/>
              <a:ext cx="504575" cy="478150"/>
            </a:xfrm>
            <a:custGeom>
              <a:avLst/>
              <a:gdLst/>
              <a:ahLst/>
              <a:cxnLst/>
              <a:rect l="l" t="t" r="r" b="b"/>
              <a:pathLst>
                <a:path w="20183" h="19126" extrusionOk="0">
                  <a:moveTo>
                    <a:pt x="491" y="0"/>
                  </a:moveTo>
                  <a:lnTo>
                    <a:pt x="1" y="19"/>
                  </a:lnTo>
                  <a:lnTo>
                    <a:pt x="1755" y="792"/>
                  </a:lnTo>
                  <a:lnTo>
                    <a:pt x="2623" y="1188"/>
                  </a:lnTo>
                  <a:lnTo>
                    <a:pt x="3471" y="1585"/>
                  </a:lnTo>
                  <a:lnTo>
                    <a:pt x="4301" y="1999"/>
                  </a:lnTo>
                  <a:lnTo>
                    <a:pt x="5112" y="2433"/>
                  </a:lnTo>
                  <a:lnTo>
                    <a:pt x="5923" y="2886"/>
                  </a:lnTo>
                  <a:lnTo>
                    <a:pt x="6697" y="3376"/>
                  </a:lnTo>
                  <a:lnTo>
                    <a:pt x="7451" y="3867"/>
                  </a:lnTo>
                  <a:lnTo>
                    <a:pt x="8206" y="4376"/>
                  </a:lnTo>
                  <a:lnTo>
                    <a:pt x="8941" y="4923"/>
                  </a:lnTo>
                  <a:lnTo>
                    <a:pt x="9639" y="5470"/>
                  </a:lnTo>
                  <a:lnTo>
                    <a:pt x="10337" y="6055"/>
                  </a:lnTo>
                  <a:lnTo>
                    <a:pt x="10997" y="6639"/>
                  </a:lnTo>
                  <a:lnTo>
                    <a:pt x="11657" y="7262"/>
                  </a:lnTo>
                  <a:lnTo>
                    <a:pt x="12299" y="7903"/>
                  </a:lnTo>
                  <a:lnTo>
                    <a:pt x="12902" y="8563"/>
                  </a:lnTo>
                  <a:lnTo>
                    <a:pt x="13506" y="9223"/>
                  </a:lnTo>
                  <a:lnTo>
                    <a:pt x="14072" y="9921"/>
                  </a:lnTo>
                  <a:lnTo>
                    <a:pt x="14637" y="10638"/>
                  </a:lnTo>
                  <a:lnTo>
                    <a:pt x="15184" y="11355"/>
                  </a:lnTo>
                  <a:lnTo>
                    <a:pt x="15712" y="12090"/>
                  </a:lnTo>
                  <a:lnTo>
                    <a:pt x="16222" y="12845"/>
                  </a:lnTo>
                  <a:lnTo>
                    <a:pt x="16731" y="13618"/>
                  </a:lnTo>
                  <a:lnTo>
                    <a:pt x="17127" y="14259"/>
                  </a:lnTo>
                  <a:lnTo>
                    <a:pt x="17504" y="14901"/>
                  </a:lnTo>
                  <a:lnTo>
                    <a:pt x="17882" y="15561"/>
                  </a:lnTo>
                  <a:lnTo>
                    <a:pt x="18240" y="16221"/>
                  </a:lnTo>
                  <a:lnTo>
                    <a:pt x="18957" y="17560"/>
                  </a:lnTo>
                  <a:lnTo>
                    <a:pt x="19617" y="18956"/>
                  </a:lnTo>
                  <a:lnTo>
                    <a:pt x="19692" y="19031"/>
                  </a:lnTo>
                  <a:lnTo>
                    <a:pt x="19768" y="19088"/>
                  </a:lnTo>
                  <a:lnTo>
                    <a:pt x="19862" y="19126"/>
                  </a:lnTo>
                  <a:lnTo>
                    <a:pt x="19975" y="19107"/>
                  </a:lnTo>
                  <a:lnTo>
                    <a:pt x="20051" y="19069"/>
                  </a:lnTo>
                  <a:lnTo>
                    <a:pt x="20126" y="19012"/>
                  </a:lnTo>
                  <a:lnTo>
                    <a:pt x="20183" y="18918"/>
                  </a:lnTo>
                  <a:lnTo>
                    <a:pt x="20183" y="18805"/>
                  </a:lnTo>
                  <a:lnTo>
                    <a:pt x="20107" y="18013"/>
                  </a:lnTo>
                  <a:lnTo>
                    <a:pt x="19975" y="17239"/>
                  </a:lnTo>
                  <a:lnTo>
                    <a:pt x="19824" y="16447"/>
                  </a:lnTo>
                  <a:lnTo>
                    <a:pt x="19636" y="15674"/>
                  </a:lnTo>
                  <a:lnTo>
                    <a:pt x="19409" y="14901"/>
                  </a:lnTo>
                  <a:lnTo>
                    <a:pt x="19164" y="14146"/>
                  </a:lnTo>
                  <a:lnTo>
                    <a:pt x="18900" y="13392"/>
                  </a:lnTo>
                  <a:lnTo>
                    <a:pt x="18598" y="12656"/>
                  </a:lnTo>
                  <a:lnTo>
                    <a:pt x="18183" y="11751"/>
                  </a:lnTo>
                  <a:lnTo>
                    <a:pt x="17731" y="10864"/>
                  </a:lnTo>
                  <a:lnTo>
                    <a:pt x="17240" y="9997"/>
                  </a:lnTo>
                  <a:lnTo>
                    <a:pt x="16712" y="9148"/>
                  </a:lnTo>
                  <a:lnTo>
                    <a:pt x="16146" y="8337"/>
                  </a:lnTo>
                  <a:lnTo>
                    <a:pt x="15543" y="7545"/>
                  </a:lnTo>
                  <a:lnTo>
                    <a:pt x="15222" y="7149"/>
                  </a:lnTo>
                  <a:lnTo>
                    <a:pt x="14901" y="6771"/>
                  </a:lnTo>
                  <a:lnTo>
                    <a:pt x="14562" y="6394"/>
                  </a:lnTo>
                  <a:lnTo>
                    <a:pt x="14222" y="6017"/>
                  </a:lnTo>
                  <a:lnTo>
                    <a:pt x="13506" y="5319"/>
                  </a:lnTo>
                  <a:lnTo>
                    <a:pt x="12751" y="4659"/>
                  </a:lnTo>
                  <a:lnTo>
                    <a:pt x="12374" y="4338"/>
                  </a:lnTo>
                  <a:lnTo>
                    <a:pt x="11978" y="4018"/>
                  </a:lnTo>
                  <a:lnTo>
                    <a:pt x="11582" y="3716"/>
                  </a:lnTo>
                  <a:lnTo>
                    <a:pt x="11167" y="3414"/>
                  </a:lnTo>
                  <a:lnTo>
                    <a:pt x="10752" y="3150"/>
                  </a:lnTo>
                  <a:lnTo>
                    <a:pt x="10337" y="2867"/>
                  </a:lnTo>
                  <a:lnTo>
                    <a:pt x="9903" y="2622"/>
                  </a:lnTo>
                  <a:lnTo>
                    <a:pt x="9469" y="2377"/>
                  </a:lnTo>
                  <a:lnTo>
                    <a:pt x="9017" y="2131"/>
                  </a:lnTo>
                  <a:lnTo>
                    <a:pt x="8583" y="1905"/>
                  </a:lnTo>
                  <a:lnTo>
                    <a:pt x="8130" y="1698"/>
                  </a:lnTo>
                  <a:lnTo>
                    <a:pt x="7678" y="1490"/>
                  </a:lnTo>
                  <a:lnTo>
                    <a:pt x="7206" y="1302"/>
                  </a:lnTo>
                  <a:lnTo>
                    <a:pt x="6753" y="1132"/>
                  </a:lnTo>
                  <a:lnTo>
                    <a:pt x="6282" y="962"/>
                  </a:lnTo>
                  <a:lnTo>
                    <a:pt x="5810" y="811"/>
                  </a:lnTo>
                  <a:lnTo>
                    <a:pt x="5320" y="679"/>
                  </a:lnTo>
                  <a:lnTo>
                    <a:pt x="4848" y="547"/>
                  </a:lnTo>
                  <a:lnTo>
                    <a:pt x="4377" y="434"/>
                  </a:lnTo>
                  <a:lnTo>
                    <a:pt x="3886" y="340"/>
                  </a:lnTo>
                  <a:lnTo>
                    <a:pt x="3415" y="245"/>
                  </a:lnTo>
                  <a:lnTo>
                    <a:pt x="2924" y="170"/>
                  </a:lnTo>
                  <a:lnTo>
                    <a:pt x="2434" y="113"/>
                  </a:lnTo>
                  <a:lnTo>
                    <a:pt x="1944" y="57"/>
                  </a:lnTo>
                  <a:lnTo>
                    <a:pt x="1453" y="19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9" name="Google Shape;4789;p26"/>
            <p:cNvSpPr/>
            <p:nvPr/>
          </p:nvSpPr>
          <p:spPr>
            <a:xfrm>
              <a:off x="467300" y="485725"/>
              <a:ext cx="470125" cy="504075"/>
            </a:xfrm>
            <a:custGeom>
              <a:avLst/>
              <a:gdLst/>
              <a:ahLst/>
              <a:cxnLst/>
              <a:rect l="l" t="t" r="r" b="b"/>
              <a:pathLst>
                <a:path w="18805" h="20163" extrusionOk="0">
                  <a:moveTo>
                    <a:pt x="0" y="0"/>
                  </a:moveTo>
                  <a:lnTo>
                    <a:pt x="0" y="490"/>
                  </a:lnTo>
                  <a:lnTo>
                    <a:pt x="0" y="981"/>
                  </a:lnTo>
                  <a:lnTo>
                    <a:pt x="19" y="1471"/>
                  </a:lnTo>
                  <a:lnTo>
                    <a:pt x="57" y="1962"/>
                  </a:lnTo>
                  <a:lnTo>
                    <a:pt x="94" y="2433"/>
                  </a:lnTo>
                  <a:lnTo>
                    <a:pt x="151" y="2924"/>
                  </a:lnTo>
                  <a:lnTo>
                    <a:pt x="226" y="3414"/>
                  </a:lnTo>
                  <a:lnTo>
                    <a:pt x="321" y="3904"/>
                  </a:lnTo>
                  <a:lnTo>
                    <a:pt x="415" y="4376"/>
                  </a:lnTo>
                  <a:lnTo>
                    <a:pt x="547" y="4866"/>
                  </a:lnTo>
                  <a:lnTo>
                    <a:pt x="660" y="5338"/>
                  </a:lnTo>
                  <a:lnTo>
                    <a:pt x="811" y="5809"/>
                  </a:lnTo>
                  <a:lnTo>
                    <a:pt x="962" y="6281"/>
                  </a:lnTo>
                  <a:lnTo>
                    <a:pt x="1113" y="6752"/>
                  </a:lnTo>
                  <a:lnTo>
                    <a:pt x="1302" y="7224"/>
                  </a:lnTo>
                  <a:lnTo>
                    <a:pt x="1471" y="7677"/>
                  </a:lnTo>
                  <a:lnTo>
                    <a:pt x="1679" y="8129"/>
                  </a:lnTo>
                  <a:lnTo>
                    <a:pt x="1905" y="8582"/>
                  </a:lnTo>
                  <a:lnTo>
                    <a:pt x="2131" y="9035"/>
                  </a:lnTo>
                  <a:lnTo>
                    <a:pt x="2358" y="9468"/>
                  </a:lnTo>
                  <a:lnTo>
                    <a:pt x="2603" y="9902"/>
                  </a:lnTo>
                  <a:lnTo>
                    <a:pt x="2867" y="10336"/>
                  </a:lnTo>
                  <a:lnTo>
                    <a:pt x="3131" y="10770"/>
                  </a:lnTo>
                  <a:lnTo>
                    <a:pt x="3414" y="11185"/>
                  </a:lnTo>
                  <a:lnTo>
                    <a:pt x="3716" y="11581"/>
                  </a:lnTo>
                  <a:lnTo>
                    <a:pt x="4018" y="11996"/>
                  </a:lnTo>
                  <a:lnTo>
                    <a:pt x="4319" y="12373"/>
                  </a:lnTo>
                  <a:lnTo>
                    <a:pt x="4640" y="12769"/>
                  </a:lnTo>
                  <a:lnTo>
                    <a:pt x="5319" y="13524"/>
                  </a:lnTo>
                  <a:lnTo>
                    <a:pt x="6017" y="14240"/>
                  </a:lnTo>
                  <a:lnTo>
                    <a:pt x="6375" y="14580"/>
                  </a:lnTo>
                  <a:lnTo>
                    <a:pt x="6752" y="14919"/>
                  </a:lnTo>
                  <a:lnTo>
                    <a:pt x="7130" y="15240"/>
                  </a:lnTo>
                  <a:lnTo>
                    <a:pt x="7526" y="15561"/>
                  </a:lnTo>
                  <a:lnTo>
                    <a:pt x="8318" y="16164"/>
                  </a:lnTo>
                  <a:lnTo>
                    <a:pt x="9148" y="16730"/>
                  </a:lnTo>
                  <a:lnTo>
                    <a:pt x="9997" y="17258"/>
                  </a:lnTo>
                  <a:lnTo>
                    <a:pt x="10864" y="17749"/>
                  </a:lnTo>
                  <a:lnTo>
                    <a:pt x="11732" y="18201"/>
                  </a:lnTo>
                  <a:lnTo>
                    <a:pt x="12637" y="18597"/>
                  </a:lnTo>
                  <a:lnTo>
                    <a:pt x="13335" y="18880"/>
                  </a:lnTo>
                  <a:lnTo>
                    <a:pt x="14052" y="19144"/>
                  </a:lnTo>
                  <a:lnTo>
                    <a:pt x="14750" y="19371"/>
                  </a:lnTo>
                  <a:lnTo>
                    <a:pt x="15485" y="19597"/>
                  </a:lnTo>
                  <a:lnTo>
                    <a:pt x="16202" y="19786"/>
                  </a:lnTo>
                  <a:lnTo>
                    <a:pt x="16938" y="19936"/>
                  </a:lnTo>
                  <a:lnTo>
                    <a:pt x="17673" y="20069"/>
                  </a:lnTo>
                  <a:lnTo>
                    <a:pt x="18409" y="20163"/>
                  </a:lnTo>
                  <a:lnTo>
                    <a:pt x="18484" y="20163"/>
                  </a:lnTo>
                  <a:lnTo>
                    <a:pt x="18541" y="20144"/>
                  </a:lnTo>
                  <a:lnTo>
                    <a:pt x="18597" y="20125"/>
                  </a:lnTo>
                  <a:lnTo>
                    <a:pt x="18654" y="20087"/>
                  </a:lnTo>
                  <a:lnTo>
                    <a:pt x="18748" y="20012"/>
                  </a:lnTo>
                  <a:lnTo>
                    <a:pt x="18786" y="19899"/>
                  </a:lnTo>
                  <a:lnTo>
                    <a:pt x="18805" y="19786"/>
                  </a:lnTo>
                  <a:lnTo>
                    <a:pt x="18786" y="19654"/>
                  </a:lnTo>
                  <a:lnTo>
                    <a:pt x="18748" y="19597"/>
                  </a:lnTo>
                  <a:lnTo>
                    <a:pt x="18711" y="19559"/>
                  </a:lnTo>
                  <a:lnTo>
                    <a:pt x="18673" y="19503"/>
                  </a:lnTo>
                  <a:lnTo>
                    <a:pt x="18597" y="19465"/>
                  </a:lnTo>
                  <a:lnTo>
                    <a:pt x="17315" y="18824"/>
                  </a:lnTo>
                  <a:lnTo>
                    <a:pt x="16051" y="18164"/>
                  </a:lnTo>
                  <a:lnTo>
                    <a:pt x="14825" y="17466"/>
                  </a:lnTo>
                  <a:lnTo>
                    <a:pt x="13618" y="16730"/>
                  </a:lnTo>
                  <a:lnTo>
                    <a:pt x="12845" y="16240"/>
                  </a:lnTo>
                  <a:lnTo>
                    <a:pt x="12090" y="15730"/>
                  </a:lnTo>
                  <a:lnTo>
                    <a:pt x="11355" y="15202"/>
                  </a:lnTo>
                  <a:lnTo>
                    <a:pt x="10619" y="14655"/>
                  </a:lnTo>
                  <a:lnTo>
                    <a:pt x="9921" y="14089"/>
                  </a:lnTo>
                  <a:lnTo>
                    <a:pt x="9223" y="13505"/>
                  </a:lnTo>
                  <a:lnTo>
                    <a:pt x="8544" y="12901"/>
                  </a:lnTo>
                  <a:lnTo>
                    <a:pt x="7884" y="12298"/>
                  </a:lnTo>
                  <a:lnTo>
                    <a:pt x="7262" y="11656"/>
                  </a:lnTo>
                  <a:lnTo>
                    <a:pt x="6639" y="11015"/>
                  </a:lnTo>
                  <a:lnTo>
                    <a:pt x="6036" y="10336"/>
                  </a:lnTo>
                  <a:lnTo>
                    <a:pt x="5470" y="9657"/>
                  </a:lnTo>
                  <a:lnTo>
                    <a:pt x="4904" y="8940"/>
                  </a:lnTo>
                  <a:lnTo>
                    <a:pt x="4376" y="8205"/>
                  </a:lnTo>
                  <a:lnTo>
                    <a:pt x="3867" y="7469"/>
                  </a:lnTo>
                  <a:lnTo>
                    <a:pt x="3357" y="6715"/>
                  </a:lnTo>
                  <a:lnTo>
                    <a:pt x="2886" y="5922"/>
                  </a:lnTo>
                  <a:lnTo>
                    <a:pt x="2433" y="5130"/>
                  </a:lnTo>
                  <a:lnTo>
                    <a:pt x="1999" y="4319"/>
                  </a:lnTo>
                  <a:lnTo>
                    <a:pt x="1584" y="3471"/>
                  </a:lnTo>
                  <a:lnTo>
                    <a:pt x="1170" y="2641"/>
                  </a:lnTo>
                  <a:lnTo>
                    <a:pt x="773" y="17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90" name="Google Shape;4790;p26"/>
            <p:cNvSpPr/>
            <p:nvPr/>
          </p:nvSpPr>
          <p:spPr>
            <a:xfrm>
              <a:off x="0" y="10400"/>
              <a:ext cx="687525" cy="686575"/>
            </a:xfrm>
            <a:custGeom>
              <a:avLst/>
              <a:gdLst/>
              <a:ahLst/>
              <a:cxnLst/>
              <a:rect l="l" t="t" r="r" b="b"/>
              <a:pathLst>
                <a:path w="27501" h="27463" extrusionOk="0">
                  <a:moveTo>
                    <a:pt x="1" y="1"/>
                  </a:moveTo>
                  <a:lnTo>
                    <a:pt x="1" y="27463"/>
                  </a:lnTo>
                  <a:lnTo>
                    <a:pt x="717" y="27444"/>
                  </a:lnTo>
                  <a:lnTo>
                    <a:pt x="1415" y="27425"/>
                  </a:lnTo>
                  <a:lnTo>
                    <a:pt x="2113" y="27369"/>
                  </a:lnTo>
                  <a:lnTo>
                    <a:pt x="2811" y="27312"/>
                  </a:lnTo>
                  <a:lnTo>
                    <a:pt x="3490" y="27237"/>
                  </a:lnTo>
                  <a:lnTo>
                    <a:pt x="4188" y="27142"/>
                  </a:lnTo>
                  <a:lnTo>
                    <a:pt x="4867" y="27029"/>
                  </a:lnTo>
                  <a:lnTo>
                    <a:pt x="5546" y="26897"/>
                  </a:lnTo>
                  <a:lnTo>
                    <a:pt x="6206" y="26746"/>
                  </a:lnTo>
                  <a:lnTo>
                    <a:pt x="6866" y="26576"/>
                  </a:lnTo>
                  <a:lnTo>
                    <a:pt x="7526" y="26407"/>
                  </a:lnTo>
                  <a:lnTo>
                    <a:pt x="8167" y="26218"/>
                  </a:lnTo>
                  <a:lnTo>
                    <a:pt x="8809" y="26011"/>
                  </a:lnTo>
                  <a:lnTo>
                    <a:pt x="9450" y="25784"/>
                  </a:lnTo>
                  <a:lnTo>
                    <a:pt x="10072" y="25539"/>
                  </a:lnTo>
                  <a:lnTo>
                    <a:pt x="10695" y="25294"/>
                  </a:lnTo>
                  <a:lnTo>
                    <a:pt x="11298" y="25030"/>
                  </a:lnTo>
                  <a:lnTo>
                    <a:pt x="11902" y="24747"/>
                  </a:lnTo>
                  <a:lnTo>
                    <a:pt x="12506" y="24445"/>
                  </a:lnTo>
                  <a:lnTo>
                    <a:pt x="13090" y="24124"/>
                  </a:lnTo>
                  <a:lnTo>
                    <a:pt x="13675" y="23804"/>
                  </a:lnTo>
                  <a:lnTo>
                    <a:pt x="14241" y="23464"/>
                  </a:lnTo>
                  <a:lnTo>
                    <a:pt x="14807" y="23125"/>
                  </a:lnTo>
                  <a:lnTo>
                    <a:pt x="15354" y="22748"/>
                  </a:lnTo>
                  <a:lnTo>
                    <a:pt x="15901" y="22389"/>
                  </a:lnTo>
                  <a:lnTo>
                    <a:pt x="16429" y="21993"/>
                  </a:lnTo>
                  <a:lnTo>
                    <a:pt x="16957" y="21597"/>
                  </a:lnTo>
                  <a:lnTo>
                    <a:pt x="17466" y="21182"/>
                  </a:lnTo>
                  <a:lnTo>
                    <a:pt x="17975" y="20748"/>
                  </a:lnTo>
                  <a:lnTo>
                    <a:pt x="18466" y="20314"/>
                  </a:lnTo>
                  <a:lnTo>
                    <a:pt x="18956" y="19862"/>
                  </a:lnTo>
                  <a:lnTo>
                    <a:pt x="19428" y="19409"/>
                  </a:lnTo>
                  <a:lnTo>
                    <a:pt x="19880" y="18938"/>
                  </a:lnTo>
                  <a:lnTo>
                    <a:pt x="20333" y="18447"/>
                  </a:lnTo>
                  <a:lnTo>
                    <a:pt x="20767" y="17957"/>
                  </a:lnTo>
                  <a:lnTo>
                    <a:pt x="21201" y="17448"/>
                  </a:lnTo>
                  <a:lnTo>
                    <a:pt x="21616" y="16938"/>
                  </a:lnTo>
                  <a:lnTo>
                    <a:pt x="22012" y="16410"/>
                  </a:lnTo>
                  <a:lnTo>
                    <a:pt x="22408" y="15882"/>
                  </a:lnTo>
                  <a:lnTo>
                    <a:pt x="22785" y="15335"/>
                  </a:lnTo>
                  <a:lnTo>
                    <a:pt x="23143" y="14788"/>
                  </a:lnTo>
                  <a:lnTo>
                    <a:pt x="23502" y="14222"/>
                  </a:lnTo>
                  <a:lnTo>
                    <a:pt x="23841" y="13656"/>
                  </a:lnTo>
                  <a:lnTo>
                    <a:pt x="24162" y="13072"/>
                  </a:lnTo>
                  <a:lnTo>
                    <a:pt x="24483" y="12487"/>
                  </a:lnTo>
                  <a:lnTo>
                    <a:pt x="24765" y="11902"/>
                  </a:lnTo>
                  <a:lnTo>
                    <a:pt x="25048" y="11299"/>
                  </a:lnTo>
                  <a:lnTo>
                    <a:pt x="25331" y="10676"/>
                  </a:lnTo>
                  <a:lnTo>
                    <a:pt x="25577" y="10054"/>
                  </a:lnTo>
                  <a:lnTo>
                    <a:pt x="25822" y="9431"/>
                  </a:lnTo>
                  <a:lnTo>
                    <a:pt x="26048" y="8790"/>
                  </a:lnTo>
                  <a:lnTo>
                    <a:pt x="26256" y="8149"/>
                  </a:lnTo>
                  <a:lnTo>
                    <a:pt x="26444" y="7508"/>
                  </a:lnTo>
                  <a:lnTo>
                    <a:pt x="26633" y="6847"/>
                  </a:lnTo>
                  <a:lnTo>
                    <a:pt x="26784" y="6187"/>
                  </a:lnTo>
                  <a:lnTo>
                    <a:pt x="26935" y="5527"/>
                  </a:lnTo>
                  <a:lnTo>
                    <a:pt x="27067" y="4848"/>
                  </a:lnTo>
                  <a:lnTo>
                    <a:pt x="27180" y="4169"/>
                  </a:lnTo>
                  <a:lnTo>
                    <a:pt x="27274" y="3490"/>
                  </a:lnTo>
                  <a:lnTo>
                    <a:pt x="27349" y="2792"/>
                  </a:lnTo>
                  <a:lnTo>
                    <a:pt x="27425" y="2113"/>
                  </a:lnTo>
                  <a:lnTo>
                    <a:pt x="27463" y="1415"/>
                  </a:lnTo>
                  <a:lnTo>
                    <a:pt x="27500" y="699"/>
                  </a:lnTo>
                  <a:lnTo>
                    <a:pt x="27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91" name="Google Shape;4791;p26"/>
            <p:cNvSpPr/>
            <p:nvPr/>
          </p:nvSpPr>
          <p:spPr>
            <a:xfrm>
              <a:off x="41975" y="59925"/>
              <a:ext cx="457400" cy="457400"/>
            </a:xfrm>
            <a:custGeom>
              <a:avLst/>
              <a:gdLst/>
              <a:ahLst/>
              <a:cxnLst/>
              <a:rect l="l" t="t" r="r" b="b"/>
              <a:pathLst>
                <a:path w="18296" h="18296" extrusionOk="0">
                  <a:moveTo>
                    <a:pt x="8129" y="0"/>
                  </a:moveTo>
                  <a:lnTo>
                    <a:pt x="7545" y="19"/>
                  </a:lnTo>
                  <a:lnTo>
                    <a:pt x="6960" y="38"/>
                  </a:lnTo>
                  <a:lnTo>
                    <a:pt x="6394" y="76"/>
                  </a:lnTo>
                  <a:lnTo>
                    <a:pt x="5809" y="132"/>
                  </a:lnTo>
                  <a:lnTo>
                    <a:pt x="5244" y="208"/>
                  </a:lnTo>
                  <a:lnTo>
                    <a:pt x="4678" y="302"/>
                  </a:lnTo>
                  <a:lnTo>
                    <a:pt x="4112" y="415"/>
                  </a:lnTo>
                  <a:lnTo>
                    <a:pt x="3546" y="547"/>
                  </a:lnTo>
                  <a:lnTo>
                    <a:pt x="2999" y="698"/>
                  </a:lnTo>
                  <a:lnTo>
                    <a:pt x="2452" y="868"/>
                  </a:lnTo>
                  <a:lnTo>
                    <a:pt x="1886" y="1075"/>
                  </a:lnTo>
                  <a:lnTo>
                    <a:pt x="1358" y="1302"/>
                  </a:lnTo>
                  <a:lnTo>
                    <a:pt x="1283" y="1302"/>
                  </a:lnTo>
                  <a:lnTo>
                    <a:pt x="1283" y="1339"/>
                  </a:lnTo>
                  <a:lnTo>
                    <a:pt x="1283" y="1377"/>
                  </a:lnTo>
                  <a:lnTo>
                    <a:pt x="1056" y="1924"/>
                  </a:lnTo>
                  <a:lnTo>
                    <a:pt x="849" y="2471"/>
                  </a:lnTo>
                  <a:lnTo>
                    <a:pt x="679" y="3018"/>
                  </a:lnTo>
                  <a:lnTo>
                    <a:pt x="528" y="3584"/>
                  </a:lnTo>
                  <a:lnTo>
                    <a:pt x="396" y="4131"/>
                  </a:lnTo>
                  <a:lnTo>
                    <a:pt x="302" y="4697"/>
                  </a:lnTo>
                  <a:lnTo>
                    <a:pt x="208" y="5263"/>
                  </a:lnTo>
                  <a:lnTo>
                    <a:pt x="132" y="5828"/>
                  </a:lnTo>
                  <a:lnTo>
                    <a:pt x="76" y="6394"/>
                  </a:lnTo>
                  <a:lnTo>
                    <a:pt x="19" y="6979"/>
                  </a:lnTo>
                  <a:lnTo>
                    <a:pt x="0" y="7564"/>
                  </a:lnTo>
                  <a:lnTo>
                    <a:pt x="0" y="8129"/>
                  </a:lnTo>
                  <a:lnTo>
                    <a:pt x="0" y="8714"/>
                  </a:lnTo>
                  <a:lnTo>
                    <a:pt x="19" y="9299"/>
                  </a:lnTo>
                  <a:lnTo>
                    <a:pt x="76" y="9884"/>
                  </a:lnTo>
                  <a:lnTo>
                    <a:pt x="132" y="10449"/>
                  </a:lnTo>
                  <a:lnTo>
                    <a:pt x="208" y="11034"/>
                  </a:lnTo>
                  <a:lnTo>
                    <a:pt x="302" y="11619"/>
                  </a:lnTo>
                  <a:lnTo>
                    <a:pt x="415" y="12185"/>
                  </a:lnTo>
                  <a:lnTo>
                    <a:pt x="547" y="12769"/>
                  </a:lnTo>
                  <a:lnTo>
                    <a:pt x="698" y="13335"/>
                  </a:lnTo>
                  <a:lnTo>
                    <a:pt x="887" y="13901"/>
                  </a:lnTo>
                  <a:lnTo>
                    <a:pt x="1094" y="14448"/>
                  </a:lnTo>
                  <a:lnTo>
                    <a:pt x="1320" y="15014"/>
                  </a:lnTo>
                  <a:lnTo>
                    <a:pt x="1509" y="15448"/>
                  </a:lnTo>
                  <a:lnTo>
                    <a:pt x="1735" y="15881"/>
                  </a:lnTo>
                  <a:lnTo>
                    <a:pt x="1981" y="16296"/>
                  </a:lnTo>
                  <a:lnTo>
                    <a:pt x="2226" y="16730"/>
                  </a:lnTo>
                  <a:lnTo>
                    <a:pt x="2509" y="17126"/>
                  </a:lnTo>
                  <a:lnTo>
                    <a:pt x="2811" y="17504"/>
                  </a:lnTo>
                  <a:lnTo>
                    <a:pt x="3131" y="17881"/>
                  </a:lnTo>
                  <a:lnTo>
                    <a:pt x="3471" y="18220"/>
                  </a:lnTo>
                  <a:lnTo>
                    <a:pt x="3565" y="18277"/>
                  </a:lnTo>
                  <a:lnTo>
                    <a:pt x="3640" y="18296"/>
                  </a:lnTo>
                  <a:lnTo>
                    <a:pt x="3735" y="18296"/>
                  </a:lnTo>
                  <a:lnTo>
                    <a:pt x="3829" y="18258"/>
                  </a:lnTo>
                  <a:lnTo>
                    <a:pt x="3904" y="18201"/>
                  </a:lnTo>
                  <a:lnTo>
                    <a:pt x="3942" y="18126"/>
                  </a:lnTo>
                  <a:lnTo>
                    <a:pt x="3980" y="18032"/>
                  </a:lnTo>
                  <a:lnTo>
                    <a:pt x="3980" y="17918"/>
                  </a:lnTo>
                  <a:lnTo>
                    <a:pt x="3791" y="17032"/>
                  </a:lnTo>
                  <a:lnTo>
                    <a:pt x="3622" y="16146"/>
                  </a:lnTo>
                  <a:lnTo>
                    <a:pt x="3490" y="15278"/>
                  </a:lnTo>
                  <a:lnTo>
                    <a:pt x="3357" y="14410"/>
                  </a:lnTo>
                  <a:lnTo>
                    <a:pt x="3188" y="13354"/>
                  </a:lnTo>
                  <a:lnTo>
                    <a:pt x="3056" y="12279"/>
                  </a:lnTo>
                  <a:lnTo>
                    <a:pt x="2811" y="10148"/>
                  </a:lnTo>
                  <a:lnTo>
                    <a:pt x="2565" y="8167"/>
                  </a:lnTo>
                  <a:lnTo>
                    <a:pt x="2282" y="6168"/>
                  </a:lnTo>
                  <a:lnTo>
                    <a:pt x="2660" y="7224"/>
                  </a:lnTo>
                  <a:lnTo>
                    <a:pt x="2867" y="7733"/>
                  </a:lnTo>
                  <a:lnTo>
                    <a:pt x="3075" y="8261"/>
                  </a:lnTo>
                  <a:lnTo>
                    <a:pt x="3282" y="8752"/>
                  </a:lnTo>
                  <a:lnTo>
                    <a:pt x="3527" y="9261"/>
                  </a:lnTo>
                  <a:lnTo>
                    <a:pt x="3754" y="9770"/>
                  </a:lnTo>
                  <a:lnTo>
                    <a:pt x="4018" y="10261"/>
                  </a:lnTo>
                  <a:lnTo>
                    <a:pt x="4301" y="10770"/>
                  </a:lnTo>
                  <a:lnTo>
                    <a:pt x="4583" y="11279"/>
                  </a:lnTo>
                  <a:lnTo>
                    <a:pt x="4885" y="11789"/>
                  </a:lnTo>
                  <a:lnTo>
                    <a:pt x="5187" y="12279"/>
                  </a:lnTo>
                  <a:lnTo>
                    <a:pt x="5508" y="12769"/>
                  </a:lnTo>
                  <a:lnTo>
                    <a:pt x="5847" y="13260"/>
                  </a:lnTo>
                  <a:lnTo>
                    <a:pt x="6206" y="13731"/>
                  </a:lnTo>
                  <a:lnTo>
                    <a:pt x="6564" y="14184"/>
                  </a:lnTo>
                  <a:lnTo>
                    <a:pt x="7186" y="14920"/>
                  </a:lnTo>
                  <a:lnTo>
                    <a:pt x="7526" y="15278"/>
                  </a:lnTo>
                  <a:lnTo>
                    <a:pt x="7865" y="15617"/>
                  </a:lnTo>
                  <a:lnTo>
                    <a:pt x="8205" y="15957"/>
                  </a:lnTo>
                  <a:lnTo>
                    <a:pt x="8563" y="16278"/>
                  </a:lnTo>
                  <a:lnTo>
                    <a:pt x="8940" y="16579"/>
                  </a:lnTo>
                  <a:lnTo>
                    <a:pt x="9337" y="16881"/>
                  </a:lnTo>
                  <a:lnTo>
                    <a:pt x="9431" y="16919"/>
                  </a:lnTo>
                  <a:lnTo>
                    <a:pt x="9525" y="16938"/>
                  </a:lnTo>
                  <a:lnTo>
                    <a:pt x="9619" y="16919"/>
                  </a:lnTo>
                  <a:lnTo>
                    <a:pt x="9695" y="16881"/>
                  </a:lnTo>
                  <a:lnTo>
                    <a:pt x="9770" y="16806"/>
                  </a:lnTo>
                  <a:lnTo>
                    <a:pt x="9808" y="16730"/>
                  </a:lnTo>
                  <a:lnTo>
                    <a:pt x="9827" y="16636"/>
                  </a:lnTo>
                  <a:lnTo>
                    <a:pt x="9808" y="16523"/>
                  </a:lnTo>
                  <a:lnTo>
                    <a:pt x="9450" y="15636"/>
                  </a:lnTo>
                  <a:lnTo>
                    <a:pt x="9110" y="14769"/>
                  </a:lnTo>
                  <a:lnTo>
                    <a:pt x="8752" y="13920"/>
                  </a:lnTo>
                  <a:lnTo>
                    <a:pt x="8375" y="13071"/>
                  </a:lnTo>
                  <a:lnTo>
                    <a:pt x="7903" y="12053"/>
                  </a:lnTo>
                  <a:lnTo>
                    <a:pt x="7413" y="11034"/>
                  </a:lnTo>
                  <a:lnTo>
                    <a:pt x="6922" y="10016"/>
                  </a:lnTo>
                  <a:lnTo>
                    <a:pt x="6394" y="9016"/>
                  </a:lnTo>
                  <a:lnTo>
                    <a:pt x="5923" y="8129"/>
                  </a:lnTo>
                  <a:lnTo>
                    <a:pt x="5432" y="7262"/>
                  </a:lnTo>
                  <a:lnTo>
                    <a:pt x="6300" y="8205"/>
                  </a:lnTo>
                  <a:lnTo>
                    <a:pt x="7186" y="9129"/>
                  </a:lnTo>
                  <a:lnTo>
                    <a:pt x="8073" y="9978"/>
                  </a:lnTo>
                  <a:lnTo>
                    <a:pt x="8978" y="10808"/>
                  </a:lnTo>
                  <a:lnTo>
                    <a:pt x="9921" y="11619"/>
                  </a:lnTo>
                  <a:lnTo>
                    <a:pt x="10883" y="12392"/>
                  </a:lnTo>
                  <a:lnTo>
                    <a:pt x="11675" y="12996"/>
                  </a:lnTo>
                  <a:lnTo>
                    <a:pt x="12486" y="13580"/>
                  </a:lnTo>
                  <a:lnTo>
                    <a:pt x="13335" y="14127"/>
                  </a:lnTo>
                  <a:lnTo>
                    <a:pt x="13769" y="14410"/>
                  </a:lnTo>
                  <a:lnTo>
                    <a:pt x="14222" y="14655"/>
                  </a:lnTo>
                  <a:lnTo>
                    <a:pt x="14316" y="14693"/>
                  </a:lnTo>
                  <a:lnTo>
                    <a:pt x="14410" y="14693"/>
                  </a:lnTo>
                  <a:lnTo>
                    <a:pt x="14505" y="14655"/>
                  </a:lnTo>
                  <a:lnTo>
                    <a:pt x="14580" y="14599"/>
                  </a:lnTo>
                  <a:lnTo>
                    <a:pt x="14637" y="14523"/>
                  </a:lnTo>
                  <a:lnTo>
                    <a:pt x="14674" y="14448"/>
                  </a:lnTo>
                  <a:lnTo>
                    <a:pt x="14674" y="14335"/>
                  </a:lnTo>
                  <a:lnTo>
                    <a:pt x="14637" y="14241"/>
                  </a:lnTo>
                  <a:lnTo>
                    <a:pt x="14373" y="13788"/>
                  </a:lnTo>
                  <a:lnTo>
                    <a:pt x="14108" y="13354"/>
                  </a:lnTo>
                  <a:lnTo>
                    <a:pt x="13561" y="12524"/>
                  </a:lnTo>
                  <a:lnTo>
                    <a:pt x="12977" y="11694"/>
                  </a:lnTo>
                  <a:lnTo>
                    <a:pt x="12373" y="10902"/>
                  </a:lnTo>
                  <a:lnTo>
                    <a:pt x="11600" y="9940"/>
                  </a:lnTo>
                  <a:lnTo>
                    <a:pt x="10789" y="9016"/>
                  </a:lnTo>
                  <a:lnTo>
                    <a:pt x="9959" y="8092"/>
                  </a:lnTo>
                  <a:lnTo>
                    <a:pt x="9091" y="7224"/>
                  </a:lnTo>
                  <a:lnTo>
                    <a:pt x="8620" y="6753"/>
                  </a:lnTo>
                  <a:lnTo>
                    <a:pt x="8148" y="6300"/>
                  </a:lnTo>
                  <a:lnTo>
                    <a:pt x="7167" y="5395"/>
                  </a:lnTo>
                  <a:lnTo>
                    <a:pt x="8073" y="5904"/>
                  </a:lnTo>
                  <a:lnTo>
                    <a:pt x="8997" y="6413"/>
                  </a:lnTo>
                  <a:lnTo>
                    <a:pt x="9997" y="6922"/>
                  </a:lnTo>
                  <a:lnTo>
                    <a:pt x="11015" y="7432"/>
                  </a:lnTo>
                  <a:lnTo>
                    <a:pt x="12034" y="7903"/>
                  </a:lnTo>
                  <a:lnTo>
                    <a:pt x="13071" y="8375"/>
                  </a:lnTo>
                  <a:lnTo>
                    <a:pt x="13920" y="8752"/>
                  </a:lnTo>
                  <a:lnTo>
                    <a:pt x="14769" y="9110"/>
                  </a:lnTo>
                  <a:lnTo>
                    <a:pt x="15636" y="9469"/>
                  </a:lnTo>
                  <a:lnTo>
                    <a:pt x="16523" y="9808"/>
                  </a:lnTo>
                  <a:lnTo>
                    <a:pt x="16617" y="9827"/>
                  </a:lnTo>
                  <a:lnTo>
                    <a:pt x="16711" y="9808"/>
                  </a:lnTo>
                  <a:lnTo>
                    <a:pt x="16806" y="9770"/>
                  </a:lnTo>
                  <a:lnTo>
                    <a:pt x="16862" y="9714"/>
                  </a:lnTo>
                  <a:lnTo>
                    <a:pt x="16919" y="9619"/>
                  </a:lnTo>
                  <a:lnTo>
                    <a:pt x="16938" y="9525"/>
                  </a:lnTo>
                  <a:lnTo>
                    <a:pt x="16919" y="9431"/>
                  </a:lnTo>
                  <a:lnTo>
                    <a:pt x="16862" y="9337"/>
                  </a:lnTo>
                  <a:lnTo>
                    <a:pt x="16579" y="8959"/>
                  </a:lnTo>
                  <a:lnTo>
                    <a:pt x="16259" y="8582"/>
                  </a:lnTo>
                  <a:lnTo>
                    <a:pt x="15938" y="8224"/>
                  </a:lnTo>
                  <a:lnTo>
                    <a:pt x="15617" y="7865"/>
                  </a:lnTo>
                  <a:lnTo>
                    <a:pt x="15259" y="7526"/>
                  </a:lnTo>
                  <a:lnTo>
                    <a:pt x="14901" y="7205"/>
                  </a:lnTo>
                  <a:lnTo>
                    <a:pt x="14184" y="6583"/>
                  </a:lnTo>
                  <a:lnTo>
                    <a:pt x="13712" y="6206"/>
                  </a:lnTo>
                  <a:lnTo>
                    <a:pt x="13241" y="5866"/>
                  </a:lnTo>
                  <a:lnTo>
                    <a:pt x="12769" y="5527"/>
                  </a:lnTo>
                  <a:lnTo>
                    <a:pt x="12279" y="5206"/>
                  </a:lnTo>
                  <a:lnTo>
                    <a:pt x="11770" y="4885"/>
                  </a:lnTo>
                  <a:lnTo>
                    <a:pt x="11279" y="4583"/>
                  </a:lnTo>
                  <a:lnTo>
                    <a:pt x="10770" y="4301"/>
                  </a:lnTo>
                  <a:lnTo>
                    <a:pt x="10242" y="4018"/>
                  </a:lnTo>
                  <a:lnTo>
                    <a:pt x="9751" y="3772"/>
                  </a:lnTo>
                  <a:lnTo>
                    <a:pt x="9261" y="3527"/>
                  </a:lnTo>
                  <a:lnTo>
                    <a:pt x="8752" y="3301"/>
                  </a:lnTo>
                  <a:lnTo>
                    <a:pt x="8243" y="3075"/>
                  </a:lnTo>
                  <a:lnTo>
                    <a:pt x="7733" y="2867"/>
                  </a:lnTo>
                  <a:lnTo>
                    <a:pt x="7205" y="2660"/>
                  </a:lnTo>
                  <a:lnTo>
                    <a:pt x="6168" y="2301"/>
                  </a:lnTo>
                  <a:lnTo>
                    <a:pt x="6168" y="2301"/>
                  </a:lnTo>
                  <a:lnTo>
                    <a:pt x="8167" y="2565"/>
                  </a:lnTo>
                  <a:lnTo>
                    <a:pt x="10129" y="2811"/>
                  </a:lnTo>
                  <a:lnTo>
                    <a:pt x="12279" y="3075"/>
                  </a:lnTo>
                  <a:lnTo>
                    <a:pt x="13335" y="3207"/>
                  </a:lnTo>
                  <a:lnTo>
                    <a:pt x="14410" y="3358"/>
                  </a:lnTo>
                  <a:lnTo>
                    <a:pt x="15278" y="3490"/>
                  </a:lnTo>
                  <a:lnTo>
                    <a:pt x="16145" y="3640"/>
                  </a:lnTo>
                  <a:lnTo>
                    <a:pt x="17013" y="3791"/>
                  </a:lnTo>
                  <a:lnTo>
                    <a:pt x="17918" y="3980"/>
                  </a:lnTo>
                  <a:lnTo>
                    <a:pt x="18032" y="3980"/>
                  </a:lnTo>
                  <a:lnTo>
                    <a:pt x="18107" y="3961"/>
                  </a:lnTo>
                  <a:lnTo>
                    <a:pt x="18201" y="3904"/>
                  </a:lnTo>
                  <a:lnTo>
                    <a:pt x="18258" y="3829"/>
                  </a:lnTo>
                  <a:lnTo>
                    <a:pt x="18296" y="3754"/>
                  </a:lnTo>
                  <a:lnTo>
                    <a:pt x="18296" y="3659"/>
                  </a:lnTo>
                  <a:lnTo>
                    <a:pt x="18277" y="3565"/>
                  </a:lnTo>
                  <a:lnTo>
                    <a:pt x="18220" y="3471"/>
                  </a:lnTo>
                  <a:lnTo>
                    <a:pt x="17862" y="3131"/>
                  </a:lnTo>
                  <a:lnTo>
                    <a:pt x="17504" y="2811"/>
                  </a:lnTo>
                  <a:lnTo>
                    <a:pt x="17107" y="2509"/>
                  </a:lnTo>
                  <a:lnTo>
                    <a:pt x="16711" y="2245"/>
                  </a:lnTo>
                  <a:lnTo>
                    <a:pt x="16296" y="1981"/>
                  </a:lnTo>
                  <a:lnTo>
                    <a:pt x="15863" y="1754"/>
                  </a:lnTo>
                  <a:lnTo>
                    <a:pt x="15429" y="1528"/>
                  </a:lnTo>
                  <a:lnTo>
                    <a:pt x="14995" y="1320"/>
                  </a:lnTo>
                  <a:lnTo>
                    <a:pt x="14448" y="1094"/>
                  </a:lnTo>
                  <a:lnTo>
                    <a:pt x="13882" y="887"/>
                  </a:lnTo>
                  <a:lnTo>
                    <a:pt x="13316" y="717"/>
                  </a:lnTo>
                  <a:lnTo>
                    <a:pt x="12750" y="566"/>
                  </a:lnTo>
                  <a:lnTo>
                    <a:pt x="12185" y="434"/>
                  </a:lnTo>
                  <a:lnTo>
                    <a:pt x="11600" y="321"/>
                  </a:lnTo>
                  <a:lnTo>
                    <a:pt x="11034" y="227"/>
                  </a:lnTo>
                  <a:lnTo>
                    <a:pt x="10449" y="132"/>
                  </a:lnTo>
                  <a:lnTo>
                    <a:pt x="9865" y="76"/>
                  </a:lnTo>
                  <a:lnTo>
                    <a:pt x="9280" y="38"/>
                  </a:lnTo>
                  <a:lnTo>
                    <a:pt x="8714" y="19"/>
                  </a:lnTo>
                  <a:lnTo>
                    <a:pt x="812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56549859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75" y="1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" name="Google Shape;112;p4"/>
          <p:cNvSpPr/>
          <p:nvPr/>
        </p:nvSpPr>
        <p:spPr>
          <a:xfrm>
            <a:off x="332395" y="170116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" name="Google Shape;113;p4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685800" y="1152475"/>
            <a:ext cx="77724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099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681056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6018850" y="1146775"/>
            <a:ext cx="2453700" cy="165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5200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441075" y="3838375"/>
            <a:ext cx="5109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4794508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75" y="1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9" name="Google Shape;129;p6"/>
          <p:cNvSpPr/>
          <p:nvPr/>
        </p:nvSpPr>
        <p:spPr>
          <a:xfrm>
            <a:off x="332395" y="170116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0" name="Google Shape;130;p6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7230149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5"/>
          <p:cNvSpPr/>
          <p:nvPr/>
        </p:nvSpPr>
        <p:spPr>
          <a:xfrm>
            <a:off x="-75" y="1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6" name="Google Shape;216;p15"/>
          <p:cNvSpPr/>
          <p:nvPr/>
        </p:nvSpPr>
        <p:spPr>
          <a:xfrm>
            <a:off x="332395" y="170116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7" name="Google Shape;217;p15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8" name="Google Shape;218;p15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15"/>
          <p:cNvSpPr txBox="1">
            <a:spLocks noGrp="1"/>
          </p:cNvSpPr>
          <p:nvPr>
            <p:ph type="subTitle" idx="1"/>
          </p:nvPr>
        </p:nvSpPr>
        <p:spPr>
          <a:xfrm>
            <a:off x="1061600" y="18602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9pPr>
          </a:lstStyle>
          <a:p>
            <a:endParaRPr/>
          </a:p>
        </p:txBody>
      </p:sp>
      <p:sp>
        <p:nvSpPr>
          <p:cNvPr id="220" name="Google Shape;220;p15"/>
          <p:cNvSpPr txBox="1">
            <a:spLocks noGrp="1"/>
          </p:cNvSpPr>
          <p:nvPr>
            <p:ph type="subTitle" idx="2"/>
          </p:nvPr>
        </p:nvSpPr>
        <p:spPr>
          <a:xfrm>
            <a:off x="1061600" y="34959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9pPr>
          </a:lstStyle>
          <a:p>
            <a:endParaRPr/>
          </a:p>
        </p:txBody>
      </p:sp>
      <p:sp>
        <p:nvSpPr>
          <p:cNvPr id="221" name="Google Shape;221;p15"/>
          <p:cNvSpPr txBox="1">
            <a:spLocks noGrp="1"/>
          </p:cNvSpPr>
          <p:nvPr>
            <p:ph type="subTitle" idx="3"/>
          </p:nvPr>
        </p:nvSpPr>
        <p:spPr>
          <a:xfrm>
            <a:off x="3451500" y="18602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9pPr>
          </a:lstStyle>
          <a:p>
            <a:endParaRPr/>
          </a:p>
        </p:txBody>
      </p:sp>
      <p:sp>
        <p:nvSpPr>
          <p:cNvPr id="222" name="Google Shape;222;p15"/>
          <p:cNvSpPr txBox="1">
            <a:spLocks noGrp="1"/>
          </p:cNvSpPr>
          <p:nvPr>
            <p:ph type="subTitle" idx="4"/>
          </p:nvPr>
        </p:nvSpPr>
        <p:spPr>
          <a:xfrm>
            <a:off x="3451500" y="34959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9pPr>
          </a:lstStyle>
          <a:p>
            <a:endParaRPr/>
          </a:p>
        </p:txBody>
      </p:sp>
      <p:sp>
        <p:nvSpPr>
          <p:cNvPr id="223" name="Google Shape;223;p15"/>
          <p:cNvSpPr txBox="1">
            <a:spLocks noGrp="1"/>
          </p:cNvSpPr>
          <p:nvPr>
            <p:ph type="subTitle" idx="5"/>
          </p:nvPr>
        </p:nvSpPr>
        <p:spPr>
          <a:xfrm>
            <a:off x="5875550" y="18602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9pPr>
          </a:lstStyle>
          <a:p>
            <a:endParaRPr/>
          </a:p>
        </p:txBody>
      </p:sp>
      <p:sp>
        <p:nvSpPr>
          <p:cNvPr id="224" name="Google Shape;224;p15"/>
          <p:cNvSpPr txBox="1">
            <a:spLocks noGrp="1"/>
          </p:cNvSpPr>
          <p:nvPr>
            <p:ph type="subTitle" idx="6"/>
          </p:nvPr>
        </p:nvSpPr>
        <p:spPr>
          <a:xfrm>
            <a:off x="5875550" y="3495925"/>
            <a:ext cx="2241000" cy="3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 panose="020A0603040505020204"/>
              <a:buNone/>
              <a:defRPr sz="1601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9pPr>
          </a:lstStyle>
          <a:p>
            <a:endParaRPr/>
          </a:p>
        </p:txBody>
      </p:sp>
      <p:sp>
        <p:nvSpPr>
          <p:cNvPr id="225" name="Google Shape;225;p15"/>
          <p:cNvSpPr txBox="1">
            <a:spLocks noGrp="1"/>
          </p:cNvSpPr>
          <p:nvPr>
            <p:ph type="subTitle" idx="7"/>
          </p:nvPr>
        </p:nvSpPr>
        <p:spPr>
          <a:xfrm>
            <a:off x="1061588" y="227467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399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6" name="Google Shape;226;p15"/>
          <p:cNvSpPr txBox="1">
            <a:spLocks noGrp="1"/>
          </p:cNvSpPr>
          <p:nvPr>
            <p:ph type="subTitle" idx="8"/>
          </p:nvPr>
        </p:nvSpPr>
        <p:spPr>
          <a:xfrm>
            <a:off x="3451488" y="227467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399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7" name="Google Shape;227;p15"/>
          <p:cNvSpPr txBox="1">
            <a:spLocks noGrp="1"/>
          </p:cNvSpPr>
          <p:nvPr>
            <p:ph type="subTitle" idx="9"/>
          </p:nvPr>
        </p:nvSpPr>
        <p:spPr>
          <a:xfrm>
            <a:off x="5875538" y="227467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399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8" name="Google Shape;228;p15"/>
          <p:cNvSpPr txBox="1">
            <a:spLocks noGrp="1"/>
          </p:cNvSpPr>
          <p:nvPr>
            <p:ph type="subTitle" idx="13"/>
          </p:nvPr>
        </p:nvSpPr>
        <p:spPr>
          <a:xfrm>
            <a:off x="1061588" y="386342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399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9" name="Google Shape;229;p15"/>
          <p:cNvSpPr txBox="1">
            <a:spLocks noGrp="1"/>
          </p:cNvSpPr>
          <p:nvPr>
            <p:ph type="subTitle" idx="14"/>
          </p:nvPr>
        </p:nvSpPr>
        <p:spPr>
          <a:xfrm>
            <a:off x="3451488" y="386342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399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15"/>
          <p:cNvSpPr txBox="1">
            <a:spLocks noGrp="1"/>
          </p:cNvSpPr>
          <p:nvPr>
            <p:ph type="subTitle" idx="15"/>
          </p:nvPr>
        </p:nvSpPr>
        <p:spPr>
          <a:xfrm>
            <a:off x="5875538" y="3863425"/>
            <a:ext cx="2241000" cy="49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399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03024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75" y="1"/>
            <a:ext cx="9143916" cy="5136681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4" name="Google Shape;174;p11"/>
          <p:cNvSpPr/>
          <p:nvPr/>
        </p:nvSpPr>
        <p:spPr>
          <a:xfrm>
            <a:off x="332395" y="170116"/>
            <a:ext cx="8531705" cy="4789449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5" name="Google Shape;175;p11"/>
          <p:cNvSpPr/>
          <p:nvPr/>
        </p:nvSpPr>
        <p:spPr>
          <a:xfrm>
            <a:off x="311803" y="151249"/>
            <a:ext cx="8567604" cy="4817802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6" name="Google Shape;176;p11"/>
          <p:cNvGrpSpPr/>
          <p:nvPr/>
        </p:nvGrpSpPr>
        <p:grpSpPr>
          <a:xfrm>
            <a:off x="664006" y="536351"/>
            <a:ext cx="7453562" cy="4147729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430300" y="1822650"/>
            <a:ext cx="6283500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1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1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1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1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1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1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1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1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1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2438888" y="2990850"/>
            <a:ext cx="4266000" cy="44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399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289218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0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5" Type="http://schemas.openxmlformats.org/officeDocument/2006/relationships/slideLayout" Target="../slideLayouts/slideLayout32.xml"/><Relationship Id="rId4" Type="http://schemas.openxmlformats.org/officeDocument/2006/relationships/slideLayout" Target="../slideLayouts/slideLayout3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slideLayout" Target="../slideLayouts/slideLayout47.xml"/><Relationship Id="rId18" Type="http://schemas.openxmlformats.org/officeDocument/2006/relationships/theme" Target="../theme/theme5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17" Type="http://schemas.openxmlformats.org/officeDocument/2006/relationships/slideLayout" Target="../slideLayouts/slideLayout51.xml"/><Relationship Id="rId2" Type="http://schemas.openxmlformats.org/officeDocument/2006/relationships/slideLayout" Target="../slideLayouts/slideLayout36.xml"/><Relationship Id="rId16" Type="http://schemas.openxmlformats.org/officeDocument/2006/relationships/slideLayout" Target="../slideLayouts/slideLayout50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44.xml"/><Relationship Id="rId19" Type="http://schemas.openxmlformats.org/officeDocument/2006/relationships/image" Target="../media/image4.png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slideLayout" Target="../slideLayouts/slideLayout4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26" Type="http://schemas.openxmlformats.org/officeDocument/2006/relationships/theme" Target="../theme/theme7.xml"/><Relationship Id="rId3" Type="http://schemas.openxmlformats.org/officeDocument/2006/relationships/slideLayout" Target="../slideLayouts/slideLayout66.xml"/><Relationship Id="rId21" Type="http://schemas.openxmlformats.org/officeDocument/2006/relationships/slideLayout" Target="../slideLayouts/slideLayout84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5" Type="http://schemas.openxmlformats.org/officeDocument/2006/relationships/slideLayout" Target="../slideLayouts/slideLayout88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83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24" Type="http://schemas.openxmlformats.org/officeDocument/2006/relationships/slideLayout" Target="../slideLayouts/slideLayout87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23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Relationship Id="rId22" Type="http://schemas.openxmlformats.org/officeDocument/2006/relationships/slideLayout" Target="../slideLayouts/slideLayout85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1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5" Type="http://schemas.openxmlformats.org/officeDocument/2006/relationships/theme" Target="../theme/theme8.xml"/><Relationship Id="rId4" Type="http://schemas.openxmlformats.org/officeDocument/2006/relationships/slideLayout" Target="../slideLayouts/slideLayout9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763" r:id="rId3"/>
    <p:sldLayoutId id="2147483764" r:id="rId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5826835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6" r:id="rId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Slab"/>
              <a:buNone/>
              <a:defRPr sz="28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690687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  <p:sldLayoutId id="2147483724" r:id="rId15"/>
    <p:sldLayoutId id="2147483725" r:id="rId16"/>
    <p:sldLayoutId id="2147483726" r:id="rId17"/>
    <p:sldLayoutId id="2147483727" r:id="rId18"/>
    <p:sldLayoutId id="2147483728" r:id="rId19"/>
    <p:sldLayoutId id="2147483729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499919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2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65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-1"/>
            <a:ext cx="9144002" cy="5143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0716" y="0"/>
            <a:ext cx="9040416" cy="5143501"/>
            <a:chOff x="-14288" y="0"/>
            <a:chExt cx="12053888" cy="6858001"/>
          </a:xfrm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adFill flip="none" rotWithShape="1">
              <a:gsLst>
                <a:gs pos="0">
                  <a:schemeClr val="tx2"/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adFill flip="none" rotWithShape="1">
              <a:gsLst>
                <a:gs pos="0">
                  <a:schemeClr val="tx2">
                    <a:alpha val="80000"/>
                  </a:schemeClr>
                </a:gs>
                <a:gs pos="100000">
                  <a:schemeClr val="bg2">
                    <a:lumMod val="60000"/>
                    <a:lumOff val="40000"/>
                    <a:alpha val="6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56060" y="463888"/>
            <a:ext cx="7429499" cy="110892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56060" y="1687115"/>
            <a:ext cx="7429499" cy="26562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592691" y="4412457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8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A87A34-81AB-432B-8DAE-1953F412C126}" type="datetimeFigureOut">
              <a:rPr lang="en-US" dirty="0"/>
              <a:pPr/>
              <a:t>12/8/2024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56059" y="4412457"/>
            <a:ext cx="4679482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88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707241" y="4412456"/>
            <a:ext cx="578317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8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96264573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0" r:id="rId3"/>
    <p:sldLayoutId id="2147483771" r:id="rId4"/>
    <p:sldLayoutId id="2147483772" r:id="rId5"/>
    <p:sldLayoutId id="2147483773" r:id="rId6"/>
    <p:sldLayoutId id="2147483774" r:id="rId7"/>
    <p:sldLayoutId id="2147483775" r:id="rId8"/>
    <p:sldLayoutId id="2147483776" r:id="rId9"/>
    <p:sldLayoutId id="2147483777" r:id="rId10"/>
    <p:sldLayoutId id="2147483778" r:id="rId11"/>
    <p:sldLayoutId id="2147483779" r:id="rId12"/>
    <p:sldLayoutId id="2147483780" r:id="rId13"/>
    <p:sldLayoutId id="2147483781" r:id="rId14"/>
    <p:sldLayoutId id="2147483782" r:id="rId15"/>
    <p:sldLayoutId id="2147483783" r:id="rId16"/>
    <p:sldLayoutId id="2147483784" r:id="rId17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7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20000"/>
        </a:lnSpc>
        <a:spcBef>
          <a:spcPts val="75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120000"/>
        </a:lnSpc>
        <a:spcBef>
          <a:spcPts val="375"/>
        </a:spcBef>
        <a:buSzPct val="125000"/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120000"/>
        </a:lnSpc>
        <a:spcBef>
          <a:spcPts val="375"/>
        </a:spcBef>
        <a:buSzPct val="125000"/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120000"/>
        </a:lnSpc>
        <a:spcBef>
          <a:spcPts val="375"/>
        </a:spcBef>
        <a:buSzPct val="125000"/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120000"/>
        </a:lnSpc>
        <a:spcBef>
          <a:spcPts val="375"/>
        </a:spcBef>
        <a:buSzPct val="125000"/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120000"/>
        </a:lnSpc>
        <a:spcBef>
          <a:spcPts val="375"/>
        </a:spcBef>
        <a:buSzPct val="125000"/>
        <a:buFont typeface="Arial" panose="020B0604020202020204" pitchFamily="34" charset="0"/>
        <a:buChar char="•"/>
        <a:defRPr sz="10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120000"/>
        </a:lnSpc>
        <a:spcBef>
          <a:spcPts val="375"/>
        </a:spcBef>
        <a:buSzPct val="125000"/>
        <a:buFont typeface="Arial" panose="020B0604020202020204" pitchFamily="34" charset="0"/>
        <a:buChar char="•"/>
        <a:defRPr sz="10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120000"/>
        </a:lnSpc>
        <a:spcBef>
          <a:spcPts val="375"/>
        </a:spcBef>
        <a:buSzPct val="125000"/>
        <a:buFont typeface="Arial" panose="020B0604020202020204" pitchFamily="34" charset="0"/>
        <a:buChar char="•"/>
        <a:defRPr sz="10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120000"/>
        </a:lnSpc>
        <a:spcBef>
          <a:spcPts val="375"/>
        </a:spcBef>
        <a:buSzPct val="125000"/>
        <a:buFont typeface="Arial" panose="020B0604020202020204" pitchFamily="34" charset="0"/>
        <a:buChar char="•"/>
        <a:defRPr sz="10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defRPr/>
            </a:pPr>
            <a:fld id="{4971C26D-D9FF-3948-BBDC-8D647955F543}" type="datetimeFigureOut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12/8/2024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defRPr/>
            </a:pPr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buClrTx/>
              <a:defRPr/>
            </a:pPr>
            <a:fld id="{3BACC56F-A60A-9C43-9043-FA9FB87A86F2}" type="slidenum">
              <a:rPr lang="en-US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  <a:pPr defTabSz="685800">
                <a:buClrTx/>
                <a:defRPr/>
              </a:pPr>
              <a:t>‹#›</a:t>
            </a:fld>
            <a:endParaRPr lang="en-US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9770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  <p:sldLayoutId id="2147483802" r:id="rId8"/>
    <p:sldLayoutId id="2147483803" r:id="rId9"/>
    <p:sldLayoutId id="2147483804" r:id="rId10"/>
    <p:sldLayoutId id="2147483805" r:id="rId11"/>
    <p:sldLayoutId id="2147483832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72237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Marko One"/>
              <a:buNone/>
              <a:defRPr sz="3500" b="1">
                <a:solidFill>
                  <a:schemeClr val="accent1"/>
                </a:solidFill>
                <a:latin typeface="Marko One"/>
                <a:ea typeface="Marko One"/>
                <a:cs typeface="Marko One"/>
                <a:sym typeface="Ma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Bebas Neue"/>
              <a:buNone/>
              <a:defRPr sz="3500">
                <a:solidFill>
                  <a:schemeClr val="accen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Bebas Neue"/>
              <a:buNone/>
              <a:defRPr sz="3500">
                <a:solidFill>
                  <a:schemeClr val="accen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Bebas Neue"/>
              <a:buNone/>
              <a:defRPr sz="3500">
                <a:solidFill>
                  <a:schemeClr val="accen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Bebas Neue"/>
              <a:buNone/>
              <a:defRPr sz="3500">
                <a:solidFill>
                  <a:schemeClr val="accen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Bebas Neue"/>
              <a:buNone/>
              <a:defRPr sz="3500">
                <a:solidFill>
                  <a:schemeClr val="accen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Bebas Neue"/>
              <a:buNone/>
              <a:defRPr sz="3500">
                <a:solidFill>
                  <a:schemeClr val="accen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Bebas Neue"/>
              <a:buNone/>
              <a:defRPr sz="3500">
                <a:solidFill>
                  <a:schemeClr val="accen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Bebas Neue"/>
              <a:buNone/>
              <a:defRPr sz="3500">
                <a:solidFill>
                  <a:schemeClr val="accen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Mulish"/>
              <a:buChar char="●"/>
              <a:defRPr sz="1500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Mulish"/>
              <a:buChar char="○"/>
              <a:defRPr sz="1500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Mulish"/>
              <a:buChar char="■"/>
              <a:defRPr sz="1500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Mulish"/>
              <a:buChar char="●"/>
              <a:defRPr sz="1500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Mulish"/>
              <a:buChar char="○"/>
              <a:defRPr sz="1500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Mulish"/>
              <a:buChar char="■"/>
              <a:defRPr sz="1500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Mulish"/>
              <a:buChar char="●"/>
              <a:defRPr sz="1500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Mulish"/>
              <a:buChar char="○"/>
              <a:defRPr sz="1500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Mulish"/>
              <a:buChar char="■"/>
              <a:defRPr sz="1500">
                <a:solidFill>
                  <a:schemeClr val="dk1"/>
                </a:solidFill>
                <a:latin typeface="Mulish"/>
                <a:ea typeface="Mulish"/>
                <a:cs typeface="Mulish"/>
                <a:sym typeface="Mulis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15370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7" r:id="rId1"/>
    <p:sldLayoutId id="2147483808" r:id="rId2"/>
    <p:sldLayoutId id="2147483809" r:id="rId3"/>
    <p:sldLayoutId id="2147483810" r:id="rId4"/>
    <p:sldLayoutId id="2147483811" r:id="rId5"/>
    <p:sldLayoutId id="2147483812" r:id="rId6"/>
    <p:sldLayoutId id="2147483813" r:id="rId7"/>
    <p:sldLayoutId id="2147483814" r:id="rId8"/>
    <p:sldLayoutId id="2147483815" r:id="rId9"/>
    <p:sldLayoutId id="2147483816" r:id="rId10"/>
    <p:sldLayoutId id="2147483817" r:id="rId11"/>
    <p:sldLayoutId id="2147483818" r:id="rId12"/>
    <p:sldLayoutId id="2147483819" r:id="rId13"/>
    <p:sldLayoutId id="2147483820" r:id="rId14"/>
    <p:sldLayoutId id="2147483821" r:id="rId15"/>
    <p:sldLayoutId id="2147483822" r:id="rId16"/>
    <p:sldLayoutId id="2147483823" r:id="rId17"/>
    <p:sldLayoutId id="2147483824" r:id="rId18"/>
    <p:sldLayoutId id="2147483825" r:id="rId19"/>
    <p:sldLayoutId id="2147483826" r:id="rId20"/>
    <p:sldLayoutId id="2147483827" r:id="rId21"/>
    <p:sldLayoutId id="2147483828" r:id="rId22"/>
    <p:sldLayoutId id="2147483829" r:id="rId23"/>
    <p:sldLayoutId id="2147483830" r:id="rId24"/>
    <p:sldLayoutId id="2147483831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 panose="020A0603040505020204"/>
              <a:buNone/>
              <a:defRPr sz="2800" b="1">
                <a:solidFill>
                  <a:schemeClr val="dk2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 panose="020A0603040505020204"/>
              <a:buNone/>
              <a:defRPr sz="2800" b="1">
                <a:solidFill>
                  <a:schemeClr val="dk1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 panose="020A0603040505020204"/>
              <a:buNone/>
              <a:defRPr sz="2800" b="1">
                <a:solidFill>
                  <a:schemeClr val="dk1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 panose="020A0603040505020204"/>
              <a:buNone/>
              <a:defRPr sz="2800" b="1">
                <a:solidFill>
                  <a:schemeClr val="dk1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 panose="020A0603040505020204"/>
              <a:buNone/>
              <a:defRPr sz="2800" b="1">
                <a:solidFill>
                  <a:schemeClr val="dk1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 panose="020A0603040505020204"/>
              <a:buNone/>
              <a:defRPr sz="2800" b="1">
                <a:solidFill>
                  <a:schemeClr val="dk1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 panose="020A0603040505020204"/>
              <a:buNone/>
              <a:defRPr sz="2800" b="1">
                <a:solidFill>
                  <a:schemeClr val="dk1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 panose="020A0603040505020204"/>
              <a:buNone/>
              <a:defRPr sz="2800" b="1">
                <a:solidFill>
                  <a:schemeClr val="dk1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 panose="020A0603040505020204"/>
              <a:buNone/>
              <a:defRPr sz="2800" b="1">
                <a:solidFill>
                  <a:schemeClr val="dk1"/>
                </a:solidFill>
                <a:latin typeface="PT Serif" panose="020A0603040505020204"/>
                <a:ea typeface="PT Serif" panose="020A0603040505020204"/>
                <a:cs typeface="PT Serif" panose="020A0603040505020204"/>
                <a:sym typeface="PT Serif" panose="020A0603040505020204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1">
                <a:solidFill>
                  <a:schemeClr val="dk2"/>
                </a:solidFill>
              </a:defRPr>
            </a:lvl1pPr>
            <a:lvl2pPr lvl="1" algn="r">
              <a:buNone/>
              <a:defRPr sz="1001">
                <a:solidFill>
                  <a:schemeClr val="dk2"/>
                </a:solidFill>
              </a:defRPr>
            </a:lvl2pPr>
            <a:lvl3pPr lvl="2" algn="r">
              <a:buNone/>
              <a:defRPr sz="1001">
                <a:solidFill>
                  <a:schemeClr val="dk2"/>
                </a:solidFill>
              </a:defRPr>
            </a:lvl3pPr>
            <a:lvl4pPr lvl="3" algn="r">
              <a:buNone/>
              <a:defRPr sz="1001">
                <a:solidFill>
                  <a:schemeClr val="dk2"/>
                </a:solidFill>
              </a:defRPr>
            </a:lvl4pPr>
            <a:lvl5pPr lvl="4" algn="r">
              <a:buNone/>
              <a:defRPr sz="1001">
                <a:solidFill>
                  <a:schemeClr val="dk2"/>
                </a:solidFill>
              </a:defRPr>
            </a:lvl5pPr>
            <a:lvl6pPr lvl="5" algn="r">
              <a:buNone/>
              <a:defRPr sz="1001">
                <a:solidFill>
                  <a:schemeClr val="dk2"/>
                </a:solidFill>
              </a:defRPr>
            </a:lvl6pPr>
            <a:lvl7pPr lvl="6" algn="r">
              <a:buNone/>
              <a:defRPr sz="1001">
                <a:solidFill>
                  <a:schemeClr val="dk2"/>
                </a:solidFill>
              </a:defRPr>
            </a:lvl7pPr>
            <a:lvl8pPr lvl="7" algn="r">
              <a:buNone/>
              <a:defRPr sz="1001">
                <a:solidFill>
                  <a:schemeClr val="dk2"/>
                </a:solidFill>
              </a:defRPr>
            </a:lvl8pPr>
            <a:lvl9pPr lvl="8" algn="r">
              <a:buNone/>
              <a:defRPr sz="1001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072663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4" r:id="rId1"/>
    <p:sldLayoutId id="2147483835" r:id="rId2"/>
    <p:sldLayoutId id="2147483836" r:id="rId3"/>
    <p:sldLayoutId id="2147483837" r:id="rId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slideLayout" Target="../slideLayouts/slideLayout58.xml"/><Relationship Id="rId1" Type="http://schemas.openxmlformats.org/officeDocument/2006/relationships/tags" Target="../tags/tag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7" Type="http://schemas.openxmlformats.org/officeDocument/2006/relationships/image" Target="../media/image16.gif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2.xml"/><Relationship Id="rId6" Type="http://schemas.openxmlformats.org/officeDocument/2006/relationships/image" Target="../media/image24.gif"/><Relationship Id="rId5" Type="http://schemas.openxmlformats.org/officeDocument/2006/relationships/image" Target="../media/image23.png"/><Relationship Id="rId4" Type="http://schemas.openxmlformats.org/officeDocument/2006/relationships/image" Target="../media/image14.gi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3.xml"/><Relationship Id="rId4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14.xml"/><Relationship Id="rId4" Type="http://schemas.openxmlformats.org/officeDocument/2006/relationships/image" Target="../media/image2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15.xml"/><Relationship Id="rId4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1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.xml"/><Relationship Id="rId4" Type="http://schemas.openxmlformats.org/officeDocument/2006/relationships/image" Target="../media/image28.png"/></Relationships>
</file>

<file path=ppt/slides/_rels/slide17.xml.rels><?xml version="1.0" encoding="UTF-8" standalone="yes"?>
<Relationships xmlns="http://schemas.openxmlformats.org/package/2006/relationships"><Relationship Id="rId8" Type="http://schemas.microsoft.com/office/2007/relationships/media" Target="../media/media5.mp3"/><Relationship Id="rId3" Type="http://schemas.openxmlformats.org/officeDocument/2006/relationships/audio" Target="../media/media2.mp3"/><Relationship Id="rId7" Type="http://schemas.openxmlformats.org/officeDocument/2006/relationships/audio" Target="../media/media4.mp3"/><Relationship Id="rId12" Type="http://schemas.openxmlformats.org/officeDocument/2006/relationships/image" Target="../media/image30.png"/><Relationship Id="rId2" Type="http://schemas.microsoft.com/office/2007/relationships/media" Target="../media/media2.mp3"/><Relationship Id="rId1" Type="http://schemas.openxmlformats.org/officeDocument/2006/relationships/tags" Target="../tags/tag18.xml"/><Relationship Id="rId6" Type="http://schemas.microsoft.com/office/2007/relationships/media" Target="../media/media4.mp3"/><Relationship Id="rId11" Type="http://schemas.openxmlformats.org/officeDocument/2006/relationships/image" Target="../media/image29.png"/><Relationship Id="rId5" Type="http://schemas.openxmlformats.org/officeDocument/2006/relationships/audio" Target="../media/media3.mp3"/><Relationship Id="rId10" Type="http://schemas.openxmlformats.org/officeDocument/2006/relationships/slideLayout" Target="../slideLayouts/slideLayout35.xml"/><Relationship Id="rId4" Type="http://schemas.microsoft.com/office/2007/relationships/media" Target="../media/media3.mp3"/><Relationship Id="rId9" Type="http://schemas.openxmlformats.org/officeDocument/2006/relationships/audio" Target="../media/media5.mp3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media" Target="../media/media5.mp3"/><Relationship Id="rId3" Type="http://schemas.openxmlformats.org/officeDocument/2006/relationships/audio" Target="../media/media2.mp3"/><Relationship Id="rId7" Type="http://schemas.openxmlformats.org/officeDocument/2006/relationships/audio" Target="../media/media4.mp3"/><Relationship Id="rId12" Type="http://schemas.openxmlformats.org/officeDocument/2006/relationships/image" Target="../media/image30.png"/><Relationship Id="rId2" Type="http://schemas.microsoft.com/office/2007/relationships/media" Target="../media/media2.mp3"/><Relationship Id="rId1" Type="http://schemas.openxmlformats.org/officeDocument/2006/relationships/tags" Target="../tags/tag19.xml"/><Relationship Id="rId6" Type="http://schemas.microsoft.com/office/2007/relationships/media" Target="../media/media4.mp3"/><Relationship Id="rId11" Type="http://schemas.openxmlformats.org/officeDocument/2006/relationships/image" Target="../media/image29.png"/><Relationship Id="rId5" Type="http://schemas.openxmlformats.org/officeDocument/2006/relationships/audio" Target="../media/media3.mp3"/><Relationship Id="rId10" Type="http://schemas.openxmlformats.org/officeDocument/2006/relationships/slideLayout" Target="../slideLayouts/slideLayout35.xml"/><Relationship Id="rId4" Type="http://schemas.microsoft.com/office/2007/relationships/media" Target="../media/media3.mp3"/><Relationship Id="rId9" Type="http://schemas.openxmlformats.org/officeDocument/2006/relationships/audio" Target="../media/media5.mp3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media" Target="../media/media5.mp3"/><Relationship Id="rId3" Type="http://schemas.openxmlformats.org/officeDocument/2006/relationships/audio" Target="../media/media2.mp3"/><Relationship Id="rId7" Type="http://schemas.openxmlformats.org/officeDocument/2006/relationships/audio" Target="../media/media4.mp3"/><Relationship Id="rId12" Type="http://schemas.openxmlformats.org/officeDocument/2006/relationships/image" Target="../media/image30.png"/><Relationship Id="rId2" Type="http://schemas.microsoft.com/office/2007/relationships/media" Target="../media/media2.mp3"/><Relationship Id="rId1" Type="http://schemas.openxmlformats.org/officeDocument/2006/relationships/tags" Target="../tags/tag20.xml"/><Relationship Id="rId6" Type="http://schemas.microsoft.com/office/2007/relationships/media" Target="../media/media4.mp3"/><Relationship Id="rId11" Type="http://schemas.openxmlformats.org/officeDocument/2006/relationships/image" Target="../media/image29.png"/><Relationship Id="rId5" Type="http://schemas.openxmlformats.org/officeDocument/2006/relationships/audio" Target="../media/media3.mp3"/><Relationship Id="rId10" Type="http://schemas.openxmlformats.org/officeDocument/2006/relationships/slideLayout" Target="../slideLayouts/slideLayout35.xml"/><Relationship Id="rId4" Type="http://schemas.microsoft.com/office/2007/relationships/media" Target="../media/media3.mp3"/><Relationship Id="rId9" Type="http://schemas.openxmlformats.org/officeDocument/2006/relationships/audio" Target="../media/media5.mp3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3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7.gif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media" Target="../media/media5.mp3"/><Relationship Id="rId3" Type="http://schemas.openxmlformats.org/officeDocument/2006/relationships/audio" Target="../media/media2.mp3"/><Relationship Id="rId7" Type="http://schemas.openxmlformats.org/officeDocument/2006/relationships/audio" Target="../media/media4.mp3"/><Relationship Id="rId12" Type="http://schemas.openxmlformats.org/officeDocument/2006/relationships/image" Target="../media/image30.png"/><Relationship Id="rId2" Type="http://schemas.microsoft.com/office/2007/relationships/media" Target="../media/media2.mp3"/><Relationship Id="rId1" Type="http://schemas.openxmlformats.org/officeDocument/2006/relationships/tags" Target="../tags/tag21.xml"/><Relationship Id="rId6" Type="http://schemas.microsoft.com/office/2007/relationships/media" Target="../media/media4.mp3"/><Relationship Id="rId11" Type="http://schemas.openxmlformats.org/officeDocument/2006/relationships/image" Target="../media/image29.png"/><Relationship Id="rId5" Type="http://schemas.openxmlformats.org/officeDocument/2006/relationships/audio" Target="../media/media3.mp3"/><Relationship Id="rId10" Type="http://schemas.openxmlformats.org/officeDocument/2006/relationships/slideLayout" Target="../slideLayouts/slideLayout35.xml"/><Relationship Id="rId4" Type="http://schemas.microsoft.com/office/2007/relationships/media" Target="../media/media3.mp3"/><Relationship Id="rId9" Type="http://schemas.openxmlformats.org/officeDocument/2006/relationships/audio" Target="../media/media5.mp3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media" Target="../media/media5.mp3"/><Relationship Id="rId3" Type="http://schemas.openxmlformats.org/officeDocument/2006/relationships/audio" Target="../media/media2.mp3"/><Relationship Id="rId7" Type="http://schemas.openxmlformats.org/officeDocument/2006/relationships/audio" Target="../media/media4.mp3"/><Relationship Id="rId12" Type="http://schemas.openxmlformats.org/officeDocument/2006/relationships/image" Target="../media/image30.png"/><Relationship Id="rId2" Type="http://schemas.microsoft.com/office/2007/relationships/media" Target="../media/media2.mp3"/><Relationship Id="rId1" Type="http://schemas.openxmlformats.org/officeDocument/2006/relationships/tags" Target="../tags/tag22.xml"/><Relationship Id="rId6" Type="http://schemas.microsoft.com/office/2007/relationships/media" Target="../media/media4.mp3"/><Relationship Id="rId11" Type="http://schemas.openxmlformats.org/officeDocument/2006/relationships/image" Target="../media/image29.png"/><Relationship Id="rId5" Type="http://schemas.openxmlformats.org/officeDocument/2006/relationships/audio" Target="../media/media3.mp3"/><Relationship Id="rId10" Type="http://schemas.openxmlformats.org/officeDocument/2006/relationships/slideLayout" Target="../slideLayouts/slideLayout35.xml"/><Relationship Id="rId4" Type="http://schemas.microsoft.com/office/2007/relationships/media" Target="../media/media3.mp3"/><Relationship Id="rId9" Type="http://schemas.openxmlformats.org/officeDocument/2006/relationships/audio" Target="../media/media5.mp3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2" Type="http://schemas.openxmlformats.org/officeDocument/2006/relationships/slideLayout" Target="../slideLayouts/slideLayout58.xml"/><Relationship Id="rId1" Type="http://schemas.openxmlformats.org/officeDocument/2006/relationships/tags" Target="../tags/tag2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slideLayout" Target="../slideLayouts/slideLayout90.xml"/><Relationship Id="rId1" Type="http://schemas.openxmlformats.org/officeDocument/2006/relationships/tags" Target="../tags/tag24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22.xml"/><Relationship Id="rId1" Type="http://schemas.openxmlformats.org/officeDocument/2006/relationships/tags" Target="../tags/tag25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6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video" Target="../media/media1.mp4"/><Relationship Id="rId2" Type="http://schemas.microsoft.com/office/2007/relationships/media" Target="../media/media1.mp4"/><Relationship Id="rId1" Type="http://schemas.openxmlformats.org/officeDocument/2006/relationships/tags" Target="../tags/tag4.xml"/><Relationship Id="rId6" Type="http://schemas.openxmlformats.org/officeDocument/2006/relationships/image" Target="../media/image10.png"/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64.xml"/><Relationship Id="rId1" Type="http://schemas.openxmlformats.org/officeDocument/2006/relationships/tags" Target="../tags/tag5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8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Relationship Id="rId6" Type="http://schemas.openxmlformats.org/officeDocument/2006/relationships/image" Target="../media/image12.svg"/><Relationship Id="rId5" Type="http://schemas.openxmlformats.org/officeDocument/2006/relationships/image" Target="../media/image11.png"/><Relationship Id="rId4" Type="http://schemas.openxmlformats.org/officeDocument/2006/relationships/image" Target="../media/image7.gi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7.xml"/><Relationship Id="rId5" Type="http://schemas.openxmlformats.org/officeDocument/2006/relationships/audio" Target="../media/audio1.wav"/><Relationship Id="rId4" Type="http://schemas.openxmlformats.org/officeDocument/2006/relationships/image" Target="../media/image13.gi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.xml"/><Relationship Id="rId6" Type="http://schemas.openxmlformats.org/officeDocument/2006/relationships/image" Target="../media/image16.gif"/><Relationship Id="rId5" Type="http://schemas.openxmlformats.org/officeDocument/2006/relationships/image" Target="../media/image15.png"/><Relationship Id="rId4" Type="http://schemas.openxmlformats.org/officeDocument/2006/relationships/image" Target="../media/image14.gi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Relationship Id="rId4" Type="http://schemas.openxmlformats.org/officeDocument/2006/relationships/image" Target="../media/image1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21.pn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0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71401" y="1371421"/>
            <a:ext cx="5698997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>
              <a:defRPr/>
            </a:pPr>
            <a:r>
              <a:rPr lang="en-US" sz="7200" b="1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KHỞI ĐỘNG</a:t>
            </a: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91667E-6 -1.11111E-6 L -2.91667E-6 -0.07222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25"/>
          <p:cNvSpPr/>
          <p:nvPr/>
        </p:nvSpPr>
        <p:spPr>
          <a:xfrm>
            <a:off x="1990525" y="212141"/>
            <a:ext cx="4417590" cy="987484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bg2"/>
                </a:solidFill>
                <a:latin typeface="+mj-lt"/>
                <a:ea typeface="Merriweather Sans"/>
                <a:cs typeface="Merriweather Sans"/>
                <a:sym typeface="Merriweather Sans"/>
              </a:rPr>
              <a:t>Điều kiện tự nhiên của Ấn Độ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bg2"/>
                </a:solidFill>
                <a:latin typeface="+mj-lt"/>
                <a:ea typeface="Merriweather Sans"/>
                <a:cs typeface="Merriweather Sans"/>
                <a:sym typeface="Merriweather Sans"/>
              </a:rPr>
              <a:t>so với Ai Cập và Lưỡng Hà cổ đại</a:t>
            </a:r>
            <a:endParaRPr sz="1800" b="1" dirty="0">
              <a:solidFill>
                <a:schemeClr val="bg2"/>
              </a:solidFill>
              <a:latin typeface="+mj-lt"/>
              <a:ea typeface="Merriweather Sans"/>
              <a:cs typeface="Merriweather Sans"/>
              <a:sym typeface="Merriweather Sans"/>
            </a:endParaRPr>
          </a:p>
        </p:txBody>
      </p:sp>
      <p:sp>
        <p:nvSpPr>
          <p:cNvPr id="192" name="Google Shape;192;p25"/>
          <p:cNvSpPr/>
          <p:nvPr/>
        </p:nvSpPr>
        <p:spPr>
          <a:xfrm>
            <a:off x="5622217" y="1664177"/>
            <a:ext cx="2264534" cy="4425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FFFFFF"/>
                </a:solidFill>
                <a:latin typeface="+mj-lt"/>
                <a:ea typeface="Merriweather Sans"/>
                <a:cs typeface="Merriweather Sans"/>
                <a:sym typeface="Merriweather Sans"/>
              </a:rPr>
              <a:t>Khác nhau</a:t>
            </a:r>
            <a:endParaRPr sz="2000" dirty="0">
              <a:solidFill>
                <a:srgbClr val="FFFFFF"/>
              </a:solidFill>
              <a:latin typeface="+mj-lt"/>
              <a:ea typeface="Merriweather Sans"/>
              <a:cs typeface="Merriweather Sans"/>
              <a:sym typeface="Merriweather Sans"/>
            </a:endParaRPr>
          </a:p>
        </p:txBody>
      </p:sp>
      <p:sp>
        <p:nvSpPr>
          <p:cNvPr id="193" name="Google Shape;193;p25"/>
          <p:cNvSpPr/>
          <p:nvPr/>
        </p:nvSpPr>
        <p:spPr>
          <a:xfrm>
            <a:off x="618583" y="1664177"/>
            <a:ext cx="2264534" cy="4425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FFFFFF"/>
                </a:solidFill>
                <a:latin typeface="+mj-lt"/>
                <a:ea typeface="Merriweather Sans"/>
                <a:cs typeface="Merriweather Sans"/>
                <a:sym typeface="Merriweather Sans"/>
              </a:rPr>
              <a:t>Giống nhau</a:t>
            </a:r>
            <a:endParaRPr sz="2000" dirty="0">
              <a:solidFill>
                <a:srgbClr val="FFFFFF"/>
              </a:solidFill>
              <a:latin typeface="+mj-lt"/>
              <a:ea typeface="Merriweather Sans"/>
              <a:cs typeface="Merriweather Sans"/>
              <a:sym typeface="Merriweather Sans"/>
            </a:endParaRPr>
          </a:p>
        </p:txBody>
      </p:sp>
      <p:sp>
        <p:nvSpPr>
          <p:cNvPr id="194" name="Google Shape;194;p25"/>
          <p:cNvSpPr/>
          <p:nvPr/>
        </p:nvSpPr>
        <p:spPr>
          <a:xfrm>
            <a:off x="183260" y="2419271"/>
            <a:ext cx="3445079" cy="236487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fr-FR" sz="1800" dirty="0"/>
              <a:t>Đều có những dòng sông lớn bồi tụ nên các đồng bằng rộng lớn: Nin, Ti-gơ-rơ, Ơ-phơ-rát, sông Ấn, sông Hằng.</a:t>
            </a:r>
            <a:endParaRPr lang="en-US" sz="1800" dirty="0"/>
          </a:p>
        </p:txBody>
      </p:sp>
      <p:sp>
        <p:nvSpPr>
          <p:cNvPr id="196" name="Google Shape;196;p25"/>
          <p:cNvSpPr/>
          <p:nvPr/>
        </p:nvSpPr>
        <p:spPr>
          <a:xfrm>
            <a:off x="4402146" y="2419271"/>
            <a:ext cx="4703674" cy="236487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just"/>
            <a:endParaRPr lang="fr-FR" sz="1800" dirty="0"/>
          </a:p>
          <a:p>
            <a:pPr lvl="0" algn="just"/>
            <a:r>
              <a:rPr lang="fr-FR" sz="1800" dirty="0"/>
              <a:t>- </a:t>
            </a:r>
            <a:r>
              <a:rPr lang="fr-FR" sz="1800" dirty="0" err="1"/>
              <a:t>Ấn</a:t>
            </a:r>
            <a:r>
              <a:rPr lang="fr-FR" sz="1800" dirty="0"/>
              <a:t> </a:t>
            </a:r>
            <a:r>
              <a:rPr lang="fr-FR" sz="1800" dirty="0" err="1"/>
              <a:t>Độ</a:t>
            </a:r>
            <a:r>
              <a:rPr lang="fr-FR" sz="1800" dirty="0"/>
              <a:t> cổ đại: là một vùng rộng lớn.</a:t>
            </a:r>
            <a:r>
              <a:rPr lang="en-US" sz="1800" dirty="0"/>
              <a:t> Có </a:t>
            </a:r>
            <a:r>
              <a:rPr lang="fr-FR" sz="1800" dirty="0"/>
              <a:t>ba mặt giáp biển, nằm trên trục đường biển từ Tây sang Đông.</a:t>
            </a:r>
          </a:p>
          <a:p>
            <a:pPr lvl="0" algn="just"/>
            <a:r>
              <a:rPr lang="en-US" sz="1800" dirty="0"/>
              <a:t>- Ai Cập cổ đại: cô lập khá nhiều về địa hình. </a:t>
            </a:r>
          </a:p>
          <a:p>
            <a:pPr lvl="0" algn="just"/>
            <a:r>
              <a:rPr lang="en-US" sz="1800" dirty="0"/>
              <a:t>- Lưỡng Hà cổ đại: là vùng bình nguyên rộng lớn, bằng phẳng.</a:t>
            </a:r>
          </a:p>
          <a:p>
            <a:pPr lvl="0" algn="just"/>
            <a:r>
              <a:rPr lang="en-US" sz="1800" dirty="0"/>
              <a:t> </a:t>
            </a:r>
          </a:p>
        </p:txBody>
      </p:sp>
      <p:cxnSp>
        <p:nvCxnSpPr>
          <p:cNvPr id="198" name="Google Shape;198;p25"/>
          <p:cNvCxnSpPr>
            <a:stCxn id="191" idx="2"/>
            <a:endCxn id="192" idx="0"/>
          </p:cNvCxnSpPr>
          <p:nvPr/>
        </p:nvCxnSpPr>
        <p:spPr>
          <a:xfrm rot="16200000" flipH="1">
            <a:off x="5244626" y="154319"/>
            <a:ext cx="464552" cy="2555164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99" name="Google Shape;199;p25"/>
          <p:cNvCxnSpPr>
            <a:stCxn id="193" idx="0"/>
            <a:endCxn id="191" idx="2"/>
          </p:cNvCxnSpPr>
          <p:nvPr/>
        </p:nvCxnSpPr>
        <p:spPr>
          <a:xfrm rot="5400000" flipH="1" flipV="1">
            <a:off x="2742809" y="207666"/>
            <a:ext cx="464552" cy="244847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6" name="Straight Connector 15"/>
          <p:cNvCxnSpPr>
            <a:stCxn id="193" idx="2"/>
          </p:cNvCxnSpPr>
          <p:nvPr/>
        </p:nvCxnSpPr>
        <p:spPr>
          <a:xfrm>
            <a:off x="1750850" y="2106677"/>
            <a:ext cx="0" cy="31259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>
            <a:stCxn id="192" idx="2"/>
          </p:cNvCxnSpPr>
          <p:nvPr/>
        </p:nvCxnSpPr>
        <p:spPr>
          <a:xfrm>
            <a:off x="6754484" y="2106677"/>
            <a:ext cx="0" cy="31259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" grpId="0" animBg="1"/>
      <p:bldP spid="192" grpId="0" animBg="1"/>
      <p:bldP spid="193" grpId="0" animBg="1"/>
      <p:bldP spid="194" grpId="0" animBg="1"/>
      <p:bldP spid="19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Picture 8">
            <a:extLst>
              <a:ext uri="{FF2B5EF4-FFF2-40B4-BE49-F238E27FC236}">
                <a16:creationId xmlns:a16="http://schemas.microsoft.com/office/drawing/2014/main" id="{9861F077-E630-F049-AB71-ECD7AA0F0F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7832" y="-316664"/>
            <a:ext cx="2539157" cy="4467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68" name="Google Shape;1068;p39"/>
          <p:cNvSpPr txBox="1">
            <a:spLocks noGrp="1"/>
          </p:cNvSpPr>
          <p:nvPr>
            <p:ph type="title" idx="2"/>
          </p:nvPr>
        </p:nvSpPr>
        <p:spPr>
          <a:xfrm>
            <a:off x="672918" y="1606602"/>
            <a:ext cx="4323900" cy="116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dirty="0"/>
              <a:t>II. </a:t>
            </a:r>
            <a:endParaRPr dirty="0"/>
          </a:p>
        </p:txBody>
      </p:sp>
      <p:cxnSp>
        <p:nvCxnSpPr>
          <p:cNvPr id="1070" name="Google Shape;1070;p39"/>
          <p:cNvCxnSpPr/>
          <p:nvPr/>
        </p:nvCxnSpPr>
        <p:spPr>
          <a:xfrm>
            <a:off x="764086" y="2554050"/>
            <a:ext cx="2149200" cy="177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1071" name="Google Shape;1071;p39"/>
          <p:cNvSpPr/>
          <p:nvPr/>
        </p:nvSpPr>
        <p:spPr>
          <a:xfrm>
            <a:off x="5244450" y="1211550"/>
            <a:ext cx="2720400" cy="2720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2" name="Google Shape;1072;p39"/>
          <p:cNvGrpSpPr/>
          <p:nvPr/>
        </p:nvGrpSpPr>
        <p:grpSpPr>
          <a:xfrm rot="-1799971">
            <a:off x="6101761" y="448531"/>
            <a:ext cx="1152213" cy="4246797"/>
            <a:chOff x="2803325" y="1498525"/>
            <a:chExt cx="256900" cy="946875"/>
          </a:xfrm>
        </p:grpSpPr>
        <p:sp>
          <p:nvSpPr>
            <p:cNvPr id="1073" name="Google Shape;1073;p39"/>
            <p:cNvSpPr/>
            <p:nvPr/>
          </p:nvSpPr>
          <p:spPr>
            <a:xfrm>
              <a:off x="2882800" y="1498825"/>
              <a:ext cx="97650" cy="691475"/>
            </a:xfrm>
            <a:custGeom>
              <a:avLst/>
              <a:gdLst/>
              <a:ahLst/>
              <a:cxnLst/>
              <a:rect l="l" t="t" r="r" b="b"/>
              <a:pathLst>
                <a:path w="3906" h="27659" extrusionOk="0">
                  <a:moveTo>
                    <a:pt x="1953" y="1"/>
                  </a:moveTo>
                  <a:cubicBezTo>
                    <a:pt x="1381" y="643"/>
                    <a:pt x="0" y="2763"/>
                    <a:pt x="12" y="3965"/>
                  </a:cubicBezTo>
                  <a:cubicBezTo>
                    <a:pt x="36" y="5394"/>
                    <a:pt x="893" y="21170"/>
                    <a:pt x="1322" y="27659"/>
                  </a:cubicBezTo>
                  <a:lnTo>
                    <a:pt x="2548" y="27659"/>
                  </a:lnTo>
                  <a:cubicBezTo>
                    <a:pt x="2977" y="21170"/>
                    <a:pt x="3846" y="5394"/>
                    <a:pt x="3858" y="3965"/>
                  </a:cubicBezTo>
                  <a:cubicBezTo>
                    <a:pt x="3905" y="2763"/>
                    <a:pt x="2536" y="643"/>
                    <a:pt x="1953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9"/>
            <p:cNvSpPr/>
            <p:nvPr/>
          </p:nvSpPr>
          <p:spPr>
            <a:xfrm>
              <a:off x="2914350" y="1498525"/>
              <a:ext cx="65500" cy="691475"/>
            </a:xfrm>
            <a:custGeom>
              <a:avLst/>
              <a:gdLst/>
              <a:ahLst/>
              <a:cxnLst/>
              <a:rect l="l" t="t" r="r" b="b"/>
              <a:pathLst>
                <a:path w="2620" h="27659" extrusionOk="0">
                  <a:moveTo>
                    <a:pt x="679" y="1"/>
                  </a:moveTo>
                  <a:lnTo>
                    <a:pt x="679" y="20956"/>
                  </a:lnTo>
                  <a:cubicBezTo>
                    <a:pt x="690" y="23330"/>
                    <a:pt x="442" y="26605"/>
                    <a:pt x="81" y="26605"/>
                  </a:cubicBezTo>
                  <a:cubicBezTo>
                    <a:pt x="55" y="26605"/>
                    <a:pt x="28" y="26588"/>
                    <a:pt x="0" y="26552"/>
                  </a:cubicBezTo>
                  <a:lnTo>
                    <a:pt x="0" y="26552"/>
                  </a:lnTo>
                  <a:cubicBezTo>
                    <a:pt x="36" y="26944"/>
                    <a:pt x="48" y="27314"/>
                    <a:pt x="83" y="27659"/>
                  </a:cubicBezTo>
                  <a:lnTo>
                    <a:pt x="1298" y="27659"/>
                  </a:lnTo>
                  <a:cubicBezTo>
                    <a:pt x="1727" y="21158"/>
                    <a:pt x="2596" y="5394"/>
                    <a:pt x="2608" y="3965"/>
                  </a:cubicBezTo>
                  <a:cubicBezTo>
                    <a:pt x="2619" y="2751"/>
                    <a:pt x="1250" y="655"/>
                    <a:pt x="679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9"/>
            <p:cNvSpPr/>
            <p:nvPr/>
          </p:nvSpPr>
          <p:spPr>
            <a:xfrm>
              <a:off x="2928925" y="1498525"/>
              <a:ext cx="5375" cy="691475"/>
            </a:xfrm>
            <a:custGeom>
              <a:avLst/>
              <a:gdLst/>
              <a:ahLst/>
              <a:cxnLst/>
              <a:rect l="l" t="t" r="r" b="b"/>
              <a:pathLst>
                <a:path w="215" h="27659" extrusionOk="0">
                  <a:moveTo>
                    <a:pt x="108" y="1"/>
                  </a:moveTo>
                  <a:cubicBezTo>
                    <a:pt x="48" y="1"/>
                    <a:pt x="1" y="6192"/>
                    <a:pt x="1" y="13824"/>
                  </a:cubicBezTo>
                  <a:cubicBezTo>
                    <a:pt x="1" y="21456"/>
                    <a:pt x="48" y="27659"/>
                    <a:pt x="108" y="27659"/>
                  </a:cubicBezTo>
                  <a:cubicBezTo>
                    <a:pt x="167" y="27659"/>
                    <a:pt x="215" y="21468"/>
                    <a:pt x="215" y="13824"/>
                  </a:cubicBezTo>
                  <a:cubicBezTo>
                    <a:pt x="215" y="6192"/>
                    <a:pt x="167" y="1"/>
                    <a:pt x="108" y="1"/>
                  </a:cubicBezTo>
                  <a:close/>
                </a:path>
              </a:pathLst>
            </a:custGeom>
            <a:solidFill>
              <a:srgbClr val="809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9"/>
            <p:cNvSpPr/>
            <p:nvPr/>
          </p:nvSpPr>
          <p:spPr>
            <a:xfrm>
              <a:off x="2903325" y="2200700"/>
              <a:ext cx="56575" cy="197375"/>
            </a:xfrm>
            <a:custGeom>
              <a:avLst/>
              <a:gdLst/>
              <a:ahLst/>
              <a:cxnLst/>
              <a:rect l="l" t="t" r="r" b="b"/>
              <a:pathLst>
                <a:path w="2263" h="7895" extrusionOk="0">
                  <a:moveTo>
                    <a:pt x="167" y="0"/>
                  </a:moveTo>
                  <a:cubicBezTo>
                    <a:pt x="60" y="786"/>
                    <a:pt x="1" y="1727"/>
                    <a:pt x="1" y="2703"/>
                  </a:cubicBezTo>
                  <a:cubicBezTo>
                    <a:pt x="1" y="5584"/>
                    <a:pt x="501" y="7894"/>
                    <a:pt x="1132" y="7894"/>
                  </a:cubicBezTo>
                  <a:cubicBezTo>
                    <a:pt x="1751" y="7894"/>
                    <a:pt x="2263" y="5573"/>
                    <a:pt x="2263" y="2703"/>
                  </a:cubicBezTo>
                  <a:cubicBezTo>
                    <a:pt x="2263" y="1715"/>
                    <a:pt x="2203" y="786"/>
                    <a:pt x="2096" y="0"/>
                  </a:cubicBezTo>
                  <a:close/>
                </a:path>
              </a:pathLst>
            </a:custGeom>
            <a:solidFill>
              <a:srgbClr val="694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9"/>
            <p:cNvSpPr/>
            <p:nvPr/>
          </p:nvSpPr>
          <p:spPr>
            <a:xfrm>
              <a:off x="2907500" y="2200700"/>
              <a:ext cx="52700" cy="197975"/>
            </a:xfrm>
            <a:custGeom>
              <a:avLst/>
              <a:gdLst/>
              <a:ahLst/>
              <a:cxnLst/>
              <a:rect l="l" t="t" r="r" b="b"/>
              <a:pathLst>
                <a:path w="2108" h="7919" extrusionOk="0">
                  <a:moveTo>
                    <a:pt x="1524" y="0"/>
                  </a:moveTo>
                  <a:cubicBezTo>
                    <a:pt x="1441" y="179"/>
                    <a:pt x="1381" y="489"/>
                    <a:pt x="1381" y="977"/>
                  </a:cubicBezTo>
                  <a:cubicBezTo>
                    <a:pt x="1346" y="2870"/>
                    <a:pt x="667" y="5239"/>
                    <a:pt x="0" y="5358"/>
                  </a:cubicBezTo>
                  <a:cubicBezTo>
                    <a:pt x="191" y="6894"/>
                    <a:pt x="560" y="7918"/>
                    <a:pt x="977" y="7918"/>
                  </a:cubicBezTo>
                  <a:cubicBezTo>
                    <a:pt x="1608" y="7918"/>
                    <a:pt x="2108" y="5596"/>
                    <a:pt x="2108" y="2727"/>
                  </a:cubicBezTo>
                  <a:cubicBezTo>
                    <a:pt x="2108" y="1715"/>
                    <a:pt x="2048" y="786"/>
                    <a:pt x="1941" y="0"/>
                  </a:cubicBezTo>
                  <a:close/>
                </a:path>
              </a:pathLst>
            </a:custGeom>
            <a:solidFill>
              <a:srgbClr val="482C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9"/>
            <p:cNvSpPr/>
            <p:nvPr/>
          </p:nvSpPr>
          <p:spPr>
            <a:xfrm>
              <a:off x="2829500" y="2182850"/>
              <a:ext cx="203925" cy="44650"/>
            </a:xfrm>
            <a:custGeom>
              <a:avLst/>
              <a:gdLst/>
              <a:ahLst/>
              <a:cxnLst/>
              <a:rect l="l" t="t" r="r" b="b"/>
              <a:pathLst>
                <a:path w="8157" h="1786" extrusionOk="0">
                  <a:moveTo>
                    <a:pt x="4085" y="0"/>
                  </a:moveTo>
                  <a:cubicBezTo>
                    <a:pt x="1834" y="0"/>
                    <a:pt x="1" y="405"/>
                    <a:pt x="1" y="893"/>
                  </a:cubicBezTo>
                  <a:cubicBezTo>
                    <a:pt x="1" y="1381"/>
                    <a:pt x="1834" y="1786"/>
                    <a:pt x="4085" y="1786"/>
                  </a:cubicBezTo>
                  <a:cubicBezTo>
                    <a:pt x="6335" y="1786"/>
                    <a:pt x="8157" y="1381"/>
                    <a:pt x="8157" y="893"/>
                  </a:cubicBezTo>
                  <a:cubicBezTo>
                    <a:pt x="8157" y="405"/>
                    <a:pt x="6347" y="0"/>
                    <a:pt x="4085" y="0"/>
                  </a:cubicBezTo>
                  <a:close/>
                </a:path>
              </a:pathLst>
            </a:custGeom>
            <a:solidFill>
              <a:srgbClr val="936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9"/>
            <p:cNvSpPr/>
            <p:nvPr/>
          </p:nvSpPr>
          <p:spPr>
            <a:xfrm>
              <a:off x="2829500" y="2196825"/>
              <a:ext cx="203925" cy="30675"/>
            </a:xfrm>
            <a:custGeom>
              <a:avLst/>
              <a:gdLst/>
              <a:ahLst/>
              <a:cxnLst/>
              <a:rect l="l" t="t" r="r" b="b"/>
              <a:pathLst>
                <a:path w="8157" h="1227" extrusionOk="0">
                  <a:moveTo>
                    <a:pt x="287" y="1"/>
                  </a:moveTo>
                  <a:cubicBezTo>
                    <a:pt x="108" y="108"/>
                    <a:pt x="1" y="215"/>
                    <a:pt x="1" y="334"/>
                  </a:cubicBezTo>
                  <a:cubicBezTo>
                    <a:pt x="1" y="822"/>
                    <a:pt x="1834" y="1227"/>
                    <a:pt x="4085" y="1227"/>
                  </a:cubicBezTo>
                  <a:cubicBezTo>
                    <a:pt x="6335" y="1227"/>
                    <a:pt x="8157" y="822"/>
                    <a:pt x="8157" y="334"/>
                  </a:cubicBezTo>
                  <a:cubicBezTo>
                    <a:pt x="8157" y="227"/>
                    <a:pt x="8061" y="108"/>
                    <a:pt x="7883" y="1"/>
                  </a:cubicBezTo>
                  <a:cubicBezTo>
                    <a:pt x="7287" y="334"/>
                    <a:pt x="5811" y="572"/>
                    <a:pt x="4085" y="572"/>
                  </a:cubicBezTo>
                  <a:cubicBezTo>
                    <a:pt x="2358" y="572"/>
                    <a:pt x="894" y="334"/>
                    <a:pt x="287" y="1"/>
                  </a:cubicBezTo>
                  <a:close/>
                </a:path>
              </a:pathLst>
            </a:custGeom>
            <a:solidFill>
              <a:srgbClr val="694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9"/>
            <p:cNvSpPr/>
            <p:nvPr/>
          </p:nvSpPr>
          <p:spPr>
            <a:xfrm>
              <a:off x="2803325" y="2175400"/>
              <a:ext cx="59550" cy="59550"/>
            </a:xfrm>
            <a:custGeom>
              <a:avLst/>
              <a:gdLst/>
              <a:ahLst/>
              <a:cxnLst/>
              <a:rect l="l" t="t" r="r" b="b"/>
              <a:pathLst>
                <a:path w="2382" h="2382" extrusionOk="0">
                  <a:moveTo>
                    <a:pt x="1191" y="0"/>
                  </a:moveTo>
                  <a:cubicBezTo>
                    <a:pt x="536" y="0"/>
                    <a:pt x="0" y="536"/>
                    <a:pt x="0" y="1191"/>
                  </a:cubicBezTo>
                  <a:cubicBezTo>
                    <a:pt x="0" y="1846"/>
                    <a:pt x="536" y="2382"/>
                    <a:pt x="1191" y="2382"/>
                  </a:cubicBezTo>
                  <a:cubicBezTo>
                    <a:pt x="1846" y="2382"/>
                    <a:pt x="2381" y="1846"/>
                    <a:pt x="2381" y="1191"/>
                  </a:cubicBezTo>
                  <a:cubicBezTo>
                    <a:pt x="2381" y="536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9"/>
            <p:cNvSpPr/>
            <p:nvPr/>
          </p:nvSpPr>
          <p:spPr>
            <a:xfrm>
              <a:off x="2816700" y="2188800"/>
              <a:ext cx="32775" cy="32750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9"/>
            <p:cNvSpPr/>
            <p:nvPr/>
          </p:nvSpPr>
          <p:spPr>
            <a:xfrm>
              <a:off x="3000650" y="2175400"/>
              <a:ext cx="59575" cy="59550"/>
            </a:xfrm>
            <a:custGeom>
              <a:avLst/>
              <a:gdLst/>
              <a:ahLst/>
              <a:cxnLst/>
              <a:rect l="l" t="t" r="r" b="b"/>
              <a:pathLst>
                <a:path w="2383" h="2382" extrusionOk="0">
                  <a:moveTo>
                    <a:pt x="1192" y="0"/>
                  </a:moveTo>
                  <a:cubicBezTo>
                    <a:pt x="537" y="0"/>
                    <a:pt x="1" y="536"/>
                    <a:pt x="1" y="1191"/>
                  </a:cubicBezTo>
                  <a:cubicBezTo>
                    <a:pt x="1" y="1846"/>
                    <a:pt x="537" y="2382"/>
                    <a:pt x="1192" y="2382"/>
                  </a:cubicBezTo>
                  <a:cubicBezTo>
                    <a:pt x="1846" y="2382"/>
                    <a:pt x="2382" y="1846"/>
                    <a:pt x="2382" y="1191"/>
                  </a:cubicBezTo>
                  <a:cubicBezTo>
                    <a:pt x="2382" y="536"/>
                    <a:pt x="1846" y="0"/>
                    <a:pt x="1192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9"/>
            <p:cNvSpPr/>
            <p:nvPr/>
          </p:nvSpPr>
          <p:spPr>
            <a:xfrm>
              <a:off x="3014050" y="2188800"/>
              <a:ext cx="32775" cy="32750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6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6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9"/>
            <p:cNvSpPr/>
            <p:nvPr/>
          </p:nvSpPr>
          <p:spPr>
            <a:xfrm>
              <a:off x="2895600" y="2373350"/>
              <a:ext cx="72050" cy="72050"/>
            </a:xfrm>
            <a:custGeom>
              <a:avLst/>
              <a:gdLst/>
              <a:ahLst/>
              <a:cxnLst/>
              <a:rect l="l" t="t" r="r" b="b"/>
              <a:pathLst>
                <a:path w="2882" h="2882" extrusionOk="0">
                  <a:moveTo>
                    <a:pt x="1441" y="0"/>
                  </a:moveTo>
                  <a:cubicBezTo>
                    <a:pt x="631" y="0"/>
                    <a:pt x="0" y="655"/>
                    <a:pt x="0" y="1441"/>
                  </a:cubicBezTo>
                  <a:cubicBezTo>
                    <a:pt x="0" y="2250"/>
                    <a:pt x="655" y="2881"/>
                    <a:pt x="1441" y="2881"/>
                  </a:cubicBezTo>
                  <a:cubicBezTo>
                    <a:pt x="2238" y="2881"/>
                    <a:pt x="2881" y="2226"/>
                    <a:pt x="2881" y="1441"/>
                  </a:cubicBezTo>
                  <a:cubicBezTo>
                    <a:pt x="2881" y="655"/>
                    <a:pt x="2238" y="0"/>
                    <a:pt x="1441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9"/>
            <p:cNvSpPr/>
            <p:nvPr/>
          </p:nvSpPr>
          <p:spPr>
            <a:xfrm>
              <a:off x="2911950" y="2389700"/>
              <a:ext cx="39325" cy="39325"/>
            </a:xfrm>
            <a:custGeom>
              <a:avLst/>
              <a:gdLst/>
              <a:ahLst/>
              <a:cxnLst/>
              <a:rect l="l" t="t" r="r" b="b"/>
              <a:pathLst>
                <a:path w="1573" h="1573" extrusionOk="0">
                  <a:moveTo>
                    <a:pt x="787" y="1"/>
                  </a:moveTo>
                  <a:cubicBezTo>
                    <a:pt x="358" y="1"/>
                    <a:pt x="1" y="358"/>
                    <a:pt x="1" y="787"/>
                  </a:cubicBezTo>
                  <a:cubicBezTo>
                    <a:pt x="1" y="1215"/>
                    <a:pt x="358" y="1572"/>
                    <a:pt x="787" y="1572"/>
                  </a:cubicBezTo>
                  <a:cubicBezTo>
                    <a:pt x="1215" y="1572"/>
                    <a:pt x="1572" y="1215"/>
                    <a:pt x="1572" y="787"/>
                  </a:cubicBezTo>
                  <a:cubicBezTo>
                    <a:pt x="1572" y="358"/>
                    <a:pt x="1227" y="1"/>
                    <a:pt x="787" y="1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9"/>
            <p:cNvSpPr/>
            <p:nvPr/>
          </p:nvSpPr>
          <p:spPr>
            <a:xfrm>
              <a:off x="2893200" y="1526175"/>
              <a:ext cx="28600" cy="87000"/>
            </a:xfrm>
            <a:custGeom>
              <a:avLst/>
              <a:gdLst/>
              <a:ahLst/>
              <a:cxnLst/>
              <a:rect l="l" t="t" r="r" b="b"/>
              <a:pathLst>
                <a:path w="1144" h="3480" extrusionOk="0">
                  <a:moveTo>
                    <a:pt x="1114" y="0"/>
                  </a:moveTo>
                  <a:cubicBezTo>
                    <a:pt x="1076" y="0"/>
                    <a:pt x="1004" y="195"/>
                    <a:pt x="846" y="454"/>
                  </a:cubicBezTo>
                  <a:cubicBezTo>
                    <a:pt x="763" y="609"/>
                    <a:pt x="668" y="776"/>
                    <a:pt x="560" y="978"/>
                  </a:cubicBezTo>
                  <a:cubicBezTo>
                    <a:pt x="477" y="1169"/>
                    <a:pt x="370" y="1395"/>
                    <a:pt x="287" y="1633"/>
                  </a:cubicBezTo>
                  <a:cubicBezTo>
                    <a:pt x="108" y="2121"/>
                    <a:pt x="36" y="2597"/>
                    <a:pt x="13" y="2931"/>
                  </a:cubicBezTo>
                  <a:cubicBezTo>
                    <a:pt x="1" y="3276"/>
                    <a:pt x="13" y="3479"/>
                    <a:pt x="48" y="3479"/>
                  </a:cubicBezTo>
                  <a:cubicBezTo>
                    <a:pt x="49" y="3479"/>
                    <a:pt x="50" y="3479"/>
                    <a:pt x="50" y="3479"/>
                  </a:cubicBezTo>
                  <a:cubicBezTo>
                    <a:pt x="74" y="3479"/>
                    <a:pt x="110" y="3279"/>
                    <a:pt x="167" y="2955"/>
                  </a:cubicBezTo>
                  <a:cubicBezTo>
                    <a:pt x="203" y="2633"/>
                    <a:pt x="298" y="2181"/>
                    <a:pt x="477" y="1728"/>
                  </a:cubicBezTo>
                  <a:cubicBezTo>
                    <a:pt x="560" y="1490"/>
                    <a:pt x="656" y="1276"/>
                    <a:pt x="739" y="1073"/>
                  </a:cubicBezTo>
                  <a:cubicBezTo>
                    <a:pt x="834" y="859"/>
                    <a:pt x="918" y="681"/>
                    <a:pt x="977" y="538"/>
                  </a:cubicBezTo>
                  <a:cubicBezTo>
                    <a:pt x="1120" y="216"/>
                    <a:pt x="1144" y="2"/>
                    <a:pt x="1120" y="2"/>
                  </a:cubicBezTo>
                  <a:cubicBezTo>
                    <a:pt x="1118" y="1"/>
                    <a:pt x="1116" y="0"/>
                    <a:pt x="1114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9"/>
            <p:cNvSpPr/>
            <p:nvPr/>
          </p:nvSpPr>
          <p:spPr>
            <a:xfrm>
              <a:off x="2892600" y="1622050"/>
              <a:ext cx="5100" cy="23250"/>
            </a:xfrm>
            <a:custGeom>
              <a:avLst/>
              <a:gdLst/>
              <a:ahLst/>
              <a:cxnLst/>
              <a:rect l="l" t="t" r="r" b="b"/>
              <a:pathLst>
                <a:path w="204" h="930" extrusionOk="0">
                  <a:moveTo>
                    <a:pt x="96" y="1"/>
                  </a:moveTo>
                  <a:cubicBezTo>
                    <a:pt x="37" y="1"/>
                    <a:pt x="1" y="215"/>
                    <a:pt x="1" y="465"/>
                  </a:cubicBezTo>
                  <a:cubicBezTo>
                    <a:pt x="1" y="715"/>
                    <a:pt x="37" y="929"/>
                    <a:pt x="96" y="929"/>
                  </a:cubicBezTo>
                  <a:cubicBezTo>
                    <a:pt x="156" y="929"/>
                    <a:pt x="203" y="715"/>
                    <a:pt x="203" y="465"/>
                  </a:cubicBezTo>
                  <a:cubicBezTo>
                    <a:pt x="203" y="215"/>
                    <a:pt x="156" y="1"/>
                    <a:pt x="96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9"/>
            <p:cNvSpPr/>
            <p:nvPr/>
          </p:nvSpPr>
          <p:spPr>
            <a:xfrm>
              <a:off x="2918500" y="1536325"/>
              <a:ext cx="7775" cy="329825"/>
            </a:xfrm>
            <a:custGeom>
              <a:avLst/>
              <a:gdLst/>
              <a:ahLst/>
              <a:cxnLst/>
              <a:rect l="l" t="t" r="r" b="b"/>
              <a:pathLst>
                <a:path w="311" h="13193" extrusionOk="0">
                  <a:moveTo>
                    <a:pt x="167" y="1"/>
                  </a:moveTo>
                  <a:cubicBezTo>
                    <a:pt x="156" y="1"/>
                    <a:pt x="132" y="203"/>
                    <a:pt x="108" y="525"/>
                  </a:cubicBezTo>
                  <a:cubicBezTo>
                    <a:pt x="96" y="870"/>
                    <a:pt x="60" y="1346"/>
                    <a:pt x="48" y="1941"/>
                  </a:cubicBezTo>
                  <a:cubicBezTo>
                    <a:pt x="13" y="3132"/>
                    <a:pt x="1" y="4787"/>
                    <a:pt x="37" y="6597"/>
                  </a:cubicBezTo>
                  <a:cubicBezTo>
                    <a:pt x="48" y="8418"/>
                    <a:pt x="108" y="10073"/>
                    <a:pt x="156" y="11264"/>
                  </a:cubicBezTo>
                  <a:cubicBezTo>
                    <a:pt x="179" y="11859"/>
                    <a:pt x="215" y="12347"/>
                    <a:pt x="227" y="12669"/>
                  </a:cubicBezTo>
                  <a:cubicBezTo>
                    <a:pt x="251" y="13014"/>
                    <a:pt x="275" y="13193"/>
                    <a:pt x="287" y="13193"/>
                  </a:cubicBezTo>
                  <a:cubicBezTo>
                    <a:pt x="298" y="13193"/>
                    <a:pt x="310" y="13002"/>
                    <a:pt x="298" y="12669"/>
                  </a:cubicBezTo>
                  <a:cubicBezTo>
                    <a:pt x="298" y="12336"/>
                    <a:pt x="287" y="11859"/>
                    <a:pt x="287" y="11264"/>
                  </a:cubicBezTo>
                  <a:cubicBezTo>
                    <a:pt x="275" y="10073"/>
                    <a:pt x="251" y="8418"/>
                    <a:pt x="227" y="6597"/>
                  </a:cubicBezTo>
                  <a:cubicBezTo>
                    <a:pt x="191" y="4787"/>
                    <a:pt x="179" y="3132"/>
                    <a:pt x="179" y="1941"/>
                  </a:cubicBezTo>
                  <a:lnTo>
                    <a:pt x="179" y="525"/>
                  </a:lnTo>
                  <a:cubicBezTo>
                    <a:pt x="179" y="179"/>
                    <a:pt x="179" y="1"/>
                    <a:pt x="167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9"/>
            <p:cNvSpPr/>
            <p:nvPr/>
          </p:nvSpPr>
          <p:spPr>
            <a:xfrm>
              <a:off x="2891725" y="1654800"/>
              <a:ext cx="7750" cy="53300"/>
            </a:xfrm>
            <a:custGeom>
              <a:avLst/>
              <a:gdLst/>
              <a:ahLst/>
              <a:cxnLst/>
              <a:rect l="l" t="t" r="r" b="b"/>
              <a:pathLst>
                <a:path w="310" h="2132" extrusionOk="0">
                  <a:moveTo>
                    <a:pt x="119" y="0"/>
                  </a:moveTo>
                  <a:cubicBezTo>
                    <a:pt x="60" y="0"/>
                    <a:pt x="0" y="489"/>
                    <a:pt x="60" y="1072"/>
                  </a:cubicBezTo>
                  <a:cubicBezTo>
                    <a:pt x="119" y="1667"/>
                    <a:pt x="179" y="2132"/>
                    <a:pt x="226" y="2132"/>
                  </a:cubicBezTo>
                  <a:cubicBezTo>
                    <a:pt x="286" y="2132"/>
                    <a:pt x="310" y="1655"/>
                    <a:pt x="250" y="1060"/>
                  </a:cubicBezTo>
                  <a:cubicBezTo>
                    <a:pt x="215" y="477"/>
                    <a:pt x="167" y="0"/>
                    <a:pt x="119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9"/>
            <p:cNvSpPr/>
            <p:nvPr/>
          </p:nvSpPr>
          <p:spPr>
            <a:xfrm>
              <a:off x="2903025" y="2377800"/>
              <a:ext cx="27700" cy="26025"/>
            </a:xfrm>
            <a:custGeom>
              <a:avLst/>
              <a:gdLst/>
              <a:ahLst/>
              <a:cxnLst/>
              <a:rect l="l" t="t" r="r" b="b"/>
              <a:pathLst>
                <a:path w="1108" h="1041" extrusionOk="0">
                  <a:moveTo>
                    <a:pt x="858" y="1"/>
                  </a:moveTo>
                  <a:cubicBezTo>
                    <a:pt x="763" y="13"/>
                    <a:pt x="679" y="13"/>
                    <a:pt x="572" y="60"/>
                  </a:cubicBezTo>
                  <a:cubicBezTo>
                    <a:pt x="489" y="84"/>
                    <a:pt x="382" y="167"/>
                    <a:pt x="298" y="251"/>
                  </a:cubicBezTo>
                  <a:cubicBezTo>
                    <a:pt x="132" y="429"/>
                    <a:pt x="60" y="644"/>
                    <a:pt x="24" y="786"/>
                  </a:cubicBezTo>
                  <a:cubicBezTo>
                    <a:pt x="1" y="941"/>
                    <a:pt x="1" y="1036"/>
                    <a:pt x="24" y="1036"/>
                  </a:cubicBezTo>
                  <a:cubicBezTo>
                    <a:pt x="28" y="1039"/>
                    <a:pt x="32" y="1040"/>
                    <a:pt x="35" y="1040"/>
                  </a:cubicBezTo>
                  <a:cubicBezTo>
                    <a:pt x="66" y="1040"/>
                    <a:pt x="91" y="951"/>
                    <a:pt x="155" y="834"/>
                  </a:cubicBezTo>
                  <a:cubicBezTo>
                    <a:pt x="215" y="715"/>
                    <a:pt x="310" y="536"/>
                    <a:pt x="441" y="382"/>
                  </a:cubicBezTo>
                  <a:cubicBezTo>
                    <a:pt x="596" y="239"/>
                    <a:pt x="751" y="167"/>
                    <a:pt x="894" y="132"/>
                  </a:cubicBezTo>
                  <a:cubicBezTo>
                    <a:pt x="1025" y="108"/>
                    <a:pt x="1108" y="84"/>
                    <a:pt x="1108" y="60"/>
                  </a:cubicBezTo>
                  <a:cubicBezTo>
                    <a:pt x="1108" y="48"/>
                    <a:pt x="1025" y="1"/>
                    <a:pt x="858" y="1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9"/>
            <p:cNvSpPr/>
            <p:nvPr/>
          </p:nvSpPr>
          <p:spPr>
            <a:xfrm>
              <a:off x="2900950" y="2410850"/>
              <a:ext cx="5375" cy="11650"/>
            </a:xfrm>
            <a:custGeom>
              <a:avLst/>
              <a:gdLst/>
              <a:ahLst/>
              <a:cxnLst/>
              <a:rect l="l" t="t" r="r" b="b"/>
              <a:pathLst>
                <a:path w="215" h="466" extrusionOk="0">
                  <a:moveTo>
                    <a:pt x="107" y="0"/>
                  </a:moveTo>
                  <a:cubicBezTo>
                    <a:pt x="60" y="0"/>
                    <a:pt x="0" y="107"/>
                    <a:pt x="24" y="238"/>
                  </a:cubicBezTo>
                  <a:cubicBezTo>
                    <a:pt x="24" y="383"/>
                    <a:pt x="97" y="466"/>
                    <a:pt x="146" y="466"/>
                  </a:cubicBezTo>
                  <a:cubicBezTo>
                    <a:pt x="149" y="466"/>
                    <a:pt x="152" y="465"/>
                    <a:pt x="155" y="465"/>
                  </a:cubicBezTo>
                  <a:cubicBezTo>
                    <a:pt x="215" y="453"/>
                    <a:pt x="215" y="345"/>
                    <a:pt x="215" y="226"/>
                  </a:cubicBezTo>
                  <a:cubicBezTo>
                    <a:pt x="203" y="107"/>
                    <a:pt x="167" y="0"/>
                    <a:pt x="107" y="0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9"/>
            <p:cNvSpPr/>
            <p:nvPr/>
          </p:nvSpPr>
          <p:spPr>
            <a:xfrm>
              <a:off x="2808375" y="2179850"/>
              <a:ext cx="28600" cy="25625"/>
            </a:xfrm>
            <a:custGeom>
              <a:avLst/>
              <a:gdLst/>
              <a:ahLst/>
              <a:cxnLst/>
              <a:rect l="l" t="t" r="r" b="b"/>
              <a:pathLst>
                <a:path w="1144" h="1025" extrusionOk="0">
                  <a:moveTo>
                    <a:pt x="893" y="1"/>
                  </a:moveTo>
                  <a:cubicBezTo>
                    <a:pt x="727" y="1"/>
                    <a:pt x="524" y="84"/>
                    <a:pt x="346" y="251"/>
                  </a:cubicBezTo>
                  <a:cubicBezTo>
                    <a:pt x="167" y="418"/>
                    <a:pt x="60" y="608"/>
                    <a:pt x="36" y="775"/>
                  </a:cubicBezTo>
                  <a:cubicBezTo>
                    <a:pt x="0" y="942"/>
                    <a:pt x="48" y="1025"/>
                    <a:pt x="72" y="1025"/>
                  </a:cubicBezTo>
                  <a:cubicBezTo>
                    <a:pt x="108" y="1013"/>
                    <a:pt x="108" y="942"/>
                    <a:pt x="167" y="823"/>
                  </a:cubicBezTo>
                  <a:cubicBezTo>
                    <a:pt x="227" y="703"/>
                    <a:pt x="334" y="537"/>
                    <a:pt x="477" y="406"/>
                  </a:cubicBezTo>
                  <a:cubicBezTo>
                    <a:pt x="632" y="251"/>
                    <a:pt x="786" y="168"/>
                    <a:pt x="905" y="132"/>
                  </a:cubicBezTo>
                  <a:cubicBezTo>
                    <a:pt x="1024" y="108"/>
                    <a:pt x="1120" y="120"/>
                    <a:pt x="1132" y="84"/>
                  </a:cubicBezTo>
                  <a:cubicBezTo>
                    <a:pt x="1143" y="72"/>
                    <a:pt x="1060" y="1"/>
                    <a:pt x="893" y="1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9"/>
            <p:cNvSpPr/>
            <p:nvPr/>
          </p:nvSpPr>
          <p:spPr>
            <a:xfrm>
              <a:off x="3007200" y="2178375"/>
              <a:ext cx="29800" cy="29500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906" y="0"/>
                  </a:moveTo>
                  <a:cubicBezTo>
                    <a:pt x="727" y="0"/>
                    <a:pt x="477" y="72"/>
                    <a:pt x="275" y="286"/>
                  </a:cubicBezTo>
                  <a:cubicBezTo>
                    <a:pt x="84" y="489"/>
                    <a:pt x="25" y="739"/>
                    <a:pt x="13" y="905"/>
                  </a:cubicBezTo>
                  <a:cubicBezTo>
                    <a:pt x="1" y="1072"/>
                    <a:pt x="25" y="1179"/>
                    <a:pt x="60" y="1179"/>
                  </a:cubicBezTo>
                  <a:cubicBezTo>
                    <a:pt x="84" y="1179"/>
                    <a:pt x="96" y="1072"/>
                    <a:pt x="156" y="917"/>
                  </a:cubicBezTo>
                  <a:cubicBezTo>
                    <a:pt x="203" y="774"/>
                    <a:pt x="275" y="584"/>
                    <a:pt x="429" y="417"/>
                  </a:cubicBezTo>
                  <a:cubicBezTo>
                    <a:pt x="572" y="250"/>
                    <a:pt x="775" y="179"/>
                    <a:pt x="918" y="131"/>
                  </a:cubicBezTo>
                  <a:cubicBezTo>
                    <a:pt x="1072" y="108"/>
                    <a:pt x="1168" y="84"/>
                    <a:pt x="1168" y="60"/>
                  </a:cubicBezTo>
                  <a:cubicBezTo>
                    <a:pt x="1191" y="24"/>
                    <a:pt x="1084" y="0"/>
                    <a:pt x="906" y="0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9"/>
            <p:cNvSpPr/>
            <p:nvPr/>
          </p:nvSpPr>
          <p:spPr>
            <a:xfrm>
              <a:off x="2821475" y="2193075"/>
              <a:ext cx="17875" cy="16625"/>
            </a:xfrm>
            <a:custGeom>
              <a:avLst/>
              <a:gdLst/>
              <a:ahLst/>
              <a:cxnLst/>
              <a:rect l="l" t="t" r="r" b="b"/>
              <a:pathLst>
                <a:path w="715" h="665" extrusionOk="0">
                  <a:moveTo>
                    <a:pt x="412" y="0"/>
                  </a:moveTo>
                  <a:cubicBezTo>
                    <a:pt x="329" y="0"/>
                    <a:pt x="230" y="21"/>
                    <a:pt x="131" y="91"/>
                  </a:cubicBezTo>
                  <a:cubicBezTo>
                    <a:pt x="60" y="151"/>
                    <a:pt x="12" y="246"/>
                    <a:pt x="0" y="329"/>
                  </a:cubicBezTo>
                  <a:cubicBezTo>
                    <a:pt x="0" y="413"/>
                    <a:pt x="12" y="484"/>
                    <a:pt x="48" y="532"/>
                  </a:cubicBezTo>
                  <a:cubicBezTo>
                    <a:pt x="80" y="617"/>
                    <a:pt x="131" y="664"/>
                    <a:pt x="159" y="664"/>
                  </a:cubicBezTo>
                  <a:cubicBezTo>
                    <a:pt x="162" y="664"/>
                    <a:pt x="165" y="664"/>
                    <a:pt x="167" y="663"/>
                  </a:cubicBezTo>
                  <a:cubicBezTo>
                    <a:pt x="191" y="651"/>
                    <a:pt x="179" y="591"/>
                    <a:pt x="191" y="496"/>
                  </a:cubicBezTo>
                  <a:cubicBezTo>
                    <a:pt x="179" y="448"/>
                    <a:pt x="179" y="413"/>
                    <a:pt x="191" y="365"/>
                  </a:cubicBezTo>
                  <a:cubicBezTo>
                    <a:pt x="203" y="317"/>
                    <a:pt x="227" y="270"/>
                    <a:pt x="262" y="246"/>
                  </a:cubicBezTo>
                  <a:cubicBezTo>
                    <a:pt x="346" y="186"/>
                    <a:pt x="465" y="174"/>
                    <a:pt x="548" y="151"/>
                  </a:cubicBezTo>
                  <a:cubicBezTo>
                    <a:pt x="643" y="151"/>
                    <a:pt x="703" y="151"/>
                    <a:pt x="715" y="127"/>
                  </a:cubicBezTo>
                  <a:cubicBezTo>
                    <a:pt x="715" y="91"/>
                    <a:pt x="667" y="55"/>
                    <a:pt x="560" y="20"/>
                  </a:cubicBezTo>
                  <a:cubicBezTo>
                    <a:pt x="521" y="10"/>
                    <a:pt x="470" y="0"/>
                    <a:pt x="412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9"/>
            <p:cNvSpPr/>
            <p:nvPr/>
          </p:nvSpPr>
          <p:spPr>
            <a:xfrm>
              <a:off x="2918500" y="2394175"/>
              <a:ext cx="18200" cy="16700"/>
            </a:xfrm>
            <a:custGeom>
              <a:avLst/>
              <a:gdLst/>
              <a:ahLst/>
              <a:cxnLst/>
              <a:rect l="l" t="t" r="r" b="b"/>
              <a:pathLst>
                <a:path w="728" h="668" extrusionOk="0">
                  <a:moveTo>
                    <a:pt x="548" y="0"/>
                  </a:moveTo>
                  <a:cubicBezTo>
                    <a:pt x="513" y="0"/>
                    <a:pt x="477" y="0"/>
                    <a:pt x="429" y="12"/>
                  </a:cubicBezTo>
                  <a:cubicBezTo>
                    <a:pt x="358" y="24"/>
                    <a:pt x="287" y="72"/>
                    <a:pt x="227" y="131"/>
                  </a:cubicBezTo>
                  <a:cubicBezTo>
                    <a:pt x="108" y="239"/>
                    <a:pt x="37" y="381"/>
                    <a:pt x="13" y="489"/>
                  </a:cubicBezTo>
                  <a:cubicBezTo>
                    <a:pt x="1" y="608"/>
                    <a:pt x="25" y="667"/>
                    <a:pt x="60" y="667"/>
                  </a:cubicBezTo>
                  <a:cubicBezTo>
                    <a:pt x="96" y="655"/>
                    <a:pt x="108" y="608"/>
                    <a:pt x="156" y="548"/>
                  </a:cubicBezTo>
                  <a:cubicBezTo>
                    <a:pt x="191" y="477"/>
                    <a:pt x="251" y="381"/>
                    <a:pt x="358" y="298"/>
                  </a:cubicBezTo>
                  <a:cubicBezTo>
                    <a:pt x="437" y="219"/>
                    <a:pt x="516" y="173"/>
                    <a:pt x="568" y="173"/>
                  </a:cubicBezTo>
                  <a:cubicBezTo>
                    <a:pt x="578" y="173"/>
                    <a:pt x="588" y="175"/>
                    <a:pt x="596" y="179"/>
                  </a:cubicBezTo>
                  <a:cubicBezTo>
                    <a:pt x="639" y="190"/>
                    <a:pt x="673" y="240"/>
                    <a:pt x="705" y="240"/>
                  </a:cubicBezTo>
                  <a:cubicBezTo>
                    <a:pt x="709" y="240"/>
                    <a:pt x="712" y="240"/>
                    <a:pt x="715" y="239"/>
                  </a:cubicBezTo>
                  <a:cubicBezTo>
                    <a:pt x="727" y="227"/>
                    <a:pt x="727" y="203"/>
                    <a:pt x="727" y="179"/>
                  </a:cubicBezTo>
                  <a:cubicBezTo>
                    <a:pt x="727" y="167"/>
                    <a:pt x="727" y="131"/>
                    <a:pt x="715" y="120"/>
                  </a:cubicBezTo>
                  <a:cubicBezTo>
                    <a:pt x="703" y="84"/>
                    <a:pt x="691" y="60"/>
                    <a:pt x="656" y="48"/>
                  </a:cubicBezTo>
                  <a:cubicBezTo>
                    <a:pt x="620" y="12"/>
                    <a:pt x="596" y="12"/>
                    <a:pt x="548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9"/>
            <p:cNvSpPr/>
            <p:nvPr/>
          </p:nvSpPr>
          <p:spPr>
            <a:xfrm>
              <a:off x="3020000" y="2191700"/>
              <a:ext cx="16100" cy="18550"/>
            </a:xfrm>
            <a:custGeom>
              <a:avLst/>
              <a:gdLst/>
              <a:ahLst/>
              <a:cxnLst/>
              <a:rect l="l" t="t" r="r" b="b"/>
              <a:pathLst>
                <a:path w="644" h="742" extrusionOk="0">
                  <a:moveTo>
                    <a:pt x="443" y="0"/>
                  </a:moveTo>
                  <a:cubicBezTo>
                    <a:pt x="392" y="0"/>
                    <a:pt x="335" y="20"/>
                    <a:pt x="287" y="39"/>
                  </a:cubicBezTo>
                  <a:cubicBezTo>
                    <a:pt x="227" y="87"/>
                    <a:pt x="168" y="146"/>
                    <a:pt x="120" y="206"/>
                  </a:cubicBezTo>
                  <a:cubicBezTo>
                    <a:pt x="37" y="337"/>
                    <a:pt x="1" y="479"/>
                    <a:pt x="1" y="587"/>
                  </a:cubicBezTo>
                  <a:cubicBezTo>
                    <a:pt x="1" y="682"/>
                    <a:pt x="37" y="741"/>
                    <a:pt x="60" y="741"/>
                  </a:cubicBezTo>
                  <a:cubicBezTo>
                    <a:pt x="120" y="730"/>
                    <a:pt x="156" y="527"/>
                    <a:pt x="287" y="313"/>
                  </a:cubicBezTo>
                  <a:cubicBezTo>
                    <a:pt x="322" y="265"/>
                    <a:pt x="358" y="218"/>
                    <a:pt x="394" y="194"/>
                  </a:cubicBezTo>
                  <a:cubicBezTo>
                    <a:pt x="418" y="170"/>
                    <a:pt x="465" y="146"/>
                    <a:pt x="501" y="134"/>
                  </a:cubicBezTo>
                  <a:cubicBezTo>
                    <a:pt x="560" y="122"/>
                    <a:pt x="620" y="122"/>
                    <a:pt x="632" y="87"/>
                  </a:cubicBezTo>
                  <a:cubicBezTo>
                    <a:pt x="644" y="63"/>
                    <a:pt x="596" y="15"/>
                    <a:pt x="477" y="3"/>
                  </a:cubicBezTo>
                  <a:cubicBezTo>
                    <a:pt x="466" y="1"/>
                    <a:pt x="455" y="0"/>
                    <a:pt x="443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39"/>
          <p:cNvGrpSpPr/>
          <p:nvPr/>
        </p:nvGrpSpPr>
        <p:grpSpPr>
          <a:xfrm rot="1799971" flipH="1">
            <a:off x="5955326" y="448531"/>
            <a:ext cx="1152213" cy="4246797"/>
            <a:chOff x="2803325" y="1498525"/>
            <a:chExt cx="256900" cy="946875"/>
          </a:xfrm>
        </p:grpSpPr>
        <p:sp>
          <p:nvSpPr>
            <p:cNvPr id="1098" name="Google Shape;1098;p39"/>
            <p:cNvSpPr/>
            <p:nvPr/>
          </p:nvSpPr>
          <p:spPr>
            <a:xfrm>
              <a:off x="2882800" y="1498825"/>
              <a:ext cx="97650" cy="691475"/>
            </a:xfrm>
            <a:custGeom>
              <a:avLst/>
              <a:gdLst/>
              <a:ahLst/>
              <a:cxnLst/>
              <a:rect l="l" t="t" r="r" b="b"/>
              <a:pathLst>
                <a:path w="3906" h="27659" extrusionOk="0">
                  <a:moveTo>
                    <a:pt x="1953" y="1"/>
                  </a:moveTo>
                  <a:cubicBezTo>
                    <a:pt x="1381" y="643"/>
                    <a:pt x="0" y="2763"/>
                    <a:pt x="12" y="3965"/>
                  </a:cubicBezTo>
                  <a:cubicBezTo>
                    <a:pt x="36" y="5394"/>
                    <a:pt x="893" y="21170"/>
                    <a:pt x="1322" y="27659"/>
                  </a:cubicBezTo>
                  <a:lnTo>
                    <a:pt x="2548" y="27659"/>
                  </a:lnTo>
                  <a:cubicBezTo>
                    <a:pt x="2977" y="21170"/>
                    <a:pt x="3846" y="5394"/>
                    <a:pt x="3858" y="3965"/>
                  </a:cubicBezTo>
                  <a:cubicBezTo>
                    <a:pt x="3905" y="2763"/>
                    <a:pt x="2536" y="643"/>
                    <a:pt x="1953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9"/>
            <p:cNvSpPr/>
            <p:nvPr/>
          </p:nvSpPr>
          <p:spPr>
            <a:xfrm>
              <a:off x="2914350" y="1498525"/>
              <a:ext cx="65500" cy="691475"/>
            </a:xfrm>
            <a:custGeom>
              <a:avLst/>
              <a:gdLst/>
              <a:ahLst/>
              <a:cxnLst/>
              <a:rect l="l" t="t" r="r" b="b"/>
              <a:pathLst>
                <a:path w="2620" h="27659" extrusionOk="0">
                  <a:moveTo>
                    <a:pt x="679" y="1"/>
                  </a:moveTo>
                  <a:lnTo>
                    <a:pt x="679" y="20956"/>
                  </a:lnTo>
                  <a:cubicBezTo>
                    <a:pt x="690" y="23330"/>
                    <a:pt x="442" y="26605"/>
                    <a:pt x="81" y="26605"/>
                  </a:cubicBezTo>
                  <a:cubicBezTo>
                    <a:pt x="55" y="26605"/>
                    <a:pt x="28" y="26588"/>
                    <a:pt x="0" y="26552"/>
                  </a:cubicBezTo>
                  <a:lnTo>
                    <a:pt x="0" y="26552"/>
                  </a:lnTo>
                  <a:cubicBezTo>
                    <a:pt x="36" y="26944"/>
                    <a:pt x="48" y="27314"/>
                    <a:pt x="83" y="27659"/>
                  </a:cubicBezTo>
                  <a:lnTo>
                    <a:pt x="1298" y="27659"/>
                  </a:lnTo>
                  <a:cubicBezTo>
                    <a:pt x="1727" y="21158"/>
                    <a:pt x="2596" y="5394"/>
                    <a:pt x="2608" y="3965"/>
                  </a:cubicBezTo>
                  <a:cubicBezTo>
                    <a:pt x="2619" y="2751"/>
                    <a:pt x="1250" y="655"/>
                    <a:pt x="679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9"/>
            <p:cNvSpPr/>
            <p:nvPr/>
          </p:nvSpPr>
          <p:spPr>
            <a:xfrm>
              <a:off x="2928925" y="1498525"/>
              <a:ext cx="5375" cy="691475"/>
            </a:xfrm>
            <a:custGeom>
              <a:avLst/>
              <a:gdLst/>
              <a:ahLst/>
              <a:cxnLst/>
              <a:rect l="l" t="t" r="r" b="b"/>
              <a:pathLst>
                <a:path w="215" h="27659" extrusionOk="0">
                  <a:moveTo>
                    <a:pt x="108" y="1"/>
                  </a:moveTo>
                  <a:cubicBezTo>
                    <a:pt x="48" y="1"/>
                    <a:pt x="1" y="6192"/>
                    <a:pt x="1" y="13824"/>
                  </a:cubicBezTo>
                  <a:cubicBezTo>
                    <a:pt x="1" y="21456"/>
                    <a:pt x="48" y="27659"/>
                    <a:pt x="108" y="27659"/>
                  </a:cubicBezTo>
                  <a:cubicBezTo>
                    <a:pt x="167" y="27659"/>
                    <a:pt x="215" y="21468"/>
                    <a:pt x="215" y="13824"/>
                  </a:cubicBezTo>
                  <a:cubicBezTo>
                    <a:pt x="215" y="6192"/>
                    <a:pt x="167" y="1"/>
                    <a:pt x="108" y="1"/>
                  </a:cubicBezTo>
                  <a:close/>
                </a:path>
              </a:pathLst>
            </a:custGeom>
            <a:solidFill>
              <a:srgbClr val="809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9"/>
            <p:cNvSpPr/>
            <p:nvPr/>
          </p:nvSpPr>
          <p:spPr>
            <a:xfrm>
              <a:off x="2903325" y="2200700"/>
              <a:ext cx="56575" cy="197375"/>
            </a:xfrm>
            <a:custGeom>
              <a:avLst/>
              <a:gdLst/>
              <a:ahLst/>
              <a:cxnLst/>
              <a:rect l="l" t="t" r="r" b="b"/>
              <a:pathLst>
                <a:path w="2263" h="7895" extrusionOk="0">
                  <a:moveTo>
                    <a:pt x="167" y="0"/>
                  </a:moveTo>
                  <a:cubicBezTo>
                    <a:pt x="60" y="786"/>
                    <a:pt x="1" y="1727"/>
                    <a:pt x="1" y="2703"/>
                  </a:cubicBezTo>
                  <a:cubicBezTo>
                    <a:pt x="1" y="5584"/>
                    <a:pt x="501" y="7894"/>
                    <a:pt x="1132" y="7894"/>
                  </a:cubicBezTo>
                  <a:cubicBezTo>
                    <a:pt x="1751" y="7894"/>
                    <a:pt x="2263" y="5573"/>
                    <a:pt x="2263" y="2703"/>
                  </a:cubicBezTo>
                  <a:cubicBezTo>
                    <a:pt x="2263" y="1715"/>
                    <a:pt x="2203" y="786"/>
                    <a:pt x="2096" y="0"/>
                  </a:cubicBezTo>
                  <a:close/>
                </a:path>
              </a:pathLst>
            </a:custGeom>
            <a:solidFill>
              <a:srgbClr val="694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9"/>
            <p:cNvSpPr/>
            <p:nvPr/>
          </p:nvSpPr>
          <p:spPr>
            <a:xfrm>
              <a:off x="2907500" y="2200700"/>
              <a:ext cx="52700" cy="197975"/>
            </a:xfrm>
            <a:custGeom>
              <a:avLst/>
              <a:gdLst/>
              <a:ahLst/>
              <a:cxnLst/>
              <a:rect l="l" t="t" r="r" b="b"/>
              <a:pathLst>
                <a:path w="2108" h="7919" extrusionOk="0">
                  <a:moveTo>
                    <a:pt x="1524" y="0"/>
                  </a:moveTo>
                  <a:cubicBezTo>
                    <a:pt x="1441" y="179"/>
                    <a:pt x="1381" y="489"/>
                    <a:pt x="1381" y="977"/>
                  </a:cubicBezTo>
                  <a:cubicBezTo>
                    <a:pt x="1346" y="2870"/>
                    <a:pt x="667" y="5239"/>
                    <a:pt x="0" y="5358"/>
                  </a:cubicBezTo>
                  <a:cubicBezTo>
                    <a:pt x="191" y="6894"/>
                    <a:pt x="560" y="7918"/>
                    <a:pt x="977" y="7918"/>
                  </a:cubicBezTo>
                  <a:cubicBezTo>
                    <a:pt x="1608" y="7918"/>
                    <a:pt x="2108" y="5596"/>
                    <a:pt x="2108" y="2727"/>
                  </a:cubicBezTo>
                  <a:cubicBezTo>
                    <a:pt x="2108" y="1715"/>
                    <a:pt x="2048" y="786"/>
                    <a:pt x="1941" y="0"/>
                  </a:cubicBezTo>
                  <a:close/>
                </a:path>
              </a:pathLst>
            </a:custGeom>
            <a:solidFill>
              <a:srgbClr val="482C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9"/>
            <p:cNvSpPr/>
            <p:nvPr/>
          </p:nvSpPr>
          <p:spPr>
            <a:xfrm>
              <a:off x="2829500" y="2182850"/>
              <a:ext cx="203925" cy="44650"/>
            </a:xfrm>
            <a:custGeom>
              <a:avLst/>
              <a:gdLst/>
              <a:ahLst/>
              <a:cxnLst/>
              <a:rect l="l" t="t" r="r" b="b"/>
              <a:pathLst>
                <a:path w="8157" h="1786" extrusionOk="0">
                  <a:moveTo>
                    <a:pt x="4085" y="0"/>
                  </a:moveTo>
                  <a:cubicBezTo>
                    <a:pt x="1834" y="0"/>
                    <a:pt x="1" y="405"/>
                    <a:pt x="1" y="893"/>
                  </a:cubicBezTo>
                  <a:cubicBezTo>
                    <a:pt x="1" y="1381"/>
                    <a:pt x="1834" y="1786"/>
                    <a:pt x="4085" y="1786"/>
                  </a:cubicBezTo>
                  <a:cubicBezTo>
                    <a:pt x="6335" y="1786"/>
                    <a:pt x="8157" y="1381"/>
                    <a:pt x="8157" y="893"/>
                  </a:cubicBezTo>
                  <a:cubicBezTo>
                    <a:pt x="8157" y="405"/>
                    <a:pt x="6347" y="0"/>
                    <a:pt x="4085" y="0"/>
                  </a:cubicBezTo>
                  <a:close/>
                </a:path>
              </a:pathLst>
            </a:custGeom>
            <a:solidFill>
              <a:srgbClr val="936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9"/>
            <p:cNvSpPr/>
            <p:nvPr/>
          </p:nvSpPr>
          <p:spPr>
            <a:xfrm>
              <a:off x="2829500" y="2196825"/>
              <a:ext cx="203925" cy="30675"/>
            </a:xfrm>
            <a:custGeom>
              <a:avLst/>
              <a:gdLst/>
              <a:ahLst/>
              <a:cxnLst/>
              <a:rect l="l" t="t" r="r" b="b"/>
              <a:pathLst>
                <a:path w="8157" h="1227" extrusionOk="0">
                  <a:moveTo>
                    <a:pt x="287" y="1"/>
                  </a:moveTo>
                  <a:cubicBezTo>
                    <a:pt x="108" y="108"/>
                    <a:pt x="1" y="215"/>
                    <a:pt x="1" y="334"/>
                  </a:cubicBezTo>
                  <a:cubicBezTo>
                    <a:pt x="1" y="822"/>
                    <a:pt x="1834" y="1227"/>
                    <a:pt x="4085" y="1227"/>
                  </a:cubicBezTo>
                  <a:cubicBezTo>
                    <a:pt x="6335" y="1227"/>
                    <a:pt x="8157" y="822"/>
                    <a:pt x="8157" y="334"/>
                  </a:cubicBezTo>
                  <a:cubicBezTo>
                    <a:pt x="8157" y="227"/>
                    <a:pt x="8061" y="108"/>
                    <a:pt x="7883" y="1"/>
                  </a:cubicBezTo>
                  <a:cubicBezTo>
                    <a:pt x="7287" y="334"/>
                    <a:pt x="5811" y="572"/>
                    <a:pt x="4085" y="572"/>
                  </a:cubicBezTo>
                  <a:cubicBezTo>
                    <a:pt x="2358" y="572"/>
                    <a:pt x="894" y="334"/>
                    <a:pt x="287" y="1"/>
                  </a:cubicBezTo>
                  <a:close/>
                </a:path>
              </a:pathLst>
            </a:custGeom>
            <a:solidFill>
              <a:srgbClr val="694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9"/>
            <p:cNvSpPr/>
            <p:nvPr/>
          </p:nvSpPr>
          <p:spPr>
            <a:xfrm>
              <a:off x="2803325" y="2175400"/>
              <a:ext cx="59550" cy="59550"/>
            </a:xfrm>
            <a:custGeom>
              <a:avLst/>
              <a:gdLst/>
              <a:ahLst/>
              <a:cxnLst/>
              <a:rect l="l" t="t" r="r" b="b"/>
              <a:pathLst>
                <a:path w="2382" h="2382" extrusionOk="0">
                  <a:moveTo>
                    <a:pt x="1191" y="0"/>
                  </a:moveTo>
                  <a:cubicBezTo>
                    <a:pt x="536" y="0"/>
                    <a:pt x="0" y="536"/>
                    <a:pt x="0" y="1191"/>
                  </a:cubicBezTo>
                  <a:cubicBezTo>
                    <a:pt x="0" y="1846"/>
                    <a:pt x="536" y="2382"/>
                    <a:pt x="1191" y="2382"/>
                  </a:cubicBezTo>
                  <a:cubicBezTo>
                    <a:pt x="1846" y="2382"/>
                    <a:pt x="2381" y="1846"/>
                    <a:pt x="2381" y="1191"/>
                  </a:cubicBezTo>
                  <a:cubicBezTo>
                    <a:pt x="2381" y="536"/>
                    <a:pt x="1846" y="0"/>
                    <a:pt x="1191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9"/>
            <p:cNvSpPr/>
            <p:nvPr/>
          </p:nvSpPr>
          <p:spPr>
            <a:xfrm>
              <a:off x="2816700" y="2188800"/>
              <a:ext cx="32775" cy="32750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9"/>
            <p:cNvSpPr/>
            <p:nvPr/>
          </p:nvSpPr>
          <p:spPr>
            <a:xfrm>
              <a:off x="3000650" y="2175400"/>
              <a:ext cx="59575" cy="59550"/>
            </a:xfrm>
            <a:custGeom>
              <a:avLst/>
              <a:gdLst/>
              <a:ahLst/>
              <a:cxnLst/>
              <a:rect l="l" t="t" r="r" b="b"/>
              <a:pathLst>
                <a:path w="2383" h="2382" extrusionOk="0">
                  <a:moveTo>
                    <a:pt x="1192" y="0"/>
                  </a:moveTo>
                  <a:cubicBezTo>
                    <a:pt x="537" y="0"/>
                    <a:pt x="1" y="536"/>
                    <a:pt x="1" y="1191"/>
                  </a:cubicBezTo>
                  <a:cubicBezTo>
                    <a:pt x="1" y="1846"/>
                    <a:pt x="537" y="2382"/>
                    <a:pt x="1192" y="2382"/>
                  </a:cubicBezTo>
                  <a:cubicBezTo>
                    <a:pt x="1846" y="2382"/>
                    <a:pt x="2382" y="1846"/>
                    <a:pt x="2382" y="1191"/>
                  </a:cubicBezTo>
                  <a:cubicBezTo>
                    <a:pt x="2382" y="536"/>
                    <a:pt x="1846" y="0"/>
                    <a:pt x="1192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9"/>
            <p:cNvSpPr/>
            <p:nvPr/>
          </p:nvSpPr>
          <p:spPr>
            <a:xfrm>
              <a:off x="3014050" y="2188800"/>
              <a:ext cx="32775" cy="32750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6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6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9"/>
            <p:cNvSpPr/>
            <p:nvPr/>
          </p:nvSpPr>
          <p:spPr>
            <a:xfrm>
              <a:off x="2895600" y="2373350"/>
              <a:ext cx="72050" cy="72050"/>
            </a:xfrm>
            <a:custGeom>
              <a:avLst/>
              <a:gdLst/>
              <a:ahLst/>
              <a:cxnLst/>
              <a:rect l="l" t="t" r="r" b="b"/>
              <a:pathLst>
                <a:path w="2882" h="2882" extrusionOk="0">
                  <a:moveTo>
                    <a:pt x="1441" y="0"/>
                  </a:moveTo>
                  <a:cubicBezTo>
                    <a:pt x="631" y="0"/>
                    <a:pt x="0" y="655"/>
                    <a:pt x="0" y="1441"/>
                  </a:cubicBezTo>
                  <a:cubicBezTo>
                    <a:pt x="0" y="2250"/>
                    <a:pt x="655" y="2881"/>
                    <a:pt x="1441" y="2881"/>
                  </a:cubicBezTo>
                  <a:cubicBezTo>
                    <a:pt x="2238" y="2881"/>
                    <a:pt x="2881" y="2226"/>
                    <a:pt x="2881" y="1441"/>
                  </a:cubicBezTo>
                  <a:cubicBezTo>
                    <a:pt x="2881" y="655"/>
                    <a:pt x="2238" y="0"/>
                    <a:pt x="1441" y="0"/>
                  </a:cubicBezTo>
                  <a:close/>
                </a:path>
              </a:pathLst>
            </a:custGeom>
            <a:solidFill>
              <a:srgbClr val="E7A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9"/>
            <p:cNvSpPr/>
            <p:nvPr/>
          </p:nvSpPr>
          <p:spPr>
            <a:xfrm>
              <a:off x="2911950" y="2389700"/>
              <a:ext cx="39325" cy="39325"/>
            </a:xfrm>
            <a:custGeom>
              <a:avLst/>
              <a:gdLst/>
              <a:ahLst/>
              <a:cxnLst/>
              <a:rect l="l" t="t" r="r" b="b"/>
              <a:pathLst>
                <a:path w="1573" h="1573" extrusionOk="0">
                  <a:moveTo>
                    <a:pt x="787" y="1"/>
                  </a:moveTo>
                  <a:cubicBezTo>
                    <a:pt x="358" y="1"/>
                    <a:pt x="1" y="358"/>
                    <a:pt x="1" y="787"/>
                  </a:cubicBezTo>
                  <a:cubicBezTo>
                    <a:pt x="1" y="1215"/>
                    <a:pt x="358" y="1572"/>
                    <a:pt x="787" y="1572"/>
                  </a:cubicBezTo>
                  <a:cubicBezTo>
                    <a:pt x="1215" y="1572"/>
                    <a:pt x="1572" y="1215"/>
                    <a:pt x="1572" y="787"/>
                  </a:cubicBezTo>
                  <a:cubicBezTo>
                    <a:pt x="1572" y="358"/>
                    <a:pt x="1227" y="1"/>
                    <a:pt x="787" y="1"/>
                  </a:cubicBezTo>
                  <a:close/>
                </a:path>
              </a:pathLst>
            </a:custGeom>
            <a:solidFill>
              <a:srgbClr val="6B1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9"/>
            <p:cNvSpPr/>
            <p:nvPr/>
          </p:nvSpPr>
          <p:spPr>
            <a:xfrm>
              <a:off x="2893200" y="1526175"/>
              <a:ext cx="28600" cy="87000"/>
            </a:xfrm>
            <a:custGeom>
              <a:avLst/>
              <a:gdLst/>
              <a:ahLst/>
              <a:cxnLst/>
              <a:rect l="l" t="t" r="r" b="b"/>
              <a:pathLst>
                <a:path w="1144" h="3480" extrusionOk="0">
                  <a:moveTo>
                    <a:pt x="1114" y="0"/>
                  </a:moveTo>
                  <a:cubicBezTo>
                    <a:pt x="1076" y="0"/>
                    <a:pt x="1004" y="195"/>
                    <a:pt x="846" y="454"/>
                  </a:cubicBezTo>
                  <a:cubicBezTo>
                    <a:pt x="763" y="609"/>
                    <a:pt x="668" y="776"/>
                    <a:pt x="560" y="978"/>
                  </a:cubicBezTo>
                  <a:cubicBezTo>
                    <a:pt x="477" y="1169"/>
                    <a:pt x="370" y="1395"/>
                    <a:pt x="287" y="1633"/>
                  </a:cubicBezTo>
                  <a:cubicBezTo>
                    <a:pt x="108" y="2121"/>
                    <a:pt x="36" y="2597"/>
                    <a:pt x="13" y="2931"/>
                  </a:cubicBezTo>
                  <a:cubicBezTo>
                    <a:pt x="1" y="3276"/>
                    <a:pt x="13" y="3479"/>
                    <a:pt x="48" y="3479"/>
                  </a:cubicBezTo>
                  <a:cubicBezTo>
                    <a:pt x="49" y="3479"/>
                    <a:pt x="50" y="3479"/>
                    <a:pt x="50" y="3479"/>
                  </a:cubicBezTo>
                  <a:cubicBezTo>
                    <a:pt x="74" y="3479"/>
                    <a:pt x="110" y="3279"/>
                    <a:pt x="167" y="2955"/>
                  </a:cubicBezTo>
                  <a:cubicBezTo>
                    <a:pt x="203" y="2633"/>
                    <a:pt x="298" y="2181"/>
                    <a:pt x="477" y="1728"/>
                  </a:cubicBezTo>
                  <a:cubicBezTo>
                    <a:pt x="560" y="1490"/>
                    <a:pt x="656" y="1276"/>
                    <a:pt x="739" y="1073"/>
                  </a:cubicBezTo>
                  <a:cubicBezTo>
                    <a:pt x="834" y="859"/>
                    <a:pt x="918" y="681"/>
                    <a:pt x="977" y="538"/>
                  </a:cubicBezTo>
                  <a:cubicBezTo>
                    <a:pt x="1120" y="216"/>
                    <a:pt x="1144" y="2"/>
                    <a:pt x="1120" y="2"/>
                  </a:cubicBezTo>
                  <a:cubicBezTo>
                    <a:pt x="1118" y="1"/>
                    <a:pt x="1116" y="0"/>
                    <a:pt x="1114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9"/>
            <p:cNvSpPr/>
            <p:nvPr/>
          </p:nvSpPr>
          <p:spPr>
            <a:xfrm>
              <a:off x="2892600" y="1622050"/>
              <a:ext cx="5100" cy="23250"/>
            </a:xfrm>
            <a:custGeom>
              <a:avLst/>
              <a:gdLst/>
              <a:ahLst/>
              <a:cxnLst/>
              <a:rect l="l" t="t" r="r" b="b"/>
              <a:pathLst>
                <a:path w="204" h="930" extrusionOk="0">
                  <a:moveTo>
                    <a:pt x="96" y="1"/>
                  </a:moveTo>
                  <a:cubicBezTo>
                    <a:pt x="37" y="1"/>
                    <a:pt x="1" y="215"/>
                    <a:pt x="1" y="465"/>
                  </a:cubicBezTo>
                  <a:cubicBezTo>
                    <a:pt x="1" y="715"/>
                    <a:pt x="37" y="929"/>
                    <a:pt x="96" y="929"/>
                  </a:cubicBezTo>
                  <a:cubicBezTo>
                    <a:pt x="156" y="929"/>
                    <a:pt x="203" y="715"/>
                    <a:pt x="203" y="465"/>
                  </a:cubicBezTo>
                  <a:cubicBezTo>
                    <a:pt x="203" y="215"/>
                    <a:pt x="156" y="1"/>
                    <a:pt x="96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9"/>
            <p:cNvSpPr/>
            <p:nvPr/>
          </p:nvSpPr>
          <p:spPr>
            <a:xfrm>
              <a:off x="2918500" y="1536325"/>
              <a:ext cx="7775" cy="329825"/>
            </a:xfrm>
            <a:custGeom>
              <a:avLst/>
              <a:gdLst/>
              <a:ahLst/>
              <a:cxnLst/>
              <a:rect l="l" t="t" r="r" b="b"/>
              <a:pathLst>
                <a:path w="311" h="13193" extrusionOk="0">
                  <a:moveTo>
                    <a:pt x="167" y="1"/>
                  </a:moveTo>
                  <a:cubicBezTo>
                    <a:pt x="156" y="1"/>
                    <a:pt x="132" y="203"/>
                    <a:pt x="108" y="525"/>
                  </a:cubicBezTo>
                  <a:cubicBezTo>
                    <a:pt x="96" y="870"/>
                    <a:pt x="60" y="1346"/>
                    <a:pt x="48" y="1941"/>
                  </a:cubicBezTo>
                  <a:cubicBezTo>
                    <a:pt x="13" y="3132"/>
                    <a:pt x="1" y="4787"/>
                    <a:pt x="37" y="6597"/>
                  </a:cubicBezTo>
                  <a:cubicBezTo>
                    <a:pt x="48" y="8418"/>
                    <a:pt x="108" y="10073"/>
                    <a:pt x="156" y="11264"/>
                  </a:cubicBezTo>
                  <a:cubicBezTo>
                    <a:pt x="179" y="11859"/>
                    <a:pt x="215" y="12347"/>
                    <a:pt x="227" y="12669"/>
                  </a:cubicBezTo>
                  <a:cubicBezTo>
                    <a:pt x="251" y="13014"/>
                    <a:pt x="275" y="13193"/>
                    <a:pt x="287" y="13193"/>
                  </a:cubicBezTo>
                  <a:cubicBezTo>
                    <a:pt x="298" y="13193"/>
                    <a:pt x="310" y="13002"/>
                    <a:pt x="298" y="12669"/>
                  </a:cubicBezTo>
                  <a:cubicBezTo>
                    <a:pt x="298" y="12336"/>
                    <a:pt x="287" y="11859"/>
                    <a:pt x="287" y="11264"/>
                  </a:cubicBezTo>
                  <a:cubicBezTo>
                    <a:pt x="275" y="10073"/>
                    <a:pt x="251" y="8418"/>
                    <a:pt x="227" y="6597"/>
                  </a:cubicBezTo>
                  <a:cubicBezTo>
                    <a:pt x="191" y="4787"/>
                    <a:pt x="179" y="3132"/>
                    <a:pt x="179" y="1941"/>
                  </a:cubicBezTo>
                  <a:lnTo>
                    <a:pt x="179" y="525"/>
                  </a:lnTo>
                  <a:cubicBezTo>
                    <a:pt x="179" y="179"/>
                    <a:pt x="179" y="1"/>
                    <a:pt x="167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9"/>
            <p:cNvSpPr/>
            <p:nvPr/>
          </p:nvSpPr>
          <p:spPr>
            <a:xfrm>
              <a:off x="2891725" y="1654800"/>
              <a:ext cx="7750" cy="53300"/>
            </a:xfrm>
            <a:custGeom>
              <a:avLst/>
              <a:gdLst/>
              <a:ahLst/>
              <a:cxnLst/>
              <a:rect l="l" t="t" r="r" b="b"/>
              <a:pathLst>
                <a:path w="310" h="2132" extrusionOk="0">
                  <a:moveTo>
                    <a:pt x="119" y="0"/>
                  </a:moveTo>
                  <a:cubicBezTo>
                    <a:pt x="60" y="0"/>
                    <a:pt x="0" y="489"/>
                    <a:pt x="60" y="1072"/>
                  </a:cubicBezTo>
                  <a:cubicBezTo>
                    <a:pt x="119" y="1667"/>
                    <a:pt x="179" y="2132"/>
                    <a:pt x="226" y="2132"/>
                  </a:cubicBezTo>
                  <a:cubicBezTo>
                    <a:pt x="286" y="2132"/>
                    <a:pt x="310" y="1655"/>
                    <a:pt x="250" y="1060"/>
                  </a:cubicBezTo>
                  <a:cubicBezTo>
                    <a:pt x="215" y="477"/>
                    <a:pt x="167" y="0"/>
                    <a:pt x="119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9"/>
            <p:cNvSpPr/>
            <p:nvPr/>
          </p:nvSpPr>
          <p:spPr>
            <a:xfrm>
              <a:off x="2903025" y="2377800"/>
              <a:ext cx="27700" cy="26025"/>
            </a:xfrm>
            <a:custGeom>
              <a:avLst/>
              <a:gdLst/>
              <a:ahLst/>
              <a:cxnLst/>
              <a:rect l="l" t="t" r="r" b="b"/>
              <a:pathLst>
                <a:path w="1108" h="1041" extrusionOk="0">
                  <a:moveTo>
                    <a:pt x="858" y="1"/>
                  </a:moveTo>
                  <a:cubicBezTo>
                    <a:pt x="763" y="13"/>
                    <a:pt x="679" y="13"/>
                    <a:pt x="572" y="60"/>
                  </a:cubicBezTo>
                  <a:cubicBezTo>
                    <a:pt x="489" y="84"/>
                    <a:pt x="382" y="167"/>
                    <a:pt x="298" y="251"/>
                  </a:cubicBezTo>
                  <a:cubicBezTo>
                    <a:pt x="132" y="429"/>
                    <a:pt x="60" y="644"/>
                    <a:pt x="24" y="786"/>
                  </a:cubicBezTo>
                  <a:cubicBezTo>
                    <a:pt x="1" y="941"/>
                    <a:pt x="1" y="1036"/>
                    <a:pt x="24" y="1036"/>
                  </a:cubicBezTo>
                  <a:cubicBezTo>
                    <a:pt x="28" y="1039"/>
                    <a:pt x="32" y="1040"/>
                    <a:pt x="35" y="1040"/>
                  </a:cubicBezTo>
                  <a:cubicBezTo>
                    <a:pt x="66" y="1040"/>
                    <a:pt x="91" y="951"/>
                    <a:pt x="155" y="834"/>
                  </a:cubicBezTo>
                  <a:cubicBezTo>
                    <a:pt x="215" y="715"/>
                    <a:pt x="310" y="536"/>
                    <a:pt x="441" y="382"/>
                  </a:cubicBezTo>
                  <a:cubicBezTo>
                    <a:pt x="596" y="239"/>
                    <a:pt x="751" y="167"/>
                    <a:pt x="894" y="132"/>
                  </a:cubicBezTo>
                  <a:cubicBezTo>
                    <a:pt x="1025" y="108"/>
                    <a:pt x="1108" y="84"/>
                    <a:pt x="1108" y="60"/>
                  </a:cubicBezTo>
                  <a:cubicBezTo>
                    <a:pt x="1108" y="48"/>
                    <a:pt x="1025" y="1"/>
                    <a:pt x="858" y="1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9"/>
            <p:cNvSpPr/>
            <p:nvPr/>
          </p:nvSpPr>
          <p:spPr>
            <a:xfrm>
              <a:off x="2900950" y="2410850"/>
              <a:ext cx="5375" cy="11650"/>
            </a:xfrm>
            <a:custGeom>
              <a:avLst/>
              <a:gdLst/>
              <a:ahLst/>
              <a:cxnLst/>
              <a:rect l="l" t="t" r="r" b="b"/>
              <a:pathLst>
                <a:path w="215" h="466" extrusionOk="0">
                  <a:moveTo>
                    <a:pt x="107" y="0"/>
                  </a:moveTo>
                  <a:cubicBezTo>
                    <a:pt x="60" y="0"/>
                    <a:pt x="0" y="107"/>
                    <a:pt x="24" y="238"/>
                  </a:cubicBezTo>
                  <a:cubicBezTo>
                    <a:pt x="24" y="383"/>
                    <a:pt x="97" y="466"/>
                    <a:pt x="146" y="466"/>
                  </a:cubicBezTo>
                  <a:cubicBezTo>
                    <a:pt x="149" y="466"/>
                    <a:pt x="152" y="465"/>
                    <a:pt x="155" y="465"/>
                  </a:cubicBezTo>
                  <a:cubicBezTo>
                    <a:pt x="215" y="453"/>
                    <a:pt x="215" y="345"/>
                    <a:pt x="215" y="226"/>
                  </a:cubicBezTo>
                  <a:cubicBezTo>
                    <a:pt x="203" y="107"/>
                    <a:pt x="167" y="0"/>
                    <a:pt x="107" y="0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9"/>
            <p:cNvSpPr/>
            <p:nvPr/>
          </p:nvSpPr>
          <p:spPr>
            <a:xfrm>
              <a:off x="2808375" y="2179850"/>
              <a:ext cx="28600" cy="25625"/>
            </a:xfrm>
            <a:custGeom>
              <a:avLst/>
              <a:gdLst/>
              <a:ahLst/>
              <a:cxnLst/>
              <a:rect l="l" t="t" r="r" b="b"/>
              <a:pathLst>
                <a:path w="1144" h="1025" extrusionOk="0">
                  <a:moveTo>
                    <a:pt x="893" y="1"/>
                  </a:moveTo>
                  <a:cubicBezTo>
                    <a:pt x="727" y="1"/>
                    <a:pt x="524" y="84"/>
                    <a:pt x="346" y="251"/>
                  </a:cubicBezTo>
                  <a:cubicBezTo>
                    <a:pt x="167" y="418"/>
                    <a:pt x="60" y="608"/>
                    <a:pt x="36" y="775"/>
                  </a:cubicBezTo>
                  <a:cubicBezTo>
                    <a:pt x="0" y="942"/>
                    <a:pt x="48" y="1025"/>
                    <a:pt x="72" y="1025"/>
                  </a:cubicBezTo>
                  <a:cubicBezTo>
                    <a:pt x="108" y="1013"/>
                    <a:pt x="108" y="942"/>
                    <a:pt x="167" y="823"/>
                  </a:cubicBezTo>
                  <a:cubicBezTo>
                    <a:pt x="227" y="703"/>
                    <a:pt x="334" y="537"/>
                    <a:pt x="477" y="406"/>
                  </a:cubicBezTo>
                  <a:cubicBezTo>
                    <a:pt x="632" y="251"/>
                    <a:pt x="786" y="168"/>
                    <a:pt x="905" y="132"/>
                  </a:cubicBezTo>
                  <a:cubicBezTo>
                    <a:pt x="1024" y="108"/>
                    <a:pt x="1120" y="120"/>
                    <a:pt x="1132" y="84"/>
                  </a:cubicBezTo>
                  <a:cubicBezTo>
                    <a:pt x="1143" y="72"/>
                    <a:pt x="1060" y="1"/>
                    <a:pt x="893" y="1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9"/>
            <p:cNvSpPr/>
            <p:nvPr/>
          </p:nvSpPr>
          <p:spPr>
            <a:xfrm>
              <a:off x="3007200" y="2178375"/>
              <a:ext cx="29800" cy="29500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906" y="0"/>
                  </a:moveTo>
                  <a:cubicBezTo>
                    <a:pt x="727" y="0"/>
                    <a:pt x="477" y="72"/>
                    <a:pt x="275" y="286"/>
                  </a:cubicBezTo>
                  <a:cubicBezTo>
                    <a:pt x="84" y="489"/>
                    <a:pt x="25" y="739"/>
                    <a:pt x="13" y="905"/>
                  </a:cubicBezTo>
                  <a:cubicBezTo>
                    <a:pt x="1" y="1072"/>
                    <a:pt x="25" y="1179"/>
                    <a:pt x="60" y="1179"/>
                  </a:cubicBezTo>
                  <a:cubicBezTo>
                    <a:pt x="84" y="1179"/>
                    <a:pt x="96" y="1072"/>
                    <a:pt x="156" y="917"/>
                  </a:cubicBezTo>
                  <a:cubicBezTo>
                    <a:pt x="203" y="774"/>
                    <a:pt x="275" y="584"/>
                    <a:pt x="429" y="417"/>
                  </a:cubicBezTo>
                  <a:cubicBezTo>
                    <a:pt x="572" y="250"/>
                    <a:pt x="775" y="179"/>
                    <a:pt x="918" y="131"/>
                  </a:cubicBezTo>
                  <a:cubicBezTo>
                    <a:pt x="1072" y="108"/>
                    <a:pt x="1168" y="84"/>
                    <a:pt x="1168" y="60"/>
                  </a:cubicBezTo>
                  <a:cubicBezTo>
                    <a:pt x="1191" y="24"/>
                    <a:pt x="1084" y="0"/>
                    <a:pt x="906" y="0"/>
                  </a:cubicBezTo>
                  <a:close/>
                </a:path>
              </a:pathLst>
            </a:custGeom>
            <a:solidFill>
              <a:srgbClr val="F1C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9"/>
            <p:cNvSpPr/>
            <p:nvPr/>
          </p:nvSpPr>
          <p:spPr>
            <a:xfrm>
              <a:off x="2821475" y="2193075"/>
              <a:ext cx="17875" cy="16625"/>
            </a:xfrm>
            <a:custGeom>
              <a:avLst/>
              <a:gdLst/>
              <a:ahLst/>
              <a:cxnLst/>
              <a:rect l="l" t="t" r="r" b="b"/>
              <a:pathLst>
                <a:path w="715" h="665" extrusionOk="0">
                  <a:moveTo>
                    <a:pt x="412" y="0"/>
                  </a:moveTo>
                  <a:cubicBezTo>
                    <a:pt x="329" y="0"/>
                    <a:pt x="230" y="21"/>
                    <a:pt x="131" y="91"/>
                  </a:cubicBezTo>
                  <a:cubicBezTo>
                    <a:pt x="60" y="151"/>
                    <a:pt x="12" y="246"/>
                    <a:pt x="0" y="329"/>
                  </a:cubicBezTo>
                  <a:cubicBezTo>
                    <a:pt x="0" y="413"/>
                    <a:pt x="12" y="484"/>
                    <a:pt x="48" y="532"/>
                  </a:cubicBezTo>
                  <a:cubicBezTo>
                    <a:pt x="80" y="617"/>
                    <a:pt x="131" y="664"/>
                    <a:pt x="159" y="664"/>
                  </a:cubicBezTo>
                  <a:cubicBezTo>
                    <a:pt x="162" y="664"/>
                    <a:pt x="165" y="664"/>
                    <a:pt x="167" y="663"/>
                  </a:cubicBezTo>
                  <a:cubicBezTo>
                    <a:pt x="191" y="651"/>
                    <a:pt x="179" y="591"/>
                    <a:pt x="191" y="496"/>
                  </a:cubicBezTo>
                  <a:cubicBezTo>
                    <a:pt x="179" y="448"/>
                    <a:pt x="179" y="413"/>
                    <a:pt x="191" y="365"/>
                  </a:cubicBezTo>
                  <a:cubicBezTo>
                    <a:pt x="203" y="317"/>
                    <a:pt x="227" y="270"/>
                    <a:pt x="262" y="246"/>
                  </a:cubicBezTo>
                  <a:cubicBezTo>
                    <a:pt x="346" y="186"/>
                    <a:pt x="465" y="174"/>
                    <a:pt x="548" y="151"/>
                  </a:cubicBezTo>
                  <a:cubicBezTo>
                    <a:pt x="643" y="151"/>
                    <a:pt x="703" y="151"/>
                    <a:pt x="715" y="127"/>
                  </a:cubicBezTo>
                  <a:cubicBezTo>
                    <a:pt x="715" y="91"/>
                    <a:pt x="667" y="55"/>
                    <a:pt x="560" y="20"/>
                  </a:cubicBezTo>
                  <a:cubicBezTo>
                    <a:pt x="521" y="10"/>
                    <a:pt x="470" y="0"/>
                    <a:pt x="412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9"/>
            <p:cNvSpPr/>
            <p:nvPr/>
          </p:nvSpPr>
          <p:spPr>
            <a:xfrm>
              <a:off x="2918500" y="2394175"/>
              <a:ext cx="18200" cy="16700"/>
            </a:xfrm>
            <a:custGeom>
              <a:avLst/>
              <a:gdLst/>
              <a:ahLst/>
              <a:cxnLst/>
              <a:rect l="l" t="t" r="r" b="b"/>
              <a:pathLst>
                <a:path w="728" h="668" extrusionOk="0">
                  <a:moveTo>
                    <a:pt x="548" y="0"/>
                  </a:moveTo>
                  <a:cubicBezTo>
                    <a:pt x="513" y="0"/>
                    <a:pt x="477" y="0"/>
                    <a:pt x="429" y="12"/>
                  </a:cubicBezTo>
                  <a:cubicBezTo>
                    <a:pt x="358" y="24"/>
                    <a:pt x="287" y="72"/>
                    <a:pt x="227" y="131"/>
                  </a:cubicBezTo>
                  <a:cubicBezTo>
                    <a:pt x="108" y="239"/>
                    <a:pt x="37" y="381"/>
                    <a:pt x="13" y="489"/>
                  </a:cubicBezTo>
                  <a:cubicBezTo>
                    <a:pt x="1" y="608"/>
                    <a:pt x="25" y="667"/>
                    <a:pt x="60" y="667"/>
                  </a:cubicBezTo>
                  <a:cubicBezTo>
                    <a:pt x="96" y="655"/>
                    <a:pt x="108" y="608"/>
                    <a:pt x="156" y="548"/>
                  </a:cubicBezTo>
                  <a:cubicBezTo>
                    <a:pt x="191" y="477"/>
                    <a:pt x="251" y="381"/>
                    <a:pt x="358" y="298"/>
                  </a:cubicBezTo>
                  <a:cubicBezTo>
                    <a:pt x="437" y="219"/>
                    <a:pt x="516" y="173"/>
                    <a:pt x="568" y="173"/>
                  </a:cubicBezTo>
                  <a:cubicBezTo>
                    <a:pt x="578" y="173"/>
                    <a:pt x="588" y="175"/>
                    <a:pt x="596" y="179"/>
                  </a:cubicBezTo>
                  <a:cubicBezTo>
                    <a:pt x="639" y="190"/>
                    <a:pt x="673" y="240"/>
                    <a:pt x="705" y="240"/>
                  </a:cubicBezTo>
                  <a:cubicBezTo>
                    <a:pt x="709" y="240"/>
                    <a:pt x="712" y="240"/>
                    <a:pt x="715" y="239"/>
                  </a:cubicBezTo>
                  <a:cubicBezTo>
                    <a:pt x="727" y="227"/>
                    <a:pt x="727" y="203"/>
                    <a:pt x="727" y="179"/>
                  </a:cubicBezTo>
                  <a:cubicBezTo>
                    <a:pt x="727" y="167"/>
                    <a:pt x="727" y="131"/>
                    <a:pt x="715" y="120"/>
                  </a:cubicBezTo>
                  <a:cubicBezTo>
                    <a:pt x="703" y="84"/>
                    <a:pt x="691" y="60"/>
                    <a:pt x="656" y="48"/>
                  </a:cubicBezTo>
                  <a:cubicBezTo>
                    <a:pt x="620" y="12"/>
                    <a:pt x="596" y="12"/>
                    <a:pt x="548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9"/>
            <p:cNvSpPr/>
            <p:nvPr/>
          </p:nvSpPr>
          <p:spPr>
            <a:xfrm>
              <a:off x="3020000" y="2191700"/>
              <a:ext cx="16100" cy="18550"/>
            </a:xfrm>
            <a:custGeom>
              <a:avLst/>
              <a:gdLst/>
              <a:ahLst/>
              <a:cxnLst/>
              <a:rect l="l" t="t" r="r" b="b"/>
              <a:pathLst>
                <a:path w="644" h="742" extrusionOk="0">
                  <a:moveTo>
                    <a:pt x="443" y="0"/>
                  </a:moveTo>
                  <a:cubicBezTo>
                    <a:pt x="392" y="0"/>
                    <a:pt x="335" y="20"/>
                    <a:pt x="287" y="39"/>
                  </a:cubicBezTo>
                  <a:cubicBezTo>
                    <a:pt x="227" y="87"/>
                    <a:pt x="168" y="146"/>
                    <a:pt x="120" y="206"/>
                  </a:cubicBezTo>
                  <a:cubicBezTo>
                    <a:pt x="37" y="337"/>
                    <a:pt x="1" y="479"/>
                    <a:pt x="1" y="587"/>
                  </a:cubicBezTo>
                  <a:cubicBezTo>
                    <a:pt x="1" y="682"/>
                    <a:pt x="37" y="741"/>
                    <a:pt x="60" y="741"/>
                  </a:cubicBezTo>
                  <a:cubicBezTo>
                    <a:pt x="120" y="730"/>
                    <a:pt x="156" y="527"/>
                    <a:pt x="287" y="313"/>
                  </a:cubicBezTo>
                  <a:cubicBezTo>
                    <a:pt x="322" y="265"/>
                    <a:pt x="358" y="218"/>
                    <a:pt x="394" y="194"/>
                  </a:cubicBezTo>
                  <a:cubicBezTo>
                    <a:pt x="418" y="170"/>
                    <a:pt x="465" y="146"/>
                    <a:pt x="501" y="134"/>
                  </a:cubicBezTo>
                  <a:cubicBezTo>
                    <a:pt x="560" y="122"/>
                    <a:pt x="620" y="122"/>
                    <a:pt x="632" y="87"/>
                  </a:cubicBezTo>
                  <a:cubicBezTo>
                    <a:pt x="644" y="63"/>
                    <a:pt x="596" y="15"/>
                    <a:pt x="477" y="3"/>
                  </a:cubicBezTo>
                  <a:cubicBezTo>
                    <a:pt x="466" y="1"/>
                    <a:pt x="455" y="0"/>
                    <a:pt x="443" y="0"/>
                  </a:cubicBezTo>
                  <a:close/>
                </a:path>
              </a:pathLst>
            </a:custGeom>
            <a:solidFill>
              <a:srgbClr val="CD4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6" name="Picture 6">
            <a:extLst>
              <a:ext uri="{FF2B5EF4-FFF2-40B4-BE49-F238E27FC236}">
                <a16:creationId xmlns:a16="http://schemas.microsoft.com/office/drawing/2014/main" id="{05B910F2-107D-6B4E-9D47-0CB538E5AA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793" b="36540"/>
          <a:stretch/>
        </p:blipFill>
        <p:spPr bwMode="auto">
          <a:xfrm>
            <a:off x="447052" y="195700"/>
            <a:ext cx="2550046" cy="17362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8" descr="Ảnh động Powerpoint CTU">
            <a:extLst>
              <a:ext uri="{FF2B5EF4-FFF2-40B4-BE49-F238E27FC236}">
                <a16:creationId xmlns:a16="http://schemas.microsoft.com/office/drawing/2014/main" id="{170F46B0-7C6B-3B4B-A147-974593A3E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1729251" y="1233571"/>
            <a:ext cx="476250" cy="444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8" descr="Ảnh động Powerpoint CTU">
            <a:extLst>
              <a:ext uri="{FF2B5EF4-FFF2-40B4-BE49-F238E27FC236}">
                <a16:creationId xmlns:a16="http://schemas.microsoft.com/office/drawing/2014/main" id="{8DDA6D9A-7780-3348-B4B9-FFCDB7F71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978093" y="483290"/>
            <a:ext cx="476250" cy="444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8" descr="Ảnh động Powerpoint CTU">
            <a:extLst>
              <a:ext uri="{FF2B5EF4-FFF2-40B4-BE49-F238E27FC236}">
                <a16:creationId xmlns:a16="http://schemas.microsoft.com/office/drawing/2014/main" id="{90972F25-4E68-DA42-BBD3-D4753CC35D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269385" y="1131401"/>
            <a:ext cx="476250" cy="444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4">
            <a:extLst>
              <a:ext uri="{FF2B5EF4-FFF2-40B4-BE49-F238E27FC236}">
                <a16:creationId xmlns:a16="http://schemas.microsoft.com/office/drawing/2014/main" id="{FCB9E59D-E7DE-8A41-8DCD-97428B02ED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82" y="3562489"/>
            <a:ext cx="1632416" cy="14702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" name="Picture 4">
            <a:extLst>
              <a:ext uri="{FF2B5EF4-FFF2-40B4-BE49-F238E27FC236}">
                <a16:creationId xmlns:a16="http://schemas.microsoft.com/office/drawing/2014/main" id="{ACFF872F-55D9-4D4A-B532-028F6B46B9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2461" y="3742697"/>
            <a:ext cx="1632416" cy="14702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8">
            <a:extLst>
              <a:ext uri="{FF2B5EF4-FFF2-40B4-BE49-F238E27FC236}">
                <a16:creationId xmlns:a16="http://schemas.microsoft.com/office/drawing/2014/main" id="{CCECD801-B718-A640-9AFE-E03CBCBA3C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347" y="2188034"/>
            <a:ext cx="1537941" cy="27057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67" name="Google Shape;1067;p39"/>
          <p:cNvSpPr txBox="1">
            <a:spLocks noGrp="1"/>
          </p:cNvSpPr>
          <p:nvPr>
            <p:ph type="title"/>
          </p:nvPr>
        </p:nvSpPr>
        <p:spPr>
          <a:xfrm>
            <a:off x="1063242" y="2734148"/>
            <a:ext cx="3467971" cy="107805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US" dirty="0"/>
              <a:t>X</a:t>
            </a:r>
            <a:r>
              <a:rPr lang="vi-VN" dirty="0"/>
              <a:t>ã hội Ấn Độ cổ đại</a:t>
            </a:r>
          </a:p>
        </p:txBody>
      </p:sp>
    </p:spTree>
    <p:custDataLst>
      <p:tags r:id="rId1"/>
    </p:custData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>
          <a:extLst>
            <a:ext uri="{FF2B5EF4-FFF2-40B4-BE49-F238E27FC236}">
              <a16:creationId xmlns:a16="http://schemas.microsoft.com/office/drawing/2014/main" id="{E9D04F61-34C0-E496-5772-E63AA9E14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" name="Google Shape;960;p34">
            <a:extLst>
              <a:ext uri="{FF2B5EF4-FFF2-40B4-BE49-F238E27FC236}">
                <a16:creationId xmlns:a16="http://schemas.microsoft.com/office/drawing/2014/main" id="{3088F234-1EFB-BD0A-6399-019A4CAED33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" y="2360970"/>
            <a:ext cx="4724400" cy="194712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400" dirty="0">
                <a:latin typeface="PT Serif" panose="020A0603040505020204" pitchFamily="18" charset="0"/>
              </a:rPr>
              <a:t>- </a:t>
            </a:r>
            <a:r>
              <a:rPr lang="en-US" sz="2400" dirty="0" err="1">
                <a:latin typeface="PT Serif" panose="020A0603040505020204" pitchFamily="18" charset="0"/>
              </a:rPr>
              <a:t>Khoảng</a:t>
            </a:r>
            <a:r>
              <a:rPr lang="en-US" sz="2400" dirty="0">
                <a:latin typeface="PT Serif" panose="020A0603040505020204" pitchFamily="18" charset="0"/>
              </a:rPr>
              <a:t> 1500 </a:t>
            </a:r>
            <a:r>
              <a:rPr lang="en-US" sz="2400" dirty="0" err="1">
                <a:latin typeface="PT Serif" panose="020A0603040505020204" pitchFamily="18" charset="0"/>
              </a:rPr>
              <a:t>năm</a:t>
            </a:r>
            <a:r>
              <a:rPr lang="en-US" sz="2400" dirty="0">
                <a:latin typeface="PT Serif" panose="020A0603040505020204" pitchFamily="18" charset="0"/>
              </a:rPr>
              <a:t> TCN, </a:t>
            </a:r>
            <a:r>
              <a:rPr lang="en-US" sz="2400" dirty="0" err="1">
                <a:latin typeface="PT Serif" panose="020A0603040505020204" pitchFamily="18" charset="0"/>
              </a:rPr>
              <a:t>người</a:t>
            </a:r>
            <a:r>
              <a:rPr lang="en-US" sz="2400" dirty="0">
                <a:latin typeface="PT Serif" panose="020A0603040505020204" pitchFamily="18" charset="0"/>
              </a:rPr>
              <a:t> A-</a:t>
            </a:r>
            <a:r>
              <a:rPr lang="en-US" sz="2400" dirty="0" err="1">
                <a:latin typeface="PT Serif" panose="020A0603040505020204" pitchFamily="18" charset="0"/>
              </a:rPr>
              <a:t>ri</a:t>
            </a:r>
            <a:r>
              <a:rPr lang="en-US" sz="2400" dirty="0">
                <a:latin typeface="PT Serif" panose="020A0603040505020204" pitchFamily="18" charset="0"/>
              </a:rPr>
              <a:t>-a </a:t>
            </a:r>
            <a:r>
              <a:rPr lang="en-US" sz="2400" dirty="0" err="1">
                <a:latin typeface="PT Serif" panose="020A0603040505020204" pitchFamily="18" charset="0"/>
              </a:rPr>
              <a:t>từ</a:t>
            </a:r>
            <a:r>
              <a:rPr lang="en-US" sz="2400" dirty="0">
                <a:latin typeface="PT Serif" panose="020A0603040505020204" pitchFamily="18" charset="0"/>
              </a:rPr>
              <a:t> Trung Á di </a:t>
            </a:r>
            <a:r>
              <a:rPr lang="en-US" sz="2400" dirty="0" err="1">
                <a:latin typeface="PT Serif" panose="020A0603040505020204" pitchFamily="18" charset="0"/>
              </a:rPr>
              <a:t>cư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vào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Bắc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Ấn</a:t>
            </a:r>
            <a:r>
              <a:rPr lang="en-US" sz="2400" dirty="0">
                <a:latin typeface="PT Serif" panose="020A0603040505020204" pitchFamily="18" charset="0"/>
              </a:rPr>
              <a:t>, </a:t>
            </a:r>
            <a:r>
              <a:rPr lang="en-US" sz="2400" dirty="0" err="1">
                <a:latin typeface="PT Serif" panose="020A0603040505020204" pitchFamily="18" charset="0"/>
              </a:rPr>
              <a:t>thống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trị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người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Đra</a:t>
            </a:r>
            <a:r>
              <a:rPr lang="en-US" sz="2400" dirty="0">
                <a:latin typeface="PT Serif" panose="020A0603040505020204" pitchFamily="18" charset="0"/>
              </a:rPr>
              <a:t>-vi-</a:t>
            </a:r>
            <a:r>
              <a:rPr lang="en-US" sz="2400" dirty="0" err="1">
                <a:latin typeface="PT Serif" panose="020A0603040505020204" pitchFamily="18" charset="0"/>
              </a:rPr>
              <a:t>đa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và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thiết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lập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chế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độ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đẳng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cấp</a:t>
            </a:r>
            <a:r>
              <a:rPr lang="en-US" sz="2400" dirty="0">
                <a:latin typeface="PT Serif" panose="020A0603040505020204" pitchFamily="18" charset="0"/>
              </a:rPr>
              <a:t> ở </a:t>
            </a:r>
            <a:r>
              <a:rPr lang="en-US" sz="2400" dirty="0" err="1">
                <a:latin typeface="PT Serif" panose="020A0603040505020204" pitchFamily="18" charset="0"/>
              </a:rPr>
              <a:t>Ấn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Độ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cổ</a:t>
            </a:r>
            <a:r>
              <a:rPr lang="en-US" sz="2400" dirty="0">
                <a:latin typeface="PT Serif" panose="020A0603040505020204" pitchFamily="18" charset="0"/>
              </a:rPr>
              <a:t> </a:t>
            </a:r>
            <a:r>
              <a:rPr lang="en-US" sz="2400" dirty="0" err="1">
                <a:latin typeface="PT Serif" panose="020A0603040505020204" pitchFamily="18" charset="0"/>
              </a:rPr>
              <a:t>đại</a:t>
            </a:r>
            <a:r>
              <a:rPr lang="en-US" sz="2400" dirty="0">
                <a:latin typeface="PT Serif" panose="020A0603040505020204" pitchFamily="18" charset="0"/>
              </a:rPr>
              <a:t>.</a:t>
            </a:r>
            <a:r>
              <a:rPr lang="en-US" sz="2400" dirty="0">
                <a:latin typeface="SVN-Blenda Script" panose="02000804000000020003" pitchFamily="2" charset="0"/>
              </a:rPr>
              <a:t> </a:t>
            </a:r>
          </a:p>
        </p:txBody>
      </p:sp>
      <p:sp>
        <p:nvSpPr>
          <p:cNvPr id="961" name="Google Shape;961;p34">
            <a:extLst>
              <a:ext uri="{FF2B5EF4-FFF2-40B4-BE49-F238E27FC236}">
                <a16:creationId xmlns:a16="http://schemas.microsoft.com/office/drawing/2014/main" id="{FADE9712-3F15-567D-3E05-D80DF1B396E0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514349" y="835410"/>
            <a:ext cx="4795837" cy="148984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2400" dirty="0"/>
              <a:t>- </a:t>
            </a:r>
            <a:r>
              <a:rPr lang="en-US" sz="2400" dirty="0" err="1"/>
              <a:t>Khoảng</a:t>
            </a:r>
            <a:r>
              <a:rPr lang="en-US" sz="2400" dirty="0"/>
              <a:t> 2500 </a:t>
            </a:r>
            <a:r>
              <a:rPr lang="en-US" sz="2400" dirty="0" err="1"/>
              <a:t>năm</a:t>
            </a:r>
            <a:r>
              <a:rPr lang="en-US" sz="2400" dirty="0"/>
              <a:t> TCN, </a:t>
            </a:r>
            <a:r>
              <a:rPr lang="en-US" sz="2400" dirty="0" err="1"/>
              <a:t>người</a:t>
            </a:r>
            <a:r>
              <a:rPr lang="en-US" sz="2400" dirty="0"/>
              <a:t> </a:t>
            </a:r>
            <a:r>
              <a:rPr lang="en-US" sz="2400" dirty="0" err="1"/>
              <a:t>bản</a:t>
            </a:r>
            <a:r>
              <a:rPr lang="en-US" sz="2400" dirty="0"/>
              <a:t> </a:t>
            </a:r>
            <a:r>
              <a:rPr lang="en-US" sz="2400" dirty="0" err="1"/>
              <a:t>địa</a:t>
            </a:r>
            <a:r>
              <a:rPr lang="en-US" sz="2400" dirty="0"/>
              <a:t> </a:t>
            </a:r>
            <a:r>
              <a:rPr lang="en-US" sz="2400" dirty="0" err="1"/>
              <a:t>Đra</a:t>
            </a:r>
            <a:r>
              <a:rPr lang="en-US" sz="2400" dirty="0"/>
              <a:t>-vi-</a:t>
            </a:r>
            <a:r>
              <a:rPr lang="en-US" sz="2400" dirty="0" err="1"/>
              <a:t>đa</a:t>
            </a:r>
            <a:r>
              <a:rPr lang="en-US" sz="2400" dirty="0"/>
              <a:t> </a:t>
            </a:r>
            <a:r>
              <a:rPr lang="en-US" sz="2400" dirty="0" err="1"/>
              <a:t>đã</a:t>
            </a:r>
            <a:br>
              <a:rPr lang="en-US" sz="2400" dirty="0"/>
            </a:br>
            <a:r>
              <a:rPr lang="en-US" sz="2400" dirty="0" err="1"/>
              <a:t>xây</a:t>
            </a:r>
            <a:r>
              <a:rPr lang="en-US" sz="2400" dirty="0"/>
              <a:t> </a:t>
            </a:r>
            <a:r>
              <a:rPr lang="en-US" sz="2400" dirty="0" err="1"/>
              <a:t>dựng</a:t>
            </a:r>
            <a:r>
              <a:rPr lang="en-US" sz="2400" dirty="0"/>
              <a:t> </a:t>
            </a:r>
            <a:r>
              <a:rPr lang="en-US" sz="2400" dirty="0" err="1"/>
              <a:t>những</a:t>
            </a:r>
            <a:r>
              <a:rPr lang="en-US" sz="2400" dirty="0"/>
              <a:t> </a:t>
            </a:r>
            <a:r>
              <a:rPr lang="en-US" sz="2400" dirty="0" err="1"/>
              <a:t>thành</a:t>
            </a:r>
            <a:r>
              <a:rPr lang="en-US" sz="2400" dirty="0"/>
              <a:t> </a:t>
            </a:r>
            <a:r>
              <a:rPr lang="en-US" sz="2400" dirty="0" err="1"/>
              <a:t>thị</a:t>
            </a:r>
            <a:r>
              <a:rPr lang="en-US" sz="2400" dirty="0"/>
              <a:t> </a:t>
            </a:r>
            <a:r>
              <a:rPr lang="en-US" sz="2400" dirty="0" err="1"/>
              <a:t>dọc</a:t>
            </a:r>
            <a:r>
              <a:rPr lang="en-US" sz="2400" dirty="0"/>
              <a:t> </a:t>
            </a:r>
            <a:r>
              <a:rPr lang="en-US" sz="2400" dirty="0" err="1"/>
              <a:t>hai</a:t>
            </a:r>
            <a:r>
              <a:rPr lang="en-US" sz="2400" dirty="0"/>
              <a:t> </a:t>
            </a:r>
            <a:r>
              <a:rPr lang="en-US" sz="2400" dirty="0" err="1"/>
              <a:t>bên</a:t>
            </a:r>
            <a:r>
              <a:rPr lang="en-US" sz="2400" dirty="0"/>
              <a:t> </a:t>
            </a:r>
            <a:r>
              <a:rPr lang="en-US" sz="2400" dirty="0" err="1"/>
              <a:t>bờ</a:t>
            </a:r>
            <a:r>
              <a:rPr lang="en-US" sz="2400" dirty="0"/>
              <a:t> </a:t>
            </a:r>
            <a:r>
              <a:rPr lang="en-US" sz="2400" dirty="0" err="1"/>
              <a:t>sông</a:t>
            </a:r>
            <a:r>
              <a:rPr lang="en-US" sz="2400" dirty="0"/>
              <a:t> </a:t>
            </a:r>
            <a:r>
              <a:rPr lang="en-US" sz="2400" dirty="0" err="1"/>
              <a:t>Ấn</a:t>
            </a:r>
            <a:r>
              <a:rPr lang="en-US" sz="2400" dirty="0"/>
              <a:t>.  </a:t>
            </a:r>
            <a:endParaRPr sz="24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5E41C06-C122-CB2B-4E22-EFA8B2305EC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80890" y="209550"/>
            <a:ext cx="4239869" cy="400329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03859560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26F78141-1115-FD48-8C2E-B5DCC4826DA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3968" b="2593"/>
          <a:stretch/>
        </p:blipFill>
        <p:spPr>
          <a:xfrm>
            <a:off x="0" y="0"/>
            <a:ext cx="3429000" cy="5143500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F85941B9-DE62-E54F-A2AE-C28A1CDBF5B9}"/>
              </a:ext>
            </a:extLst>
          </p:cNvPr>
          <p:cNvGrpSpPr/>
          <p:nvPr/>
        </p:nvGrpSpPr>
        <p:grpSpPr>
          <a:xfrm>
            <a:off x="3721100" y="57150"/>
            <a:ext cx="5437962" cy="963314"/>
            <a:chOff x="3721100" y="57150"/>
            <a:chExt cx="5437962" cy="963314"/>
          </a:xfrm>
        </p:grpSpPr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E543E1F3-0E14-B44D-B98C-04E90FD7468D}"/>
                </a:ext>
              </a:extLst>
            </p:cNvPr>
            <p:cNvSpPr/>
            <p:nvPr/>
          </p:nvSpPr>
          <p:spPr>
            <a:xfrm>
              <a:off x="3748862" y="57150"/>
              <a:ext cx="5410200" cy="963314"/>
            </a:xfrm>
            <a:prstGeom prst="roundRect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x-none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7D303F3-EB7B-7342-91BF-0BEE189DC49B}"/>
                </a:ext>
              </a:extLst>
            </p:cNvPr>
            <p:cNvSpPr/>
            <p:nvPr/>
          </p:nvSpPr>
          <p:spPr>
            <a:xfrm>
              <a:off x="3721100" y="89843"/>
              <a:ext cx="5410200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vi-VN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Đẳng cấp thứ nhất </a:t>
              </a:r>
              <a:r>
                <a:rPr kumimoji="0" lang="vi-V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là Bra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-</a:t>
              </a:r>
              <a:r>
                <a:rPr kumimoji="0" lang="vi-V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man tức Bà-la-môn, gồm những người da trắng đều là tăng lữ (quý tộc chủ trì việc tế lễ đạo Bà-la-môn), họ là chúa tể, có địa vị cao nhất. 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96BC920-F9BC-B840-A8C1-F3803F02C080}"/>
              </a:ext>
            </a:extLst>
          </p:cNvPr>
          <p:cNvGrpSpPr/>
          <p:nvPr/>
        </p:nvGrpSpPr>
        <p:grpSpPr>
          <a:xfrm>
            <a:off x="3733800" y="1491621"/>
            <a:ext cx="5410200" cy="698500"/>
            <a:chOff x="3733800" y="1339850"/>
            <a:chExt cx="5410200" cy="698500"/>
          </a:xfrm>
        </p:grpSpPr>
        <p:sp>
          <p:nvSpPr>
            <p:cNvPr id="35" name="Rounded Rectangle 34">
              <a:extLst>
                <a:ext uri="{FF2B5EF4-FFF2-40B4-BE49-F238E27FC236}">
                  <a16:creationId xmlns:a16="http://schemas.microsoft.com/office/drawing/2014/main" id="{BCDA30E5-0002-3542-9D64-0CACE3FFA9DD}"/>
                </a:ext>
              </a:extLst>
            </p:cNvPr>
            <p:cNvSpPr/>
            <p:nvPr/>
          </p:nvSpPr>
          <p:spPr>
            <a:xfrm>
              <a:off x="3733800" y="1339850"/>
              <a:ext cx="5410200" cy="698500"/>
            </a:xfrm>
            <a:prstGeom prst="roundRect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x-none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DDB32634-4BB7-5941-A74B-4C0CF79F58A9}"/>
                </a:ext>
              </a:extLst>
            </p:cNvPr>
            <p:cNvSpPr/>
            <p:nvPr/>
          </p:nvSpPr>
          <p:spPr>
            <a:xfrm>
              <a:off x="3748862" y="1361559"/>
              <a:ext cx="538243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vi-VN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Đẳng cấp thứ hai </a:t>
              </a:r>
              <a:r>
                <a:rPr kumimoji="0" lang="vi-V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là K</a:t>
              </a:r>
              <a:r>
                <a:rPr kumimoji="0" 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sa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-tri-a</a:t>
              </a:r>
              <a:r>
                <a:rPr kumimoji="0" lang="vi-V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gồm tầng lớp quý tộc, vương công và vũ sĩ, có thể làm vua và quan lại.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5241BCD-10B9-584C-82BC-DFE3ED9AC58F}"/>
              </a:ext>
            </a:extLst>
          </p:cNvPr>
          <p:cNvGrpSpPr/>
          <p:nvPr/>
        </p:nvGrpSpPr>
        <p:grpSpPr>
          <a:xfrm>
            <a:off x="3748862" y="2661278"/>
            <a:ext cx="5410200" cy="963314"/>
            <a:chOff x="3748862" y="2408537"/>
            <a:chExt cx="5410200" cy="963314"/>
          </a:xfrm>
        </p:grpSpPr>
        <p:sp>
          <p:nvSpPr>
            <p:cNvPr id="37" name="Rounded Rectangle 36">
              <a:extLst>
                <a:ext uri="{FF2B5EF4-FFF2-40B4-BE49-F238E27FC236}">
                  <a16:creationId xmlns:a16="http://schemas.microsoft.com/office/drawing/2014/main" id="{B43EE18C-1443-BA48-AD37-9DA76D4EB20A}"/>
                </a:ext>
              </a:extLst>
            </p:cNvPr>
            <p:cNvSpPr/>
            <p:nvPr/>
          </p:nvSpPr>
          <p:spPr>
            <a:xfrm>
              <a:off x="3748862" y="2408537"/>
              <a:ext cx="5410200" cy="963314"/>
            </a:xfrm>
            <a:prstGeom prst="roundRect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x-none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2AC2394-B132-E440-BE02-3BB1D1E8DCDD}"/>
                </a:ext>
              </a:extLst>
            </p:cNvPr>
            <p:cNvSpPr/>
            <p:nvPr/>
          </p:nvSpPr>
          <p:spPr>
            <a:xfrm>
              <a:off x="3748862" y="2448521"/>
              <a:ext cx="5410200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vi-VN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Đẳng cấp thứ ba </a:t>
              </a:r>
              <a:r>
                <a:rPr kumimoji="0" lang="vi-V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là Va</a:t>
              </a:r>
              <a:r>
                <a:rPr kumimoji="0" 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i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-</a:t>
              </a:r>
              <a:r>
                <a:rPr kumimoji="0" 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si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-a</a:t>
              </a:r>
              <a:r>
                <a:rPr kumimoji="0" lang="vi-V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 gồm đại đa số là nông dân, thợ thủ công và thương nhân, họ phải nộp thuế cho nhà nước, cung phụng cho đẳng cấp Bra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-</a:t>
              </a:r>
              <a:r>
                <a:rPr kumimoji="0" lang="vi-V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man và K</a:t>
              </a:r>
              <a:r>
                <a:rPr kumimoji="0" 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sa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-tri-a</a:t>
              </a:r>
              <a:r>
                <a:rPr kumimoji="0" lang="vi-V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. 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CB7CD87-4CFD-9945-9676-5AD822016257}"/>
              </a:ext>
            </a:extLst>
          </p:cNvPr>
          <p:cNvGrpSpPr/>
          <p:nvPr/>
        </p:nvGrpSpPr>
        <p:grpSpPr>
          <a:xfrm>
            <a:off x="3748862" y="4095750"/>
            <a:ext cx="5410200" cy="1028701"/>
            <a:chOff x="3748862" y="4095750"/>
            <a:chExt cx="5410200" cy="1028701"/>
          </a:xfrm>
        </p:grpSpPr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F13DEFAA-47EF-5840-B5F0-9824DB09C7C9}"/>
                </a:ext>
              </a:extLst>
            </p:cNvPr>
            <p:cNvSpPr/>
            <p:nvPr/>
          </p:nvSpPr>
          <p:spPr>
            <a:xfrm>
              <a:off x="3748862" y="4095750"/>
              <a:ext cx="5410200" cy="1028701"/>
            </a:xfrm>
            <a:prstGeom prst="roundRect">
              <a:avLst/>
            </a:prstGeom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x-none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7660A1B-508D-9A40-9B35-2963B76E5E99}"/>
                </a:ext>
              </a:extLst>
            </p:cNvPr>
            <p:cNvSpPr/>
            <p:nvPr/>
          </p:nvSpPr>
          <p:spPr>
            <a:xfrm>
              <a:off x="3761562" y="4201121"/>
              <a:ext cx="5369738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vi-VN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Đẳng cấp thứ tư </a:t>
              </a:r>
              <a:r>
                <a:rPr kumimoji="0" lang="vi-V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là </a:t>
              </a:r>
              <a:r>
                <a:rPr lang="en-US" sz="18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Su-</a:t>
              </a:r>
              <a:r>
                <a:rPr lang="en-US" sz="18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đra</a:t>
              </a:r>
              <a:r>
                <a:rPr kumimoji="0" lang="vi-V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gồm đại bộ phận là cư dân bản địa bị chinh phục, nhiều người là nô lệ, là kẻ tôi tớ đi làm thuê làm mướn. </a:t>
              </a:r>
              <a:endParaRPr kumimoji="0" lang="x-none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264260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" presetClass="entr" presetSubtype="1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" presetClass="entr" presetSubtype="1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0" presetID="2" presetClass="entr" presetSubtype="1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2" presetClass="entr" presetSubtype="1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43"/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017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+mj-lt"/>
              </a:rPr>
              <a:t>Làm việc cá nhân</a:t>
            </a:r>
            <a:r>
              <a:rPr lang="en" b="1" dirty="0">
                <a:latin typeface="+mj-lt"/>
              </a:rPr>
              <a:t> và trả lời câu hỏi:</a:t>
            </a:r>
            <a:endParaRPr b="1" dirty="0">
              <a:latin typeface="+mj-lt"/>
            </a:endParaRPr>
          </a:p>
        </p:txBody>
      </p:sp>
      <p:sp>
        <p:nvSpPr>
          <p:cNvPr id="465" name="Google Shape;465;p43"/>
          <p:cNvSpPr txBox="1">
            <a:spLocks noGrp="1"/>
          </p:cNvSpPr>
          <p:nvPr>
            <p:ph type="sldNum" idx="12"/>
          </p:nvPr>
        </p:nvSpPr>
        <p:spPr>
          <a:xfrm>
            <a:off x="3923800" y="4509500"/>
            <a:ext cx="1296300" cy="512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14</a:t>
            </a:fld>
            <a:endParaRPr/>
          </a:p>
        </p:txBody>
      </p:sp>
      <p:sp>
        <p:nvSpPr>
          <p:cNvPr id="466" name="Google Shape;466;p43"/>
          <p:cNvSpPr/>
          <p:nvPr/>
        </p:nvSpPr>
        <p:spPr>
          <a:xfrm>
            <a:off x="253209" y="998747"/>
            <a:ext cx="4288109" cy="1452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algn="ctr"/>
            <a:endParaRPr lang="en-US" sz="2200" dirty="0">
              <a:solidFill>
                <a:srgbClr val="002060"/>
              </a:solidFill>
            </a:endParaRPr>
          </a:p>
        </p:txBody>
      </p:sp>
      <p:sp>
        <p:nvSpPr>
          <p:cNvPr id="467" name="Google Shape;467;p43"/>
          <p:cNvSpPr/>
          <p:nvPr/>
        </p:nvSpPr>
        <p:spPr>
          <a:xfrm>
            <a:off x="4659798" y="1040038"/>
            <a:ext cx="4345213" cy="1452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algn="ctr"/>
            <a:endParaRPr lang="en-US" sz="2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468" name="Google Shape;468;p43"/>
          <p:cNvSpPr/>
          <p:nvPr/>
        </p:nvSpPr>
        <p:spPr>
          <a:xfrm>
            <a:off x="253209" y="2651465"/>
            <a:ext cx="4247041" cy="1452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endParaRPr lang="en-US" dirty="0"/>
          </a:p>
        </p:txBody>
      </p:sp>
      <p:sp>
        <p:nvSpPr>
          <p:cNvPr id="469" name="Google Shape;469;p43"/>
          <p:cNvSpPr/>
          <p:nvPr/>
        </p:nvSpPr>
        <p:spPr>
          <a:xfrm>
            <a:off x="4659799" y="2651465"/>
            <a:ext cx="4345212" cy="1452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solidFill>
                <a:schemeClr val="dk1"/>
              </a:solidFill>
              <a:latin typeface="Merriweather Sans Regular"/>
              <a:ea typeface="Merriweather Sans Regular"/>
              <a:cs typeface="Merriweather Sans Regular"/>
              <a:sym typeface="Merriweather Sans Regular"/>
            </a:endParaRPr>
          </a:p>
        </p:txBody>
      </p:sp>
      <p:sp>
        <p:nvSpPr>
          <p:cNvPr id="470" name="Google Shape;470;p43"/>
          <p:cNvSpPr/>
          <p:nvPr/>
        </p:nvSpPr>
        <p:spPr>
          <a:xfrm>
            <a:off x="3430622" y="1407625"/>
            <a:ext cx="2214900" cy="2214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" name="Google Shape;471;p43"/>
          <p:cNvSpPr/>
          <p:nvPr/>
        </p:nvSpPr>
        <p:spPr>
          <a:xfrm rot="5400000">
            <a:off x="3554960" y="1383664"/>
            <a:ext cx="2214900" cy="2214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endParaRPr lang="en-US" dirty="0">
              <a:solidFill>
                <a:schemeClr val="dk1"/>
              </a:solidFill>
              <a:ea typeface="Merriweather Sans Regular"/>
              <a:cs typeface="Merriweather Sans Regular"/>
              <a:sym typeface="Merriweather Sans Regular"/>
            </a:endParaRPr>
          </a:p>
        </p:txBody>
      </p:sp>
      <p:sp>
        <p:nvSpPr>
          <p:cNvPr id="472" name="Google Shape;472;p43"/>
          <p:cNvSpPr/>
          <p:nvPr/>
        </p:nvSpPr>
        <p:spPr>
          <a:xfrm rot="10800000">
            <a:off x="3561278" y="1544639"/>
            <a:ext cx="2214900" cy="2214900"/>
          </a:xfrm>
          <a:prstGeom prst="pie">
            <a:avLst>
              <a:gd name="adj1" fmla="val 10788866"/>
              <a:gd name="adj2" fmla="val 16200000"/>
            </a:avLst>
          </a:pr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" name="Google Shape;473;p43"/>
          <p:cNvSpPr/>
          <p:nvPr/>
        </p:nvSpPr>
        <p:spPr>
          <a:xfrm rot="-5400000">
            <a:off x="3395237" y="1544639"/>
            <a:ext cx="2214900" cy="2214900"/>
          </a:xfrm>
          <a:prstGeom prst="pie">
            <a:avLst>
              <a:gd name="adj1" fmla="val 10788866"/>
              <a:gd name="adj2" fmla="val 16200000"/>
            </a:avLst>
          </a:prstGeom>
          <a:solidFill>
            <a:srgbClr val="0070C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3892986" y="1766038"/>
            <a:ext cx="44114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000" dirty="0">
                <a:solidFill>
                  <a:schemeClr val="bg1"/>
                </a:solidFill>
                <a:ea typeface="Merriweather Sans Regular"/>
                <a:cs typeface="Merriweather Sans Regular"/>
                <a:sym typeface="Merriweather Sans Regular"/>
              </a:rPr>
              <a:t>Ấ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892594" y="1785238"/>
            <a:ext cx="46198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000" dirty="0">
                <a:solidFill>
                  <a:schemeClr val="bg1"/>
                </a:solidFill>
                <a:ea typeface="Merriweather Sans Regular"/>
                <a:cs typeface="Merriweather Sans Regular"/>
                <a:sym typeface="Merriweather Sans Regular"/>
              </a:rPr>
              <a:t>N</a:t>
            </a:r>
          </a:p>
        </p:txBody>
      </p:sp>
      <p:sp>
        <p:nvSpPr>
          <p:cNvPr id="18" name="Rectangle 17"/>
          <p:cNvSpPr/>
          <p:nvPr/>
        </p:nvSpPr>
        <p:spPr>
          <a:xfrm>
            <a:off x="3859728" y="2835664"/>
            <a:ext cx="46198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000" dirty="0">
                <a:solidFill>
                  <a:schemeClr val="bg1"/>
                </a:solidFill>
                <a:ea typeface="Merriweather Sans Regular"/>
                <a:cs typeface="Merriweather Sans Regular"/>
                <a:sym typeface="Merriweather Sans Regular"/>
              </a:rPr>
              <a:t>Đ</a:t>
            </a:r>
          </a:p>
        </p:txBody>
      </p:sp>
      <p:sp>
        <p:nvSpPr>
          <p:cNvPr id="19" name="Rectangle 18"/>
          <p:cNvSpPr/>
          <p:nvPr/>
        </p:nvSpPr>
        <p:spPr>
          <a:xfrm>
            <a:off x="4812685" y="2858702"/>
            <a:ext cx="484428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000" dirty="0">
                <a:solidFill>
                  <a:schemeClr val="bg1"/>
                </a:solidFill>
                <a:ea typeface="Merriweather Sans Regular"/>
                <a:cs typeface="Merriweather Sans Regular"/>
                <a:sym typeface="Merriweather Sans Regular"/>
              </a:rPr>
              <a:t>Ộ</a:t>
            </a:r>
          </a:p>
        </p:txBody>
      </p:sp>
      <p:sp>
        <p:nvSpPr>
          <p:cNvPr id="20" name="Rectangle 19"/>
          <p:cNvSpPr/>
          <p:nvPr/>
        </p:nvSpPr>
        <p:spPr>
          <a:xfrm>
            <a:off x="5724034" y="1176427"/>
            <a:ext cx="3280977" cy="12618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fr-FR" sz="1900" b="1" dirty="0">
                <a:solidFill>
                  <a:schemeClr val="bg2"/>
                </a:solidFill>
              </a:rPr>
              <a:t>Sự phân chia xã hội hết sức hà khắc, khắt khe, bất công, tạo ra vết rạn nứt sâu sắc trong xã hội.</a:t>
            </a:r>
            <a:endParaRPr lang="en-US" sz="1900" b="1" dirty="0">
              <a:solidFill>
                <a:schemeClr val="bg2"/>
              </a:solidFill>
              <a:ea typeface="Merriweather Sans Regular"/>
              <a:cs typeface="Merriweather Sans Regular"/>
              <a:sym typeface="Merriweather Sans Regular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454333" y="1258206"/>
            <a:ext cx="318174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sz="2000" b="1" i="1" dirty="0"/>
              <a:t>Em có nhận xét gì về sự phân chia xã hội Ấn Độ theo đẳng cấp?</a:t>
            </a:r>
            <a:endParaRPr lang="en-US" sz="2000" b="1" i="1" dirty="0"/>
          </a:p>
        </p:txBody>
      </p:sp>
      <p:sp>
        <p:nvSpPr>
          <p:cNvPr id="23" name="Rectangle 22"/>
          <p:cNvSpPr/>
          <p:nvPr/>
        </p:nvSpPr>
        <p:spPr>
          <a:xfrm>
            <a:off x="5768337" y="2628427"/>
            <a:ext cx="3258914" cy="15542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fr-FR" sz="1900" b="1" dirty="0">
                <a:solidFill>
                  <a:schemeClr val="bg2"/>
                </a:solidFill>
              </a:rPr>
              <a:t>Tạo thành những tập đoàn khép kín, biệt lập, làm xã hội thêm chia cắt, phức tạp và nó còn tồn tại dai dẳng tới tận ngày nay.</a:t>
            </a:r>
            <a:endParaRPr lang="en-US" sz="1900" b="1" dirty="0">
              <a:solidFill>
                <a:schemeClr val="bg2"/>
              </a:solidFill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3210" y="2651464"/>
            <a:ext cx="3118438" cy="1495311"/>
          </a:xfrm>
          <a:prstGeom prst="rect">
            <a:avLst/>
          </a:prstGeom>
        </p:spPr>
      </p:pic>
      <p:grpSp>
        <p:nvGrpSpPr>
          <p:cNvPr id="21" name="Google Shape;533;p40"/>
          <p:cNvGrpSpPr/>
          <p:nvPr/>
        </p:nvGrpSpPr>
        <p:grpSpPr>
          <a:xfrm>
            <a:off x="990600" y="280698"/>
            <a:ext cx="471426" cy="455603"/>
            <a:chOff x="1923675" y="1633650"/>
            <a:chExt cx="436002" cy="435975"/>
          </a:xfrm>
        </p:grpSpPr>
        <p:sp>
          <p:nvSpPr>
            <p:cNvPr id="25" name="Google Shape;534;p40"/>
            <p:cNvSpPr/>
            <p:nvPr/>
          </p:nvSpPr>
          <p:spPr>
            <a:xfrm>
              <a:off x="2209252" y="1633650"/>
              <a:ext cx="150425" cy="150424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35;p40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solidFill>
              <a:schemeClr val="tx1">
                <a:lumMod val="50000"/>
              </a:schemeClr>
            </a:solidFill>
            <a:ln w="9525" cap="rnd" cmpd="sng">
              <a:solidFill>
                <a:schemeClr val="bg2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36;p40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solidFill>
              <a:schemeClr val="tx1">
                <a:lumMod val="50000"/>
              </a:schemeClr>
            </a:solidFill>
            <a:ln w="9525" cap="rnd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37;p40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solidFill>
              <a:schemeClr val="tx1">
                <a:lumMod val="50000"/>
              </a:schemeClr>
            </a:solidFill>
            <a:ln w="9525" cap="rnd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38;p40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solidFill>
              <a:schemeClr val="tx1">
                <a:lumMod val="50000"/>
              </a:schemeClr>
            </a:solidFill>
            <a:ln w="9525" cap="rnd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39;p40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solidFill>
              <a:schemeClr val="tx1">
                <a:lumMod val="50000"/>
              </a:schemeClr>
            </a:solidFill>
            <a:ln w="9525" cap="rnd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4" grpId="0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2" grpId="0"/>
      <p:bldP spid="17" grpId="0"/>
      <p:bldP spid="18" grpId="0"/>
      <p:bldP spid="19" grpId="0"/>
      <p:bldP spid="2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26"/>
          <p:cNvSpPr txBox="1">
            <a:spLocks noGrp="1"/>
          </p:cNvSpPr>
          <p:nvPr>
            <p:ph type="sldNum" idx="12"/>
          </p:nvPr>
        </p:nvSpPr>
        <p:spPr>
          <a:xfrm>
            <a:off x="8604400" y="4590300"/>
            <a:ext cx="539700" cy="5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15</a:t>
            </a:fld>
            <a:endParaRPr dirty="0"/>
          </a:p>
        </p:txBody>
      </p:sp>
      <p:grpSp>
        <p:nvGrpSpPr>
          <p:cNvPr id="230" name="Google Shape;230;p26"/>
          <p:cNvGrpSpPr/>
          <p:nvPr/>
        </p:nvGrpSpPr>
        <p:grpSpPr>
          <a:xfrm>
            <a:off x="8056529" y="173652"/>
            <a:ext cx="793438" cy="1034192"/>
            <a:chOff x="2624850" y="4296000"/>
            <a:chExt cx="380400" cy="495825"/>
          </a:xfrm>
        </p:grpSpPr>
        <p:sp>
          <p:nvSpPr>
            <p:cNvPr id="231" name="Google Shape;231;p26"/>
            <p:cNvSpPr/>
            <p:nvPr/>
          </p:nvSpPr>
          <p:spPr>
            <a:xfrm>
              <a:off x="2845875" y="4296000"/>
              <a:ext cx="126425" cy="125800"/>
            </a:xfrm>
            <a:custGeom>
              <a:avLst/>
              <a:gdLst/>
              <a:ahLst/>
              <a:cxnLst/>
              <a:rect l="l" t="t" r="r" b="b"/>
              <a:pathLst>
                <a:path w="5057" h="5032" extrusionOk="0">
                  <a:moveTo>
                    <a:pt x="4812" y="1"/>
                  </a:moveTo>
                  <a:lnTo>
                    <a:pt x="4372" y="74"/>
                  </a:lnTo>
                  <a:lnTo>
                    <a:pt x="3762" y="196"/>
                  </a:lnTo>
                  <a:lnTo>
                    <a:pt x="3053" y="392"/>
                  </a:lnTo>
                  <a:lnTo>
                    <a:pt x="2321" y="636"/>
                  </a:lnTo>
                  <a:lnTo>
                    <a:pt x="1612" y="929"/>
                  </a:lnTo>
                  <a:lnTo>
                    <a:pt x="1295" y="1075"/>
                  </a:lnTo>
                  <a:lnTo>
                    <a:pt x="1026" y="1222"/>
                  </a:lnTo>
                  <a:lnTo>
                    <a:pt x="782" y="1368"/>
                  </a:lnTo>
                  <a:lnTo>
                    <a:pt x="611" y="1515"/>
                  </a:lnTo>
                  <a:lnTo>
                    <a:pt x="489" y="1662"/>
                  </a:lnTo>
                  <a:lnTo>
                    <a:pt x="367" y="1808"/>
                  </a:lnTo>
                  <a:lnTo>
                    <a:pt x="269" y="1979"/>
                  </a:lnTo>
                  <a:lnTo>
                    <a:pt x="172" y="2150"/>
                  </a:lnTo>
                  <a:lnTo>
                    <a:pt x="123" y="2321"/>
                  </a:lnTo>
                  <a:lnTo>
                    <a:pt x="74" y="2492"/>
                  </a:lnTo>
                  <a:lnTo>
                    <a:pt x="25" y="2687"/>
                  </a:lnTo>
                  <a:lnTo>
                    <a:pt x="1" y="2858"/>
                  </a:lnTo>
                  <a:lnTo>
                    <a:pt x="1" y="3054"/>
                  </a:lnTo>
                  <a:lnTo>
                    <a:pt x="25" y="3225"/>
                  </a:lnTo>
                  <a:lnTo>
                    <a:pt x="49" y="3420"/>
                  </a:lnTo>
                  <a:lnTo>
                    <a:pt x="98" y="3591"/>
                  </a:lnTo>
                  <a:lnTo>
                    <a:pt x="172" y="3762"/>
                  </a:lnTo>
                  <a:lnTo>
                    <a:pt x="245" y="3933"/>
                  </a:lnTo>
                  <a:lnTo>
                    <a:pt x="342" y="4104"/>
                  </a:lnTo>
                  <a:lnTo>
                    <a:pt x="440" y="4250"/>
                  </a:lnTo>
                  <a:lnTo>
                    <a:pt x="2638" y="2052"/>
                  </a:lnTo>
                  <a:lnTo>
                    <a:pt x="2736" y="2003"/>
                  </a:lnTo>
                  <a:lnTo>
                    <a:pt x="2809" y="1979"/>
                  </a:lnTo>
                  <a:lnTo>
                    <a:pt x="2907" y="2003"/>
                  </a:lnTo>
                  <a:lnTo>
                    <a:pt x="2980" y="2052"/>
                  </a:lnTo>
                  <a:lnTo>
                    <a:pt x="3029" y="2126"/>
                  </a:lnTo>
                  <a:lnTo>
                    <a:pt x="3053" y="2223"/>
                  </a:lnTo>
                  <a:lnTo>
                    <a:pt x="3029" y="2321"/>
                  </a:lnTo>
                  <a:lnTo>
                    <a:pt x="2980" y="2394"/>
                  </a:lnTo>
                  <a:lnTo>
                    <a:pt x="782" y="4592"/>
                  </a:lnTo>
                  <a:lnTo>
                    <a:pt x="953" y="4690"/>
                  </a:lnTo>
                  <a:lnTo>
                    <a:pt x="1100" y="4788"/>
                  </a:lnTo>
                  <a:lnTo>
                    <a:pt x="1271" y="4885"/>
                  </a:lnTo>
                  <a:lnTo>
                    <a:pt x="1466" y="4934"/>
                  </a:lnTo>
                  <a:lnTo>
                    <a:pt x="1637" y="4983"/>
                  </a:lnTo>
                  <a:lnTo>
                    <a:pt x="1808" y="5008"/>
                  </a:lnTo>
                  <a:lnTo>
                    <a:pt x="2003" y="5032"/>
                  </a:lnTo>
                  <a:lnTo>
                    <a:pt x="2174" y="5032"/>
                  </a:lnTo>
                  <a:lnTo>
                    <a:pt x="2370" y="5008"/>
                  </a:lnTo>
                  <a:lnTo>
                    <a:pt x="2541" y="4983"/>
                  </a:lnTo>
                  <a:lnTo>
                    <a:pt x="2712" y="4934"/>
                  </a:lnTo>
                  <a:lnTo>
                    <a:pt x="2907" y="4861"/>
                  </a:lnTo>
                  <a:lnTo>
                    <a:pt x="3053" y="4788"/>
                  </a:lnTo>
                  <a:lnTo>
                    <a:pt x="3224" y="4690"/>
                  </a:lnTo>
                  <a:lnTo>
                    <a:pt x="3371" y="4568"/>
                  </a:lnTo>
                  <a:lnTo>
                    <a:pt x="3517" y="4421"/>
                  </a:lnTo>
                  <a:lnTo>
                    <a:pt x="3664" y="4250"/>
                  </a:lnTo>
                  <a:lnTo>
                    <a:pt x="3835" y="4006"/>
                  </a:lnTo>
                  <a:lnTo>
                    <a:pt x="3981" y="3738"/>
                  </a:lnTo>
                  <a:lnTo>
                    <a:pt x="4128" y="3420"/>
                  </a:lnTo>
                  <a:lnTo>
                    <a:pt x="4397" y="2736"/>
                  </a:lnTo>
                  <a:lnTo>
                    <a:pt x="4641" y="1979"/>
                  </a:lnTo>
                  <a:lnTo>
                    <a:pt x="4836" y="1271"/>
                  </a:lnTo>
                  <a:lnTo>
                    <a:pt x="4983" y="660"/>
                  </a:lnTo>
                  <a:lnTo>
                    <a:pt x="5032" y="221"/>
                  </a:lnTo>
                  <a:lnTo>
                    <a:pt x="5056" y="98"/>
                  </a:lnTo>
                  <a:lnTo>
                    <a:pt x="5032" y="25"/>
                  </a:lnTo>
                  <a:lnTo>
                    <a:pt x="4958" y="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6"/>
            <p:cNvSpPr/>
            <p:nvPr/>
          </p:nvSpPr>
          <p:spPr>
            <a:xfrm>
              <a:off x="2635850" y="4316150"/>
              <a:ext cx="369400" cy="475675"/>
            </a:xfrm>
            <a:custGeom>
              <a:avLst/>
              <a:gdLst/>
              <a:ahLst/>
              <a:cxnLst/>
              <a:rect l="l" t="t" r="r" b="b"/>
              <a:pathLst>
                <a:path w="14776" h="19027" extrusionOk="0">
                  <a:moveTo>
                    <a:pt x="7400" y="1"/>
                  </a:moveTo>
                  <a:lnTo>
                    <a:pt x="7254" y="25"/>
                  </a:lnTo>
                  <a:lnTo>
                    <a:pt x="7132" y="50"/>
                  </a:lnTo>
                  <a:lnTo>
                    <a:pt x="7034" y="123"/>
                  </a:lnTo>
                  <a:lnTo>
                    <a:pt x="6936" y="196"/>
                  </a:lnTo>
                  <a:lnTo>
                    <a:pt x="6863" y="294"/>
                  </a:lnTo>
                  <a:lnTo>
                    <a:pt x="6790" y="392"/>
                  </a:lnTo>
                  <a:lnTo>
                    <a:pt x="6765" y="514"/>
                  </a:lnTo>
                  <a:lnTo>
                    <a:pt x="6741" y="636"/>
                  </a:lnTo>
                  <a:lnTo>
                    <a:pt x="6741" y="4226"/>
                  </a:lnTo>
                  <a:lnTo>
                    <a:pt x="6887" y="4592"/>
                  </a:lnTo>
                  <a:lnTo>
                    <a:pt x="7009" y="4959"/>
                  </a:lnTo>
                  <a:lnTo>
                    <a:pt x="7058" y="5325"/>
                  </a:lnTo>
                  <a:lnTo>
                    <a:pt x="7083" y="5716"/>
                  </a:lnTo>
                  <a:lnTo>
                    <a:pt x="7058" y="6107"/>
                  </a:lnTo>
                  <a:lnTo>
                    <a:pt x="7009" y="6473"/>
                  </a:lnTo>
                  <a:lnTo>
                    <a:pt x="6887" y="6864"/>
                  </a:lnTo>
                  <a:lnTo>
                    <a:pt x="6741" y="7230"/>
                  </a:lnTo>
                  <a:lnTo>
                    <a:pt x="6741" y="13629"/>
                  </a:lnTo>
                  <a:lnTo>
                    <a:pt x="6203" y="13678"/>
                  </a:lnTo>
                  <a:lnTo>
                    <a:pt x="5666" y="13775"/>
                  </a:lnTo>
                  <a:lnTo>
                    <a:pt x="5153" y="13897"/>
                  </a:lnTo>
                  <a:lnTo>
                    <a:pt x="4640" y="14044"/>
                  </a:lnTo>
                  <a:lnTo>
                    <a:pt x="4152" y="14239"/>
                  </a:lnTo>
                  <a:lnTo>
                    <a:pt x="3688" y="14459"/>
                  </a:lnTo>
                  <a:lnTo>
                    <a:pt x="3224" y="14703"/>
                  </a:lnTo>
                  <a:lnTo>
                    <a:pt x="2784" y="14972"/>
                  </a:lnTo>
                  <a:lnTo>
                    <a:pt x="2369" y="15265"/>
                  </a:lnTo>
                  <a:lnTo>
                    <a:pt x="1954" y="15583"/>
                  </a:lnTo>
                  <a:lnTo>
                    <a:pt x="1588" y="15925"/>
                  </a:lnTo>
                  <a:lnTo>
                    <a:pt x="1221" y="16291"/>
                  </a:lnTo>
                  <a:lnTo>
                    <a:pt x="879" y="16682"/>
                  </a:lnTo>
                  <a:lnTo>
                    <a:pt x="562" y="17097"/>
                  </a:lnTo>
                  <a:lnTo>
                    <a:pt x="269" y="17512"/>
                  </a:lnTo>
                  <a:lnTo>
                    <a:pt x="0" y="17952"/>
                  </a:lnTo>
                  <a:lnTo>
                    <a:pt x="293" y="18074"/>
                  </a:lnTo>
                  <a:lnTo>
                    <a:pt x="611" y="18196"/>
                  </a:lnTo>
                  <a:lnTo>
                    <a:pt x="1319" y="18391"/>
                  </a:lnTo>
                  <a:lnTo>
                    <a:pt x="2125" y="18587"/>
                  </a:lnTo>
                  <a:lnTo>
                    <a:pt x="3053" y="18733"/>
                  </a:lnTo>
                  <a:lnTo>
                    <a:pt x="4030" y="18855"/>
                  </a:lnTo>
                  <a:lnTo>
                    <a:pt x="5104" y="18953"/>
                  </a:lnTo>
                  <a:lnTo>
                    <a:pt x="6228" y="19002"/>
                  </a:lnTo>
                  <a:lnTo>
                    <a:pt x="7376" y="19026"/>
                  </a:lnTo>
                  <a:lnTo>
                    <a:pt x="8548" y="19002"/>
                  </a:lnTo>
                  <a:lnTo>
                    <a:pt x="9672" y="18953"/>
                  </a:lnTo>
                  <a:lnTo>
                    <a:pt x="10746" y="18855"/>
                  </a:lnTo>
                  <a:lnTo>
                    <a:pt x="11723" y="18733"/>
                  </a:lnTo>
                  <a:lnTo>
                    <a:pt x="12651" y="18587"/>
                  </a:lnTo>
                  <a:lnTo>
                    <a:pt x="13457" y="18391"/>
                  </a:lnTo>
                  <a:lnTo>
                    <a:pt x="14165" y="18196"/>
                  </a:lnTo>
                  <a:lnTo>
                    <a:pt x="14483" y="18074"/>
                  </a:lnTo>
                  <a:lnTo>
                    <a:pt x="14776" y="17952"/>
                  </a:lnTo>
                  <a:lnTo>
                    <a:pt x="14507" y="17512"/>
                  </a:lnTo>
                  <a:lnTo>
                    <a:pt x="14214" y="17097"/>
                  </a:lnTo>
                  <a:lnTo>
                    <a:pt x="13897" y="16682"/>
                  </a:lnTo>
                  <a:lnTo>
                    <a:pt x="13555" y="16291"/>
                  </a:lnTo>
                  <a:lnTo>
                    <a:pt x="13188" y="15925"/>
                  </a:lnTo>
                  <a:lnTo>
                    <a:pt x="12822" y="15583"/>
                  </a:lnTo>
                  <a:lnTo>
                    <a:pt x="12407" y="15265"/>
                  </a:lnTo>
                  <a:lnTo>
                    <a:pt x="11992" y="14972"/>
                  </a:lnTo>
                  <a:lnTo>
                    <a:pt x="11552" y="14703"/>
                  </a:lnTo>
                  <a:lnTo>
                    <a:pt x="11088" y="14459"/>
                  </a:lnTo>
                  <a:lnTo>
                    <a:pt x="10624" y="14239"/>
                  </a:lnTo>
                  <a:lnTo>
                    <a:pt x="10136" y="14044"/>
                  </a:lnTo>
                  <a:lnTo>
                    <a:pt x="9623" y="13897"/>
                  </a:lnTo>
                  <a:lnTo>
                    <a:pt x="9110" y="13775"/>
                  </a:lnTo>
                  <a:lnTo>
                    <a:pt x="8573" y="13678"/>
                  </a:lnTo>
                  <a:lnTo>
                    <a:pt x="8035" y="13629"/>
                  </a:lnTo>
                  <a:lnTo>
                    <a:pt x="8035" y="3347"/>
                  </a:lnTo>
                  <a:lnTo>
                    <a:pt x="7913" y="3054"/>
                  </a:lnTo>
                  <a:lnTo>
                    <a:pt x="7840" y="2761"/>
                  </a:lnTo>
                  <a:lnTo>
                    <a:pt x="7791" y="2467"/>
                  </a:lnTo>
                  <a:lnTo>
                    <a:pt x="7767" y="2174"/>
                  </a:lnTo>
                  <a:lnTo>
                    <a:pt x="7791" y="1857"/>
                  </a:lnTo>
                  <a:lnTo>
                    <a:pt x="7840" y="1564"/>
                  </a:lnTo>
                  <a:lnTo>
                    <a:pt x="7913" y="1271"/>
                  </a:lnTo>
                  <a:lnTo>
                    <a:pt x="8035" y="978"/>
                  </a:lnTo>
                  <a:lnTo>
                    <a:pt x="8035" y="636"/>
                  </a:lnTo>
                  <a:lnTo>
                    <a:pt x="8011" y="514"/>
                  </a:lnTo>
                  <a:lnTo>
                    <a:pt x="7986" y="392"/>
                  </a:lnTo>
                  <a:lnTo>
                    <a:pt x="7913" y="294"/>
                  </a:lnTo>
                  <a:lnTo>
                    <a:pt x="7840" y="196"/>
                  </a:lnTo>
                  <a:lnTo>
                    <a:pt x="7742" y="123"/>
                  </a:lnTo>
                  <a:lnTo>
                    <a:pt x="7644" y="50"/>
                  </a:lnTo>
                  <a:lnTo>
                    <a:pt x="7522" y="25"/>
                  </a:lnTo>
                  <a:lnTo>
                    <a:pt x="7400" y="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6"/>
            <p:cNvSpPr/>
            <p:nvPr/>
          </p:nvSpPr>
          <p:spPr>
            <a:xfrm>
              <a:off x="2624850" y="4357675"/>
              <a:ext cx="171600" cy="171600"/>
            </a:xfrm>
            <a:custGeom>
              <a:avLst/>
              <a:gdLst/>
              <a:ahLst/>
              <a:cxnLst/>
              <a:rect l="l" t="t" r="r" b="b"/>
              <a:pathLst>
                <a:path w="6864" h="6864" extrusionOk="0">
                  <a:moveTo>
                    <a:pt x="74" y="1"/>
                  </a:moveTo>
                  <a:lnTo>
                    <a:pt x="25" y="25"/>
                  </a:lnTo>
                  <a:lnTo>
                    <a:pt x="0" y="74"/>
                  </a:lnTo>
                  <a:lnTo>
                    <a:pt x="0" y="123"/>
                  </a:lnTo>
                  <a:lnTo>
                    <a:pt x="0" y="318"/>
                  </a:lnTo>
                  <a:lnTo>
                    <a:pt x="25" y="587"/>
                  </a:lnTo>
                  <a:lnTo>
                    <a:pt x="74" y="929"/>
                  </a:lnTo>
                  <a:lnTo>
                    <a:pt x="269" y="1759"/>
                  </a:lnTo>
                  <a:lnTo>
                    <a:pt x="538" y="2736"/>
                  </a:lnTo>
                  <a:lnTo>
                    <a:pt x="880" y="3737"/>
                  </a:lnTo>
                  <a:lnTo>
                    <a:pt x="1051" y="4226"/>
                  </a:lnTo>
                  <a:lnTo>
                    <a:pt x="1246" y="4690"/>
                  </a:lnTo>
                  <a:lnTo>
                    <a:pt x="1441" y="5105"/>
                  </a:lnTo>
                  <a:lnTo>
                    <a:pt x="1661" y="5496"/>
                  </a:lnTo>
                  <a:lnTo>
                    <a:pt x="1857" y="5813"/>
                  </a:lnTo>
                  <a:lnTo>
                    <a:pt x="2076" y="6057"/>
                  </a:lnTo>
                  <a:lnTo>
                    <a:pt x="2272" y="6228"/>
                  </a:lnTo>
                  <a:lnTo>
                    <a:pt x="2492" y="6399"/>
                  </a:lnTo>
                  <a:lnTo>
                    <a:pt x="2711" y="6521"/>
                  </a:lnTo>
                  <a:lnTo>
                    <a:pt x="2956" y="6644"/>
                  </a:lnTo>
                  <a:lnTo>
                    <a:pt x="3200" y="6741"/>
                  </a:lnTo>
                  <a:lnTo>
                    <a:pt x="3444" y="6815"/>
                  </a:lnTo>
                  <a:lnTo>
                    <a:pt x="3688" y="6863"/>
                  </a:lnTo>
                  <a:lnTo>
                    <a:pt x="4201" y="6863"/>
                  </a:lnTo>
                  <a:lnTo>
                    <a:pt x="4445" y="6839"/>
                  </a:lnTo>
                  <a:lnTo>
                    <a:pt x="4690" y="6815"/>
                  </a:lnTo>
                  <a:lnTo>
                    <a:pt x="4958" y="6741"/>
                  </a:lnTo>
                  <a:lnTo>
                    <a:pt x="5178" y="6644"/>
                  </a:lnTo>
                  <a:lnTo>
                    <a:pt x="5422" y="6521"/>
                  </a:lnTo>
                  <a:lnTo>
                    <a:pt x="5642" y="6399"/>
                  </a:lnTo>
                  <a:lnTo>
                    <a:pt x="5862" y="6228"/>
                  </a:lnTo>
                  <a:lnTo>
                    <a:pt x="2198" y="2565"/>
                  </a:lnTo>
                  <a:lnTo>
                    <a:pt x="2150" y="2492"/>
                  </a:lnTo>
                  <a:lnTo>
                    <a:pt x="2125" y="2394"/>
                  </a:lnTo>
                  <a:lnTo>
                    <a:pt x="2150" y="2296"/>
                  </a:lnTo>
                  <a:lnTo>
                    <a:pt x="2198" y="2199"/>
                  </a:lnTo>
                  <a:lnTo>
                    <a:pt x="2296" y="2150"/>
                  </a:lnTo>
                  <a:lnTo>
                    <a:pt x="2394" y="2125"/>
                  </a:lnTo>
                  <a:lnTo>
                    <a:pt x="2492" y="2150"/>
                  </a:lnTo>
                  <a:lnTo>
                    <a:pt x="2565" y="2199"/>
                  </a:lnTo>
                  <a:lnTo>
                    <a:pt x="6228" y="5862"/>
                  </a:lnTo>
                  <a:lnTo>
                    <a:pt x="6375" y="5642"/>
                  </a:lnTo>
                  <a:lnTo>
                    <a:pt x="6521" y="5422"/>
                  </a:lnTo>
                  <a:lnTo>
                    <a:pt x="6643" y="5203"/>
                  </a:lnTo>
                  <a:lnTo>
                    <a:pt x="6741" y="4958"/>
                  </a:lnTo>
                  <a:lnTo>
                    <a:pt x="6814" y="4714"/>
                  </a:lnTo>
                  <a:lnTo>
                    <a:pt x="6839" y="4446"/>
                  </a:lnTo>
                  <a:lnTo>
                    <a:pt x="6863" y="4201"/>
                  </a:lnTo>
                  <a:lnTo>
                    <a:pt x="6863" y="3933"/>
                  </a:lnTo>
                  <a:lnTo>
                    <a:pt x="6839" y="3688"/>
                  </a:lnTo>
                  <a:lnTo>
                    <a:pt x="6814" y="3444"/>
                  </a:lnTo>
                  <a:lnTo>
                    <a:pt x="6741" y="3200"/>
                  </a:lnTo>
                  <a:lnTo>
                    <a:pt x="6643" y="2956"/>
                  </a:lnTo>
                  <a:lnTo>
                    <a:pt x="6521" y="2711"/>
                  </a:lnTo>
                  <a:lnTo>
                    <a:pt x="6399" y="2492"/>
                  </a:lnTo>
                  <a:lnTo>
                    <a:pt x="6228" y="2272"/>
                  </a:lnTo>
                  <a:lnTo>
                    <a:pt x="6057" y="2076"/>
                  </a:lnTo>
                  <a:lnTo>
                    <a:pt x="5813" y="1857"/>
                  </a:lnTo>
                  <a:lnTo>
                    <a:pt x="5496" y="1661"/>
                  </a:lnTo>
                  <a:lnTo>
                    <a:pt x="5105" y="1466"/>
                  </a:lnTo>
                  <a:lnTo>
                    <a:pt x="4690" y="1246"/>
                  </a:lnTo>
                  <a:lnTo>
                    <a:pt x="4226" y="1051"/>
                  </a:lnTo>
                  <a:lnTo>
                    <a:pt x="3737" y="880"/>
                  </a:lnTo>
                  <a:lnTo>
                    <a:pt x="2736" y="538"/>
                  </a:lnTo>
                  <a:lnTo>
                    <a:pt x="1759" y="269"/>
                  </a:lnTo>
                  <a:lnTo>
                    <a:pt x="928" y="74"/>
                  </a:lnTo>
                  <a:lnTo>
                    <a:pt x="587" y="25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890703" y="553951"/>
            <a:ext cx="7474459" cy="64633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ctr">
              <a:defRPr/>
            </a:pPr>
            <a:r>
              <a:rPr lang="en-US" sz="3600" b="1" dirty="0" err="1">
                <a:solidFill>
                  <a:schemeClr val="tx1"/>
                </a:solidFill>
                <a:latin typeface="+mj-lt"/>
                <a:ea typeface="Verdana" pitchFamily="34" charset="0"/>
                <a:cs typeface="Arial" pitchFamily="34" charset="0"/>
              </a:rPr>
              <a:t>Xã</a:t>
            </a:r>
            <a:r>
              <a:rPr lang="en-US" sz="3600" b="1" dirty="0">
                <a:solidFill>
                  <a:schemeClr val="tx1"/>
                </a:solidFill>
                <a:latin typeface="+mj-lt"/>
                <a:ea typeface="Verdana" pitchFamily="34" charset="0"/>
                <a:cs typeface="Arial" pitchFamily="34" charset="0"/>
              </a:rPr>
              <a:t> </a:t>
            </a:r>
            <a:r>
              <a:rPr lang="en-US" sz="3600" b="1" dirty="0" err="1">
                <a:solidFill>
                  <a:schemeClr val="tx1"/>
                </a:solidFill>
                <a:latin typeface="+mj-lt"/>
                <a:ea typeface="Verdana" pitchFamily="34" charset="0"/>
                <a:cs typeface="Arial" pitchFamily="34" charset="0"/>
              </a:rPr>
              <a:t>hội</a:t>
            </a:r>
            <a:r>
              <a:rPr lang="en-US" sz="3600" b="1" dirty="0">
                <a:solidFill>
                  <a:schemeClr val="tx1"/>
                </a:solidFill>
                <a:latin typeface="+mj-lt"/>
                <a:ea typeface="Verdana" pitchFamily="34" charset="0"/>
                <a:cs typeface="Arial" pitchFamily="34" charset="0"/>
              </a:rPr>
              <a:t> </a:t>
            </a:r>
            <a:r>
              <a:rPr lang="en-US" sz="3600" b="1" dirty="0" err="1">
                <a:solidFill>
                  <a:schemeClr val="tx1"/>
                </a:solidFill>
                <a:latin typeface="+mj-lt"/>
                <a:ea typeface="Verdana" pitchFamily="34" charset="0"/>
                <a:cs typeface="Arial" pitchFamily="34" charset="0"/>
              </a:rPr>
              <a:t>Ấn</a:t>
            </a:r>
            <a:r>
              <a:rPr lang="en-US" sz="3600" b="1" dirty="0">
                <a:solidFill>
                  <a:schemeClr val="tx1"/>
                </a:solidFill>
                <a:latin typeface="+mj-lt"/>
                <a:ea typeface="Verdana" pitchFamily="34" charset="0"/>
                <a:cs typeface="Arial" pitchFamily="34" charset="0"/>
              </a:rPr>
              <a:t> </a:t>
            </a:r>
            <a:r>
              <a:rPr lang="en-US" sz="3600" b="1" dirty="0" err="1">
                <a:solidFill>
                  <a:schemeClr val="tx1"/>
                </a:solidFill>
                <a:latin typeface="+mj-lt"/>
                <a:ea typeface="Verdana" pitchFamily="34" charset="0"/>
                <a:cs typeface="Arial" pitchFamily="34" charset="0"/>
              </a:rPr>
              <a:t>Độ</a:t>
            </a:r>
            <a:r>
              <a:rPr lang="en-US" sz="3600" b="1" dirty="0">
                <a:solidFill>
                  <a:schemeClr val="tx1"/>
                </a:solidFill>
                <a:latin typeface="+mj-lt"/>
                <a:ea typeface="Verdana" pitchFamily="34" charset="0"/>
                <a:cs typeface="Arial" pitchFamily="34" charset="0"/>
              </a:rPr>
              <a:t> </a:t>
            </a:r>
            <a:r>
              <a:rPr lang="en-US" sz="3600" b="1" dirty="0" err="1">
                <a:solidFill>
                  <a:schemeClr val="tx1"/>
                </a:solidFill>
                <a:latin typeface="+mj-lt"/>
                <a:ea typeface="Verdana" pitchFamily="34" charset="0"/>
                <a:cs typeface="Arial" pitchFamily="34" charset="0"/>
              </a:rPr>
              <a:t>cổ</a:t>
            </a:r>
            <a:r>
              <a:rPr lang="en-US" sz="3600" b="1" dirty="0">
                <a:solidFill>
                  <a:schemeClr val="tx1"/>
                </a:solidFill>
                <a:latin typeface="+mj-lt"/>
                <a:ea typeface="Verdana" pitchFamily="34" charset="0"/>
                <a:cs typeface="Arial" pitchFamily="34" charset="0"/>
              </a:rPr>
              <a:t> </a:t>
            </a:r>
            <a:r>
              <a:rPr lang="en-US" sz="3600" b="1" dirty="0" err="1">
                <a:solidFill>
                  <a:schemeClr val="tx1"/>
                </a:solidFill>
                <a:latin typeface="+mj-lt"/>
                <a:ea typeface="Verdana" pitchFamily="34" charset="0"/>
                <a:cs typeface="Arial" pitchFamily="34" charset="0"/>
              </a:rPr>
              <a:t>đại</a:t>
            </a:r>
            <a:endParaRPr lang="en-US" sz="3600" b="1" dirty="0">
              <a:solidFill>
                <a:schemeClr val="tx1"/>
              </a:solidFill>
              <a:latin typeface="+mj-lt"/>
              <a:ea typeface="Verdana" pitchFamily="34" charset="0"/>
              <a:cs typeface="Arial" pitchFamily="34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414272" y="1318953"/>
            <a:ext cx="8256425" cy="830526"/>
          </a:xfrm>
          <a:prstGeom prst="rect">
            <a:avLst/>
          </a:prstGeom>
          <a:solidFill>
            <a:srgbClr val="00B0F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" name="Rectangle 10"/>
          <p:cNvSpPr/>
          <p:nvPr/>
        </p:nvSpPr>
        <p:spPr bwMode="auto">
          <a:xfrm>
            <a:off x="443787" y="2273183"/>
            <a:ext cx="8256425" cy="992462"/>
          </a:xfrm>
          <a:prstGeom prst="rect">
            <a:avLst/>
          </a:prstGeom>
          <a:solidFill>
            <a:srgbClr val="FFFF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800" dirty="0">
              <a:solidFill>
                <a:schemeClr val="tx1"/>
              </a:solidFill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480510" y="3442867"/>
            <a:ext cx="8256425" cy="1407447"/>
          </a:xfrm>
          <a:prstGeom prst="rect">
            <a:avLst/>
          </a:prstGeom>
          <a:solidFill>
            <a:srgbClr val="00B05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3" name="5-Point Star 12"/>
          <p:cNvSpPr/>
          <p:nvPr/>
        </p:nvSpPr>
        <p:spPr bwMode="auto">
          <a:xfrm>
            <a:off x="6396181" y="2937585"/>
            <a:ext cx="857755" cy="395847"/>
          </a:xfrm>
          <a:prstGeom prst="star5">
            <a:avLst>
              <a:gd name="adj" fmla="val 26056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800">
              <a:solidFill>
                <a:schemeClr val="tx1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8153460" y="1669933"/>
            <a:ext cx="521983" cy="547696"/>
            <a:chOff x="4290008" y="4767262"/>
            <a:chExt cx="902113" cy="1014412"/>
          </a:xfrm>
          <a:solidFill>
            <a:schemeClr val="bg1"/>
          </a:solidFill>
        </p:grpSpPr>
        <p:sp>
          <p:nvSpPr>
            <p:cNvPr id="19" name="Freeform 18"/>
            <p:cNvSpPr/>
            <p:nvPr/>
          </p:nvSpPr>
          <p:spPr>
            <a:xfrm>
              <a:off x="4567238" y="5510213"/>
              <a:ext cx="346491" cy="271461"/>
            </a:xfrm>
            <a:custGeom>
              <a:avLst/>
              <a:gdLst>
                <a:gd name="connsiteX0" fmla="*/ 0 w 345281"/>
                <a:gd name="connsiteY0" fmla="*/ 0 h 273843"/>
                <a:gd name="connsiteX1" fmla="*/ 345281 w 345281"/>
                <a:gd name="connsiteY1" fmla="*/ 0 h 273843"/>
                <a:gd name="connsiteX2" fmla="*/ 321468 w 345281"/>
                <a:gd name="connsiteY2" fmla="*/ 107156 h 273843"/>
                <a:gd name="connsiteX3" fmla="*/ 335756 w 345281"/>
                <a:gd name="connsiteY3" fmla="*/ 204787 h 273843"/>
                <a:gd name="connsiteX4" fmla="*/ 185737 w 345281"/>
                <a:gd name="connsiteY4" fmla="*/ 273843 h 273843"/>
                <a:gd name="connsiteX5" fmla="*/ 11906 w 345281"/>
                <a:gd name="connsiteY5" fmla="*/ 200025 h 273843"/>
                <a:gd name="connsiteX6" fmla="*/ 38100 w 345281"/>
                <a:gd name="connsiteY6" fmla="*/ 95250 h 273843"/>
                <a:gd name="connsiteX7" fmla="*/ 0 w 345281"/>
                <a:gd name="connsiteY7" fmla="*/ 0 h 273843"/>
                <a:gd name="connsiteX0" fmla="*/ 0 w 345281"/>
                <a:gd name="connsiteY0" fmla="*/ 0 h 273843"/>
                <a:gd name="connsiteX1" fmla="*/ 345281 w 345281"/>
                <a:gd name="connsiteY1" fmla="*/ 0 h 273843"/>
                <a:gd name="connsiteX2" fmla="*/ 321468 w 345281"/>
                <a:gd name="connsiteY2" fmla="*/ 107156 h 273843"/>
                <a:gd name="connsiteX3" fmla="*/ 335756 w 345281"/>
                <a:gd name="connsiteY3" fmla="*/ 204787 h 273843"/>
                <a:gd name="connsiteX4" fmla="*/ 185737 w 345281"/>
                <a:gd name="connsiteY4" fmla="*/ 273843 h 273843"/>
                <a:gd name="connsiteX5" fmla="*/ 11906 w 345281"/>
                <a:gd name="connsiteY5" fmla="*/ 200025 h 273843"/>
                <a:gd name="connsiteX6" fmla="*/ 38100 w 345281"/>
                <a:gd name="connsiteY6" fmla="*/ 95250 h 273843"/>
                <a:gd name="connsiteX7" fmla="*/ 0 w 345281"/>
                <a:gd name="connsiteY7" fmla="*/ 0 h 273843"/>
                <a:gd name="connsiteX0" fmla="*/ 0 w 345281"/>
                <a:gd name="connsiteY0" fmla="*/ 0 h 273843"/>
                <a:gd name="connsiteX1" fmla="*/ 345281 w 345281"/>
                <a:gd name="connsiteY1" fmla="*/ 0 h 273843"/>
                <a:gd name="connsiteX2" fmla="*/ 321468 w 345281"/>
                <a:gd name="connsiteY2" fmla="*/ 107156 h 273843"/>
                <a:gd name="connsiteX3" fmla="*/ 335756 w 345281"/>
                <a:gd name="connsiteY3" fmla="*/ 204787 h 273843"/>
                <a:gd name="connsiteX4" fmla="*/ 185737 w 345281"/>
                <a:gd name="connsiteY4" fmla="*/ 273843 h 273843"/>
                <a:gd name="connsiteX5" fmla="*/ 11906 w 345281"/>
                <a:gd name="connsiteY5" fmla="*/ 200025 h 273843"/>
                <a:gd name="connsiteX6" fmla="*/ 38100 w 345281"/>
                <a:gd name="connsiteY6" fmla="*/ 95250 h 273843"/>
                <a:gd name="connsiteX7" fmla="*/ 0 w 345281"/>
                <a:gd name="connsiteY7" fmla="*/ 0 h 273843"/>
                <a:gd name="connsiteX0" fmla="*/ 0 w 345281"/>
                <a:gd name="connsiteY0" fmla="*/ 0 h 273843"/>
                <a:gd name="connsiteX1" fmla="*/ 345281 w 345281"/>
                <a:gd name="connsiteY1" fmla="*/ 0 h 273843"/>
                <a:gd name="connsiteX2" fmla="*/ 321468 w 345281"/>
                <a:gd name="connsiteY2" fmla="*/ 107156 h 273843"/>
                <a:gd name="connsiteX3" fmla="*/ 335756 w 345281"/>
                <a:gd name="connsiteY3" fmla="*/ 204787 h 273843"/>
                <a:gd name="connsiteX4" fmla="*/ 185737 w 345281"/>
                <a:gd name="connsiteY4" fmla="*/ 273843 h 273843"/>
                <a:gd name="connsiteX5" fmla="*/ 11906 w 345281"/>
                <a:gd name="connsiteY5" fmla="*/ 200025 h 273843"/>
                <a:gd name="connsiteX6" fmla="*/ 38100 w 345281"/>
                <a:gd name="connsiteY6" fmla="*/ 95250 h 273843"/>
                <a:gd name="connsiteX7" fmla="*/ 0 w 345281"/>
                <a:gd name="connsiteY7" fmla="*/ 0 h 273843"/>
                <a:gd name="connsiteX0" fmla="*/ 0 w 345281"/>
                <a:gd name="connsiteY0" fmla="*/ 0 h 273843"/>
                <a:gd name="connsiteX1" fmla="*/ 345281 w 345281"/>
                <a:gd name="connsiteY1" fmla="*/ 0 h 273843"/>
                <a:gd name="connsiteX2" fmla="*/ 321468 w 345281"/>
                <a:gd name="connsiteY2" fmla="*/ 107156 h 273843"/>
                <a:gd name="connsiteX3" fmla="*/ 335756 w 345281"/>
                <a:gd name="connsiteY3" fmla="*/ 204787 h 273843"/>
                <a:gd name="connsiteX4" fmla="*/ 185737 w 345281"/>
                <a:gd name="connsiteY4" fmla="*/ 273843 h 273843"/>
                <a:gd name="connsiteX5" fmla="*/ 11906 w 345281"/>
                <a:gd name="connsiteY5" fmla="*/ 200025 h 273843"/>
                <a:gd name="connsiteX6" fmla="*/ 38100 w 345281"/>
                <a:gd name="connsiteY6" fmla="*/ 95250 h 273843"/>
                <a:gd name="connsiteX7" fmla="*/ 0 w 345281"/>
                <a:gd name="connsiteY7" fmla="*/ 0 h 273843"/>
                <a:gd name="connsiteX0" fmla="*/ 0 w 345281"/>
                <a:gd name="connsiteY0" fmla="*/ 0 h 273843"/>
                <a:gd name="connsiteX1" fmla="*/ 345281 w 345281"/>
                <a:gd name="connsiteY1" fmla="*/ 0 h 273843"/>
                <a:gd name="connsiteX2" fmla="*/ 321468 w 345281"/>
                <a:gd name="connsiteY2" fmla="*/ 107156 h 273843"/>
                <a:gd name="connsiteX3" fmla="*/ 335756 w 345281"/>
                <a:gd name="connsiteY3" fmla="*/ 204787 h 273843"/>
                <a:gd name="connsiteX4" fmla="*/ 185737 w 345281"/>
                <a:gd name="connsiteY4" fmla="*/ 273843 h 273843"/>
                <a:gd name="connsiteX5" fmla="*/ 11906 w 345281"/>
                <a:gd name="connsiteY5" fmla="*/ 200025 h 273843"/>
                <a:gd name="connsiteX6" fmla="*/ 38100 w 345281"/>
                <a:gd name="connsiteY6" fmla="*/ 95250 h 273843"/>
                <a:gd name="connsiteX7" fmla="*/ 0 w 345281"/>
                <a:gd name="connsiteY7" fmla="*/ 0 h 273843"/>
                <a:gd name="connsiteX0" fmla="*/ 0 w 345281"/>
                <a:gd name="connsiteY0" fmla="*/ 0 h 252411"/>
                <a:gd name="connsiteX1" fmla="*/ 345281 w 345281"/>
                <a:gd name="connsiteY1" fmla="*/ 0 h 252411"/>
                <a:gd name="connsiteX2" fmla="*/ 321468 w 345281"/>
                <a:gd name="connsiteY2" fmla="*/ 107156 h 252411"/>
                <a:gd name="connsiteX3" fmla="*/ 335756 w 345281"/>
                <a:gd name="connsiteY3" fmla="*/ 204787 h 252411"/>
                <a:gd name="connsiteX4" fmla="*/ 164306 w 345281"/>
                <a:gd name="connsiteY4" fmla="*/ 252411 h 252411"/>
                <a:gd name="connsiteX5" fmla="*/ 11906 w 345281"/>
                <a:gd name="connsiteY5" fmla="*/ 200025 h 252411"/>
                <a:gd name="connsiteX6" fmla="*/ 38100 w 345281"/>
                <a:gd name="connsiteY6" fmla="*/ 95250 h 252411"/>
                <a:gd name="connsiteX7" fmla="*/ 0 w 345281"/>
                <a:gd name="connsiteY7" fmla="*/ 0 h 252411"/>
                <a:gd name="connsiteX0" fmla="*/ 0 w 345281"/>
                <a:gd name="connsiteY0" fmla="*/ 0 h 252595"/>
                <a:gd name="connsiteX1" fmla="*/ 345281 w 345281"/>
                <a:gd name="connsiteY1" fmla="*/ 0 h 252595"/>
                <a:gd name="connsiteX2" fmla="*/ 321468 w 345281"/>
                <a:gd name="connsiteY2" fmla="*/ 107156 h 252595"/>
                <a:gd name="connsiteX3" fmla="*/ 335756 w 345281"/>
                <a:gd name="connsiteY3" fmla="*/ 204787 h 252595"/>
                <a:gd name="connsiteX4" fmla="*/ 164306 w 345281"/>
                <a:gd name="connsiteY4" fmla="*/ 252411 h 252595"/>
                <a:gd name="connsiteX5" fmla="*/ 11906 w 345281"/>
                <a:gd name="connsiteY5" fmla="*/ 200025 h 252595"/>
                <a:gd name="connsiteX6" fmla="*/ 38100 w 345281"/>
                <a:gd name="connsiteY6" fmla="*/ 95250 h 252595"/>
                <a:gd name="connsiteX7" fmla="*/ 0 w 345281"/>
                <a:gd name="connsiteY7" fmla="*/ 0 h 252595"/>
                <a:gd name="connsiteX0" fmla="*/ 0 w 345281"/>
                <a:gd name="connsiteY0" fmla="*/ 0 h 271527"/>
                <a:gd name="connsiteX1" fmla="*/ 345281 w 345281"/>
                <a:gd name="connsiteY1" fmla="*/ 0 h 271527"/>
                <a:gd name="connsiteX2" fmla="*/ 321468 w 345281"/>
                <a:gd name="connsiteY2" fmla="*/ 107156 h 271527"/>
                <a:gd name="connsiteX3" fmla="*/ 335756 w 345281"/>
                <a:gd name="connsiteY3" fmla="*/ 204787 h 271527"/>
                <a:gd name="connsiteX4" fmla="*/ 171449 w 345281"/>
                <a:gd name="connsiteY4" fmla="*/ 271461 h 271527"/>
                <a:gd name="connsiteX5" fmla="*/ 11906 w 345281"/>
                <a:gd name="connsiteY5" fmla="*/ 200025 h 271527"/>
                <a:gd name="connsiteX6" fmla="*/ 38100 w 345281"/>
                <a:gd name="connsiteY6" fmla="*/ 95250 h 271527"/>
                <a:gd name="connsiteX7" fmla="*/ 0 w 345281"/>
                <a:gd name="connsiteY7" fmla="*/ 0 h 271527"/>
                <a:gd name="connsiteX0" fmla="*/ 0 w 345281"/>
                <a:gd name="connsiteY0" fmla="*/ 0 h 271461"/>
                <a:gd name="connsiteX1" fmla="*/ 345281 w 345281"/>
                <a:gd name="connsiteY1" fmla="*/ 0 h 271461"/>
                <a:gd name="connsiteX2" fmla="*/ 321468 w 345281"/>
                <a:gd name="connsiteY2" fmla="*/ 107156 h 271461"/>
                <a:gd name="connsiteX3" fmla="*/ 335756 w 345281"/>
                <a:gd name="connsiteY3" fmla="*/ 204787 h 271461"/>
                <a:gd name="connsiteX4" fmla="*/ 171449 w 345281"/>
                <a:gd name="connsiteY4" fmla="*/ 271461 h 271461"/>
                <a:gd name="connsiteX5" fmla="*/ 11906 w 345281"/>
                <a:gd name="connsiteY5" fmla="*/ 200025 h 271461"/>
                <a:gd name="connsiteX6" fmla="*/ 38100 w 345281"/>
                <a:gd name="connsiteY6" fmla="*/ 95250 h 271461"/>
                <a:gd name="connsiteX7" fmla="*/ 0 w 345281"/>
                <a:gd name="connsiteY7" fmla="*/ 0 h 271461"/>
                <a:gd name="connsiteX0" fmla="*/ 0 w 345281"/>
                <a:gd name="connsiteY0" fmla="*/ 0 h 271461"/>
                <a:gd name="connsiteX1" fmla="*/ 345281 w 345281"/>
                <a:gd name="connsiteY1" fmla="*/ 0 h 271461"/>
                <a:gd name="connsiteX2" fmla="*/ 321468 w 345281"/>
                <a:gd name="connsiteY2" fmla="*/ 107156 h 271461"/>
                <a:gd name="connsiteX3" fmla="*/ 335756 w 345281"/>
                <a:gd name="connsiteY3" fmla="*/ 204787 h 271461"/>
                <a:gd name="connsiteX4" fmla="*/ 171449 w 345281"/>
                <a:gd name="connsiteY4" fmla="*/ 271461 h 271461"/>
                <a:gd name="connsiteX5" fmla="*/ 11906 w 345281"/>
                <a:gd name="connsiteY5" fmla="*/ 200025 h 271461"/>
                <a:gd name="connsiteX6" fmla="*/ 38100 w 345281"/>
                <a:gd name="connsiteY6" fmla="*/ 95250 h 271461"/>
                <a:gd name="connsiteX7" fmla="*/ 0 w 345281"/>
                <a:gd name="connsiteY7" fmla="*/ 0 h 271461"/>
                <a:gd name="connsiteX0" fmla="*/ 0 w 345281"/>
                <a:gd name="connsiteY0" fmla="*/ 0 h 271461"/>
                <a:gd name="connsiteX1" fmla="*/ 345281 w 345281"/>
                <a:gd name="connsiteY1" fmla="*/ 0 h 271461"/>
                <a:gd name="connsiteX2" fmla="*/ 321468 w 345281"/>
                <a:gd name="connsiteY2" fmla="*/ 107156 h 271461"/>
                <a:gd name="connsiteX3" fmla="*/ 335756 w 345281"/>
                <a:gd name="connsiteY3" fmla="*/ 204787 h 271461"/>
                <a:gd name="connsiteX4" fmla="*/ 171449 w 345281"/>
                <a:gd name="connsiteY4" fmla="*/ 271461 h 271461"/>
                <a:gd name="connsiteX5" fmla="*/ 11906 w 345281"/>
                <a:gd name="connsiteY5" fmla="*/ 200025 h 271461"/>
                <a:gd name="connsiteX6" fmla="*/ 38100 w 345281"/>
                <a:gd name="connsiteY6" fmla="*/ 95250 h 271461"/>
                <a:gd name="connsiteX7" fmla="*/ 0 w 345281"/>
                <a:gd name="connsiteY7" fmla="*/ 0 h 271461"/>
                <a:gd name="connsiteX0" fmla="*/ 0 w 345281"/>
                <a:gd name="connsiteY0" fmla="*/ 0 h 271461"/>
                <a:gd name="connsiteX1" fmla="*/ 345281 w 345281"/>
                <a:gd name="connsiteY1" fmla="*/ 0 h 271461"/>
                <a:gd name="connsiteX2" fmla="*/ 321468 w 345281"/>
                <a:gd name="connsiteY2" fmla="*/ 107156 h 271461"/>
                <a:gd name="connsiteX3" fmla="*/ 335756 w 345281"/>
                <a:gd name="connsiteY3" fmla="*/ 204787 h 271461"/>
                <a:gd name="connsiteX4" fmla="*/ 171449 w 345281"/>
                <a:gd name="connsiteY4" fmla="*/ 271461 h 271461"/>
                <a:gd name="connsiteX5" fmla="*/ 11906 w 345281"/>
                <a:gd name="connsiteY5" fmla="*/ 200025 h 271461"/>
                <a:gd name="connsiteX6" fmla="*/ 38100 w 345281"/>
                <a:gd name="connsiteY6" fmla="*/ 95250 h 271461"/>
                <a:gd name="connsiteX7" fmla="*/ 0 w 345281"/>
                <a:gd name="connsiteY7" fmla="*/ 0 h 271461"/>
                <a:gd name="connsiteX0" fmla="*/ 0 w 345281"/>
                <a:gd name="connsiteY0" fmla="*/ 0 h 271461"/>
                <a:gd name="connsiteX1" fmla="*/ 345281 w 345281"/>
                <a:gd name="connsiteY1" fmla="*/ 0 h 271461"/>
                <a:gd name="connsiteX2" fmla="*/ 321468 w 345281"/>
                <a:gd name="connsiteY2" fmla="*/ 107156 h 271461"/>
                <a:gd name="connsiteX3" fmla="*/ 335756 w 345281"/>
                <a:gd name="connsiteY3" fmla="*/ 204787 h 271461"/>
                <a:gd name="connsiteX4" fmla="*/ 171449 w 345281"/>
                <a:gd name="connsiteY4" fmla="*/ 271461 h 271461"/>
                <a:gd name="connsiteX5" fmla="*/ 11906 w 345281"/>
                <a:gd name="connsiteY5" fmla="*/ 200025 h 271461"/>
                <a:gd name="connsiteX6" fmla="*/ 38100 w 345281"/>
                <a:gd name="connsiteY6" fmla="*/ 95250 h 271461"/>
                <a:gd name="connsiteX7" fmla="*/ 0 w 345281"/>
                <a:gd name="connsiteY7" fmla="*/ 0 h 271461"/>
                <a:gd name="connsiteX0" fmla="*/ 0 w 345281"/>
                <a:gd name="connsiteY0" fmla="*/ 0 h 271461"/>
                <a:gd name="connsiteX1" fmla="*/ 345281 w 345281"/>
                <a:gd name="connsiteY1" fmla="*/ 0 h 271461"/>
                <a:gd name="connsiteX2" fmla="*/ 321468 w 345281"/>
                <a:gd name="connsiteY2" fmla="*/ 107156 h 271461"/>
                <a:gd name="connsiteX3" fmla="*/ 335756 w 345281"/>
                <a:gd name="connsiteY3" fmla="*/ 204787 h 271461"/>
                <a:gd name="connsiteX4" fmla="*/ 171449 w 345281"/>
                <a:gd name="connsiteY4" fmla="*/ 271461 h 271461"/>
                <a:gd name="connsiteX5" fmla="*/ 11906 w 345281"/>
                <a:gd name="connsiteY5" fmla="*/ 200025 h 271461"/>
                <a:gd name="connsiteX6" fmla="*/ 38100 w 345281"/>
                <a:gd name="connsiteY6" fmla="*/ 95250 h 271461"/>
                <a:gd name="connsiteX7" fmla="*/ 0 w 345281"/>
                <a:gd name="connsiteY7" fmla="*/ 0 h 271461"/>
                <a:gd name="connsiteX0" fmla="*/ 0 w 345281"/>
                <a:gd name="connsiteY0" fmla="*/ 0 h 271461"/>
                <a:gd name="connsiteX1" fmla="*/ 345281 w 345281"/>
                <a:gd name="connsiteY1" fmla="*/ 0 h 271461"/>
                <a:gd name="connsiteX2" fmla="*/ 321468 w 345281"/>
                <a:gd name="connsiteY2" fmla="*/ 107156 h 271461"/>
                <a:gd name="connsiteX3" fmla="*/ 335756 w 345281"/>
                <a:gd name="connsiteY3" fmla="*/ 204787 h 271461"/>
                <a:gd name="connsiteX4" fmla="*/ 171449 w 345281"/>
                <a:gd name="connsiteY4" fmla="*/ 271461 h 271461"/>
                <a:gd name="connsiteX5" fmla="*/ 11906 w 345281"/>
                <a:gd name="connsiteY5" fmla="*/ 200025 h 271461"/>
                <a:gd name="connsiteX6" fmla="*/ 38100 w 345281"/>
                <a:gd name="connsiteY6" fmla="*/ 95250 h 271461"/>
                <a:gd name="connsiteX7" fmla="*/ 0 w 345281"/>
                <a:gd name="connsiteY7" fmla="*/ 0 h 271461"/>
                <a:gd name="connsiteX0" fmla="*/ 0 w 346941"/>
                <a:gd name="connsiteY0" fmla="*/ 0 h 271461"/>
                <a:gd name="connsiteX1" fmla="*/ 345281 w 346941"/>
                <a:gd name="connsiteY1" fmla="*/ 0 h 271461"/>
                <a:gd name="connsiteX2" fmla="*/ 321468 w 346941"/>
                <a:gd name="connsiteY2" fmla="*/ 107156 h 271461"/>
                <a:gd name="connsiteX3" fmla="*/ 335756 w 346941"/>
                <a:gd name="connsiteY3" fmla="*/ 204787 h 271461"/>
                <a:gd name="connsiteX4" fmla="*/ 171449 w 346941"/>
                <a:gd name="connsiteY4" fmla="*/ 271461 h 271461"/>
                <a:gd name="connsiteX5" fmla="*/ 11906 w 346941"/>
                <a:gd name="connsiteY5" fmla="*/ 200025 h 271461"/>
                <a:gd name="connsiteX6" fmla="*/ 38100 w 346941"/>
                <a:gd name="connsiteY6" fmla="*/ 95250 h 271461"/>
                <a:gd name="connsiteX7" fmla="*/ 0 w 346941"/>
                <a:gd name="connsiteY7" fmla="*/ 0 h 271461"/>
                <a:gd name="connsiteX0" fmla="*/ 0 w 346491"/>
                <a:gd name="connsiteY0" fmla="*/ 0 h 271461"/>
                <a:gd name="connsiteX1" fmla="*/ 345281 w 346491"/>
                <a:gd name="connsiteY1" fmla="*/ 0 h 271461"/>
                <a:gd name="connsiteX2" fmla="*/ 314324 w 346491"/>
                <a:gd name="connsiteY2" fmla="*/ 100012 h 271461"/>
                <a:gd name="connsiteX3" fmla="*/ 335756 w 346491"/>
                <a:gd name="connsiteY3" fmla="*/ 204787 h 271461"/>
                <a:gd name="connsiteX4" fmla="*/ 171449 w 346491"/>
                <a:gd name="connsiteY4" fmla="*/ 271461 h 271461"/>
                <a:gd name="connsiteX5" fmla="*/ 11906 w 346491"/>
                <a:gd name="connsiteY5" fmla="*/ 200025 h 271461"/>
                <a:gd name="connsiteX6" fmla="*/ 38100 w 346491"/>
                <a:gd name="connsiteY6" fmla="*/ 95250 h 271461"/>
                <a:gd name="connsiteX7" fmla="*/ 0 w 346491"/>
                <a:gd name="connsiteY7" fmla="*/ 0 h 271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1" h="271461">
                  <a:moveTo>
                    <a:pt x="0" y="0"/>
                  </a:moveTo>
                  <a:lnTo>
                    <a:pt x="345281" y="0"/>
                  </a:lnTo>
                  <a:cubicBezTo>
                    <a:pt x="351630" y="45244"/>
                    <a:pt x="331787" y="71436"/>
                    <a:pt x="314324" y="100012"/>
                  </a:cubicBezTo>
                  <a:cubicBezTo>
                    <a:pt x="330993" y="125412"/>
                    <a:pt x="352425" y="167481"/>
                    <a:pt x="335756" y="204787"/>
                  </a:cubicBezTo>
                  <a:cubicBezTo>
                    <a:pt x="283369" y="236537"/>
                    <a:pt x="223837" y="263523"/>
                    <a:pt x="171449" y="271461"/>
                  </a:cubicBezTo>
                  <a:cubicBezTo>
                    <a:pt x="111124" y="265906"/>
                    <a:pt x="69850" y="246062"/>
                    <a:pt x="11906" y="200025"/>
                  </a:cubicBezTo>
                  <a:cubicBezTo>
                    <a:pt x="3968" y="160338"/>
                    <a:pt x="5556" y="130175"/>
                    <a:pt x="38100" y="95250"/>
                  </a:cubicBezTo>
                  <a:cubicBezTo>
                    <a:pt x="20638" y="70644"/>
                    <a:pt x="3175" y="60325"/>
                    <a:pt x="0" y="0"/>
                  </a:cubicBezTo>
                  <a:close/>
                </a:path>
              </a:pathLst>
            </a:custGeom>
            <a:grp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4698201" y="4767262"/>
              <a:ext cx="76200" cy="119061"/>
            </a:xfrm>
            <a:prstGeom prst="roundRect">
              <a:avLst/>
            </a:prstGeom>
            <a:grp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 rot="2620869">
              <a:off x="5017892" y="4912519"/>
              <a:ext cx="76200" cy="119061"/>
            </a:xfrm>
            <a:prstGeom prst="roundRect">
              <a:avLst/>
            </a:prstGeom>
            <a:grp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 rot="6417779">
              <a:off x="5094491" y="5261143"/>
              <a:ext cx="76200" cy="119061"/>
            </a:xfrm>
            <a:prstGeom prst="roundRect">
              <a:avLst/>
            </a:prstGeom>
            <a:grp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3" name="Rounded Rectangle 22"/>
            <p:cNvSpPr/>
            <p:nvPr/>
          </p:nvSpPr>
          <p:spPr>
            <a:xfrm rot="18979131" flipH="1">
              <a:off x="4378730" y="4919661"/>
              <a:ext cx="76200" cy="119061"/>
            </a:xfrm>
            <a:prstGeom prst="roundRect">
              <a:avLst/>
            </a:prstGeom>
            <a:grp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4" name="Rounded Rectangle 23"/>
            <p:cNvSpPr/>
            <p:nvPr/>
          </p:nvSpPr>
          <p:spPr>
            <a:xfrm rot="15182221" flipH="1">
              <a:off x="4311439" y="5261143"/>
              <a:ext cx="76200" cy="119061"/>
            </a:xfrm>
            <a:prstGeom prst="roundRect">
              <a:avLst/>
            </a:prstGeom>
            <a:grp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sp>
        <p:nvSpPr>
          <p:cNvPr id="25" name="Rectangle 56"/>
          <p:cNvSpPr>
            <a:spLocks noChangeArrowheads="1"/>
          </p:cNvSpPr>
          <p:nvPr/>
        </p:nvSpPr>
        <p:spPr bwMode="auto">
          <a:xfrm>
            <a:off x="480511" y="1416102"/>
            <a:ext cx="8121538" cy="7126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>
              <a:lnSpc>
                <a:spcPts val="2400"/>
              </a:lnSpc>
            </a:pPr>
            <a:r>
              <a:rPr lang="nl-NL" sz="2800" dirty="0">
                <a:solidFill>
                  <a:schemeClr val="tx1"/>
                </a:solidFill>
                <a:latin typeface="+mn-lt"/>
              </a:rPr>
              <a:t>Khoảng 2500 năm TCN, các thành thị của người Đra-vi-đa được thành lập.</a:t>
            </a:r>
            <a:endParaRPr lang="en-US" sz="28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6" name="Rectangle 57"/>
          <p:cNvSpPr>
            <a:spLocks noChangeArrowheads="1"/>
          </p:cNvSpPr>
          <p:nvPr/>
        </p:nvSpPr>
        <p:spPr bwMode="auto">
          <a:xfrm>
            <a:off x="392966" y="2243262"/>
            <a:ext cx="825642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/>
            <a:r>
              <a:rPr lang="nl-NL" sz="2800" dirty="0">
                <a:solidFill>
                  <a:schemeClr val="tx1"/>
                </a:solidFill>
              </a:rPr>
              <a:t>Khoảng 1500 năm TCN, người A-ri-a xâm lược và thống trị người Đra-vi-đa.</a:t>
            </a:r>
            <a:endParaRPr lang="en-US" sz="2800" dirty="0">
              <a:solidFill>
                <a:schemeClr val="tx1"/>
              </a:solidFill>
            </a:endParaRPr>
          </a:p>
        </p:txBody>
      </p:sp>
      <p:sp>
        <p:nvSpPr>
          <p:cNvPr id="27" name="Rectangle 58"/>
          <p:cNvSpPr>
            <a:spLocks noChangeArrowheads="1"/>
          </p:cNvSpPr>
          <p:nvPr/>
        </p:nvSpPr>
        <p:spPr bwMode="auto">
          <a:xfrm>
            <a:off x="461230" y="3506169"/>
            <a:ext cx="8162510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/>
            <a:r>
              <a:rPr lang="nl-NL" sz="2800" dirty="0">
                <a:solidFill>
                  <a:schemeClr val="bg1"/>
                </a:solidFill>
              </a:rPr>
              <a:t>Chế độ đẳng cấp ở Ấn Độ được thiết lập với 4 đẳng cấp và có nhiều điều luật khắt khe. Các đẳng cấp là Bra-man, Ksa-tri-a, Vai-si-a, Su-đra.</a:t>
            </a:r>
            <a:endParaRPr lang="en-US" sz="2800" dirty="0">
              <a:solidFill>
                <a:schemeClr val="bg1"/>
              </a:solidFill>
            </a:endParaRPr>
          </a:p>
        </p:txBody>
      </p:sp>
      <p:grpSp>
        <p:nvGrpSpPr>
          <p:cNvPr id="28" name="Google Shape;533;p40"/>
          <p:cNvGrpSpPr/>
          <p:nvPr/>
        </p:nvGrpSpPr>
        <p:grpSpPr>
          <a:xfrm>
            <a:off x="741817" y="711762"/>
            <a:ext cx="334182" cy="341043"/>
            <a:chOff x="1923675" y="1633650"/>
            <a:chExt cx="436002" cy="435975"/>
          </a:xfrm>
        </p:grpSpPr>
        <p:sp>
          <p:nvSpPr>
            <p:cNvPr id="29" name="Google Shape;534;p40"/>
            <p:cNvSpPr/>
            <p:nvPr/>
          </p:nvSpPr>
          <p:spPr>
            <a:xfrm>
              <a:off x="2209252" y="1633650"/>
              <a:ext cx="150425" cy="150424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35;p40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solidFill>
              <a:schemeClr val="tx1">
                <a:lumMod val="50000"/>
              </a:schemeClr>
            </a:solidFill>
            <a:ln w="9525" cap="rnd" cmpd="sng">
              <a:solidFill>
                <a:schemeClr val="bg2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36;p40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solidFill>
              <a:schemeClr val="tx1">
                <a:lumMod val="50000"/>
              </a:schemeClr>
            </a:solidFill>
            <a:ln w="9525" cap="rnd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37;p40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solidFill>
              <a:schemeClr val="tx1">
                <a:lumMod val="50000"/>
              </a:schemeClr>
            </a:solidFill>
            <a:ln w="9525" cap="rnd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38;p40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solidFill>
              <a:schemeClr val="tx1">
                <a:lumMod val="50000"/>
              </a:schemeClr>
            </a:solidFill>
            <a:ln w="9525" cap="rnd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39;p40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solidFill>
              <a:schemeClr val="tx1">
                <a:lumMod val="50000"/>
              </a:schemeClr>
            </a:solidFill>
            <a:ln w="9525" cap="rnd" cmpd="sng">
              <a:solidFill>
                <a:schemeClr val="tx1">
                  <a:lumMod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  <p:bldP spid="11" grpId="0" animBg="1"/>
      <p:bldP spid="12" grpId="0" animBg="1"/>
      <p:bldP spid="13" grpId="0" animBg="1"/>
      <p:bldP spid="25" grpId="0"/>
      <p:bldP spid="26" grpId="0" animBg="1"/>
      <p:bldP spid="2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0" name="Google Shape;1480;p48"/>
          <p:cNvGrpSpPr/>
          <p:nvPr/>
        </p:nvGrpSpPr>
        <p:grpSpPr>
          <a:xfrm>
            <a:off x="10210800" y="-2901401"/>
            <a:ext cx="3048000" cy="4088512"/>
            <a:chOff x="4529725" y="1974475"/>
            <a:chExt cx="455425" cy="596825"/>
          </a:xfrm>
        </p:grpSpPr>
        <p:sp>
          <p:nvSpPr>
            <p:cNvPr id="1481" name="Google Shape;1481;p48"/>
            <p:cNvSpPr/>
            <p:nvPr/>
          </p:nvSpPr>
          <p:spPr>
            <a:xfrm>
              <a:off x="4547275" y="2052175"/>
              <a:ext cx="400075" cy="519125"/>
            </a:xfrm>
            <a:custGeom>
              <a:avLst/>
              <a:gdLst/>
              <a:ahLst/>
              <a:cxnLst/>
              <a:rect l="l" t="t" r="r" b="b"/>
              <a:pathLst>
                <a:path w="16003" h="20765" extrusionOk="0">
                  <a:moveTo>
                    <a:pt x="4263" y="0"/>
                  </a:moveTo>
                  <a:lnTo>
                    <a:pt x="2727" y="524"/>
                  </a:lnTo>
                  <a:lnTo>
                    <a:pt x="1" y="1453"/>
                  </a:lnTo>
                  <a:lnTo>
                    <a:pt x="751" y="2870"/>
                  </a:lnTo>
                  <a:lnTo>
                    <a:pt x="8145" y="16848"/>
                  </a:lnTo>
                  <a:lnTo>
                    <a:pt x="10216" y="20765"/>
                  </a:lnTo>
                  <a:cubicBezTo>
                    <a:pt x="12931" y="20717"/>
                    <a:pt x="14181" y="19538"/>
                    <a:pt x="14788" y="19086"/>
                  </a:cubicBezTo>
                  <a:cubicBezTo>
                    <a:pt x="14967" y="18967"/>
                    <a:pt x="15050" y="18872"/>
                    <a:pt x="15050" y="18872"/>
                  </a:cubicBezTo>
                  <a:lnTo>
                    <a:pt x="16003" y="17431"/>
                  </a:lnTo>
                  <a:lnTo>
                    <a:pt x="4263" y="0"/>
                  </a:lnTo>
                  <a:close/>
                </a:path>
              </a:pathLst>
            </a:custGeom>
            <a:solidFill>
              <a:srgbClr val="C6A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8"/>
            <p:cNvSpPr/>
            <p:nvPr/>
          </p:nvSpPr>
          <p:spPr>
            <a:xfrm>
              <a:off x="4615450" y="2052175"/>
              <a:ext cx="331900" cy="477150"/>
            </a:xfrm>
            <a:custGeom>
              <a:avLst/>
              <a:gdLst/>
              <a:ahLst/>
              <a:cxnLst/>
              <a:rect l="l" t="t" r="r" b="b"/>
              <a:pathLst>
                <a:path w="13276" h="19086" extrusionOk="0">
                  <a:moveTo>
                    <a:pt x="1536" y="0"/>
                  </a:moveTo>
                  <a:lnTo>
                    <a:pt x="0" y="524"/>
                  </a:lnTo>
                  <a:cubicBezTo>
                    <a:pt x="560" y="1143"/>
                    <a:pt x="977" y="1596"/>
                    <a:pt x="977" y="1596"/>
                  </a:cubicBezTo>
                  <a:lnTo>
                    <a:pt x="12061" y="19086"/>
                  </a:lnTo>
                  <a:cubicBezTo>
                    <a:pt x="12240" y="18967"/>
                    <a:pt x="12323" y="18872"/>
                    <a:pt x="12323" y="18872"/>
                  </a:cubicBezTo>
                  <a:lnTo>
                    <a:pt x="13276" y="174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877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8"/>
            <p:cNvSpPr/>
            <p:nvPr/>
          </p:nvSpPr>
          <p:spPr>
            <a:xfrm>
              <a:off x="4652350" y="2000675"/>
              <a:ext cx="332800" cy="541150"/>
            </a:xfrm>
            <a:custGeom>
              <a:avLst/>
              <a:gdLst/>
              <a:ahLst/>
              <a:cxnLst/>
              <a:rect l="l" t="t" r="r" b="b"/>
              <a:pathLst>
                <a:path w="13312" h="21646" extrusionOk="0">
                  <a:moveTo>
                    <a:pt x="1596" y="0"/>
                  </a:moveTo>
                  <a:lnTo>
                    <a:pt x="429" y="2763"/>
                  </a:lnTo>
                  <a:lnTo>
                    <a:pt x="1" y="3787"/>
                  </a:lnTo>
                  <a:lnTo>
                    <a:pt x="1298" y="5811"/>
                  </a:lnTo>
                  <a:lnTo>
                    <a:pt x="2084" y="5382"/>
                  </a:lnTo>
                  <a:lnTo>
                    <a:pt x="2072" y="6882"/>
                  </a:lnTo>
                  <a:lnTo>
                    <a:pt x="6311" y="13847"/>
                  </a:lnTo>
                  <a:lnTo>
                    <a:pt x="7573" y="13859"/>
                  </a:lnTo>
                  <a:lnTo>
                    <a:pt x="6823" y="14502"/>
                  </a:lnTo>
                  <a:lnTo>
                    <a:pt x="8942" y="17824"/>
                  </a:lnTo>
                  <a:lnTo>
                    <a:pt x="9335" y="17372"/>
                  </a:lnTo>
                  <a:lnTo>
                    <a:pt x="9692" y="19193"/>
                  </a:lnTo>
                  <a:lnTo>
                    <a:pt x="11324" y="21646"/>
                  </a:lnTo>
                  <a:lnTo>
                    <a:pt x="11383" y="21646"/>
                  </a:lnTo>
                  <a:cubicBezTo>
                    <a:pt x="11681" y="21634"/>
                    <a:pt x="12967" y="21467"/>
                    <a:pt x="13312" y="19372"/>
                  </a:cubicBezTo>
                  <a:lnTo>
                    <a:pt x="10788" y="15217"/>
                  </a:lnTo>
                  <a:lnTo>
                    <a:pt x="8049" y="10680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8"/>
            <p:cNvSpPr/>
            <p:nvPr/>
          </p:nvSpPr>
          <p:spPr>
            <a:xfrm>
              <a:off x="4922025" y="2380775"/>
              <a:ext cx="63125" cy="161050"/>
            </a:xfrm>
            <a:custGeom>
              <a:avLst/>
              <a:gdLst/>
              <a:ahLst/>
              <a:cxnLst/>
              <a:rect l="l" t="t" r="r" b="b"/>
              <a:pathLst>
                <a:path w="2525" h="6442" extrusionOk="0">
                  <a:moveTo>
                    <a:pt x="1" y="1"/>
                  </a:moveTo>
                  <a:lnTo>
                    <a:pt x="1" y="1"/>
                  </a:lnTo>
                  <a:cubicBezTo>
                    <a:pt x="382" y="917"/>
                    <a:pt x="679" y="1870"/>
                    <a:pt x="822" y="2858"/>
                  </a:cubicBezTo>
                  <a:cubicBezTo>
                    <a:pt x="1001" y="4049"/>
                    <a:pt x="977" y="5299"/>
                    <a:pt x="596" y="6442"/>
                  </a:cubicBezTo>
                  <a:cubicBezTo>
                    <a:pt x="894" y="6430"/>
                    <a:pt x="2180" y="6263"/>
                    <a:pt x="2525" y="415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6A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8"/>
            <p:cNvSpPr/>
            <p:nvPr/>
          </p:nvSpPr>
          <p:spPr>
            <a:xfrm>
              <a:off x="4663075" y="2000375"/>
              <a:ext cx="190525" cy="267025"/>
            </a:xfrm>
            <a:custGeom>
              <a:avLst/>
              <a:gdLst/>
              <a:ahLst/>
              <a:cxnLst/>
              <a:rect l="l" t="t" r="r" b="b"/>
              <a:pathLst>
                <a:path w="7621" h="10681" extrusionOk="0">
                  <a:moveTo>
                    <a:pt x="1167" y="1"/>
                  </a:moveTo>
                  <a:lnTo>
                    <a:pt x="0" y="2739"/>
                  </a:lnTo>
                  <a:cubicBezTo>
                    <a:pt x="107" y="2798"/>
                    <a:pt x="215" y="2882"/>
                    <a:pt x="298" y="2953"/>
                  </a:cubicBezTo>
                  <a:cubicBezTo>
                    <a:pt x="1370" y="3858"/>
                    <a:pt x="2346" y="4977"/>
                    <a:pt x="3310" y="5989"/>
                  </a:cubicBezTo>
                  <a:cubicBezTo>
                    <a:pt x="4787" y="7525"/>
                    <a:pt x="6227" y="9085"/>
                    <a:pt x="7620" y="10680"/>
                  </a:cubicBezTo>
                  <a:lnTo>
                    <a:pt x="1167" y="1"/>
                  </a:lnTo>
                  <a:close/>
                </a:path>
              </a:pathLst>
            </a:custGeom>
            <a:solidFill>
              <a:srgbClr val="9982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8"/>
            <p:cNvSpPr/>
            <p:nvPr/>
          </p:nvSpPr>
          <p:spPr>
            <a:xfrm>
              <a:off x="4529725" y="1974475"/>
              <a:ext cx="179200" cy="137550"/>
            </a:xfrm>
            <a:custGeom>
              <a:avLst/>
              <a:gdLst/>
              <a:ahLst/>
              <a:cxnLst/>
              <a:rect l="l" t="t" r="r" b="b"/>
              <a:pathLst>
                <a:path w="7168" h="5502" extrusionOk="0">
                  <a:moveTo>
                    <a:pt x="4472" y="0"/>
                  </a:moveTo>
                  <a:cubicBezTo>
                    <a:pt x="3768" y="0"/>
                    <a:pt x="2991" y="224"/>
                    <a:pt x="2274" y="679"/>
                  </a:cubicBezTo>
                  <a:cubicBezTo>
                    <a:pt x="691" y="1679"/>
                    <a:pt x="0" y="3418"/>
                    <a:pt x="727" y="4561"/>
                  </a:cubicBezTo>
                  <a:cubicBezTo>
                    <a:pt x="1128" y="5183"/>
                    <a:pt x="1862" y="5502"/>
                    <a:pt x="2702" y="5502"/>
                  </a:cubicBezTo>
                  <a:cubicBezTo>
                    <a:pt x="3406" y="5502"/>
                    <a:pt x="4184" y="5278"/>
                    <a:pt x="4906" y="4823"/>
                  </a:cubicBezTo>
                  <a:cubicBezTo>
                    <a:pt x="6477" y="3823"/>
                    <a:pt x="7168" y="2084"/>
                    <a:pt x="6442" y="941"/>
                  </a:cubicBezTo>
                  <a:cubicBezTo>
                    <a:pt x="6046" y="319"/>
                    <a:pt x="5312" y="0"/>
                    <a:pt x="4472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8"/>
            <p:cNvSpPr/>
            <p:nvPr/>
          </p:nvSpPr>
          <p:spPr>
            <a:xfrm>
              <a:off x="4542225" y="1984375"/>
              <a:ext cx="153600" cy="117850"/>
            </a:xfrm>
            <a:custGeom>
              <a:avLst/>
              <a:gdLst/>
              <a:ahLst/>
              <a:cxnLst/>
              <a:rect l="l" t="t" r="r" b="b"/>
              <a:pathLst>
                <a:path w="6144" h="4714" extrusionOk="0">
                  <a:moveTo>
                    <a:pt x="3834" y="1"/>
                  </a:moveTo>
                  <a:cubicBezTo>
                    <a:pt x="3234" y="1"/>
                    <a:pt x="2570" y="191"/>
                    <a:pt x="1953" y="581"/>
                  </a:cubicBezTo>
                  <a:cubicBezTo>
                    <a:pt x="596" y="1426"/>
                    <a:pt x="0" y="2915"/>
                    <a:pt x="631" y="3903"/>
                  </a:cubicBezTo>
                  <a:cubicBezTo>
                    <a:pt x="968" y="4440"/>
                    <a:pt x="1593" y="4713"/>
                    <a:pt x="2311" y="4713"/>
                  </a:cubicBezTo>
                  <a:cubicBezTo>
                    <a:pt x="2914" y="4713"/>
                    <a:pt x="3584" y="4520"/>
                    <a:pt x="4203" y="4129"/>
                  </a:cubicBezTo>
                  <a:cubicBezTo>
                    <a:pt x="5549" y="3284"/>
                    <a:pt x="6144" y="1795"/>
                    <a:pt x="5525" y="807"/>
                  </a:cubicBezTo>
                  <a:cubicBezTo>
                    <a:pt x="5181" y="275"/>
                    <a:pt x="4553" y="1"/>
                    <a:pt x="3834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48"/>
            <p:cNvSpPr/>
            <p:nvPr/>
          </p:nvSpPr>
          <p:spPr>
            <a:xfrm>
              <a:off x="4553525" y="1992700"/>
              <a:ext cx="131300" cy="101100"/>
            </a:xfrm>
            <a:custGeom>
              <a:avLst/>
              <a:gdLst/>
              <a:ahLst/>
              <a:cxnLst/>
              <a:rect l="l" t="t" r="r" b="b"/>
              <a:pathLst>
                <a:path w="5252" h="4044" extrusionOk="0">
                  <a:moveTo>
                    <a:pt x="3262" y="0"/>
                  </a:moveTo>
                  <a:cubicBezTo>
                    <a:pt x="2750" y="0"/>
                    <a:pt x="2186" y="164"/>
                    <a:pt x="1668" y="498"/>
                  </a:cubicBezTo>
                  <a:cubicBezTo>
                    <a:pt x="501" y="1236"/>
                    <a:pt x="1" y="2510"/>
                    <a:pt x="537" y="3344"/>
                  </a:cubicBezTo>
                  <a:cubicBezTo>
                    <a:pt x="815" y="3809"/>
                    <a:pt x="1346" y="4043"/>
                    <a:pt x="1960" y="4043"/>
                  </a:cubicBezTo>
                  <a:cubicBezTo>
                    <a:pt x="2476" y="4043"/>
                    <a:pt x="3052" y="3878"/>
                    <a:pt x="3585" y="3546"/>
                  </a:cubicBezTo>
                  <a:cubicBezTo>
                    <a:pt x="4740" y="2808"/>
                    <a:pt x="5251" y="1534"/>
                    <a:pt x="4716" y="700"/>
                  </a:cubicBezTo>
                  <a:cubicBezTo>
                    <a:pt x="4423" y="238"/>
                    <a:pt x="3880" y="0"/>
                    <a:pt x="3262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48"/>
            <p:cNvSpPr/>
            <p:nvPr/>
          </p:nvSpPr>
          <p:spPr>
            <a:xfrm>
              <a:off x="4562475" y="1999625"/>
              <a:ext cx="113725" cy="87675"/>
            </a:xfrm>
            <a:custGeom>
              <a:avLst/>
              <a:gdLst/>
              <a:ahLst/>
              <a:cxnLst/>
              <a:rect l="l" t="t" r="r" b="b"/>
              <a:pathLst>
                <a:path w="4549" h="3507" extrusionOk="0">
                  <a:moveTo>
                    <a:pt x="2832" y="1"/>
                  </a:moveTo>
                  <a:cubicBezTo>
                    <a:pt x="2390" y="1"/>
                    <a:pt x="1901" y="143"/>
                    <a:pt x="1441" y="435"/>
                  </a:cubicBezTo>
                  <a:cubicBezTo>
                    <a:pt x="429" y="1078"/>
                    <a:pt x="0" y="2174"/>
                    <a:pt x="452" y="2912"/>
                  </a:cubicBezTo>
                  <a:cubicBezTo>
                    <a:pt x="704" y="3305"/>
                    <a:pt x="1168" y="3506"/>
                    <a:pt x="1699" y="3506"/>
                  </a:cubicBezTo>
                  <a:cubicBezTo>
                    <a:pt x="2150" y="3506"/>
                    <a:pt x="2649" y="3362"/>
                    <a:pt x="3108" y="3067"/>
                  </a:cubicBezTo>
                  <a:cubicBezTo>
                    <a:pt x="4120" y="2436"/>
                    <a:pt x="4548" y="1328"/>
                    <a:pt x="4084" y="602"/>
                  </a:cubicBezTo>
                  <a:cubicBezTo>
                    <a:pt x="3824" y="206"/>
                    <a:pt x="3362" y="1"/>
                    <a:pt x="2832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8"/>
            <p:cNvSpPr/>
            <p:nvPr/>
          </p:nvSpPr>
          <p:spPr>
            <a:xfrm>
              <a:off x="4573175" y="2007525"/>
              <a:ext cx="92300" cy="71450"/>
            </a:xfrm>
            <a:custGeom>
              <a:avLst/>
              <a:gdLst/>
              <a:ahLst/>
              <a:cxnLst/>
              <a:rect l="l" t="t" r="r" b="b"/>
              <a:pathLst>
                <a:path w="3692" h="2858" extrusionOk="0">
                  <a:moveTo>
                    <a:pt x="2303" y="0"/>
                  </a:moveTo>
                  <a:cubicBezTo>
                    <a:pt x="1937" y="0"/>
                    <a:pt x="1531" y="118"/>
                    <a:pt x="1156" y="357"/>
                  </a:cubicBezTo>
                  <a:cubicBezTo>
                    <a:pt x="358" y="881"/>
                    <a:pt x="1" y="1774"/>
                    <a:pt x="370" y="2370"/>
                  </a:cubicBezTo>
                  <a:cubicBezTo>
                    <a:pt x="570" y="2693"/>
                    <a:pt x="949" y="2858"/>
                    <a:pt x="1383" y="2858"/>
                  </a:cubicBezTo>
                  <a:cubicBezTo>
                    <a:pt x="1749" y="2858"/>
                    <a:pt x="2154" y="2740"/>
                    <a:pt x="2525" y="2501"/>
                  </a:cubicBezTo>
                  <a:cubicBezTo>
                    <a:pt x="3334" y="1977"/>
                    <a:pt x="3692" y="1084"/>
                    <a:pt x="3322" y="488"/>
                  </a:cubicBezTo>
                  <a:cubicBezTo>
                    <a:pt x="3116" y="165"/>
                    <a:pt x="2737" y="0"/>
                    <a:pt x="2303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8"/>
            <p:cNvSpPr/>
            <p:nvPr/>
          </p:nvSpPr>
          <p:spPr>
            <a:xfrm>
              <a:off x="4582700" y="2014000"/>
              <a:ext cx="71175" cy="55875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1724" y="0"/>
                  </a:moveTo>
                  <a:cubicBezTo>
                    <a:pt x="1449" y="0"/>
                    <a:pt x="1150" y="86"/>
                    <a:pt x="882" y="265"/>
                  </a:cubicBezTo>
                  <a:cubicBezTo>
                    <a:pt x="274" y="670"/>
                    <a:pt x="1" y="1361"/>
                    <a:pt x="298" y="1837"/>
                  </a:cubicBezTo>
                  <a:cubicBezTo>
                    <a:pt x="466" y="2098"/>
                    <a:pt x="776" y="2235"/>
                    <a:pt x="1126" y="2235"/>
                  </a:cubicBezTo>
                  <a:cubicBezTo>
                    <a:pt x="1398" y="2235"/>
                    <a:pt x="1694" y="2152"/>
                    <a:pt x="1965" y="1980"/>
                  </a:cubicBezTo>
                  <a:cubicBezTo>
                    <a:pt x="2584" y="1575"/>
                    <a:pt x="2846" y="872"/>
                    <a:pt x="2549" y="396"/>
                  </a:cubicBezTo>
                  <a:cubicBezTo>
                    <a:pt x="2383" y="137"/>
                    <a:pt x="2072" y="0"/>
                    <a:pt x="1724" y="0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8"/>
            <p:cNvSpPr/>
            <p:nvPr/>
          </p:nvSpPr>
          <p:spPr>
            <a:xfrm>
              <a:off x="4593125" y="2022125"/>
              <a:ext cx="50625" cy="40025"/>
            </a:xfrm>
            <a:custGeom>
              <a:avLst/>
              <a:gdLst/>
              <a:ahLst/>
              <a:cxnLst/>
              <a:rect l="l" t="t" r="r" b="b"/>
              <a:pathLst>
                <a:path w="2025" h="1601" extrusionOk="0">
                  <a:moveTo>
                    <a:pt x="1226" y="1"/>
                  </a:moveTo>
                  <a:cubicBezTo>
                    <a:pt x="1032" y="1"/>
                    <a:pt x="823" y="61"/>
                    <a:pt x="631" y="190"/>
                  </a:cubicBezTo>
                  <a:cubicBezTo>
                    <a:pt x="179" y="476"/>
                    <a:pt x="0" y="976"/>
                    <a:pt x="215" y="1309"/>
                  </a:cubicBezTo>
                  <a:cubicBezTo>
                    <a:pt x="262" y="1369"/>
                    <a:pt x="298" y="1428"/>
                    <a:pt x="358" y="1464"/>
                  </a:cubicBezTo>
                  <a:cubicBezTo>
                    <a:pt x="480" y="1553"/>
                    <a:pt x="638" y="1600"/>
                    <a:pt x="808" y="1600"/>
                  </a:cubicBezTo>
                  <a:cubicBezTo>
                    <a:pt x="1003" y="1600"/>
                    <a:pt x="1215" y="1538"/>
                    <a:pt x="1405" y="1405"/>
                  </a:cubicBezTo>
                  <a:cubicBezTo>
                    <a:pt x="1846" y="1131"/>
                    <a:pt x="2024" y="643"/>
                    <a:pt x="1822" y="297"/>
                  </a:cubicBezTo>
                  <a:cubicBezTo>
                    <a:pt x="1798" y="262"/>
                    <a:pt x="1774" y="238"/>
                    <a:pt x="1762" y="214"/>
                  </a:cubicBezTo>
                  <a:cubicBezTo>
                    <a:pt x="1637" y="76"/>
                    <a:pt x="1442" y="1"/>
                    <a:pt x="1226" y="1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8"/>
            <p:cNvSpPr/>
            <p:nvPr/>
          </p:nvSpPr>
          <p:spPr>
            <a:xfrm>
              <a:off x="4593125" y="2022025"/>
              <a:ext cx="44075" cy="36125"/>
            </a:xfrm>
            <a:custGeom>
              <a:avLst/>
              <a:gdLst/>
              <a:ahLst/>
              <a:cxnLst/>
              <a:rect l="l" t="t" r="r" b="b"/>
              <a:pathLst>
                <a:path w="1763" h="1445" extrusionOk="0">
                  <a:moveTo>
                    <a:pt x="1210" y="1"/>
                  </a:moveTo>
                  <a:cubicBezTo>
                    <a:pt x="1021" y="1"/>
                    <a:pt x="817" y="55"/>
                    <a:pt x="631" y="170"/>
                  </a:cubicBezTo>
                  <a:cubicBezTo>
                    <a:pt x="179" y="444"/>
                    <a:pt x="0" y="956"/>
                    <a:pt x="215" y="1278"/>
                  </a:cubicBezTo>
                  <a:cubicBezTo>
                    <a:pt x="250" y="1337"/>
                    <a:pt x="298" y="1397"/>
                    <a:pt x="358" y="1444"/>
                  </a:cubicBezTo>
                  <a:cubicBezTo>
                    <a:pt x="393" y="1361"/>
                    <a:pt x="429" y="1266"/>
                    <a:pt x="512" y="1182"/>
                  </a:cubicBezTo>
                  <a:cubicBezTo>
                    <a:pt x="587" y="1282"/>
                    <a:pt x="714" y="1333"/>
                    <a:pt x="858" y="1333"/>
                  </a:cubicBezTo>
                  <a:cubicBezTo>
                    <a:pt x="988" y="1333"/>
                    <a:pt x="1132" y="1291"/>
                    <a:pt x="1262" y="1206"/>
                  </a:cubicBezTo>
                  <a:cubicBezTo>
                    <a:pt x="1560" y="1016"/>
                    <a:pt x="1703" y="670"/>
                    <a:pt x="1548" y="444"/>
                  </a:cubicBezTo>
                  <a:lnTo>
                    <a:pt x="1501" y="397"/>
                  </a:lnTo>
                  <a:cubicBezTo>
                    <a:pt x="1584" y="349"/>
                    <a:pt x="1667" y="266"/>
                    <a:pt x="1762" y="218"/>
                  </a:cubicBezTo>
                  <a:cubicBezTo>
                    <a:pt x="1634" y="76"/>
                    <a:pt x="1432" y="1"/>
                    <a:pt x="1210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8"/>
            <p:cNvSpPr/>
            <p:nvPr/>
          </p:nvSpPr>
          <p:spPr>
            <a:xfrm>
              <a:off x="4566325" y="2123900"/>
              <a:ext cx="184875" cy="349475"/>
            </a:xfrm>
            <a:custGeom>
              <a:avLst/>
              <a:gdLst/>
              <a:ahLst/>
              <a:cxnLst/>
              <a:rect l="l" t="t" r="r" b="b"/>
              <a:pathLst>
                <a:path w="7395" h="13979" extrusionOk="0">
                  <a:moveTo>
                    <a:pt x="1" y="1"/>
                  </a:moveTo>
                  <a:lnTo>
                    <a:pt x="7395" y="13979"/>
                  </a:lnTo>
                  <a:cubicBezTo>
                    <a:pt x="7395" y="13907"/>
                    <a:pt x="7383" y="13836"/>
                    <a:pt x="7383" y="13752"/>
                  </a:cubicBezTo>
                  <a:cubicBezTo>
                    <a:pt x="7061" y="8395"/>
                    <a:pt x="4263" y="3263"/>
                    <a:pt x="1" y="1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8"/>
            <p:cNvSpPr/>
            <p:nvPr/>
          </p:nvSpPr>
          <p:spPr>
            <a:xfrm>
              <a:off x="4692550" y="2275075"/>
              <a:ext cx="194975" cy="127150"/>
            </a:xfrm>
            <a:custGeom>
              <a:avLst/>
              <a:gdLst/>
              <a:ahLst/>
              <a:cxnLst/>
              <a:rect l="l" t="t" r="r" b="b"/>
              <a:pathLst>
                <a:path w="7799" h="5086" extrusionOk="0">
                  <a:moveTo>
                    <a:pt x="6797" y="0"/>
                  </a:moveTo>
                  <a:cubicBezTo>
                    <a:pt x="6678" y="0"/>
                    <a:pt x="6596" y="26"/>
                    <a:pt x="6596" y="26"/>
                  </a:cubicBezTo>
                  <a:cubicBezTo>
                    <a:pt x="4931" y="3710"/>
                    <a:pt x="1636" y="4028"/>
                    <a:pt x="548" y="4028"/>
                  </a:cubicBezTo>
                  <a:cubicBezTo>
                    <a:pt x="321" y="4028"/>
                    <a:pt x="191" y="4014"/>
                    <a:pt x="191" y="4014"/>
                  </a:cubicBezTo>
                  <a:cubicBezTo>
                    <a:pt x="48" y="4288"/>
                    <a:pt x="0" y="4491"/>
                    <a:pt x="36" y="4645"/>
                  </a:cubicBezTo>
                  <a:cubicBezTo>
                    <a:pt x="107" y="5086"/>
                    <a:pt x="750" y="5086"/>
                    <a:pt x="750" y="5086"/>
                  </a:cubicBezTo>
                  <a:cubicBezTo>
                    <a:pt x="750" y="5086"/>
                    <a:pt x="2953" y="4955"/>
                    <a:pt x="4167" y="4288"/>
                  </a:cubicBezTo>
                  <a:cubicBezTo>
                    <a:pt x="5394" y="3598"/>
                    <a:pt x="7799" y="1014"/>
                    <a:pt x="7513" y="431"/>
                  </a:cubicBezTo>
                  <a:cubicBezTo>
                    <a:pt x="7394" y="204"/>
                    <a:pt x="7215" y="85"/>
                    <a:pt x="7072" y="50"/>
                  </a:cubicBezTo>
                  <a:cubicBezTo>
                    <a:pt x="6972" y="12"/>
                    <a:pt x="6876" y="0"/>
                    <a:pt x="6797" y="0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8"/>
            <p:cNvSpPr/>
            <p:nvPr/>
          </p:nvSpPr>
          <p:spPr>
            <a:xfrm>
              <a:off x="4692250" y="2275075"/>
              <a:ext cx="176825" cy="118475"/>
            </a:xfrm>
            <a:custGeom>
              <a:avLst/>
              <a:gdLst/>
              <a:ahLst/>
              <a:cxnLst/>
              <a:rect l="l" t="t" r="r" b="b"/>
              <a:pathLst>
                <a:path w="7073" h="4739" extrusionOk="0">
                  <a:moveTo>
                    <a:pt x="6792" y="0"/>
                  </a:moveTo>
                  <a:cubicBezTo>
                    <a:pt x="6673" y="0"/>
                    <a:pt x="6596" y="26"/>
                    <a:pt x="6596" y="26"/>
                  </a:cubicBezTo>
                  <a:cubicBezTo>
                    <a:pt x="4931" y="3710"/>
                    <a:pt x="1636" y="4028"/>
                    <a:pt x="548" y="4028"/>
                  </a:cubicBezTo>
                  <a:cubicBezTo>
                    <a:pt x="321" y="4028"/>
                    <a:pt x="191" y="4014"/>
                    <a:pt x="191" y="4014"/>
                  </a:cubicBezTo>
                  <a:cubicBezTo>
                    <a:pt x="48" y="4288"/>
                    <a:pt x="0" y="4491"/>
                    <a:pt x="24" y="4645"/>
                  </a:cubicBezTo>
                  <a:cubicBezTo>
                    <a:pt x="307" y="4710"/>
                    <a:pt x="601" y="4739"/>
                    <a:pt x="897" y="4739"/>
                  </a:cubicBezTo>
                  <a:cubicBezTo>
                    <a:pt x="2022" y="4739"/>
                    <a:pt x="3193" y="4324"/>
                    <a:pt x="4013" y="3871"/>
                  </a:cubicBezTo>
                  <a:cubicBezTo>
                    <a:pt x="4703" y="3479"/>
                    <a:pt x="5263" y="2931"/>
                    <a:pt x="5775" y="2324"/>
                  </a:cubicBezTo>
                  <a:cubicBezTo>
                    <a:pt x="6358" y="1633"/>
                    <a:pt x="6894" y="919"/>
                    <a:pt x="7072" y="50"/>
                  </a:cubicBezTo>
                  <a:cubicBezTo>
                    <a:pt x="6968" y="12"/>
                    <a:pt x="6871" y="0"/>
                    <a:pt x="6792" y="0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8"/>
            <p:cNvSpPr/>
            <p:nvPr/>
          </p:nvSpPr>
          <p:spPr>
            <a:xfrm>
              <a:off x="4837800" y="2174975"/>
              <a:ext cx="89900" cy="104325"/>
            </a:xfrm>
            <a:custGeom>
              <a:avLst/>
              <a:gdLst/>
              <a:ahLst/>
              <a:cxnLst/>
              <a:rect l="l" t="t" r="r" b="b"/>
              <a:pathLst>
                <a:path w="3596" h="4173" extrusionOk="0">
                  <a:moveTo>
                    <a:pt x="2166" y="1"/>
                  </a:moveTo>
                  <a:cubicBezTo>
                    <a:pt x="1852" y="1"/>
                    <a:pt x="1629" y="170"/>
                    <a:pt x="1620" y="315"/>
                  </a:cubicBezTo>
                  <a:cubicBezTo>
                    <a:pt x="1608" y="565"/>
                    <a:pt x="1751" y="1053"/>
                    <a:pt x="1334" y="2053"/>
                  </a:cubicBezTo>
                  <a:cubicBezTo>
                    <a:pt x="917" y="3065"/>
                    <a:pt x="131" y="3661"/>
                    <a:pt x="131" y="3661"/>
                  </a:cubicBezTo>
                  <a:cubicBezTo>
                    <a:pt x="131" y="3673"/>
                    <a:pt x="119" y="3685"/>
                    <a:pt x="119" y="3708"/>
                  </a:cubicBezTo>
                  <a:cubicBezTo>
                    <a:pt x="0" y="4054"/>
                    <a:pt x="381" y="4173"/>
                    <a:pt x="381" y="4173"/>
                  </a:cubicBezTo>
                  <a:cubicBezTo>
                    <a:pt x="381" y="4173"/>
                    <a:pt x="858" y="3875"/>
                    <a:pt x="1512" y="3292"/>
                  </a:cubicBezTo>
                  <a:cubicBezTo>
                    <a:pt x="2167" y="2708"/>
                    <a:pt x="2917" y="1470"/>
                    <a:pt x="3048" y="1232"/>
                  </a:cubicBezTo>
                  <a:cubicBezTo>
                    <a:pt x="3179" y="994"/>
                    <a:pt x="3596" y="839"/>
                    <a:pt x="2929" y="303"/>
                  </a:cubicBezTo>
                  <a:cubicBezTo>
                    <a:pt x="2751" y="160"/>
                    <a:pt x="2560" y="77"/>
                    <a:pt x="2393" y="29"/>
                  </a:cubicBezTo>
                  <a:cubicBezTo>
                    <a:pt x="2314" y="9"/>
                    <a:pt x="2237" y="1"/>
                    <a:pt x="2166" y="1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8"/>
            <p:cNvSpPr/>
            <p:nvPr/>
          </p:nvSpPr>
          <p:spPr>
            <a:xfrm>
              <a:off x="4840775" y="2174975"/>
              <a:ext cx="57475" cy="92725"/>
            </a:xfrm>
            <a:custGeom>
              <a:avLst/>
              <a:gdLst/>
              <a:ahLst/>
              <a:cxnLst/>
              <a:rect l="l" t="t" r="r" b="b"/>
              <a:pathLst>
                <a:path w="2299" h="3709" extrusionOk="0">
                  <a:moveTo>
                    <a:pt x="2042" y="1"/>
                  </a:moveTo>
                  <a:cubicBezTo>
                    <a:pt x="1725" y="1"/>
                    <a:pt x="1510" y="170"/>
                    <a:pt x="1501" y="315"/>
                  </a:cubicBezTo>
                  <a:cubicBezTo>
                    <a:pt x="1477" y="565"/>
                    <a:pt x="1632" y="1053"/>
                    <a:pt x="1215" y="2053"/>
                  </a:cubicBezTo>
                  <a:cubicBezTo>
                    <a:pt x="798" y="3065"/>
                    <a:pt x="12" y="3661"/>
                    <a:pt x="12" y="3661"/>
                  </a:cubicBezTo>
                  <a:cubicBezTo>
                    <a:pt x="12" y="3673"/>
                    <a:pt x="0" y="3696"/>
                    <a:pt x="0" y="3708"/>
                  </a:cubicBezTo>
                  <a:cubicBezTo>
                    <a:pt x="798" y="3363"/>
                    <a:pt x="1465" y="2744"/>
                    <a:pt x="1870" y="1946"/>
                  </a:cubicBezTo>
                  <a:cubicBezTo>
                    <a:pt x="2167" y="1351"/>
                    <a:pt x="2298" y="684"/>
                    <a:pt x="2274" y="29"/>
                  </a:cubicBezTo>
                  <a:cubicBezTo>
                    <a:pt x="2193" y="9"/>
                    <a:pt x="2115" y="1"/>
                    <a:pt x="2042" y="1"/>
                  </a:cubicBezTo>
                  <a:close/>
                </a:path>
              </a:pathLst>
            </a:custGeom>
            <a:solidFill>
              <a:srgbClr val="7C40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8"/>
            <p:cNvSpPr/>
            <p:nvPr/>
          </p:nvSpPr>
          <p:spPr>
            <a:xfrm>
              <a:off x="4800600" y="2148350"/>
              <a:ext cx="64600" cy="114550"/>
            </a:xfrm>
            <a:custGeom>
              <a:avLst/>
              <a:gdLst/>
              <a:ahLst/>
              <a:cxnLst/>
              <a:rect l="l" t="t" r="r" b="b"/>
              <a:pathLst>
                <a:path w="2584" h="4582" extrusionOk="0">
                  <a:moveTo>
                    <a:pt x="1078" y="1"/>
                  </a:moveTo>
                  <a:cubicBezTo>
                    <a:pt x="948" y="1"/>
                    <a:pt x="828" y="26"/>
                    <a:pt x="750" y="82"/>
                  </a:cubicBezTo>
                  <a:cubicBezTo>
                    <a:pt x="714" y="118"/>
                    <a:pt x="679" y="142"/>
                    <a:pt x="655" y="178"/>
                  </a:cubicBezTo>
                  <a:cubicBezTo>
                    <a:pt x="500" y="308"/>
                    <a:pt x="452" y="392"/>
                    <a:pt x="250" y="606"/>
                  </a:cubicBezTo>
                  <a:cubicBezTo>
                    <a:pt x="0" y="856"/>
                    <a:pt x="155" y="856"/>
                    <a:pt x="155" y="951"/>
                  </a:cubicBezTo>
                  <a:cubicBezTo>
                    <a:pt x="155" y="1023"/>
                    <a:pt x="417" y="856"/>
                    <a:pt x="1024" y="1963"/>
                  </a:cubicBezTo>
                  <a:cubicBezTo>
                    <a:pt x="1310" y="2475"/>
                    <a:pt x="1488" y="2999"/>
                    <a:pt x="1607" y="3404"/>
                  </a:cubicBezTo>
                  <a:cubicBezTo>
                    <a:pt x="1726" y="3845"/>
                    <a:pt x="1762" y="4166"/>
                    <a:pt x="1762" y="4166"/>
                  </a:cubicBezTo>
                  <a:cubicBezTo>
                    <a:pt x="1842" y="4506"/>
                    <a:pt x="2057" y="4581"/>
                    <a:pt x="2230" y="4581"/>
                  </a:cubicBezTo>
                  <a:cubicBezTo>
                    <a:pt x="2366" y="4581"/>
                    <a:pt x="2477" y="4535"/>
                    <a:pt x="2477" y="4535"/>
                  </a:cubicBezTo>
                  <a:cubicBezTo>
                    <a:pt x="2584" y="3487"/>
                    <a:pt x="1881" y="1428"/>
                    <a:pt x="1869" y="1344"/>
                  </a:cubicBezTo>
                  <a:cubicBezTo>
                    <a:pt x="1822" y="1261"/>
                    <a:pt x="1726" y="618"/>
                    <a:pt x="1738" y="332"/>
                  </a:cubicBezTo>
                  <a:cubicBezTo>
                    <a:pt x="1747" y="140"/>
                    <a:pt x="1385" y="1"/>
                    <a:pt x="1078" y="1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8"/>
            <p:cNvSpPr/>
            <p:nvPr/>
          </p:nvSpPr>
          <p:spPr>
            <a:xfrm>
              <a:off x="4800000" y="2152775"/>
              <a:ext cx="41700" cy="80700"/>
            </a:xfrm>
            <a:custGeom>
              <a:avLst/>
              <a:gdLst/>
              <a:ahLst/>
              <a:cxnLst/>
              <a:rect l="l" t="t" r="r" b="b"/>
              <a:pathLst>
                <a:path w="1668" h="3228" extrusionOk="0">
                  <a:moveTo>
                    <a:pt x="655" y="1"/>
                  </a:moveTo>
                  <a:cubicBezTo>
                    <a:pt x="512" y="131"/>
                    <a:pt x="465" y="215"/>
                    <a:pt x="262" y="429"/>
                  </a:cubicBezTo>
                  <a:cubicBezTo>
                    <a:pt x="0" y="679"/>
                    <a:pt x="167" y="679"/>
                    <a:pt x="167" y="774"/>
                  </a:cubicBezTo>
                  <a:cubicBezTo>
                    <a:pt x="167" y="846"/>
                    <a:pt x="417" y="679"/>
                    <a:pt x="1036" y="1786"/>
                  </a:cubicBezTo>
                  <a:cubicBezTo>
                    <a:pt x="1310" y="2298"/>
                    <a:pt x="1488" y="2822"/>
                    <a:pt x="1608" y="3227"/>
                  </a:cubicBezTo>
                  <a:cubicBezTo>
                    <a:pt x="1667" y="2263"/>
                    <a:pt x="1453" y="1274"/>
                    <a:pt x="941" y="429"/>
                  </a:cubicBezTo>
                  <a:cubicBezTo>
                    <a:pt x="869" y="274"/>
                    <a:pt x="762" y="131"/>
                    <a:pt x="655" y="1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8"/>
            <p:cNvSpPr/>
            <p:nvPr/>
          </p:nvSpPr>
          <p:spPr>
            <a:xfrm>
              <a:off x="4680625" y="2251525"/>
              <a:ext cx="197375" cy="126900"/>
            </a:xfrm>
            <a:custGeom>
              <a:avLst/>
              <a:gdLst/>
              <a:ahLst/>
              <a:cxnLst/>
              <a:rect l="l" t="t" r="r" b="b"/>
              <a:pathLst>
                <a:path w="7895" h="5076" extrusionOk="0">
                  <a:moveTo>
                    <a:pt x="6863" y="1"/>
                  </a:moveTo>
                  <a:cubicBezTo>
                    <a:pt x="6697" y="1"/>
                    <a:pt x="6573" y="39"/>
                    <a:pt x="6573" y="39"/>
                  </a:cubicBezTo>
                  <a:cubicBezTo>
                    <a:pt x="6335" y="551"/>
                    <a:pt x="6073" y="1015"/>
                    <a:pt x="5775" y="1420"/>
                  </a:cubicBezTo>
                  <a:cubicBezTo>
                    <a:pt x="4042" y="3779"/>
                    <a:pt x="1570" y="4020"/>
                    <a:pt x="632" y="4020"/>
                  </a:cubicBezTo>
                  <a:cubicBezTo>
                    <a:pt x="391" y="4020"/>
                    <a:pt x="251" y="4004"/>
                    <a:pt x="251" y="4004"/>
                  </a:cubicBezTo>
                  <a:cubicBezTo>
                    <a:pt x="1" y="4480"/>
                    <a:pt x="72" y="4742"/>
                    <a:pt x="239" y="4885"/>
                  </a:cubicBezTo>
                  <a:cubicBezTo>
                    <a:pt x="453" y="5075"/>
                    <a:pt x="822" y="5075"/>
                    <a:pt x="822" y="5075"/>
                  </a:cubicBezTo>
                  <a:cubicBezTo>
                    <a:pt x="822" y="5075"/>
                    <a:pt x="3025" y="4944"/>
                    <a:pt x="4239" y="4278"/>
                  </a:cubicBezTo>
                  <a:cubicBezTo>
                    <a:pt x="5466" y="3587"/>
                    <a:pt x="7895" y="992"/>
                    <a:pt x="7573" y="408"/>
                  </a:cubicBezTo>
                  <a:cubicBezTo>
                    <a:pt x="7395" y="72"/>
                    <a:pt x="7090" y="1"/>
                    <a:pt x="6863" y="1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8"/>
            <p:cNvSpPr/>
            <p:nvPr/>
          </p:nvSpPr>
          <p:spPr>
            <a:xfrm>
              <a:off x="4680625" y="2287025"/>
              <a:ext cx="144100" cy="86625"/>
            </a:xfrm>
            <a:custGeom>
              <a:avLst/>
              <a:gdLst/>
              <a:ahLst/>
              <a:cxnLst/>
              <a:rect l="l" t="t" r="r" b="b"/>
              <a:pathLst>
                <a:path w="5764" h="3465" extrusionOk="0">
                  <a:moveTo>
                    <a:pt x="251" y="2584"/>
                  </a:moveTo>
                  <a:lnTo>
                    <a:pt x="251" y="2584"/>
                  </a:lnTo>
                  <a:cubicBezTo>
                    <a:pt x="251" y="2584"/>
                    <a:pt x="251" y="2584"/>
                    <a:pt x="251" y="2584"/>
                  </a:cubicBezTo>
                  <a:lnTo>
                    <a:pt x="251" y="2584"/>
                  </a:lnTo>
                  <a:cubicBezTo>
                    <a:pt x="251" y="2584"/>
                    <a:pt x="251" y="2584"/>
                    <a:pt x="251" y="2584"/>
                  </a:cubicBezTo>
                  <a:close/>
                  <a:moveTo>
                    <a:pt x="5763" y="0"/>
                  </a:moveTo>
                  <a:cubicBezTo>
                    <a:pt x="4030" y="2359"/>
                    <a:pt x="1558" y="2600"/>
                    <a:pt x="626" y="2600"/>
                  </a:cubicBezTo>
                  <a:cubicBezTo>
                    <a:pt x="390" y="2600"/>
                    <a:pt x="253" y="2584"/>
                    <a:pt x="251" y="2584"/>
                  </a:cubicBezTo>
                  <a:lnTo>
                    <a:pt x="251" y="2584"/>
                  </a:lnTo>
                  <a:cubicBezTo>
                    <a:pt x="1" y="3060"/>
                    <a:pt x="72" y="3322"/>
                    <a:pt x="239" y="3465"/>
                  </a:cubicBezTo>
                  <a:cubicBezTo>
                    <a:pt x="548" y="3453"/>
                    <a:pt x="870" y="3405"/>
                    <a:pt x="1072" y="3393"/>
                  </a:cubicBezTo>
                  <a:cubicBezTo>
                    <a:pt x="1727" y="3334"/>
                    <a:pt x="2394" y="3215"/>
                    <a:pt x="2977" y="2905"/>
                  </a:cubicBezTo>
                  <a:cubicBezTo>
                    <a:pt x="3525" y="2608"/>
                    <a:pt x="4025" y="2167"/>
                    <a:pt x="4466" y="1727"/>
                  </a:cubicBezTo>
                  <a:cubicBezTo>
                    <a:pt x="4978" y="1203"/>
                    <a:pt x="5406" y="619"/>
                    <a:pt x="5763" y="0"/>
                  </a:cubicBezTo>
                  <a:close/>
                </a:path>
              </a:pathLst>
            </a:custGeom>
            <a:solidFill>
              <a:srgbClr val="B87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692D5FE-8393-8749-B534-089C6D5805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75975" y="433563"/>
            <a:ext cx="5562599" cy="841800"/>
          </a:xfrm>
        </p:spPr>
        <p:txBody>
          <a:bodyPr/>
          <a:lstStyle/>
          <a:p>
            <a:pPr algn="ctr"/>
            <a:r>
              <a:rPr lang="x-none" sz="5400" dirty="0"/>
              <a:t>LUYỆN TẬP</a:t>
            </a: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7732C338-2DB1-2048-BB71-A9734FE9FB9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623"/>
          <a:stretch/>
        </p:blipFill>
        <p:spPr bwMode="auto">
          <a:xfrm>
            <a:off x="390926" y="1423113"/>
            <a:ext cx="4366349" cy="35108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>
            <a:extLst>
              <a:ext uri="{FF2B5EF4-FFF2-40B4-BE49-F238E27FC236}">
                <a16:creationId xmlns:a16="http://schemas.microsoft.com/office/drawing/2014/main" id="{50C123C4-697C-C140-88E8-B74FA6A73A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22" t="47623"/>
          <a:stretch/>
        </p:blipFill>
        <p:spPr bwMode="auto">
          <a:xfrm flipH="1">
            <a:off x="4724399" y="1423112"/>
            <a:ext cx="4028674" cy="35108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75000"/>
            <a:alpha val="73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34294F01-75A2-47C6-8975-F699C21E23C1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19" y="-1742"/>
            <a:ext cx="1434376" cy="1434376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0" y="4695360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>
            <a:cxnSpLocks/>
          </p:cNvCxnSpPr>
          <p:nvPr/>
        </p:nvCxnSpPr>
        <p:spPr>
          <a:xfrm>
            <a:off x="0" y="3381574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-15496" y="1932366"/>
            <a:ext cx="9144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634670" y="1253377"/>
            <a:ext cx="8154143" cy="112659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096010" y="1318683"/>
            <a:ext cx="7408915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Câu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1: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Điều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kiện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tự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nhiên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ở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lưu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vực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sông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Ấn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và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sông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Hằng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thuận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lợi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cho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Ấn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Độ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phát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triển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kinh</a:t>
            </a:r>
            <a:r>
              <a:rPr lang="en-US" sz="26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tế</a:t>
            </a:r>
            <a:endParaRPr lang="en-US" sz="2600" dirty="0">
              <a:solidFill>
                <a:srgbClr val="FFFF00"/>
              </a:solidFill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4631843" y="3021332"/>
            <a:ext cx="3937330" cy="816739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574827" y="4258262"/>
            <a:ext cx="3937330" cy="816739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4909669" y="3133097"/>
            <a:ext cx="34878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lvl="0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B.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nông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nghiệp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1023192" y="4402972"/>
            <a:ext cx="34878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lvl="0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C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320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thương nghiệp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634670" y="3017116"/>
            <a:ext cx="3937330" cy="816739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4572000" y="4258262"/>
            <a:ext cx="3937330" cy="816739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754356" y="3079000"/>
            <a:ext cx="387748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lvl="0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A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320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. thủ công nghiệp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4959371" y="4374243"/>
            <a:ext cx="34878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lvl="0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D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320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dịch vụ.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647895"/>
            <a:ext cx="365522" cy="365522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1109020"/>
            <a:ext cx="365522" cy="365522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52179" y="1555617"/>
            <a:ext cx="365522" cy="365522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52179" y="1972809"/>
            <a:ext cx="365522" cy="365522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FE8FC658-9CAC-1940-86C8-E2C1EAA3542D}"/>
              </a:ext>
            </a:extLst>
          </p:cNvPr>
          <p:cNvSpPr/>
          <p:nvPr/>
        </p:nvSpPr>
        <p:spPr>
          <a:xfrm>
            <a:off x="1706709" y="151118"/>
            <a:ext cx="6405921" cy="10156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000" b="0" i="0" u="none" strike="noStrike" kern="0" cap="none" spc="0" normalizeH="0" baseline="0" noProof="0" dirty="0">
                <a:ln w="0"/>
                <a:solidFill>
                  <a:srgbClr val="FFFF00"/>
                </a:soli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LÀ TRIỆU PHÚ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30331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60342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1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7" dur="7734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8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9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0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9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1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2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590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9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0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9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" fill="hold">
                      <p:stCondLst>
                        <p:cond delay="0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0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0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2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3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590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21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2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1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3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4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0" dur="590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5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5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6" grpId="0" animBg="1"/>
      <p:bldP spid="16" grpId="1" animBg="1"/>
      <p:bldP spid="25" grpId="0"/>
      <p:bldP spid="25" grpId="1"/>
      <p:bldP spid="25" grpId="2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  <p:bldP spid="2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75000"/>
            <a:alpha val="7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69C01B56-DA3A-41A9-AE57-D9F13F2E198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9292" y="0"/>
            <a:ext cx="1585116" cy="1585116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8179" y="4540090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327798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-15496" y="2088815"/>
            <a:ext cx="9144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524850" y="1516744"/>
            <a:ext cx="8154143" cy="105319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390782" y="1555617"/>
            <a:ext cx="703777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2: Hai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dòng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sông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gắn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liền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với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nền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văn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minh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Ấn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Độ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là</a:t>
            </a:r>
            <a:endParaRPr lang="en-US" sz="1800" dirty="0">
              <a:solidFill>
                <a:srgbClr val="FFFF00"/>
              </a:solidFill>
              <a:latin typeface="Calibri" panose="020F0502020204030204" pitchFamily="34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5" name="bang d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4714743" y="4092476"/>
            <a:ext cx="4052099" cy="82275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14313" marR="0" lvl="0" indent="-214313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6" name="bang b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4572000" y="2909606"/>
            <a:ext cx="4343400" cy="83638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14313" marR="0" lvl="0" indent="-214313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5" name="cau hoi d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4714744" y="4218281"/>
            <a:ext cx="405209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lvl="0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D. </a:t>
            </a:r>
            <a:r>
              <a:rPr lang="en-US" sz="2600" b="1" noProof="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Sông</a:t>
            </a:r>
            <a:r>
              <a:rPr lang="en-US" sz="2600" b="1" noProof="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2600" b="1" noProof="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Ấn</a:t>
            </a:r>
            <a:r>
              <a:rPr lang="en-US" sz="2600" b="1" noProof="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2600" b="1" noProof="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và</a:t>
            </a:r>
            <a:r>
              <a:rPr lang="en-US" sz="2600" b="1" noProof="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2600" b="1" noProof="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sông</a:t>
            </a:r>
            <a:r>
              <a:rPr lang="en-US" sz="2600" b="1" noProof="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2600" b="1" noProof="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Hằng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7" name="cau hoi b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4601924" y="3000309"/>
            <a:ext cx="415766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lvl="0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B. </a:t>
            </a:r>
            <a:r>
              <a:rPr lang="en-US" sz="2600" b="1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Ơ-</a:t>
            </a:r>
            <a:r>
              <a:rPr lang="en-US" sz="2600" b="1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phơ</a:t>
            </a:r>
            <a:r>
              <a:rPr lang="en-US" sz="2600" b="1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-</a:t>
            </a:r>
            <a:r>
              <a:rPr lang="en-US" sz="2600" b="1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rát</a:t>
            </a:r>
            <a:r>
              <a:rPr lang="en-US" sz="2600" b="1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2600" b="1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và</a:t>
            </a:r>
            <a:r>
              <a:rPr lang="en-US" sz="2600" b="1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Ti-</a:t>
            </a:r>
            <a:r>
              <a:rPr lang="en-US" sz="2600" b="1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gơ</a:t>
            </a:r>
            <a:r>
              <a:rPr lang="en-US" sz="2600" b="1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-</a:t>
            </a:r>
            <a:r>
              <a:rPr lang="en-US" sz="2600" b="1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rơ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228600" y="2916428"/>
            <a:ext cx="4313479" cy="83638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2" name="bang c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228600" y="4099297"/>
            <a:ext cx="4313479" cy="82275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432085" y="2909606"/>
            <a:ext cx="410999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A.</a:t>
            </a:r>
            <a:r>
              <a:rPr kumimoji="0" lang="en-US" sz="2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 Hoàng Hà </a:t>
            </a:r>
            <a:r>
              <a:rPr kumimoji="0" lang="en-US" sz="2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2600" b="1" kern="1200" dirty="0">
                <a:solidFill>
                  <a:schemeClr val="bg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600" b="1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Trường</a:t>
            </a:r>
            <a:r>
              <a:rPr kumimoji="0" lang="en-US" sz="2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 Giang</a:t>
            </a:r>
            <a:endParaRPr lang="en-US" sz="2600" dirty="0">
              <a:solidFill>
                <a:schemeClr val="bg1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4" name="cau hoi c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377158" y="4218281"/>
            <a:ext cx="4378130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C. </a:t>
            </a:r>
            <a:r>
              <a:rPr lang="en-US" sz="2600" b="1" noProof="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Sông</a:t>
            </a:r>
            <a:r>
              <a:rPr lang="en-US" sz="2600" b="1" noProof="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2600" b="1" noProof="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Hồng</a:t>
            </a:r>
            <a:r>
              <a:rPr lang="en-US" sz="2600" b="1" noProof="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2600" b="1" noProof="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và</a:t>
            </a:r>
            <a:r>
              <a:rPr lang="en-US" sz="2600" b="1" noProof="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2600" b="1" noProof="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sông</a:t>
            </a:r>
            <a:r>
              <a:rPr lang="en-US" sz="2600" b="1" noProof="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2600" b="1" noProof="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Đà</a:t>
            </a:r>
            <a:endParaRPr lang="en-US" sz="2600" b="1" dirty="0">
              <a:solidFill>
                <a:schemeClr val="bg1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647895"/>
            <a:ext cx="365522" cy="365522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1109020"/>
            <a:ext cx="365522" cy="365522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52179" y="1555617"/>
            <a:ext cx="365522" cy="365522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1049000" y="317469"/>
            <a:ext cx="365522" cy="365522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24B47872-9FE6-6E45-ABEF-DCA2CCA79890}"/>
              </a:ext>
            </a:extLst>
          </p:cNvPr>
          <p:cNvSpPr/>
          <p:nvPr/>
        </p:nvSpPr>
        <p:spPr>
          <a:xfrm>
            <a:off x="1706709" y="151118"/>
            <a:ext cx="6405921" cy="10156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000" b="0" i="0" u="none" strike="noStrike" kern="0" cap="none" spc="0" normalizeH="0" baseline="0" noProof="0" dirty="0">
                <a:ln w="0"/>
                <a:solidFill>
                  <a:srgbClr val="FFFF00"/>
                </a:soli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LÀ TRIỆU PHÚ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17839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1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7" dur="7734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8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9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0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9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1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2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590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9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0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9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" fill="hold">
                      <p:stCondLst>
                        <p:cond delay="0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0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0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2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3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590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21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2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1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3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4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0" dur="590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5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5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6" grpId="0" animBg="1"/>
      <p:bldP spid="16" grpId="1" animBg="1"/>
      <p:bldP spid="25" grpId="0"/>
      <p:bldP spid="25" grpId="1"/>
      <p:bldP spid="25" grpId="2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  <p:bldP spid="2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75000"/>
            <a:alpha val="7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69C01B56-DA3A-41A9-AE57-D9F13F2E198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994"/>
            <a:ext cx="1585116" cy="1585116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8179" y="4540090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327798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-15496" y="2088815"/>
            <a:ext cx="9144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524850" y="1516744"/>
            <a:ext cx="8154143" cy="105319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037617" y="1532343"/>
            <a:ext cx="70377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  <a:defRPr/>
            </a:pP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Cau 3: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Khoảng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giữa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thiên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niên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kỉ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III TCN,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tộc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người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nào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đã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sinh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sống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ở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lưu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vực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sông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Ấn</a:t>
            </a:r>
            <a:r>
              <a:rPr lang="en-US" sz="24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?</a:t>
            </a: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bang d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4714743" y="4092476"/>
            <a:ext cx="4052099" cy="82275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14313" marR="0" lvl="0" indent="-214313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6" name="bang b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4714744" y="2909606"/>
            <a:ext cx="4052098" cy="83638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14313" marR="0" lvl="0" indent="-214313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5" name="cau hoi d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4714744" y="4218281"/>
            <a:ext cx="40520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lvl="0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D.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Người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Đra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-vi-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đa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7" name="cau hoi b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4999728" y="2997627"/>
            <a:ext cx="464820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B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320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Người Do Thái.</a:t>
            </a:r>
            <a:endParaRPr lang="en-US" sz="2800">
              <a:solidFill>
                <a:schemeClr val="bg1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604749" y="2916428"/>
            <a:ext cx="3937330" cy="83638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2" name="bang c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604749" y="4099297"/>
            <a:ext cx="3937330" cy="82275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948417" y="3035410"/>
            <a:ext cx="34878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lvl="0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A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320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Người A-ri-a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4" name="cau hoi c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817958" y="4218281"/>
            <a:ext cx="39373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lvl="0" indent="-257175" defTabSz="685800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C.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Người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Khơ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-me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647895"/>
            <a:ext cx="365522" cy="365522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1109020"/>
            <a:ext cx="365522" cy="365522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52179" y="1555617"/>
            <a:ext cx="365522" cy="365522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52179" y="1972809"/>
            <a:ext cx="365522" cy="365522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24B47872-9FE6-6E45-ABEF-DCA2CCA79890}"/>
              </a:ext>
            </a:extLst>
          </p:cNvPr>
          <p:cNvSpPr/>
          <p:nvPr/>
        </p:nvSpPr>
        <p:spPr>
          <a:xfrm>
            <a:off x="1706709" y="151118"/>
            <a:ext cx="6405921" cy="10156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000" b="0" i="0" u="none" strike="noStrike" kern="0" cap="none" spc="0" normalizeH="0" baseline="0" noProof="0" dirty="0">
                <a:ln w="0"/>
                <a:solidFill>
                  <a:srgbClr val="FFFF00"/>
                </a:soli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LÀ TRIỆU PHÚ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96862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1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7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8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9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0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9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1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2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9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0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9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" fill="hold">
                      <p:stCondLst>
                        <p:cond delay="0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0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0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2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3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21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2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1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3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4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5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5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6" grpId="0" animBg="1"/>
      <p:bldP spid="16" grpId="1" animBg="1"/>
      <p:bldP spid="25" grpId="0"/>
      <p:bldP spid="25" grpId="1"/>
      <p:bldP spid="25" grpId="2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  <p:bldP spid="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">
          <a:extLst>
            <a:ext uri="{FF2B5EF4-FFF2-40B4-BE49-F238E27FC236}">
              <a16:creationId xmlns:a16="http://schemas.microsoft.com/office/drawing/2014/main" id="{5DD18D0B-3E4F-4A57-5AD4-EF10453C8C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29">
            <a:extLst>
              <a:ext uri="{FF2B5EF4-FFF2-40B4-BE49-F238E27FC236}">
                <a16:creationId xmlns:a16="http://schemas.microsoft.com/office/drawing/2014/main" id="{BFAFC74B-8688-9806-55B2-C4AD0AC421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600" y="350664"/>
            <a:ext cx="6172200" cy="12959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Em </a:t>
            </a: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hãy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 </a:t>
            </a: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xem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 </a:t>
            </a: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đoạn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 video </a:t>
            </a: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sau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 </a:t>
            </a: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đây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 </a:t>
            </a: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và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 </a:t>
            </a: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trả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 </a:t>
            </a: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lời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 </a:t>
            </a: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câu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 </a:t>
            </a: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hỏi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: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3517F8C-A207-0497-F972-7363DF7C88DE}"/>
              </a:ext>
            </a:extLst>
          </p:cNvPr>
          <p:cNvSpPr/>
          <p:nvPr/>
        </p:nvSpPr>
        <p:spPr>
          <a:xfrm>
            <a:off x="1880854" y="2290168"/>
            <a:ext cx="5610512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Câu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1: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Đây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là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lễ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hội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tôn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giáo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nào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?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Lễ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hội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tôn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giáo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này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diễn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ra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ở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đâu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?</a:t>
            </a:r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B2270DB7-5C74-80D8-3E6A-F74E58B673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7958" y="178426"/>
            <a:ext cx="1862627" cy="16794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6D039756-553F-3CFC-6C7A-C3424733B617}"/>
              </a:ext>
            </a:extLst>
          </p:cNvPr>
          <p:cNvSpPr/>
          <p:nvPr/>
        </p:nvSpPr>
        <p:spPr>
          <a:xfrm>
            <a:off x="1036607" y="2322108"/>
            <a:ext cx="812008" cy="748913"/>
          </a:xfrm>
          <a:prstGeom prst="ellipse">
            <a:avLst/>
          </a:prstGeom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grpSp>
        <p:nvGrpSpPr>
          <p:cNvPr id="11" name="Google Shape;346;p30">
            <a:extLst>
              <a:ext uri="{FF2B5EF4-FFF2-40B4-BE49-F238E27FC236}">
                <a16:creationId xmlns:a16="http://schemas.microsoft.com/office/drawing/2014/main" id="{8FCD14B4-087A-8C25-2462-CBCBCDE765E9}"/>
              </a:ext>
            </a:extLst>
          </p:cNvPr>
          <p:cNvGrpSpPr/>
          <p:nvPr/>
        </p:nvGrpSpPr>
        <p:grpSpPr>
          <a:xfrm rot="2416211" flipH="1">
            <a:off x="7326551" y="2543624"/>
            <a:ext cx="1680556" cy="1942272"/>
            <a:chOff x="1224250" y="2447575"/>
            <a:chExt cx="596825" cy="701025"/>
          </a:xfrm>
        </p:grpSpPr>
        <p:sp>
          <p:nvSpPr>
            <p:cNvPr id="12" name="Google Shape;347;p30">
              <a:extLst>
                <a:ext uri="{FF2B5EF4-FFF2-40B4-BE49-F238E27FC236}">
                  <a16:creationId xmlns:a16="http://schemas.microsoft.com/office/drawing/2014/main" id="{2FF2855F-3AEC-8E45-13FB-01D375FFFA39}"/>
                </a:ext>
              </a:extLst>
            </p:cNvPr>
            <p:cNvSpPr/>
            <p:nvPr/>
          </p:nvSpPr>
          <p:spPr>
            <a:xfrm>
              <a:off x="1676100" y="2447750"/>
              <a:ext cx="144975" cy="169700"/>
            </a:xfrm>
            <a:custGeom>
              <a:avLst/>
              <a:gdLst/>
              <a:ahLst/>
              <a:cxnLst/>
              <a:rect l="l" t="t" r="r" b="b"/>
              <a:pathLst>
                <a:path w="5799" h="6788" extrusionOk="0">
                  <a:moveTo>
                    <a:pt x="5525" y="1"/>
                  </a:moveTo>
                  <a:lnTo>
                    <a:pt x="0" y="6668"/>
                  </a:lnTo>
                  <a:lnTo>
                    <a:pt x="155" y="6787"/>
                  </a:lnTo>
                  <a:cubicBezTo>
                    <a:pt x="155" y="6787"/>
                    <a:pt x="1750" y="6620"/>
                    <a:pt x="1965" y="6359"/>
                  </a:cubicBezTo>
                  <a:cubicBezTo>
                    <a:pt x="3334" y="4715"/>
                    <a:pt x="4274" y="3572"/>
                    <a:pt x="4405" y="3418"/>
                  </a:cubicBezTo>
                  <a:cubicBezTo>
                    <a:pt x="4751" y="3001"/>
                    <a:pt x="5798" y="203"/>
                    <a:pt x="5525" y="1"/>
                  </a:cubicBezTo>
                  <a:close/>
                </a:path>
              </a:pathLst>
            </a:custGeom>
            <a:solidFill>
              <a:srgbClr val="B4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48;p30">
              <a:extLst>
                <a:ext uri="{FF2B5EF4-FFF2-40B4-BE49-F238E27FC236}">
                  <a16:creationId xmlns:a16="http://schemas.microsoft.com/office/drawing/2014/main" id="{E8D248E4-62B0-8ED7-3E13-072967E32EC0}"/>
                </a:ext>
              </a:extLst>
            </p:cNvPr>
            <p:cNvSpPr/>
            <p:nvPr/>
          </p:nvSpPr>
          <p:spPr>
            <a:xfrm>
              <a:off x="1364750" y="2614150"/>
              <a:ext cx="336675" cy="392025"/>
            </a:xfrm>
            <a:custGeom>
              <a:avLst/>
              <a:gdLst/>
              <a:ahLst/>
              <a:cxnLst/>
              <a:rect l="l" t="t" r="r" b="b"/>
              <a:pathLst>
                <a:path w="13467" h="15681" extrusionOk="0">
                  <a:moveTo>
                    <a:pt x="12478" y="0"/>
                  </a:moveTo>
                  <a:lnTo>
                    <a:pt x="0" y="15026"/>
                  </a:lnTo>
                  <a:cubicBezTo>
                    <a:pt x="345" y="15347"/>
                    <a:pt x="774" y="15550"/>
                    <a:pt x="1203" y="15681"/>
                  </a:cubicBezTo>
                  <a:cubicBezTo>
                    <a:pt x="1715" y="15062"/>
                    <a:pt x="9061" y="6156"/>
                    <a:pt x="13466" y="846"/>
                  </a:cubicBezTo>
                  <a:lnTo>
                    <a:pt x="12609" y="131"/>
                  </a:lnTo>
                  <a:lnTo>
                    <a:pt x="12478" y="0"/>
                  </a:lnTo>
                  <a:close/>
                </a:path>
              </a:pathLst>
            </a:custGeom>
            <a:solidFill>
              <a:srgbClr val="B4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49;p30">
              <a:extLst>
                <a:ext uri="{FF2B5EF4-FFF2-40B4-BE49-F238E27FC236}">
                  <a16:creationId xmlns:a16="http://schemas.microsoft.com/office/drawing/2014/main" id="{D5C95839-E219-12A3-86CC-A0B0D77AE4AF}"/>
                </a:ext>
              </a:extLst>
            </p:cNvPr>
            <p:cNvSpPr/>
            <p:nvPr/>
          </p:nvSpPr>
          <p:spPr>
            <a:xfrm>
              <a:off x="1337050" y="2447575"/>
              <a:ext cx="477175" cy="542525"/>
            </a:xfrm>
            <a:custGeom>
              <a:avLst/>
              <a:gdLst/>
              <a:ahLst/>
              <a:cxnLst/>
              <a:rect l="l" t="t" r="r" b="b"/>
              <a:pathLst>
                <a:path w="19087" h="21701" extrusionOk="0">
                  <a:moveTo>
                    <a:pt x="19058" y="1"/>
                  </a:moveTo>
                  <a:cubicBezTo>
                    <a:pt x="18732" y="1"/>
                    <a:pt x="16227" y="1333"/>
                    <a:pt x="15884" y="1710"/>
                  </a:cubicBezTo>
                  <a:cubicBezTo>
                    <a:pt x="15384" y="2329"/>
                    <a:pt x="6168" y="13140"/>
                    <a:pt x="2073" y="17938"/>
                  </a:cubicBezTo>
                  <a:lnTo>
                    <a:pt x="2942" y="18605"/>
                  </a:lnTo>
                  <a:lnTo>
                    <a:pt x="1358" y="18784"/>
                  </a:lnTo>
                  <a:cubicBezTo>
                    <a:pt x="596" y="19665"/>
                    <a:pt x="25" y="20332"/>
                    <a:pt x="25" y="20332"/>
                  </a:cubicBezTo>
                  <a:lnTo>
                    <a:pt x="1" y="20355"/>
                  </a:lnTo>
                  <a:cubicBezTo>
                    <a:pt x="275" y="20808"/>
                    <a:pt x="620" y="21272"/>
                    <a:pt x="1096" y="21701"/>
                  </a:cubicBezTo>
                  <a:lnTo>
                    <a:pt x="13562" y="6675"/>
                  </a:lnTo>
                  <a:lnTo>
                    <a:pt x="19087" y="8"/>
                  </a:lnTo>
                  <a:cubicBezTo>
                    <a:pt x="19081" y="3"/>
                    <a:pt x="19071" y="1"/>
                    <a:pt x="19058" y="1"/>
                  </a:cubicBezTo>
                  <a:close/>
                </a:path>
              </a:pathLst>
            </a:custGeom>
            <a:solidFill>
              <a:srgbClr val="CCCE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50;p30">
              <a:extLst>
                <a:ext uri="{FF2B5EF4-FFF2-40B4-BE49-F238E27FC236}">
                  <a16:creationId xmlns:a16="http://schemas.microsoft.com/office/drawing/2014/main" id="{8C90AE84-A2FA-C644-3627-A3868683F92D}"/>
                </a:ext>
              </a:extLst>
            </p:cNvPr>
            <p:cNvSpPr/>
            <p:nvPr/>
          </p:nvSpPr>
          <p:spPr>
            <a:xfrm>
              <a:off x="1293900" y="2899300"/>
              <a:ext cx="174050" cy="133025"/>
            </a:xfrm>
            <a:custGeom>
              <a:avLst/>
              <a:gdLst/>
              <a:ahLst/>
              <a:cxnLst/>
              <a:rect l="l" t="t" r="r" b="b"/>
              <a:pathLst>
                <a:path w="6962" h="5321" extrusionOk="0">
                  <a:moveTo>
                    <a:pt x="405" y="0"/>
                  </a:moveTo>
                  <a:cubicBezTo>
                    <a:pt x="0" y="0"/>
                    <a:pt x="227" y="1715"/>
                    <a:pt x="1179" y="3191"/>
                  </a:cubicBezTo>
                  <a:cubicBezTo>
                    <a:pt x="1465" y="3620"/>
                    <a:pt x="1810" y="4037"/>
                    <a:pt x="2227" y="4382"/>
                  </a:cubicBezTo>
                  <a:cubicBezTo>
                    <a:pt x="2584" y="4679"/>
                    <a:pt x="3001" y="4906"/>
                    <a:pt x="3429" y="5049"/>
                  </a:cubicBezTo>
                  <a:cubicBezTo>
                    <a:pt x="3991" y="5244"/>
                    <a:pt x="4573" y="5320"/>
                    <a:pt x="5098" y="5320"/>
                  </a:cubicBezTo>
                  <a:cubicBezTo>
                    <a:pt x="6144" y="5320"/>
                    <a:pt x="6962" y="5016"/>
                    <a:pt x="6930" y="4739"/>
                  </a:cubicBezTo>
                  <a:cubicBezTo>
                    <a:pt x="6894" y="4406"/>
                    <a:pt x="5394" y="4703"/>
                    <a:pt x="4037" y="4287"/>
                  </a:cubicBezTo>
                  <a:cubicBezTo>
                    <a:pt x="3608" y="4156"/>
                    <a:pt x="3179" y="3953"/>
                    <a:pt x="2834" y="3656"/>
                  </a:cubicBezTo>
                  <a:cubicBezTo>
                    <a:pt x="2358" y="3215"/>
                    <a:pt x="2013" y="2763"/>
                    <a:pt x="1751" y="2298"/>
                  </a:cubicBezTo>
                  <a:cubicBezTo>
                    <a:pt x="1048" y="1108"/>
                    <a:pt x="893" y="0"/>
                    <a:pt x="405" y="0"/>
                  </a:cubicBezTo>
                  <a:close/>
                </a:path>
              </a:pathLst>
            </a:custGeom>
            <a:solidFill>
              <a:srgbClr val="C7A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51;p30">
              <a:extLst>
                <a:ext uri="{FF2B5EF4-FFF2-40B4-BE49-F238E27FC236}">
                  <a16:creationId xmlns:a16="http://schemas.microsoft.com/office/drawing/2014/main" id="{913877B4-F167-D445-CFF2-06A19430D76B}"/>
                </a:ext>
              </a:extLst>
            </p:cNvPr>
            <p:cNvSpPr/>
            <p:nvPr/>
          </p:nvSpPr>
          <p:spPr>
            <a:xfrm>
              <a:off x="1244775" y="2978175"/>
              <a:ext cx="134875" cy="149450"/>
            </a:xfrm>
            <a:custGeom>
              <a:avLst/>
              <a:gdLst/>
              <a:ahLst/>
              <a:cxnLst/>
              <a:rect l="l" t="t" r="r" b="b"/>
              <a:pathLst>
                <a:path w="5395" h="5978" extrusionOk="0">
                  <a:moveTo>
                    <a:pt x="3144" y="0"/>
                  </a:moveTo>
                  <a:lnTo>
                    <a:pt x="25" y="4930"/>
                  </a:lnTo>
                  <a:lnTo>
                    <a:pt x="1" y="4942"/>
                  </a:lnTo>
                  <a:cubicBezTo>
                    <a:pt x="156" y="5108"/>
                    <a:pt x="370" y="5299"/>
                    <a:pt x="620" y="5513"/>
                  </a:cubicBezTo>
                  <a:cubicBezTo>
                    <a:pt x="870" y="5715"/>
                    <a:pt x="1073" y="5870"/>
                    <a:pt x="1239" y="5977"/>
                  </a:cubicBezTo>
                  <a:lnTo>
                    <a:pt x="5394" y="1894"/>
                  </a:lnTo>
                  <a:cubicBezTo>
                    <a:pt x="4966" y="1751"/>
                    <a:pt x="4549" y="1524"/>
                    <a:pt x="4192" y="1191"/>
                  </a:cubicBezTo>
                  <a:cubicBezTo>
                    <a:pt x="3775" y="870"/>
                    <a:pt x="3430" y="429"/>
                    <a:pt x="3144" y="0"/>
                  </a:cubicBezTo>
                  <a:close/>
                </a:path>
              </a:pathLst>
            </a:custGeom>
            <a:solidFill>
              <a:srgbClr val="323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52;p30">
              <a:extLst>
                <a:ext uri="{FF2B5EF4-FFF2-40B4-BE49-F238E27FC236}">
                  <a16:creationId xmlns:a16="http://schemas.microsoft.com/office/drawing/2014/main" id="{DEE7F8FE-2754-3399-6FD8-7D6F2266B956}"/>
                </a:ext>
              </a:extLst>
            </p:cNvPr>
            <p:cNvSpPr/>
            <p:nvPr/>
          </p:nvSpPr>
          <p:spPr>
            <a:xfrm>
              <a:off x="1321875" y="2978775"/>
              <a:ext cx="57775" cy="57175"/>
            </a:xfrm>
            <a:custGeom>
              <a:avLst/>
              <a:gdLst/>
              <a:ahLst/>
              <a:cxnLst/>
              <a:rect l="l" t="t" r="r" b="b"/>
              <a:pathLst>
                <a:path w="2311" h="2287" extrusionOk="0">
                  <a:moveTo>
                    <a:pt x="60" y="0"/>
                  </a:moveTo>
                  <a:lnTo>
                    <a:pt x="1" y="96"/>
                  </a:lnTo>
                  <a:cubicBezTo>
                    <a:pt x="263" y="1036"/>
                    <a:pt x="953" y="1870"/>
                    <a:pt x="1882" y="2286"/>
                  </a:cubicBezTo>
                  <a:lnTo>
                    <a:pt x="2310" y="1858"/>
                  </a:lnTo>
                  <a:cubicBezTo>
                    <a:pt x="1882" y="1703"/>
                    <a:pt x="1465" y="1489"/>
                    <a:pt x="1108" y="1191"/>
                  </a:cubicBezTo>
                  <a:cubicBezTo>
                    <a:pt x="691" y="846"/>
                    <a:pt x="346" y="429"/>
                    <a:pt x="60" y="0"/>
                  </a:cubicBezTo>
                  <a:close/>
                </a:path>
              </a:pathLst>
            </a:custGeom>
            <a:solidFill>
              <a:srgbClr val="65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53;p30">
              <a:extLst>
                <a:ext uri="{FF2B5EF4-FFF2-40B4-BE49-F238E27FC236}">
                  <a16:creationId xmlns:a16="http://schemas.microsoft.com/office/drawing/2014/main" id="{C9552AC2-F047-941D-D3FB-C7BB6F7802ED}"/>
                </a:ext>
              </a:extLst>
            </p:cNvPr>
            <p:cNvSpPr/>
            <p:nvPr/>
          </p:nvSpPr>
          <p:spPr>
            <a:xfrm>
              <a:off x="1244500" y="2981150"/>
              <a:ext cx="123850" cy="146775"/>
            </a:xfrm>
            <a:custGeom>
              <a:avLst/>
              <a:gdLst/>
              <a:ahLst/>
              <a:cxnLst/>
              <a:rect l="l" t="t" r="r" b="b"/>
              <a:pathLst>
                <a:path w="4954" h="5871" extrusionOk="0">
                  <a:moveTo>
                    <a:pt x="3084" y="1"/>
                  </a:moveTo>
                  <a:lnTo>
                    <a:pt x="12" y="4823"/>
                  </a:lnTo>
                  <a:lnTo>
                    <a:pt x="0" y="4846"/>
                  </a:lnTo>
                  <a:cubicBezTo>
                    <a:pt x="167" y="5001"/>
                    <a:pt x="357" y="5204"/>
                    <a:pt x="607" y="5406"/>
                  </a:cubicBezTo>
                  <a:cubicBezTo>
                    <a:pt x="869" y="5620"/>
                    <a:pt x="1072" y="5763"/>
                    <a:pt x="1238" y="5870"/>
                  </a:cubicBezTo>
                  <a:lnTo>
                    <a:pt x="4953" y="2203"/>
                  </a:lnTo>
                  <a:cubicBezTo>
                    <a:pt x="4048" y="1775"/>
                    <a:pt x="3358" y="941"/>
                    <a:pt x="3084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54;p30">
              <a:extLst>
                <a:ext uri="{FF2B5EF4-FFF2-40B4-BE49-F238E27FC236}">
                  <a16:creationId xmlns:a16="http://schemas.microsoft.com/office/drawing/2014/main" id="{BE226D01-21B8-01BD-76E4-0F36F82E57AA}"/>
                </a:ext>
              </a:extLst>
            </p:cNvPr>
            <p:cNvSpPr/>
            <p:nvPr/>
          </p:nvSpPr>
          <p:spPr>
            <a:xfrm>
              <a:off x="1224250" y="3090475"/>
              <a:ext cx="64900" cy="58125"/>
            </a:xfrm>
            <a:custGeom>
              <a:avLst/>
              <a:gdLst/>
              <a:ahLst/>
              <a:cxnLst/>
              <a:rect l="l" t="t" r="r" b="b"/>
              <a:pathLst>
                <a:path w="2596" h="2325" extrusionOk="0">
                  <a:moveTo>
                    <a:pt x="369" y="1"/>
                  </a:moveTo>
                  <a:cubicBezTo>
                    <a:pt x="356" y="1"/>
                    <a:pt x="345" y="4"/>
                    <a:pt x="334" y="9"/>
                  </a:cubicBezTo>
                  <a:cubicBezTo>
                    <a:pt x="203" y="80"/>
                    <a:pt x="0" y="1819"/>
                    <a:pt x="453" y="2188"/>
                  </a:cubicBezTo>
                  <a:cubicBezTo>
                    <a:pt x="566" y="2286"/>
                    <a:pt x="756" y="2325"/>
                    <a:pt x="977" y="2325"/>
                  </a:cubicBezTo>
                  <a:cubicBezTo>
                    <a:pt x="1640" y="2325"/>
                    <a:pt x="2587" y="1977"/>
                    <a:pt x="2596" y="1843"/>
                  </a:cubicBezTo>
                  <a:cubicBezTo>
                    <a:pt x="2596" y="1724"/>
                    <a:pt x="2441" y="1640"/>
                    <a:pt x="2096" y="1426"/>
                  </a:cubicBezTo>
                  <a:cubicBezTo>
                    <a:pt x="1929" y="1295"/>
                    <a:pt x="1727" y="1152"/>
                    <a:pt x="1465" y="962"/>
                  </a:cubicBezTo>
                  <a:cubicBezTo>
                    <a:pt x="1215" y="747"/>
                    <a:pt x="1024" y="557"/>
                    <a:pt x="858" y="390"/>
                  </a:cubicBezTo>
                  <a:cubicBezTo>
                    <a:pt x="605" y="158"/>
                    <a:pt x="464" y="1"/>
                    <a:pt x="369" y="1"/>
                  </a:cubicBezTo>
                  <a:close/>
                </a:path>
              </a:pathLst>
            </a:custGeom>
            <a:solidFill>
              <a:srgbClr val="E7C6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55;p30">
              <a:extLst>
                <a:ext uri="{FF2B5EF4-FFF2-40B4-BE49-F238E27FC236}">
                  <a16:creationId xmlns:a16="http://schemas.microsoft.com/office/drawing/2014/main" id="{B1D574A4-7620-D526-92A7-06BFC3BCD615}"/>
                </a:ext>
              </a:extLst>
            </p:cNvPr>
            <p:cNvSpPr/>
            <p:nvPr/>
          </p:nvSpPr>
          <p:spPr>
            <a:xfrm>
              <a:off x="1313550" y="2997225"/>
              <a:ext cx="49125" cy="43175"/>
            </a:xfrm>
            <a:custGeom>
              <a:avLst/>
              <a:gdLst/>
              <a:ahLst/>
              <a:cxnLst/>
              <a:rect l="l" t="t" r="r" b="b"/>
              <a:pathLst>
                <a:path w="1965" h="1727" extrusionOk="0">
                  <a:moveTo>
                    <a:pt x="12" y="0"/>
                  </a:moveTo>
                  <a:cubicBezTo>
                    <a:pt x="0" y="0"/>
                    <a:pt x="0" y="12"/>
                    <a:pt x="0" y="36"/>
                  </a:cubicBezTo>
                  <a:cubicBezTo>
                    <a:pt x="0" y="36"/>
                    <a:pt x="12" y="72"/>
                    <a:pt x="36" y="131"/>
                  </a:cubicBezTo>
                  <a:cubicBezTo>
                    <a:pt x="72" y="191"/>
                    <a:pt x="119" y="286"/>
                    <a:pt x="191" y="393"/>
                  </a:cubicBezTo>
                  <a:cubicBezTo>
                    <a:pt x="250" y="489"/>
                    <a:pt x="334" y="608"/>
                    <a:pt x="441" y="727"/>
                  </a:cubicBezTo>
                  <a:cubicBezTo>
                    <a:pt x="548" y="846"/>
                    <a:pt x="667" y="965"/>
                    <a:pt x="786" y="1072"/>
                  </a:cubicBezTo>
                  <a:cubicBezTo>
                    <a:pt x="905" y="1179"/>
                    <a:pt x="1036" y="1286"/>
                    <a:pt x="1167" y="1370"/>
                  </a:cubicBezTo>
                  <a:cubicBezTo>
                    <a:pt x="1227" y="1417"/>
                    <a:pt x="1310" y="1465"/>
                    <a:pt x="1370" y="1489"/>
                  </a:cubicBezTo>
                  <a:lnTo>
                    <a:pt x="1548" y="1584"/>
                  </a:lnTo>
                  <a:cubicBezTo>
                    <a:pt x="1667" y="1644"/>
                    <a:pt x="1751" y="1667"/>
                    <a:pt x="1822" y="1703"/>
                  </a:cubicBezTo>
                  <a:cubicBezTo>
                    <a:pt x="1881" y="1715"/>
                    <a:pt x="1929" y="1727"/>
                    <a:pt x="1929" y="1727"/>
                  </a:cubicBezTo>
                  <a:cubicBezTo>
                    <a:pt x="1929" y="1727"/>
                    <a:pt x="1941" y="1727"/>
                    <a:pt x="1941" y="1715"/>
                  </a:cubicBezTo>
                  <a:cubicBezTo>
                    <a:pt x="1965" y="1703"/>
                    <a:pt x="1965" y="1679"/>
                    <a:pt x="1941" y="1679"/>
                  </a:cubicBezTo>
                  <a:cubicBezTo>
                    <a:pt x="1941" y="1679"/>
                    <a:pt x="1905" y="1655"/>
                    <a:pt x="1846" y="1620"/>
                  </a:cubicBezTo>
                  <a:cubicBezTo>
                    <a:pt x="1798" y="1608"/>
                    <a:pt x="1762" y="1596"/>
                    <a:pt x="1727" y="1560"/>
                  </a:cubicBezTo>
                  <a:cubicBezTo>
                    <a:pt x="1691" y="1536"/>
                    <a:pt x="1631" y="1501"/>
                    <a:pt x="1584" y="1477"/>
                  </a:cubicBezTo>
                  <a:cubicBezTo>
                    <a:pt x="1489" y="1429"/>
                    <a:pt x="1370" y="1346"/>
                    <a:pt x="1250" y="1251"/>
                  </a:cubicBezTo>
                  <a:cubicBezTo>
                    <a:pt x="1108" y="1167"/>
                    <a:pt x="989" y="1060"/>
                    <a:pt x="869" y="953"/>
                  </a:cubicBezTo>
                  <a:cubicBezTo>
                    <a:pt x="750" y="846"/>
                    <a:pt x="631" y="727"/>
                    <a:pt x="536" y="632"/>
                  </a:cubicBezTo>
                  <a:cubicBezTo>
                    <a:pt x="441" y="512"/>
                    <a:pt x="334" y="405"/>
                    <a:pt x="262" y="310"/>
                  </a:cubicBezTo>
                  <a:cubicBezTo>
                    <a:pt x="96" y="13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56;p30">
              <a:extLst>
                <a:ext uri="{FF2B5EF4-FFF2-40B4-BE49-F238E27FC236}">
                  <a16:creationId xmlns:a16="http://schemas.microsoft.com/office/drawing/2014/main" id="{015D6DE3-2792-B488-6883-16F295F24DDA}"/>
                </a:ext>
              </a:extLst>
            </p:cNvPr>
            <p:cNvSpPr/>
            <p:nvPr/>
          </p:nvSpPr>
          <p:spPr>
            <a:xfrm>
              <a:off x="1286150" y="3037700"/>
              <a:ext cx="42000" cy="36775"/>
            </a:xfrm>
            <a:custGeom>
              <a:avLst/>
              <a:gdLst/>
              <a:ahLst/>
              <a:cxnLst/>
              <a:rect l="l" t="t" r="r" b="b"/>
              <a:pathLst>
                <a:path w="1680" h="1471" extrusionOk="0">
                  <a:moveTo>
                    <a:pt x="13" y="1"/>
                  </a:moveTo>
                  <a:cubicBezTo>
                    <a:pt x="1" y="1"/>
                    <a:pt x="1" y="13"/>
                    <a:pt x="1" y="36"/>
                  </a:cubicBezTo>
                  <a:cubicBezTo>
                    <a:pt x="1" y="36"/>
                    <a:pt x="60" y="156"/>
                    <a:pt x="180" y="334"/>
                  </a:cubicBezTo>
                  <a:cubicBezTo>
                    <a:pt x="215" y="370"/>
                    <a:pt x="251" y="417"/>
                    <a:pt x="287" y="465"/>
                  </a:cubicBezTo>
                  <a:cubicBezTo>
                    <a:pt x="310" y="525"/>
                    <a:pt x="358" y="572"/>
                    <a:pt x="406" y="608"/>
                  </a:cubicBezTo>
                  <a:cubicBezTo>
                    <a:pt x="453" y="656"/>
                    <a:pt x="489" y="715"/>
                    <a:pt x="537" y="763"/>
                  </a:cubicBezTo>
                  <a:cubicBezTo>
                    <a:pt x="584" y="810"/>
                    <a:pt x="644" y="846"/>
                    <a:pt x="691" y="894"/>
                  </a:cubicBezTo>
                  <a:cubicBezTo>
                    <a:pt x="787" y="1001"/>
                    <a:pt x="906" y="1072"/>
                    <a:pt x="1013" y="1144"/>
                  </a:cubicBezTo>
                  <a:cubicBezTo>
                    <a:pt x="1132" y="1227"/>
                    <a:pt x="1239" y="1287"/>
                    <a:pt x="1323" y="1322"/>
                  </a:cubicBezTo>
                  <a:cubicBezTo>
                    <a:pt x="1525" y="1418"/>
                    <a:pt x="1656" y="1465"/>
                    <a:pt x="1656" y="1465"/>
                  </a:cubicBezTo>
                  <a:cubicBezTo>
                    <a:pt x="1656" y="1469"/>
                    <a:pt x="1657" y="1470"/>
                    <a:pt x="1659" y="1470"/>
                  </a:cubicBezTo>
                  <a:cubicBezTo>
                    <a:pt x="1662" y="1470"/>
                    <a:pt x="1668" y="1465"/>
                    <a:pt x="1668" y="1465"/>
                  </a:cubicBezTo>
                  <a:cubicBezTo>
                    <a:pt x="1680" y="1441"/>
                    <a:pt x="1680" y="1429"/>
                    <a:pt x="1668" y="1429"/>
                  </a:cubicBezTo>
                  <a:cubicBezTo>
                    <a:pt x="1668" y="1429"/>
                    <a:pt x="1561" y="1358"/>
                    <a:pt x="1382" y="1251"/>
                  </a:cubicBezTo>
                  <a:cubicBezTo>
                    <a:pt x="1299" y="1191"/>
                    <a:pt x="1203" y="1120"/>
                    <a:pt x="1108" y="1048"/>
                  </a:cubicBezTo>
                  <a:cubicBezTo>
                    <a:pt x="1061" y="1013"/>
                    <a:pt x="1001" y="965"/>
                    <a:pt x="953" y="929"/>
                  </a:cubicBezTo>
                  <a:cubicBezTo>
                    <a:pt x="906" y="882"/>
                    <a:pt x="846" y="834"/>
                    <a:pt x="811" y="787"/>
                  </a:cubicBezTo>
                  <a:cubicBezTo>
                    <a:pt x="763" y="751"/>
                    <a:pt x="703" y="703"/>
                    <a:pt x="656" y="656"/>
                  </a:cubicBezTo>
                  <a:lnTo>
                    <a:pt x="525" y="525"/>
                  </a:lnTo>
                  <a:cubicBezTo>
                    <a:pt x="465" y="477"/>
                    <a:pt x="441" y="429"/>
                    <a:pt x="394" y="394"/>
                  </a:cubicBezTo>
                  <a:cubicBezTo>
                    <a:pt x="346" y="346"/>
                    <a:pt x="299" y="322"/>
                    <a:pt x="275" y="275"/>
                  </a:cubicBezTo>
                  <a:cubicBezTo>
                    <a:pt x="215" y="203"/>
                    <a:pt x="156" y="132"/>
                    <a:pt x="108" y="96"/>
                  </a:cubicBezTo>
                  <a:cubicBezTo>
                    <a:pt x="84" y="48"/>
                    <a:pt x="49" y="25"/>
                    <a:pt x="49" y="25"/>
                  </a:cubicBezTo>
                  <a:cubicBezTo>
                    <a:pt x="37" y="25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57;p30">
              <a:extLst>
                <a:ext uri="{FF2B5EF4-FFF2-40B4-BE49-F238E27FC236}">
                  <a16:creationId xmlns:a16="http://schemas.microsoft.com/office/drawing/2014/main" id="{29402375-587B-2250-34D9-6F7D756C1358}"/>
                </a:ext>
              </a:extLst>
            </p:cNvPr>
            <p:cNvSpPr/>
            <p:nvPr/>
          </p:nvSpPr>
          <p:spPr>
            <a:xfrm>
              <a:off x="1272475" y="3059500"/>
              <a:ext cx="39000" cy="33125"/>
            </a:xfrm>
            <a:custGeom>
              <a:avLst/>
              <a:gdLst/>
              <a:ahLst/>
              <a:cxnLst/>
              <a:rect l="l" t="t" r="r" b="b"/>
              <a:pathLst>
                <a:path w="1560" h="1325" extrusionOk="0">
                  <a:moveTo>
                    <a:pt x="40" y="1"/>
                  </a:moveTo>
                  <a:cubicBezTo>
                    <a:pt x="33" y="1"/>
                    <a:pt x="24" y="4"/>
                    <a:pt x="12" y="10"/>
                  </a:cubicBezTo>
                  <a:cubicBezTo>
                    <a:pt x="0" y="10"/>
                    <a:pt x="0" y="22"/>
                    <a:pt x="0" y="46"/>
                  </a:cubicBezTo>
                  <a:cubicBezTo>
                    <a:pt x="0" y="46"/>
                    <a:pt x="12" y="69"/>
                    <a:pt x="48" y="117"/>
                  </a:cubicBezTo>
                  <a:cubicBezTo>
                    <a:pt x="72" y="165"/>
                    <a:pt x="119" y="236"/>
                    <a:pt x="179" y="307"/>
                  </a:cubicBezTo>
                  <a:cubicBezTo>
                    <a:pt x="191" y="355"/>
                    <a:pt x="238" y="379"/>
                    <a:pt x="262" y="427"/>
                  </a:cubicBezTo>
                  <a:cubicBezTo>
                    <a:pt x="310" y="474"/>
                    <a:pt x="346" y="522"/>
                    <a:pt x="381" y="557"/>
                  </a:cubicBezTo>
                  <a:lnTo>
                    <a:pt x="524" y="700"/>
                  </a:lnTo>
                  <a:cubicBezTo>
                    <a:pt x="548" y="736"/>
                    <a:pt x="607" y="772"/>
                    <a:pt x="655" y="808"/>
                  </a:cubicBezTo>
                  <a:cubicBezTo>
                    <a:pt x="738" y="903"/>
                    <a:pt x="846" y="962"/>
                    <a:pt x="953" y="1034"/>
                  </a:cubicBezTo>
                  <a:cubicBezTo>
                    <a:pt x="1000" y="1069"/>
                    <a:pt x="1060" y="1093"/>
                    <a:pt x="1096" y="1129"/>
                  </a:cubicBezTo>
                  <a:cubicBezTo>
                    <a:pt x="1143" y="1153"/>
                    <a:pt x="1191" y="1165"/>
                    <a:pt x="1238" y="1200"/>
                  </a:cubicBezTo>
                  <a:cubicBezTo>
                    <a:pt x="1417" y="1272"/>
                    <a:pt x="1536" y="1319"/>
                    <a:pt x="1536" y="1319"/>
                  </a:cubicBezTo>
                  <a:cubicBezTo>
                    <a:pt x="1536" y="1323"/>
                    <a:pt x="1537" y="1325"/>
                    <a:pt x="1539" y="1325"/>
                  </a:cubicBezTo>
                  <a:cubicBezTo>
                    <a:pt x="1543" y="1325"/>
                    <a:pt x="1548" y="1319"/>
                    <a:pt x="1548" y="1319"/>
                  </a:cubicBezTo>
                  <a:cubicBezTo>
                    <a:pt x="1560" y="1308"/>
                    <a:pt x="1560" y="1284"/>
                    <a:pt x="1548" y="1284"/>
                  </a:cubicBezTo>
                  <a:cubicBezTo>
                    <a:pt x="1548" y="1284"/>
                    <a:pt x="1441" y="1212"/>
                    <a:pt x="1298" y="1105"/>
                  </a:cubicBezTo>
                  <a:cubicBezTo>
                    <a:pt x="1215" y="1046"/>
                    <a:pt x="1131" y="986"/>
                    <a:pt x="1036" y="915"/>
                  </a:cubicBezTo>
                  <a:cubicBezTo>
                    <a:pt x="953" y="843"/>
                    <a:pt x="846" y="784"/>
                    <a:pt x="762" y="688"/>
                  </a:cubicBezTo>
                  <a:cubicBezTo>
                    <a:pt x="715" y="653"/>
                    <a:pt x="667" y="617"/>
                    <a:pt x="619" y="569"/>
                  </a:cubicBezTo>
                  <a:cubicBezTo>
                    <a:pt x="584" y="534"/>
                    <a:pt x="536" y="498"/>
                    <a:pt x="488" y="450"/>
                  </a:cubicBezTo>
                  <a:cubicBezTo>
                    <a:pt x="441" y="415"/>
                    <a:pt x="417" y="367"/>
                    <a:pt x="369" y="343"/>
                  </a:cubicBezTo>
                  <a:cubicBezTo>
                    <a:pt x="322" y="307"/>
                    <a:pt x="298" y="260"/>
                    <a:pt x="262" y="236"/>
                  </a:cubicBezTo>
                  <a:cubicBezTo>
                    <a:pt x="203" y="153"/>
                    <a:pt x="143" y="117"/>
                    <a:pt x="119" y="69"/>
                  </a:cubicBezTo>
                  <a:cubicBezTo>
                    <a:pt x="72" y="46"/>
                    <a:pt x="60" y="10"/>
                    <a:pt x="60" y="10"/>
                  </a:cubicBezTo>
                  <a:cubicBezTo>
                    <a:pt x="54" y="4"/>
                    <a:pt x="48" y="1"/>
                    <a:pt x="40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8;p30">
              <a:extLst>
                <a:ext uri="{FF2B5EF4-FFF2-40B4-BE49-F238E27FC236}">
                  <a16:creationId xmlns:a16="http://schemas.microsoft.com/office/drawing/2014/main" id="{D2E05BA7-8FFA-F79D-59AE-85AFD8E21F76}"/>
                </a:ext>
              </a:extLst>
            </p:cNvPr>
            <p:cNvSpPr/>
            <p:nvPr/>
          </p:nvSpPr>
          <p:spPr>
            <a:xfrm>
              <a:off x="1256100" y="3085025"/>
              <a:ext cx="32775" cy="28450"/>
            </a:xfrm>
            <a:custGeom>
              <a:avLst/>
              <a:gdLst/>
              <a:ahLst/>
              <a:cxnLst/>
              <a:rect l="l" t="t" r="r" b="b"/>
              <a:pathLst>
                <a:path w="1311" h="1138" extrusionOk="0">
                  <a:moveTo>
                    <a:pt x="12" y="1"/>
                  </a:moveTo>
                  <a:cubicBezTo>
                    <a:pt x="0" y="1"/>
                    <a:pt x="0" y="13"/>
                    <a:pt x="0" y="37"/>
                  </a:cubicBezTo>
                  <a:lnTo>
                    <a:pt x="143" y="251"/>
                  </a:lnTo>
                  <a:cubicBezTo>
                    <a:pt x="191" y="310"/>
                    <a:pt x="250" y="394"/>
                    <a:pt x="322" y="465"/>
                  </a:cubicBezTo>
                  <a:cubicBezTo>
                    <a:pt x="381" y="537"/>
                    <a:pt x="465" y="632"/>
                    <a:pt x="548" y="691"/>
                  </a:cubicBezTo>
                  <a:cubicBezTo>
                    <a:pt x="643" y="763"/>
                    <a:pt x="727" y="822"/>
                    <a:pt x="798" y="882"/>
                  </a:cubicBezTo>
                  <a:cubicBezTo>
                    <a:pt x="834" y="906"/>
                    <a:pt x="881" y="929"/>
                    <a:pt x="917" y="953"/>
                  </a:cubicBezTo>
                  <a:cubicBezTo>
                    <a:pt x="965" y="965"/>
                    <a:pt x="1012" y="1001"/>
                    <a:pt x="1036" y="1013"/>
                  </a:cubicBezTo>
                  <a:cubicBezTo>
                    <a:pt x="1179" y="1084"/>
                    <a:pt x="1286" y="1132"/>
                    <a:pt x="1286" y="1132"/>
                  </a:cubicBezTo>
                  <a:cubicBezTo>
                    <a:pt x="1286" y="1136"/>
                    <a:pt x="1288" y="1137"/>
                    <a:pt x="1289" y="1137"/>
                  </a:cubicBezTo>
                  <a:cubicBezTo>
                    <a:pt x="1293" y="1137"/>
                    <a:pt x="1298" y="1132"/>
                    <a:pt x="1298" y="1132"/>
                  </a:cubicBezTo>
                  <a:cubicBezTo>
                    <a:pt x="1310" y="1120"/>
                    <a:pt x="1310" y="1108"/>
                    <a:pt x="1298" y="1108"/>
                  </a:cubicBezTo>
                  <a:cubicBezTo>
                    <a:pt x="1298" y="1108"/>
                    <a:pt x="1203" y="1025"/>
                    <a:pt x="1084" y="941"/>
                  </a:cubicBezTo>
                  <a:cubicBezTo>
                    <a:pt x="1060" y="906"/>
                    <a:pt x="1012" y="894"/>
                    <a:pt x="989" y="870"/>
                  </a:cubicBezTo>
                  <a:cubicBezTo>
                    <a:pt x="941" y="834"/>
                    <a:pt x="893" y="810"/>
                    <a:pt x="870" y="775"/>
                  </a:cubicBezTo>
                  <a:cubicBezTo>
                    <a:pt x="786" y="715"/>
                    <a:pt x="703" y="644"/>
                    <a:pt x="631" y="584"/>
                  </a:cubicBezTo>
                  <a:cubicBezTo>
                    <a:pt x="584" y="548"/>
                    <a:pt x="536" y="525"/>
                    <a:pt x="512" y="477"/>
                  </a:cubicBezTo>
                  <a:lnTo>
                    <a:pt x="405" y="370"/>
                  </a:lnTo>
                  <a:cubicBezTo>
                    <a:pt x="334" y="310"/>
                    <a:pt x="262" y="251"/>
                    <a:pt x="215" y="191"/>
                  </a:cubicBezTo>
                  <a:cubicBezTo>
                    <a:pt x="96" y="96"/>
                    <a:pt x="12" y="13"/>
                    <a:pt x="12" y="13"/>
                  </a:cubicBezTo>
                  <a:cubicBezTo>
                    <a:pt x="12" y="13"/>
                    <a:pt x="0" y="13"/>
                    <a:pt x="12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59;p30">
              <a:extLst>
                <a:ext uri="{FF2B5EF4-FFF2-40B4-BE49-F238E27FC236}">
                  <a16:creationId xmlns:a16="http://schemas.microsoft.com/office/drawing/2014/main" id="{44F25046-16EC-A824-C2B0-90C740D821E5}"/>
                </a:ext>
              </a:extLst>
            </p:cNvPr>
            <p:cNvSpPr/>
            <p:nvPr/>
          </p:nvSpPr>
          <p:spPr>
            <a:xfrm>
              <a:off x="1301050" y="3016650"/>
              <a:ext cx="45850" cy="39825"/>
            </a:xfrm>
            <a:custGeom>
              <a:avLst/>
              <a:gdLst/>
              <a:ahLst/>
              <a:cxnLst/>
              <a:rect l="l" t="t" r="r" b="b"/>
              <a:pathLst>
                <a:path w="1834" h="1593" extrusionOk="0">
                  <a:moveTo>
                    <a:pt x="31" y="0"/>
                  </a:moveTo>
                  <a:cubicBezTo>
                    <a:pt x="27" y="0"/>
                    <a:pt x="24" y="3"/>
                    <a:pt x="24" y="9"/>
                  </a:cubicBezTo>
                  <a:cubicBezTo>
                    <a:pt x="0" y="9"/>
                    <a:pt x="0" y="21"/>
                    <a:pt x="0" y="45"/>
                  </a:cubicBezTo>
                  <a:cubicBezTo>
                    <a:pt x="0" y="45"/>
                    <a:pt x="60" y="176"/>
                    <a:pt x="203" y="366"/>
                  </a:cubicBezTo>
                  <a:cubicBezTo>
                    <a:pt x="262" y="462"/>
                    <a:pt x="346" y="581"/>
                    <a:pt x="441" y="676"/>
                  </a:cubicBezTo>
                  <a:cubicBezTo>
                    <a:pt x="524" y="783"/>
                    <a:pt x="631" y="902"/>
                    <a:pt x="750" y="1009"/>
                  </a:cubicBezTo>
                  <a:cubicBezTo>
                    <a:pt x="869" y="1117"/>
                    <a:pt x="988" y="1200"/>
                    <a:pt x="1108" y="1295"/>
                  </a:cubicBezTo>
                  <a:cubicBezTo>
                    <a:pt x="1167" y="1319"/>
                    <a:pt x="1227" y="1367"/>
                    <a:pt x="1286" y="1390"/>
                  </a:cubicBezTo>
                  <a:cubicBezTo>
                    <a:pt x="1346" y="1426"/>
                    <a:pt x="1393" y="1450"/>
                    <a:pt x="1453" y="1486"/>
                  </a:cubicBezTo>
                  <a:cubicBezTo>
                    <a:pt x="1512" y="1509"/>
                    <a:pt x="1548" y="1533"/>
                    <a:pt x="1596" y="1545"/>
                  </a:cubicBezTo>
                  <a:cubicBezTo>
                    <a:pt x="1643" y="1557"/>
                    <a:pt x="1691" y="1557"/>
                    <a:pt x="1715" y="1569"/>
                  </a:cubicBezTo>
                  <a:cubicBezTo>
                    <a:pt x="1774" y="1593"/>
                    <a:pt x="1822" y="1593"/>
                    <a:pt x="1822" y="1593"/>
                  </a:cubicBezTo>
                  <a:cubicBezTo>
                    <a:pt x="1822" y="1593"/>
                    <a:pt x="1834" y="1593"/>
                    <a:pt x="1834" y="1569"/>
                  </a:cubicBezTo>
                  <a:cubicBezTo>
                    <a:pt x="1834" y="1557"/>
                    <a:pt x="1834" y="1545"/>
                    <a:pt x="1822" y="1545"/>
                  </a:cubicBezTo>
                  <a:lnTo>
                    <a:pt x="1727" y="1498"/>
                  </a:lnTo>
                  <a:cubicBezTo>
                    <a:pt x="1703" y="1486"/>
                    <a:pt x="1667" y="1486"/>
                    <a:pt x="1631" y="1450"/>
                  </a:cubicBezTo>
                  <a:cubicBezTo>
                    <a:pt x="1584" y="1426"/>
                    <a:pt x="1536" y="1414"/>
                    <a:pt x="1489" y="1379"/>
                  </a:cubicBezTo>
                  <a:cubicBezTo>
                    <a:pt x="1453" y="1355"/>
                    <a:pt x="1405" y="1319"/>
                    <a:pt x="1346" y="1295"/>
                  </a:cubicBezTo>
                  <a:cubicBezTo>
                    <a:pt x="1286" y="1248"/>
                    <a:pt x="1238" y="1212"/>
                    <a:pt x="1179" y="1176"/>
                  </a:cubicBezTo>
                  <a:cubicBezTo>
                    <a:pt x="1072" y="1081"/>
                    <a:pt x="953" y="998"/>
                    <a:pt x="857" y="890"/>
                  </a:cubicBezTo>
                  <a:cubicBezTo>
                    <a:pt x="738" y="783"/>
                    <a:pt x="631" y="676"/>
                    <a:pt x="536" y="581"/>
                  </a:cubicBezTo>
                  <a:cubicBezTo>
                    <a:pt x="453" y="474"/>
                    <a:pt x="357" y="378"/>
                    <a:pt x="286" y="295"/>
                  </a:cubicBezTo>
                  <a:cubicBezTo>
                    <a:pt x="143" y="128"/>
                    <a:pt x="48" y="9"/>
                    <a:pt x="48" y="9"/>
                  </a:cubicBezTo>
                  <a:cubicBezTo>
                    <a:pt x="42" y="3"/>
                    <a:pt x="36" y="0"/>
                    <a:pt x="31" y="0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60;p30">
              <a:extLst>
                <a:ext uri="{FF2B5EF4-FFF2-40B4-BE49-F238E27FC236}">
                  <a16:creationId xmlns:a16="http://schemas.microsoft.com/office/drawing/2014/main" id="{FA0598D3-01E1-B90B-1E76-F5070C18E687}"/>
                </a:ext>
              </a:extLst>
            </p:cNvPr>
            <p:cNvSpPr/>
            <p:nvPr/>
          </p:nvSpPr>
          <p:spPr>
            <a:xfrm>
              <a:off x="1752600" y="2473375"/>
              <a:ext cx="39825" cy="18425"/>
            </a:xfrm>
            <a:custGeom>
              <a:avLst/>
              <a:gdLst/>
              <a:ahLst/>
              <a:cxnLst/>
              <a:rect l="l" t="t" r="r" b="b"/>
              <a:pathLst>
                <a:path w="1593" h="737" extrusionOk="0">
                  <a:moveTo>
                    <a:pt x="1321" y="0"/>
                  </a:moveTo>
                  <a:cubicBezTo>
                    <a:pt x="1302" y="0"/>
                    <a:pt x="1282" y="4"/>
                    <a:pt x="1262" y="11"/>
                  </a:cubicBezTo>
                  <a:cubicBezTo>
                    <a:pt x="1072" y="95"/>
                    <a:pt x="869" y="190"/>
                    <a:pt x="679" y="250"/>
                  </a:cubicBezTo>
                  <a:cubicBezTo>
                    <a:pt x="488" y="333"/>
                    <a:pt x="238" y="392"/>
                    <a:pt x="71" y="511"/>
                  </a:cubicBezTo>
                  <a:cubicBezTo>
                    <a:pt x="0" y="571"/>
                    <a:pt x="0" y="690"/>
                    <a:pt x="95" y="714"/>
                  </a:cubicBezTo>
                  <a:cubicBezTo>
                    <a:pt x="152" y="730"/>
                    <a:pt x="214" y="736"/>
                    <a:pt x="278" y="736"/>
                  </a:cubicBezTo>
                  <a:cubicBezTo>
                    <a:pt x="456" y="736"/>
                    <a:pt x="649" y="686"/>
                    <a:pt x="798" y="642"/>
                  </a:cubicBezTo>
                  <a:cubicBezTo>
                    <a:pt x="1024" y="583"/>
                    <a:pt x="1298" y="511"/>
                    <a:pt x="1464" y="357"/>
                  </a:cubicBezTo>
                  <a:cubicBezTo>
                    <a:pt x="1592" y="250"/>
                    <a:pt x="1482" y="0"/>
                    <a:pt x="13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61;p30">
              <a:extLst>
                <a:ext uri="{FF2B5EF4-FFF2-40B4-BE49-F238E27FC236}">
                  <a16:creationId xmlns:a16="http://schemas.microsoft.com/office/drawing/2014/main" id="{9D0B938D-2B01-0016-CC20-F68BD7983F03}"/>
                </a:ext>
              </a:extLst>
            </p:cNvPr>
            <p:cNvSpPr/>
            <p:nvPr/>
          </p:nvSpPr>
          <p:spPr>
            <a:xfrm>
              <a:off x="1756150" y="2494800"/>
              <a:ext cx="24725" cy="13350"/>
            </a:xfrm>
            <a:custGeom>
              <a:avLst/>
              <a:gdLst/>
              <a:ahLst/>
              <a:cxnLst/>
              <a:rect l="l" t="t" r="r" b="b"/>
              <a:pathLst>
                <a:path w="989" h="534" extrusionOk="0">
                  <a:moveTo>
                    <a:pt x="732" y="1"/>
                  </a:moveTo>
                  <a:cubicBezTo>
                    <a:pt x="700" y="1"/>
                    <a:pt x="666" y="11"/>
                    <a:pt x="632" y="35"/>
                  </a:cubicBezTo>
                  <a:cubicBezTo>
                    <a:pt x="537" y="95"/>
                    <a:pt x="453" y="155"/>
                    <a:pt x="334" y="202"/>
                  </a:cubicBezTo>
                  <a:cubicBezTo>
                    <a:pt x="287" y="214"/>
                    <a:pt x="227" y="250"/>
                    <a:pt x="179" y="274"/>
                  </a:cubicBezTo>
                  <a:cubicBezTo>
                    <a:pt x="132" y="309"/>
                    <a:pt x="60" y="393"/>
                    <a:pt x="13" y="393"/>
                  </a:cubicBezTo>
                  <a:cubicBezTo>
                    <a:pt x="1" y="393"/>
                    <a:pt x="1" y="428"/>
                    <a:pt x="13" y="428"/>
                  </a:cubicBezTo>
                  <a:cubicBezTo>
                    <a:pt x="72" y="428"/>
                    <a:pt x="120" y="500"/>
                    <a:pt x="168" y="512"/>
                  </a:cubicBezTo>
                  <a:cubicBezTo>
                    <a:pt x="209" y="520"/>
                    <a:pt x="250" y="534"/>
                    <a:pt x="295" y="534"/>
                  </a:cubicBezTo>
                  <a:cubicBezTo>
                    <a:pt x="315" y="534"/>
                    <a:pt x="336" y="531"/>
                    <a:pt x="358" y="524"/>
                  </a:cubicBezTo>
                  <a:cubicBezTo>
                    <a:pt x="513" y="512"/>
                    <a:pt x="691" y="464"/>
                    <a:pt x="811" y="381"/>
                  </a:cubicBezTo>
                  <a:cubicBezTo>
                    <a:pt x="988" y="252"/>
                    <a:pt x="887" y="1"/>
                    <a:pt x="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62;p30">
              <a:extLst>
                <a:ext uri="{FF2B5EF4-FFF2-40B4-BE49-F238E27FC236}">
                  <a16:creationId xmlns:a16="http://schemas.microsoft.com/office/drawing/2014/main" id="{16A346DA-5886-6059-805E-4154EC870AF6}"/>
                </a:ext>
              </a:extLst>
            </p:cNvPr>
            <p:cNvSpPr/>
            <p:nvPr/>
          </p:nvSpPr>
          <p:spPr>
            <a:xfrm>
              <a:off x="1303425" y="2905950"/>
              <a:ext cx="14675" cy="24675"/>
            </a:xfrm>
            <a:custGeom>
              <a:avLst/>
              <a:gdLst/>
              <a:ahLst/>
              <a:cxnLst/>
              <a:rect l="l" t="t" r="r" b="b"/>
              <a:pathLst>
                <a:path w="587" h="987" extrusionOk="0">
                  <a:moveTo>
                    <a:pt x="79" y="0"/>
                  </a:moveTo>
                  <a:cubicBezTo>
                    <a:pt x="66" y="0"/>
                    <a:pt x="55" y="6"/>
                    <a:pt x="48" y="20"/>
                  </a:cubicBezTo>
                  <a:cubicBezTo>
                    <a:pt x="0" y="306"/>
                    <a:pt x="108" y="615"/>
                    <a:pt x="203" y="865"/>
                  </a:cubicBezTo>
                  <a:cubicBezTo>
                    <a:pt x="241" y="951"/>
                    <a:pt x="314" y="987"/>
                    <a:pt x="384" y="987"/>
                  </a:cubicBezTo>
                  <a:cubicBezTo>
                    <a:pt x="490" y="987"/>
                    <a:pt x="586" y="904"/>
                    <a:pt x="536" y="782"/>
                  </a:cubicBezTo>
                  <a:cubicBezTo>
                    <a:pt x="429" y="508"/>
                    <a:pt x="322" y="187"/>
                    <a:pt x="108" y="8"/>
                  </a:cubicBezTo>
                  <a:cubicBezTo>
                    <a:pt x="98" y="3"/>
                    <a:pt x="88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63;p30">
              <a:extLst>
                <a:ext uri="{FF2B5EF4-FFF2-40B4-BE49-F238E27FC236}">
                  <a16:creationId xmlns:a16="http://schemas.microsoft.com/office/drawing/2014/main" id="{E786D21F-02C9-FC76-A788-C432DDF3AC0F}"/>
                </a:ext>
              </a:extLst>
            </p:cNvPr>
            <p:cNvSpPr/>
            <p:nvPr/>
          </p:nvSpPr>
          <p:spPr>
            <a:xfrm>
              <a:off x="1316825" y="2937700"/>
              <a:ext cx="7150" cy="5675"/>
            </a:xfrm>
            <a:custGeom>
              <a:avLst/>
              <a:gdLst/>
              <a:ahLst/>
              <a:cxnLst/>
              <a:rect l="l" t="t" r="r" b="b"/>
              <a:pathLst>
                <a:path w="286" h="227" extrusionOk="0">
                  <a:moveTo>
                    <a:pt x="131" y="0"/>
                  </a:moveTo>
                  <a:cubicBezTo>
                    <a:pt x="0" y="0"/>
                    <a:pt x="0" y="226"/>
                    <a:pt x="131" y="226"/>
                  </a:cubicBezTo>
                  <a:cubicBezTo>
                    <a:pt x="262" y="226"/>
                    <a:pt x="286" y="0"/>
                    <a:pt x="1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8" name="Graphic 67" descr="Lightbulb and gear">
            <a:extLst>
              <a:ext uri="{FF2B5EF4-FFF2-40B4-BE49-F238E27FC236}">
                <a16:creationId xmlns:a16="http://schemas.microsoft.com/office/drawing/2014/main" id="{42439EAA-BE45-85D1-5E7E-6B62DE8A2F2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09061" y="2373291"/>
            <a:ext cx="662730" cy="662730"/>
          </a:xfrm>
          <a:prstGeom prst="rect">
            <a:avLst/>
          </a:prstGeom>
        </p:spPr>
      </p:pic>
      <p:grpSp>
        <p:nvGrpSpPr>
          <p:cNvPr id="86" name="Google Shape;346;p30">
            <a:extLst>
              <a:ext uri="{FF2B5EF4-FFF2-40B4-BE49-F238E27FC236}">
                <a16:creationId xmlns:a16="http://schemas.microsoft.com/office/drawing/2014/main" id="{18B18717-6FA7-9A64-9C8A-2D8FB3904641}"/>
              </a:ext>
            </a:extLst>
          </p:cNvPr>
          <p:cNvGrpSpPr/>
          <p:nvPr/>
        </p:nvGrpSpPr>
        <p:grpSpPr>
          <a:xfrm rot="2416211" flipH="1">
            <a:off x="-118008" y="2640690"/>
            <a:ext cx="1680556" cy="1942272"/>
            <a:chOff x="1224250" y="2447575"/>
            <a:chExt cx="596825" cy="701025"/>
          </a:xfrm>
        </p:grpSpPr>
        <p:sp>
          <p:nvSpPr>
            <p:cNvPr id="87" name="Google Shape;347;p30">
              <a:extLst>
                <a:ext uri="{FF2B5EF4-FFF2-40B4-BE49-F238E27FC236}">
                  <a16:creationId xmlns:a16="http://schemas.microsoft.com/office/drawing/2014/main" id="{B2B80ADC-6A0F-FB73-9B9E-106756EC3A70}"/>
                </a:ext>
              </a:extLst>
            </p:cNvPr>
            <p:cNvSpPr/>
            <p:nvPr/>
          </p:nvSpPr>
          <p:spPr>
            <a:xfrm>
              <a:off x="1676100" y="2447750"/>
              <a:ext cx="144975" cy="169700"/>
            </a:xfrm>
            <a:custGeom>
              <a:avLst/>
              <a:gdLst/>
              <a:ahLst/>
              <a:cxnLst/>
              <a:rect l="l" t="t" r="r" b="b"/>
              <a:pathLst>
                <a:path w="5799" h="6788" extrusionOk="0">
                  <a:moveTo>
                    <a:pt x="5525" y="1"/>
                  </a:moveTo>
                  <a:lnTo>
                    <a:pt x="0" y="6668"/>
                  </a:lnTo>
                  <a:lnTo>
                    <a:pt x="155" y="6787"/>
                  </a:lnTo>
                  <a:cubicBezTo>
                    <a:pt x="155" y="6787"/>
                    <a:pt x="1750" y="6620"/>
                    <a:pt x="1965" y="6359"/>
                  </a:cubicBezTo>
                  <a:cubicBezTo>
                    <a:pt x="3334" y="4715"/>
                    <a:pt x="4274" y="3572"/>
                    <a:pt x="4405" y="3418"/>
                  </a:cubicBezTo>
                  <a:cubicBezTo>
                    <a:pt x="4751" y="3001"/>
                    <a:pt x="5798" y="203"/>
                    <a:pt x="5525" y="1"/>
                  </a:cubicBezTo>
                  <a:close/>
                </a:path>
              </a:pathLst>
            </a:custGeom>
            <a:solidFill>
              <a:srgbClr val="B4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48;p30">
              <a:extLst>
                <a:ext uri="{FF2B5EF4-FFF2-40B4-BE49-F238E27FC236}">
                  <a16:creationId xmlns:a16="http://schemas.microsoft.com/office/drawing/2014/main" id="{24D0602C-447D-FC5A-6281-F9193933B1B5}"/>
                </a:ext>
              </a:extLst>
            </p:cNvPr>
            <p:cNvSpPr/>
            <p:nvPr/>
          </p:nvSpPr>
          <p:spPr>
            <a:xfrm>
              <a:off x="1364750" y="2614150"/>
              <a:ext cx="336675" cy="392025"/>
            </a:xfrm>
            <a:custGeom>
              <a:avLst/>
              <a:gdLst/>
              <a:ahLst/>
              <a:cxnLst/>
              <a:rect l="l" t="t" r="r" b="b"/>
              <a:pathLst>
                <a:path w="13467" h="15681" extrusionOk="0">
                  <a:moveTo>
                    <a:pt x="12478" y="0"/>
                  </a:moveTo>
                  <a:lnTo>
                    <a:pt x="0" y="15026"/>
                  </a:lnTo>
                  <a:cubicBezTo>
                    <a:pt x="345" y="15347"/>
                    <a:pt x="774" y="15550"/>
                    <a:pt x="1203" y="15681"/>
                  </a:cubicBezTo>
                  <a:cubicBezTo>
                    <a:pt x="1715" y="15062"/>
                    <a:pt x="9061" y="6156"/>
                    <a:pt x="13466" y="846"/>
                  </a:cubicBezTo>
                  <a:lnTo>
                    <a:pt x="12609" y="131"/>
                  </a:lnTo>
                  <a:lnTo>
                    <a:pt x="12478" y="0"/>
                  </a:lnTo>
                  <a:close/>
                </a:path>
              </a:pathLst>
            </a:custGeom>
            <a:solidFill>
              <a:srgbClr val="B4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49;p30">
              <a:extLst>
                <a:ext uri="{FF2B5EF4-FFF2-40B4-BE49-F238E27FC236}">
                  <a16:creationId xmlns:a16="http://schemas.microsoft.com/office/drawing/2014/main" id="{C1F0CF70-036A-FF56-DF70-61024718510F}"/>
                </a:ext>
              </a:extLst>
            </p:cNvPr>
            <p:cNvSpPr/>
            <p:nvPr/>
          </p:nvSpPr>
          <p:spPr>
            <a:xfrm>
              <a:off x="1337050" y="2447575"/>
              <a:ext cx="477175" cy="542525"/>
            </a:xfrm>
            <a:custGeom>
              <a:avLst/>
              <a:gdLst/>
              <a:ahLst/>
              <a:cxnLst/>
              <a:rect l="l" t="t" r="r" b="b"/>
              <a:pathLst>
                <a:path w="19087" h="21701" extrusionOk="0">
                  <a:moveTo>
                    <a:pt x="19058" y="1"/>
                  </a:moveTo>
                  <a:cubicBezTo>
                    <a:pt x="18732" y="1"/>
                    <a:pt x="16227" y="1333"/>
                    <a:pt x="15884" y="1710"/>
                  </a:cubicBezTo>
                  <a:cubicBezTo>
                    <a:pt x="15384" y="2329"/>
                    <a:pt x="6168" y="13140"/>
                    <a:pt x="2073" y="17938"/>
                  </a:cubicBezTo>
                  <a:lnTo>
                    <a:pt x="2942" y="18605"/>
                  </a:lnTo>
                  <a:lnTo>
                    <a:pt x="1358" y="18784"/>
                  </a:lnTo>
                  <a:cubicBezTo>
                    <a:pt x="596" y="19665"/>
                    <a:pt x="25" y="20332"/>
                    <a:pt x="25" y="20332"/>
                  </a:cubicBezTo>
                  <a:lnTo>
                    <a:pt x="1" y="20355"/>
                  </a:lnTo>
                  <a:cubicBezTo>
                    <a:pt x="275" y="20808"/>
                    <a:pt x="620" y="21272"/>
                    <a:pt x="1096" y="21701"/>
                  </a:cubicBezTo>
                  <a:lnTo>
                    <a:pt x="13562" y="6675"/>
                  </a:lnTo>
                  <a:lnTo>
                    <a:pt x="19087" y="8"/>
                  </a:lnTo>
                  <a:cubicBezTo>
                    <a:pt x="19081" y="3"/>
                    <a:pt x="19071" y="1"/>
                    <a:pt x="19058" y="1"/>
                  </a:cubicBezTo>
                  <a:close/>
                </a:path>
              </a:pathLst>
            </a:custGeom>
            <a:solidFill>
              <a:srgbClr val="CCCE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50;p30">
              <a:extLst>
                <a:ext uri="{FF2B5EF4-FFF2-40B4-BE49-F238E27FC236}">
                  <a16:creationId xmlns:a16="http://schemas.microsoft.com/office/drawing/2014/main" id="{A41D8F28-1E5C-2787-E629-8F56114E9E99}"/>
                </a:ext>
              </a:extLst>
            </p:cNvPr>
            <p:cNvSpPr/>
            <p:nvPr/>
          </p:nvSpPr>
          <p:spPr>
            <a:xfrm>
              <a:off x="1293900" y="2899300"/>
              <a:ext cx="174050" cy="133025"/>
            </a:xfrm>
            <a:custGeom>
              <a:avLst/>
              <a:gdLst/>
              <a:ahLst/>
              <a:cxnLst/>
              <a:rect l="l" t="t" r="r" b="b"/>
              <a:pathLst>
                <a:path w="6962" h="5321" extrusionOk="0">
                  <a:moveTo>
                    <a:pt x="405" y="0"/>
                  </a:moveTo>
                  <a:cubicBezTo>
                    <a:pt x="0" y="0"/>
                    <a:pt x="227" y="1715"/>
                    <a:pt x="1179" y="3191"/>
                  </a:cubicBezTo>
                  <a:cubicBezTo>
                    <a:pt x="1465" y="3620"/>
                    <a:pt x="1810" y="4037"/>
                    <a:pt x="2227" y="4382"/>
                  </a:cubicBezTo>
                  <a:cubicBezTo>
                    <a:pt x="2584" y="4679"/>
                    <a:pt x="3001" y="4906"/>
                    <a:pt x="3429" y="5049"/>
                  </a:cubicBezTo>
                  <a:cubicBezTo>
                    <a:pt x="3991" y="5244"/>
                    <a:pt x="4573" y="5320"/>
                    <a:pt x="5098" y="5320"/>
                  </a:cubicBezTo>
                  <a:cubicBezTo>
                    <a:pt x="6144" y="5320"/>
                    <a:pt x="6962" y="5016"/>
                    <a:pt x="6930" y="4739"/>
                  </a:cubicBezTo>
                  <a:cubicBezTo>
                    <a:pt x="6894" y="4406"/>
                    <a:pt x="5394" y="4703"/>
                    <a:pt x="4037" y="4287"/>
                  </a:cubicBezTo>
                  <a:cubicBezTo>
                    <a:pt x="3608" y="4156"/>
                    <a:pt x="3179" y="3953"/>
                    <a:pt x="2834" y="3656"/>
                  </a:cubicBezTo>
                  <a:cubicBezTo>
                    <a:pt x="2358" y="3215"/>
                    <a:pt x="2013" y="2763"/>
                    <a:pt x="1751" y="2298"/>
                  </a:cubicBezTo>
                  <a:cubicBezTo>
                    <a:pt x="1048" y="1108"/>
                    <a:pt x="893" y="0"/>
                    <a:pt x="405" y="0"/>
                  </a:cubicBezTo>
                  <a:close/>
                </a:path>
              </a:pathLst>
            </a:custGeom>
            <a:solidFill>
              <a:srgbClr val="C7A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51;p30">
              <a:extLst>
                <a:ext uri="{FF2B5EF4-FFF2-40B4-BE49-F238E27FC236}">
                  <a16:creationId xmlns:a16="http://schemas.microsoft.com/office/drawing/2014/main" id="{0DFB6B06-BF49-DE2D-2FDB-BB9084C64712}"/>
                </a:ext>
              </a:extLst>
            </p:cNvPr>
            <p:cNvSpPr/>
            <p:nvPr/>
          </p:nvSpPr>
          <p:spPr>
            <a:xfrm>
              <a:off x="1244775" y="2978175"/>
              <a:ext cx="134875" cy="149450"/>
            </a:xfrm>
            <a:custGeom>
              <a:avLst/>
              <a:gdLst/>
              <a:ahLst/>
              <a:cxnLst/>
              <a:rect l="l" t="t" r="r" b="b"/>
              <a:pathLst>
                <a:path w="5395" h="5978" extrusionOk="0">
                  <a:moveTo>
                    <a:pt x="3144" y="0"/>
                  </a:moveTo>
                  <a:lnTo>
                    <a:pt x="25" y="4930"/>
                  </a:lnTo>
                  <a:lnTo>
                    <a:pt x="1" y="4942"/>
                  </a:lnTo>
                  <a:cubicBezTo>
                    <a:pt x="156" y="5108"/>
                    <a:pt x="370" y="5299"/>
                    <a:pt x="620" y="5513"/>
                  </a:cubicBezTo>
                  <a:cubicBezTo>
                    <a:pt x="870" y="5715"/>
                    <a:pt x="1073" y="5870"/>
                    <a:pt x="1239" y="5977"/>
                  </a:cubicBezTo>
                  <a:lnTo>
                    <a:pt x="5394" y="1894"/>
                  </a:lnTo>
                  <a:cubicBezTo>
                    <a:pt x="4966" y="1751"/>
                    <a:pt x="4549" y="1524"/>
                    <a:pt x="4192" y="1191"/>
                  </a:cubicBezTo>
                  <a:cubicBezTo>
                    <a:pt x="3775" y="870"/>
                    <a:pt x="3430" y="429"/>
                    <a:pt x="3144" y="0"/>
                  </a:cubicBezTo>
                  <a:close/>
                </a:path>
              </a:pathLst>
            </a:custGeom>
            <a:solidFill>
              <a:srgbClr val="323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52;p30">
              <a:extLst>
                <a:ext uri="{FF2B5EF4-FFF2-40B4-BE49-F238E27FC236}">
                  <a16:creationId xmlns:a16="http://schemas.microsoft.com/office/drawing/2014/main" id="{53615769-E61F-1E5C-BC70-0B2070BF3D41}"/>
                </a:ext>
              </a:extLst>
            </p:cNvPr>
            <p:cNvSpPr/>
            <p:nvPr/>
          </p:nvSpPr>
          <p:spPr>
            <a:xfrm>
              <a:off x="1321875" y="2978775"/>
              <a:ext cx="57775" cy="57175"/>
            </a:xfrm>
            <a:custGeom>
              <a:avLst/>
              <a:gdLst/>
              <a:ahLst/>
              <a:cxnLst/>
              <a:rect l="l" t="t" r="r" b="b"/>
              <a:pathLst>
                <a:path w="2311" h="2287" extrusionOk="0">
                  <a:moveTo>
                    <a:pt x="60" y="0"/>
                  </a:moveTo>
                  <a:lnTo>
                    <a:pt x="1" y="96"/>
                  </a:lnTo>
                  <a:cubicBezTo>
                    <a:pt x="263" y="1036"/>
                    <a:pt x="953" y="1870"/>
                    <a:pt x="1882" y="2286"/>
                  </a:cubicBezTo>
                  <a:lnTo>
                    <a:pt x="2310" y="1858"/>
                  </a:lnTo>
                  <a:cubicBezTo>
                    <a:pt x="1882" y="1703"/>
                    <a:pt x="1465" y="1489"/>
                    <a:pt x="1108" y="1191"/>
                  </a:cubicBezTo>
                  <a:cubicBezTo>
                    <a:pt x="691" y="846"/>
                    <a:pt x="346" y="429"/>
                    <a:pt x="60" y="0"/>
                  </a:cubicBezTo>
                  <a:close/>
                </a:path>
              </a:pathLst>
            </a:custGeom>
            <a:solidFill>
              <a:srgbClr val="65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53;p30">
              <a:extLst>
                <a:ext uri="{FF2B5EF4-FFF2-40B4-BE49-F238E27FC236}">
                  <a16:creationId xmlns:a16="http://schemas.microsoft.com/office/drawing/2014/main" id="{B248B70E-C9E2-AC38-98DC-2D2FFCBD4018}"/>
                </a:ext>
              </a:extLst>
            </p:cNvPr>
            <p:cNvSpPr/>
            <p:nvPr/>
          </p:nvSpPr>
          <p:spPr>
            <a:xfrm>
              <a:off x="1244500" y="2981150"/>
              <a:ext cx="123850" cy="146775"/>
            </a:xfrm>
            <a:custGeom>
              <a:avLst/>
              <a:gdLst/>
              <a:ahLst/>
              <a:cxnLst/>
              <a:rect l="l" t="t" r="r" b="b"/>
              <a:pathLst>
                <a:path w="4954" h="5871" extrusionOk="0">
                  <a:moveTo>
                    <a:pt x="3084" y="1"/>
                  </a:moveTo>
                  <a:lnTo>
                    <a:pt x="12" y="4823"/>
                  </a:lnTo>
                  <a:lnTo>
                    <a:pt x="0" y="4846"/>
                  </a:lnTo>
                  <a:cubicBezTo>
                    <a:pt x="167" y="5001"/>
                    <a:pt x="357" y="5204"/>
                    <a:pt x="607" y="5406"/>
                  </a:cubicBezTo>
                  <a:cubicBezTo>
                    <a:pt x="869" y="5620"/>
                    <a:pt x="1072" y="5763"/>
                    <a:pt x="1238" y="5870"/>
                  </a:cubicBezTo>
                  <a:lnTo>
                    <a:pt x="4953" y="2203"/>
                  </a:lnTo>
                  <a:cubicBezTo>
                    <a:pt x="4048" y="1775"/>
                    <a:pt x="3358" y="941"/>
                    <a:pt x="3084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54;p30">
              <a:extLst>
                <a:ext uri="{FF2B5EF4-FFF2-40B4-BE49-F238E27FC236}">
                  <a16:creationId xmlns:a16="http://schemas.microsoft.com/office/drawing/2014/main" id="{0822EC25-2278-8264-A064-1FFDF9BA3D84}"/>
                </a:ext>
              </a:extLst>
            </p:cNvPr>
            <p:cNvSpPr/>
            <p:nvPr/>
          </p:nvSpPr>
          <p:spPr>
            <a:xfrm>
              <a:off x="1224250" y="3090475"/>
              <a:ext cx="64900" cy="58125"/>
            </a:xfrm>
            <a:custGeom>
              <a:avLst/>
              <a:gdLst/>
              <a:ahLst/>
              <a:cxnLst/>
              <a:rect l="l" t="t" r="r" b="b"/>
              <a:pathLst>
                <a:path w="2596" h="2325" extrusionOk="0">
                  <a:moveTo>
                    <a:pt x="369" y="1"/>
                  </a:moveTo>
                  <a:cubicBezTo>
                    <a:pt x="356" y="1"/>
                    <a:pt x="345" y="4"/>
                    <a:pt x="334" y="9"/>
                  </a:cubicBezTo>
                  <a:cubicBezTo>
                    <a:pt x="203" y="80"/>
                    <a:pt x="0" y="1819"/>
                    <a:pt x="453" y="2188"/>
                  </a:cubicBezTo>
                  <a:cubicBezTo>
                    <a:pt x="566" y="2286"/>
                    <a:pt x="756" y="2325"/>
                    <a:pt x="977" y="2325"/>
                  </a:cubicBezTo>
                  <a:cubicBezTo>
                    <a:pt x="1640" y="2325"/>
                    <a:pt x="2587" y="1977"/>
                    <a:pt x="2596" y="1843"/>
                  </a:cubicBezTo>
                  <a:cubicBezTo>
                    <a:pt x="2596" y="1724"/>
                    <a:pt x="2441" y="1640"/>
                    <a:pt x="2096" y="1426"/>
                  </a:cubicBezTo>
                  <a:cubicBezTo>
                    <a:pt x="1929" y="1295"/>
                    <a:pt x="1727" y="1152"/>
                    <a:pt x="1465" y="962"/>
                  </a:cubicBezTo>
                  <a:cubicBezTo>
                    <a:pt x="1215" y="747"/>
                    <a:pt x="1024" y="557"/>
                    <a:pt x="858" y="390"/>
                  </a:cubicBezTo>
                  <a:cubicBezTo>
                    <a:pt x="605" y="158"/>
                    <a:pt x="464" y="1"/>
                    <a:pt x="369" y="1"/>
                  </a:cubicBezTo>
                  <a:close/>
                </a:path>
              </a:pathLst>
            </a:custGeom>
            <a:solidFill>
              <a:srgbClr val="E7C6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55;p30">
              <a:extLst>
                <a:ext uri="{FF2B5EF4-FFF2-40B4-BE49-F238E27FC236}">
                  <a16:creationId xmlns:a16="http://schemas.microsoft.com/office/drawing/2014/main" id="{490C8513-642F-6583-DF24-DEF0A0D67CB4}"/>
                </a:ext>
              </a:extLst>
            </p:cNvPr>
            <p:cNvSpPr/>
            <p:nvPr/>
          </p:nvSpPr>
          <p:spPr>
            <a:xfrm>
              <a:off x="1313550" y="2997225"/>
              <a:ext cx="49125" cy="43175"/>
            </a:xfrm>
            <a:custGeom>
              <a:avLst/>
              <a:gdLst/>
              <a:ahLst/>
              <a:cxnLst/>
              <a:rect l="l" t="t" r="r" b="b"/>
              <a:pathLst>
                <a:path w="1965" h="1727" extrusionOk="0">
                  <a:moveTo>
                    <a:pt x="12" y="0"/>
                  </a:moveTo>
                  <a:cubicBezTo>
                    <a:pt x="0" y="0"/>
                    <a:pt x="0" y="12"/>
                    <a:pt x="0" y="36"/>
                  </a:cubicBezTo>
                  <a:cubicBezTo>
                    <a:pt x="0" y="36"/>
                    <a:pt x="12" y="72"/>
                    <a:pt x="36" y="131"/>
                  </a:cubicBezTo>
                  <a:cubicBezTo>
                    <a:pt x="72" y="191"/>
                    <a:pt x="119" y="286"/>
                    <a:pt x="191" y="393"/>
                  </a:cubicBezTo>
                  <a:cubicBezTo>
                    <a:pt x="250" y="489"/>
                    <a:pt x="334" y="608"/>
                    <a:pt x="441" y="727"/>
                  </a:cubicBezTo>
                  <a:cubicBezTo>
                    <a:pt x="548" y="846"/>
                    <a:pt x="667" y="965"/>
                    <a:pt x="786" y="1072"/>
                  </a:cubicBezTo>
                  <a:cubicBezTo>
                    <a:pt x="905" y="1179"/>
                    <a:pt x="1036" y="1286"/>
                    <a:pt x="1167" y="1370"/>
                  </a:cubicBezTo>
                  <a:cubicBezTo>
                    <a:pt x="1227" y="1417"/>
                    <a:pt x="1310" y="1465"/>
                    <a:pt x="1370" y="1489"/>
                  </a:cubicBezTo>
                  <a:lnTo>
                    <a:pt x="1548" y="1584"/>
                  </a:lnTo>
                  <a:cubicBezTo>
                    <a:pt x="1667" y="1644"/>
                    <a:pt x="1751" y="1667"/>
                    <a:pt x="1822" y="1703"/>
                  </a:cubicBezTo>
                  <a:cubicBezTo>
                    <a:pt x="1881" y="1715"/>
                    <a:pt x="1929" y="1727"/>
                    <a:pt x="1929" y="1727"/>
                  </a:cubicBezTo>
                  <a:cubicBezTo>
                    <a:pt x="1929" y="1727"/>
                    <a:pt x="1941" y="1727"/>
                    <a:pt x="1941" y="1715"/>
                  </a:cubicBezTo>
                  <a:cubicBezTo>
                    <a:pt x="1965" y="1703"/>
                    <a:pt x="1965" y="1679"/>
                    <a:pt x="1941" y="1679"/>
                  </a:cubicBezTo>
                  <a:cubicBezTo>
                    <a:pt x="1941" y="1679"/>
                    <a:pt x="1905" y="1655"/>
                    <a:pt x="1846" y="1620"/>
                  </a:cubicBezTo>
                  <a:cubicBezTo>
                    <a:pt x="1798" y="1608"/>
                    <a:pt x="1762" y="1596"/>
                    <a:pt x="1727" y="1560"/>
                  </a:cubicBezTo>
                  <a:cubicBezTo>
                    <a:pt x="1691" y="1536"/>
                    <a:pt x="1631" y="1501"/>
                    <a:pt x="1584" y="1477"/>
                  </a:cubicBezTo>
                  <a:cubicBezTo>
                    <a:pt x="1489" y="1429"/>
                    <a:pt x="1370" y="1346"/>
                    <a:pt x="1250" y="1251"/>
                  </a:cubicBezTo>
                  <a:cubicBezTo>
                    <a:pt x="1108" y="1167"/>
                    <a:pt x="989" y="1060"/>
                    <a:pt x="869" y="953"/>
                  </a:cubicBezTo>
                  <a:cubicBezTo>
                    <a:pt x="750" y="846"/>
                    <a:pt x="631" y="727"/>
                    <a:pt x="536" y="632"/>
                  </a:cubicBezTo>
                  <a:cubicBezTo>
                    <a:pt x="441" y="512"/>
                    <a:pt x="334" y="405"/>
                    <a:pt x="262" y="310"/>
                  </a:cubicBezTo>
                  <a:cubicBezTo>
                    <a:pt x="96" y="13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56;p30">
              <a:extLst>
                <a:ext uri="{FF2B5EF4-FFF2-40B4-BE49-F238E27FC236}">
                  <a16:creationId xmlns:a16="http://schemas.microsoft.com/office/drawing/2014/main" id="{5846773F-E123-FE6C-A931-644A49E61480}"/>
                </a:ext>
              </a:extLst>
            </p:cNvPr>
            <p:cNvSpPr/>
            <p:nvPr/>
          </p:nvSpPr>
          <p:spPr>
            <a:xfrm>
              <a:off x="1286150" y="3037700"/>
              <a:ext cx="42000" cy="36775"/>
            </a:xfrm>
            <a:custGeom>
              <a:avLst/>
              <a:gdLst/>
              <a:ahLst/>
              <a:cxnLst/>
              <a:rect l="l" t="t" r="r" b="b"/>
              <a:pathLst>
                <a:path w="1680" h="1471" extrusionOk="0">
                  <a:moveTo>
                    <a:pt x="13" y="1"/>
                  </a:moveTo>
                  <a:cubicBezTo>
                    <a:pt x="1" y="1"/>
                    <a:pt x="1" y="13"/>
                    <a:pt x="1" y="36"/>
                  </a:cubicBezTo>
                  <a:cubicBezTo>
                    <a:pt x="1" y="36"/>
                    <a:pt x="60" y="156"/>
                    <a:pt x="180" y="334"/>
                  </a:cubicBezTo>
                  <a:cubicBezTo>
                    <a:pt x="215" y="370"/>
                    <a:pt x="251" y="417"/>
                    <a:pt x="287" y="465"/>
                  </a:cubicBezTo>
                  <a:cubicBezTo>
                    <a:pt x="310" y="525"/>
                    <a:pt x="358" y="572"/>
                    <a:pt x="406" y="608"/>
                  </a:cubicBezTo>
                  <a:cubicBezTo>
                    <a:pt x="453" y="656"/>
                    <a:pt x="489" y="715"/>
                    <a:pt x="537" y="763"/>
                  </a:cubicBezTo>
                  <a:cubicBezTo>
                    <a:pt x="584" y="810"/>
                    <a:pt x="644" y="846"/>
                    <a:pt x="691" y="894"/>
                  </a:cubicBezTo>
                  <a:cubicBezTo>
                    <a:pt x="787" y="1001"/>
                    <a:pt x="906" y="1072"/>
                    <a:pt x="1013" y="1144"/>
                  </a:cubicBezTo>
                  <a:cubicBezTo>
                    <a:pt x="1132" y="1227"/>
                    <a:pt x="1239" y="1287"/>
                    <a:pt x="1323" y="1322"/>
                  </a:cubicBezTo>
                  <a:cubicBezTo>
                    <a:pt x="1525" y="1418"/>
                    <a:pt x="1656" y="1465"/>
                    <a:pt x="1656" y="1465"/>
                  </a:cubicBezTo>
                  <a:cubicBezTo>
                    <a:pt x="1656" y="1469"/>
                    <a:pt x="1657" y="1470"/>
                    <a:pt x="1659" y="1470"/>
                  </a:cubicBezTo>
                  <a:cubicBezTo>
                    <a:pt x="1662" y="1470"/>
                    <a:pt x="1668" y="1465"/>
                    <a:pt x="1668" y="1465"/>
                  </a:cubicBezTo>
                  <a:cubicBezTo>
                    <a:pt x="1680" y="1441"/>
                    <a:pt x="1680" y="1429"/>
                    <a:pt x="1668" y="1429"/>
                  </a:cubicBezTo>
                  <a:cubicBezTo>
                    <a:pt x="1668" y="1429"/>
                    <a:pt x="1561" y="1358"/>
                    <a:pt x="1382" y="1251"/>
                  </a:cubicBezTo>
                  <a:cubicBezTo>
                    <a:pt x="1299" y="1191"/>
                    <a:pt x="1203" y="1120"/>
                    <a:pt x="1108" y="1048"/>
                  </a:cubicBezTo>
                  <a:cubicBezTo>
                    <a:pt x="1061" y="1013"/>
                    <a:pt x="1001" y="965"/>
                    <a:pt x="953" y="929"/>
                  </a:cubicBezTo>
                  <a:cubicBezTo>
                    <a:pt x="906" y="882"/>
                    <a:pt x="846" y="834"/>
                    <a:pt x="811" y="787"/>
                  </a:cubicBezTo>
                  <a:cubicBezTo>
                    <a:pt x="763" y="751"/>
                    <a:pt x="703" y="703"/>
                    <a:pt x="656" y="656"/>
                  </a:cubicBezTo>
                  <a:lnTo>
                    <a:pt x="525" y="525"/>
                  </a:lnTo>
                  <a:cubicBezTo>
                    <a:pt x="465" y="477"/>
                    <a:pt x="441" y="429"/>
                    <a:pt x="394" y="394"/>
                  </a:cubicBezTo>
                  <a:cubicBezTo>
                    <a:pt x="346" y="346"/>
                    <a:pt x="299" y="322"/>
                    <a:pt x="275" y="275"/>
                  </a:cubicBezTo>
                  <a:cubicBezTo>
                    <a:pt x="215" y="203"/>
                    <a:pt x="156" y="132"/>
                    <a:pt x="108" y="96"/>
                  </a:cubicBezTo>
                  <a:cubicBezTo>
                    <a:pt x="84" y="48"/>
                    <a:pt x="49" y="25"/>
                    <a:pt x="49" y="25"/>
                  </a:cubicBezTo>
                  <a:cubicBezTo>
                    <a:pt x="37" y="25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57;p30">
              <a:extLst>
                <a:ext uri="{FF2B5EF4-FFF2-40B4-BE49-F238E27FC236}">
                  <a16:creationId xmlns:a16="http://schemas.microsoft.com/office/drawing/2014/main" id="{6A119925-CC52-1118-3D09-E90DD2AB9A42}"/>
                </a:ext>
              </a:extLst>
            </p:cNvPr>
            <p:cNvSpPr/>
            <p:nvPr/>
          </p:nvSpPr>
          <p:spPr>
            <a:xfrm>
              <a:off x="1272475" y="3059500"/>
              <a:ext cx="39000" cy="33125"/>
            </a:xfrm>
            <a:custGeom>
              <a:avLst/>
              <a:gdLst/>
              <a:ahLst/>
              <a:cxnLst/>
              <a:rect l="l" t="t" r="r" b="b"/>
              <a:pathLst>
                <a:path w="1560" h="1325" extrusionOk="0">
                  <a:moveTo>
                    <a:pt x="40" y="1"/>
                  </a:moveTo>
                  <a:cubicBezTo>
                    <a:pt x="33" y="1"/>
                    <a:pt x="24" y="4"/>
                    <a:pt x="12" y="10"/>
                  </a:cubicBezTo>
                  <a:cubicBezTo>
                    <a:pt x="0" y="10"/>
                    <a:pt x="0" y="22"/>
                    <a:pt x="0" y="46"/>
                  </a:cubicBezTo>
                  <a:cubicBezTo>
                    <a:pt x="0" y="46"/>
                    <a:pt x="12" y="69"/>
                    <a:pt x="48" y="117"/>
                  </a:cubicBezTo>
                  <a:cubicBezTo>
                    <a:pt x="72" y="165"/>
                    <a:pt x="119" y="236"/>
                    <a:pt x="179" y="307"/>
                  </a:cubicBezTo>
                  <a:cubicBezTo>
                    <a:pt x="191" y="355"/>
                    <a:pt x="238" y="379"/>
                    <a:pt x="262" y="427"/>
                  </a:cubicBezTo>
                  <a:cubicBezTo>
                    <a:pt x="310" y="474"/>
                    <a:pt x="346" y="522"/>
                    <a:pt x="381" y="557"/>
                  </a:cubicBezTo>
                  <a:lnTo>
                    <a:pt x="524" y="700"/>
                  </a:lnTo>
                  <a:cubicBezTo>
                    <a:pt x="548" y="736"/>
                    <a:pt x="607" y="772"/>
                    <a:pt x="655" y="808"/>
                  </a:cubicBezTo>
                  <a:cubicBezTo>
                    <a:pt x="738" y="903"/>
                    <a:pt x="846" y="962"/>
                    <a:pt x="953" y="1034"/>
                  </a:cubicBezTo>
                  <a:cubicBezTo>
                    <a:pt x="1000" y="1069"/>
                    <a:pt x="1060" y="1093"/>
                    <a:pt x="1096" y="1129"/>
                  </a:cubicBezTo>
                  <a:cubicBezTo>
                    <a:pt x="1143" y="1153"/>
                    <a:pt x="1191" y="1165"/>
                    <a:pt x="1238" y="1200"/>
                  </a:cubicBezTo>
                  <a:cubicBezTo>
                    <a:pt x="1417" y="1272"/>
                    <a:pt x="1536" y="1319"/>
                    <a:pt x="1536" y="1319"/>
                  </a:cubicBezTo>
                  <a:cubicBezTo>
                    <a:pt x="1536" y="1323"/>
                    <a:pt x="1537" y="1325"/>
                    <a:pt x="1539" y="1325"/>
                  </a:cubicBezTo>
                  <a:cubicBezTo>
                    <a:pt x="1543" y="1325"/>
                    <a:pt x="1548" y="1319"/>
                    <a:pt x="1548" y="1319"/>
                  </a:cubicBezTo>
                  <a:cubicBezTo>
                    <a:pt x="1560" y="1308"/>
                    <a:pt x="1560" y="1284"/>
                    <a:pt x="1548" y="1284"/>
                  </a:cubicBezTo>
                  <a:cubicBezTo>
                    <a:pt x="1548" y="1284"/>
                    <a:pt x="1441" y="1212"/>
                    <a:pt x="1298" y="1105"/>
                  </a:cubicBezTo>
                  <a:cubicBezTo>
                    <a:pt x="1215" y="1046"/>
                    <a:pt x="1131" y="986"/>
                    <a:pt x="1036" y="915"/>
                  </a:cubicBezTo>
                  <a:cubicBezTo>
                    <a:pt x="953" y="843"/>
                    <a:pt x="846" y="784"/>
                    <a:pt x="762" y="688"/>
                  </a:cubicBezTo>
                  <a:cubicBezTo>
                    <a:pt x="715" y="653"/>
                    <a:pt x="667" y="617"/>
                    <a:pt x="619" y="569"/>
                  </a:cubicBezTo>
                  <a:cubicBezTo>
                    <a:pt x="584" y="534"/>
                    <a:pt x="536" y="498"/>
                    <a:pt x="488" y="450"/>
                  </a:cubicBezTo>
                  <a:cubicBezTo>
                    <a:pt x="441" y="415"/>
                    <a:pt x="417" y="367"/>
                    <a:pt x="369" y="343"/>
                  </a:cubicBezTo>
                  <a:cubicBezTo>
                    <a:pt x="322" y="307"/>
                    <a:pt x="298" y="260"/>
                    <a:pt x="262" y="236"/>
                  </a:cubicBezTo>
                  <a:cubicBezTo>
                    <a:pt x="203" y="153"/>
                    <a:pt x="143" y="117"/>
                    <a:pt x="119" y="69"/>
                  </a:cubicBezTo>
                  <a:cubicBezTo>
                    <a:pt x="72" y="46"/>
                    <a:pt x="60" y="10"/>
                    <a:pt x="60" y="10"/>
                  </a:cubicBezTo>
                  <a:cubicBezTo>
                    <a:pt x="54" y="4"/>
                    <a:pt x="48" y="1"/>
                    <a:pt x="40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58;p30">
              <a:extLst>
                <a:ext uri="{FF2B5EF4-FFF2-40B4-BE49-F238E27FC236}">
                  <a16:creationId xmlns:a16="http://schemas.microsoft.com/office/drawing/2014/main" id="{A98CC84D-8F39-EC0A-54F1-61D76F0CC007}"/>
                </a:ext>
              </a:extLst>
            </p:cNvPr>
            <p:cNvSpPr/>
            <p:nvPr/>
          </p:nvSpPr>
          <p:spPr>
            <a:xfrm>
              <a:off x="1256100" y="3085025"/>
              <a:ext cx="32775" cy="28450"/>
            </a:xfrm>
            <a:custGeom>
              <a:avLst/>
              <a:gdLst/>
              <a:ahLst/>
              <a:cxnLst/>
              <a:rect l="l" t="t" r="r" b="b"/>
              <a:pathLst>
                <a:path w="1311" h="1138" extrusionOk="0">
                  <a:moveTo>
                    <a:pt x="12" y="1"/>
                  </a:moveTo>
                  <a:cubicBezTo>
                    <a:pt x="0" y="1"/>
                    <a:pt x="0" y="13"/>
                    <a:pt x="0" y="37"/>
                  </a:cubicBezTo>
                  <a:lnTo>
                    <a:pt x="143" y="251"/>
                  </a:lnTo>
                  <a:cubicBezTo>
                    <a:pt x="191" y="310"/>
                    <a:pt x="250" y="394"/>
                    <a:pt x="322" y="465"/>
                  </a:cubicBezTo>
                  <a:cubicBezTo>
                    <a:pt x="381" y="537"/>
                    <a:pt x="465" y="632"/>
                    <a:pt x="548" y="691"/>
                  </a:cubicBezTo>
                  <a:cubicBezTo>
                    <a:pt x="643" y="763"/>
                    <a:pt x="727" y="822"/>
                    <a:pt x="798" y="882"/>
                  </a:cubicBezTo>
                  <a:cubicBezTo>
                    <a:pt x="834" y="906"/>
                    <a:pt x="881" y="929"/>
                    <a:pt x="917" y="953"/>
                  </a:cubicBezTo>
                  <a:cubicBezTo>
                    <a:pt x="965" y="965"/>
                    <a:pt x="1012" y="1001"/>
                    <a:pt x="1036" y="1013"/>
                  </a:cubicBezTo>
                  <a:cubicBezTo>
                    <a:pt x="1179" y="1084"/>
                    <a:pt x="1286" y="1132"/>
                    <a:pt x="1286" y="1132"/>
                  </a:cubicBezTo>
                  <a:cubicBezTo>
                    <a:pt x="1286" y="1136"/>
                    <a:pt x="1288" y="1137"/>
                    <a:pt x="1289" y="1137"/>
                  </a:cubicBezTo>
                  <a:cubicBezTo>
                    <a:pt x="1293" y="1137"/>
                    <a:pt x="1298" y="1132"/>
                    <a:pt x="1298" y="1132"/>
                  </a:cubicBezTo>
                  <a:cubicBezTo>
                    <a:pt x="1310" y="1120"/>
                    <a:pt x="1310" y="1108"/>
                    <a:pt x="1298" y="1108"/>
                  </a:cubicBezTo>
                  <a:cubicBezTo>
                    <a:pt x="1298" y="1108"/>
                    <a:pt x="1203" y="1025"/>
                    <a:pt x="1084" y="941"/>
                  </a:cubicBezTo>
                  <a:cubicBezTo>
                    <a:pt x="1060" y="906"/>
                    <a:pt x="1012" y="894"/>
                    <a:pt x="989" y="870"/>
                  </a:cubicBezTo>
                  <a:cubicBezTo>
                    <a:pt x="941" y="834"/>
                    <a:pt x="893" y="810"/>
                    <a:pt x="870" y="775"/>
                  </a:cubicBezTo>
                  <a:cubicBezTo>
                    <a:pt x="786" y="715"/>
                    <a:pt x="703" y="644"/>
                    <a:pt x="631" y="584"/>
                  </a:cubicBezTo>
                  <a:cubicBezTo>
                    <a:pt x="584" y="548"/>
                    <a:pt x="536" y="525"/>
                    <a:pt x="512" y="477"/>
                  </a:cubicBezTo>
                  <a:lnTo>
                    <a:pt x="405" y="370"/>
                  </a:lnTo>
                  <a:cubicBezTo>
                    <a:pt x="334" y="310"/>
                    <a:pt x="262" y="251"/>
                    <a:pt x="215" y="191"/>
                  </a:cubicBezTo>
                  <a:cubicBezTo>
                    <a:pt x="96" y="96"/>
                    <a:pt x="12" y="13"/>
                    <a:pt x="12" y="13"/>
                  </a:cubicBezTo>
                  <a:cubicBezTo>
                    <a:pt x="12" y="13"/>
                    <a:pt x="0" y="13"/>
                    <a:pt x="12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59;p30">
              <a:extLst>
                <a:ext uri="{FF2B5EF4-FFF2-40B4-BE49-F238E27FC236}">
                  <a16:creationId xmlns:a16="http://schemas.microsoft.com/office/drawing/2014/main" id="{AFDE254C-4FCE-66F3-6548-FCAA09901EA7}"/>
                </a:ext>
              </a:extLst>
            </p:cNvPr>
            <p:cNvSpPr/>
            <p:nvPr/>
          </p:nvSpPr>
          <p:spPr>
            <a:xfrm>
              <a:off x="1301050" y="3016650"/>
              <a:ext cx="45850" cy="39825"/>
            </a:xfrm>
            <a:custGeom>
              <a:avLst/>
              <a:gdLst/>
              <a:ahLst/>
              <a:cxnLst/>
              <a:rect l="l" t="t" r="r" b="b"/>
              <a:pathLst>
                <a:path w="1834" h="1593" extrusionOk="0">
                  <a:moveTo>
                    <a:pt x="31" y="0"/>
                  </a:moveTo>
                  <a:cubicBezTo>
                    <a:pt x="27" y="0"/>
                    <a:pt x="24" y="3"/>
                    <a:pt x="24" y="9"/>
                  </a:cubicBezTo>
                  <a:cubicBezTo>
                    <a:pt x="0" y="9"/>
                    <a:pt x="0" y="21"/>
                    <a:pt x="0" y="45"/>
                  </a:cubicBezTo>
                  <a:cubicBezTo>
                    <a:pt x="0" y="45"/>
                    <a:pt x="60" y="176"/>
                    <a:pt x="203" y="366"/>
                  </a:cubicBezTo>
                  <a:cubicBezTo>
                    <a:pt x="262" y="462"/>
                    <a:pt x="346" y="581"/>
                    <a:pt x="441" y="676"/>
                  </a:cubicBezTo>
                  <a:cubicBezTo>
                    <a:pt x="524" y="783"/>
                    <a:pt x="631" y="902"/>
                    <a:pt x="750" y="1009"/>
                  </a:cubicBezTo>
                  <a:cubicBezTo>
                    <a:pt x="869" y="1117"/>
                    <a:pt x="988" y="1200"/>
                    <a:pt x="1108" y="1295"/>
                  </a:cubicBezTo>
                  <a:cubicBezTo>
                    <a:pt x="1167" y="1319"/>
                    <a:pt x="1227" y="1367"/>
                    <a:pt x="1286" y="1390"/>
                  </a:cubicBezTo>
                  <a:cubicBezTo>
                    <a:pt x="1346" y="1426"/>
                    <a:pt x="1393" y="1450"/>
                    <a:pt x="1453" y="1486"/>
                  </a:cubicBezTo>
                  <a:cubicBezTo>
                    <a:pt x="1512" y="1509"/>
                    <a:pt x="1548" y="1533"/>
                    <a:pt x="1596" y="1545"/>
                  </a:cubicBezTo>
                  <a:cubicBezTo>
                    <a:pt x="1643" y="1557"/>
                    <a:pt x="1691" y="1557"/>
                    <a:pt x="1715" y="1569"/>
                  </a:cubicBezTo>
                  <a:cubicBezTo>
                    <a:pt x="1774" y="1593"/>
                    <a:pt x="1822" y="1593"/>
                    <a:pt x="1822" y="1593"/>
                  </a:cubicBezTo>
                  <a:cubicBezTo>
                    <a:pt x="1822" y="1593"/>
                    <a:pt x="1834" y="1593"/>
                    <a:pt x="1834" y="1569"/>
                  </a:cubicBezTo>
                  <a:cubicBezTo>
                    <a:pt x="1834" y="1557"/>
                    <a:pt x="1834" y="1545"/>
                    <a:pt x="1822" y="1545"/>
                  </a:cubicBezTo>
                  <a:lnTo>
                    <a:pt x="1727" y="1498"/>
                  </a:lnTo>
                  <a:cubicBezTo>
                    <a:pt x="1703" y="1486"/>
                    <a:pt x="1667" y="1486"/>
                    <a:pt x="1631" y="1450"/>
                  </a:cubicBezTo>
                  <a:cubicBezTo>
                    <a:pt x="1584" y="1426"/>
                    <a:pt x="1536" y="1414"/>
                    <a:pt x="1489" y="1379"/>
                  </a:cubicBezTo>
                  <a:cubicBezTo>
                    <a:pt x="1453" y="1355"/>
                    <a:pt x="1405" y="1319"/>
                    <a:pt x="1346" y="1295"/>
                  </a:cubicBezTo>
                  <a:cubicBezTo>
                    <a:pt x="1286" y="1248"/>
                    <a:pt x="1238" y="1212"/>
                    <a:pt x="1179" y="1176"/>
                  </a:cubicBezTo>
                  <a:cubicBezTo>
                    <a:pt x="1072" y="1081"/>
                    <a:pt x="953" y="998"/>
                    <a:pt x="857" y="890"/>
                  </a:cubicBezTo>
                  <a:cubicBezTo>
                    <a:pt x="738" y="783"/>
                    <a:pt x="631" y="676"/>
                    <a:pt x="536" y="581"/>
                  </a:cubicBezTo>
                  <a:cubicBezTo>
                    <a:pt x="453" y="474"/>
                    <a:pt x="357" y="378"/>
                    <a:pt x="286" y="295"/>
                  </a:cubicBezTo>
                  <a:cubicBezTo>
                    <a:pt x="143" y="128"/>
                    <a:pt x="48" y="9"/>
                    <a:pt x="48" y="9"/>
                  </a:cubicBezTo>
                  <a:cubicBezTo>
                    <a:pt x="42" y="3"/>
                    <a:pt x="36" y="0"/>
                    <a:pt x="31" y="0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60;p30">
              <a:extLst>
                <a:ext uri="{FF2B5EF4-FFF2-40B4-BE49-F238E27FC236}">
                  <a16:creationId xmlns:a16="http://schemas.microsoft.com/office/drawing/2014/main" id="{71878B88-5141-9AE3-FDA5-8D5BB3C63DA4}"/>
                </a:ext>
              </a:extLst>
            </p:cNvPr>
            <p:cNvSpPr/>
            <p:nvPr/>
          </p:nvSpPr>
          <p:spPr>
            <a:xfrm>
              <a:off x="1752600" y="2473375"/>
              <a:ext cx="39825" cy="18425"/>
            </a:xfrm>
            <a:custGeom>
              <a:avLst/>
              <a:gdLst/>
              <a:ahLst/>
              <a:cxnLst/>
              <a:rect l="l" t="t" r="r" b="b"/>
              <a:pathLst>
                <a:path w="1593" h="737" extrusionOk="0">
                  <a:moveTo>
                    <a:pt x="1321" y="0"/>
                  </a:moveTo>
                  <a:cubicBezTo>
                    <a:pt x="1302" y="0"/>
                    <a:pt x="1282" y="4"/>
                    <a:pt x="1262" y="11"/>
                  </a:cubicBezTo>
                  <a:cubicBezTo>
                    <a:pt x="1072" y="95"/>
                    <a:pt x="869" y="190"/>
                    <a:pt x="679" y="250"/>
                  </a:cubicBezTo>
                  <a:cubicBezTo>
                    <a:pt x="488" y="333"/>
                    <a:pt x="238" y="392"/>
                    <a:pt x="71" y="511"/>
                  </a:cubicBezTo>
                  <a:cubicBezTo>
                    <a:pt x="0" y="571"/>
                    <a:pt x="0" y="690"/>
                    <a:pt x="95" y="714"/>
                  </a:cubicBezTo>
                  <a:cubicBezTo>
                    <a:pt x="152" y="730"/>
                    <a:pt x="214" y="736"/>
                    <a:pt x="278" y="736"/>
                  </a:cubicBezTo>
                  <a:cubicBezTo>
                    <a:pt x="456" y="736"/>
                    <a:pt x="649" y="686"/>
                    <a:pt x="798" y="642"/>
                  </a:cubicBezTo>
                  <a:cubicBezTo>
                    <a:pt x="1024" y="583"/>
                    <a:pt x="1298" y="511"/>
                    <a:pt x="1464" y="357"/>
                  </a:cubicBezTo>
                  <a:cubicBezTo>
                    <a:pt x="1592" y="250"/>
                    <a:pt x="1482" y="0"/>
                    <a:pt x="13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61;p30">
              <a:extLst>
                <a:ext uri="{FF2B5EF4-FFF2-40B4-BE49-F238E27FC236}">
                  <a16:creationId xmlns:a16="http://schemas.microsoft.com/office/drawing/2014/main" id="{733A4A4C-D088-ED7B-75C9-3B0FF4596010}"/>
                </a:ext>
              </a:extLst>
            </p:cNvPr>
            <p:cNvSpPr/>
            <p:nvPr/>
          </p:nvSpPr>
          <p:spPr>
            <a:xfrm>
              <a:off x="1756150" y="2494800"/>
              <a:ext cx="24725" cy="13350"/>
            </a:xfrm>
            <a:custGeom>
              <a:avLst/>
              <a:gdLst/>
              <a:ahLst/>
              <a:cxnLst/>
              <a:rect l="l" t="t" r="r" b="b"/>
              <a:pathLst>
                <a:path w="989" h="534" extrusionOk="0">
                  <a:moveTo>
                    <a:pt x="732" y="1"/>
                  </a:moveTo>
                  <a:cubicBezTo>
                    <a:pt x="700" y="1"/>
                    <a:pt x="666" y="11"/>
                    <a:pt x="632" y="35"/>
                  </a:cubicBezTo>
                  <a:cubicBezTo>
                    <a:pt x="537" y="95"/>
                    <a:pt x="453" y="155"/>
                    <a:pt x="334" y="202"/>
                  </a:cubicBezTo>
                  <a:cubicBezTo>
                    <a:pt x="287" y="214"/>
                    <a:pt x="227" y="250"/>
                    <a:pt x="179" y="274"/>
                  </a:cubicBezTo>
                  <a:cubicBezTo>
                    <a:pt x="132" y="309"/>
                    <a:pt x="60" y="393"/>
                    <a:pt x="13" y="393"/>
                  </a:cubicBezTo>
                  <a:cubicBezTo>
                    <a:pt x="1" y="393"/>
                    <a:pt x="1" y="428"/>
                    <a:pt x="13" y="428"/>
                  </a:cubicBezTo>
                  <a:cubicBezTo>
                    <a:pt x="72" y="428"/>
                    <a:pt x="120" y="500"/>
                    <a:pt x="168" y="512"/>
                  </a:cubicBezTo>
                  <a:cubicBezTo>
                    <a:pt x="209" y="520"/>
                    <a:pt x="250" y="534"/>
                    <a:pt x="295" y="534"/>
                  </a:cubicBezTo>
                  <a:cubicBezTo>
                    <a:pt x="315" y="534"/>
                    <a:pt x="336" y="531"/>
                    <a:pt x="358" y="524"/>
                  </a:cubicBezTo>
                  <a:cubicBezTo>
                    <a:pt x="513" y="512"/>
                    <a:pt x="691" y="464"/>
                    <a:pt x="811" y="381"/>
                  </a:cubicBezTo>
                  <a:cubicBezTo>
                    <a:pt x="988" y="252"/>
                    <a:pt x="887" y="1"/>
                    <a:pt x="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62;p30">
              <a:extLst>
                <a:ext uri="{FF2B5EF4-FFF2-40B4-BE49-F238E27FC236}">
                  <a16:creationId xmlns:a16="http://schemas.microsoft.com/office/drawing/2014/main" id="{07F72463-9FE9-C603-4F2C-E87F695237CE}"/>
                </a:ext>
              </a:extLst>
            </p:cNvPr>
            <p:cNvSpPr/>
            <p:nvPr/>
          </p:nvSpPr>
          <p:spPr>
            <a:xfrm>
              <a:off x="1303425" y="2905950"/>
              <a:ext cx="14675" cy="24675"/>
            </a:xfrm>
            <a:custGeom>
              <a:avLst/>
              <a:gdLst/>
              <a:ahLst/>
              <a:cxnLst/>
              <a:rect l="l" t="t" r="r" b="b"/>
              <a:pathLst>
                <a:path w="587" h="987" extrusionOk="0">
                  <a:moveTo>
                    <a:pt x="79" y="0"/>
                  </a:moveTo>
                  <a:cubicBezTo>
                    <a:pt x="66" y="0"/>
                    <a:pt x="55" y="6"/>
                    <a:pt x="48" y="20"/>
                  </a:cubicBezTo>
                  <a:cubicBezTo>
                    <a:pt x="0" y="306"/>
                    <a:pt x="108" y="615"/>
                    <a:pt x="203" y="865"/>
                  </a:cubicBezTo>
                  <a:cubicBezTo>
                    <a:pt x="241" y="951"/>
                    <a:pt x="314" y="987"/>
                    <a:pt x="384" y="987"/>
                  </a:cubicBezTo>
                  <a:cubicBezTo>
                    <a:pt x="490" y="987"/>
                    <a:pt x="586" y="904"/>
                    <a:pt x="536" y="782"/>
                  </a:cubicBezTo>
                  <a:cubicBezTo>
                    <a:pt x="429" y="508"/>
                    <a:pt x="322" y="187"/>
                    <a:pt x="108" y="8"/>
                  </a:cubicBezTo>
                  <a:cubicBezTo>
                    <a:pt x="98" y="3"/>
                    <a:pt x="88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63;p30">
              <a:extLst>
                <a:ext uri="{FF2B5EF4-FFF2-40B4-BE49-F238E27FC236}">
                  <a16:creationId xmlns:a16="http://schemas.microsoft.com/office/drawing/2014/main" id="{2D5F2B7B-07F0-C95A-C1AC-E157CF127838}"/>
                </a:ext>
              </a:extLst>
            </p:cNvPr>
            <p:cNvSpPr/>
            <p:nvPr/>
          </p:nvSpPr>
          <p:spPr>
            <a:xfrm>
              <a:off x="1316825" y="2937700"/>
              <a:ext cx="7150" cy="5675"/>
            </a:xfrm>
            <a:custGeom>
              <a:avLst/>
              <a:gdLst/>
              <a:ahLst/>
              <a:cxnLst/>
              <a:rect l="l" t="t" r="r" b="b"/>
              <a:pathLst>
                <a:path w="286" h="227" extrusionOk="0">
                  <a:moveTo>
                    <a:pt x="131" y="0"/>
                  </a:moveTo>
                  <a:cubicBezTo>
                    <a:pt x="0" y="0"/>
                    <a:pt x="0" y="226"/>
                    <a:pt x="131" y="226"/>
                  </a:cubicBezTo>
                  <a:cubicBezTo>
                    <a:pt x="262" y="226"/>
                    <a:pt x="286" y="0"/>
                    <a:pt x="1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04" name="Google Shape;1503;p48">
            <a:extLst>
              <a:ext uri="{FF2B5EF4-FFF2-40B4-BE49-F238E27FC236}">
                <a16:creationId xmlns:a16="http://schemas.microsoft.com/office/drawing/2014/main" id="{0BE74DD8-1263-A3FA-B582-881656569BB6}"/>
              </a:ext>
            </a:extLst>
          </p:cNvPr>
          <p:cNvCxnSpPr/>
          <p:nvPr/>
        </p:nvCxnSpPr>
        <p:spPr>
          <a:xfrm>
            <a:off x="2394225" y="1813616"/>
            <a:ext cx="2149200" cy="177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47" name="Rectangle 46">
            <a:extLst>
              <a:ext uri="{FF2B5EF4-FFF2-40B4-BE49-F238E27FC236}">
                <a16:creationId xmlns:a16="http://schemas.microsoft.com/office/drawing/2014/main" id="{59EF2E05-926C-3C13-7069-935D50230E9A}"/>
              </a:ext>
            </a:extLst>
          </p:cNvPr>
          <p:cNvSpPr/>
          <p:nvPr/>
        </p:nvSpPr>
        <p:spPr>
          <a:xfrm>
            <a:off x="1843134" y="3567963"/>
            <a:ext cx="604270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Câu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2: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Vì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sao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lễ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hội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tôn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giáo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này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lại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thu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hút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đông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đảo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người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dân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tham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gia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?</a:t>
            </a:r>
            <a:r>
              <a:rPr lang="vi-VN" dirty="0"/>
              <a:t> </a:t>
            </a:r>
            <a:endParaRPr lang="en-US" dirty="0"/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E45192C-018A-D9EF-E3A2-4A070AD68B2C}"/>
              </a:ext>
            </a:extLst>
          </p:cNvPr>
          <p:cNvSpPr/>
          <p:nvPr/>
        </p:nvSpPr>
        <p:spPr>
          <a:xfrm>
            <a:off x="1017778" y="3560341"/>
            <a:ext cx="812008" cy="869637"/>
          </a:xfrm>
          <a:prstGeom prst="ellipse">
            <a:avLst/>
          </a:prstGeom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pic>
        <p:nvPicPr>
          <p:cNvPr id="2" name="Graphic 1" descr="Lightbulb and gear">
            <a:extLst>
              <a:ext uri="{FF2B5EF4-FFF2-40B4-BE49-F238E27FC236}">
                <a16:creationId xmlns:a16="http://schemas.microsoft.com/office/drawing/2014/main" id="{52B3A2D8-C355-4EFB-65BA-A49414A690F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97213" y="3618377"/>
            <a:ext cx="662730" cy="66273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68698403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10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3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3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8" presetID="2" presetClass="entr" presetSubtype="4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0" dur="3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1" dur="3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43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8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0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1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53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3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3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5" grpId="0"/>
          <p:bldP spid="10" grpId="0" animBg="1"/>
          <p:bldP spid="47" grpId="0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10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3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3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3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3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43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8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53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3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3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5" grpId="0"/>
          <p:bldP spid="10" grpId="0" animBg="1"/>
          <p:bldP spid="47" grpId="0"/>
          <p:bldP spid="48" grpId="0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75000"/>
            <a:alpha val="73000"/>
          </a:schemeClr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E6926E8-8009-FECD-D2CA-ACDFCD108A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E83AC3C8-81F3-1CAB-6665-6FB7EF7EA78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19" y="-1742"/>
            <a:ext cx="1434376" cy="1434376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E7599678-7231-1185-A9EC-221C0E8FCDB7}"/>
              </a:ext>
            </a:extLst>
          </p:cNvPr>
          <p:cNvCxnSpPr/>
          <p:nvPr/>
        </p:nvCxnSpPr>
        <p:spPr>
          <a:xfrm>
            <a:off x="0" y="4695360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BB3646D7-47F6-A926-0037-B814207DF8C1}"/>
              </a:ext>
            </a:extLst>
          </p:cNvPr>
          <p:cNvCxnSpPr>
            <a:cxnSpLocks/>
          </p:cNvCxnSpPr>
          <p:nvPr/>
        </p:nvCxnSpPr>
        <p:spPr>
          <a:xfrm>
            <a:off x="0" y="3381574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F55E33F-5ACC-8923-6BF8-B66F3EBF1C0F}"/>
              </a:ext>
            </a:extLst>
          </p:cNvPr>
          <p:cNvCxnSpPr/>
          <p:nvPr/>
        </p:nvCxnSpPr>
        <p:spPr>
          <a:xfrm>
            <a:off x="-15496" y="1932366"/>
            <a:ext cx="9144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4EEEF6B-29F1-A0DF-C0A8-D86853D31297}"/>
              </a:ext>
            </a:extLst>
          </p:cNvPr>
          <p:cNvSpPr/>
          <p:nvPr/>
        </p:nvSpPr>
        <p:spPr>
          <a:xfrm flipH="1">
            <a:off x="634670" y="1253377"/>
            <a:ext cx="8154143" cy="112659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8D9EDD3-0066-CBC3-C431-12889F10CCD8}"/>
              </a:ext>
            </a:extLst>
          </p:cNvPr>
          <p:cNvSpPr txBox="1"/>
          <p:nvPr/>
        </p:nvSpPr>
        <p:spPr>
          <a:xfrm>
            <a:off x="1096010" y="1318683"/>
            <a:ext cx="740891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4: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Chế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độ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đẳng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cấp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Vác-na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được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thiết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lập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dựa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trên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sự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phân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biệt</a:t>
            </a:r>
            <a:r>
              <a:rPr lang="en-US" sz="2800" b="1" dirty="0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về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94706BCD-25D2-C057-1BC7-E005B6970BE4}"/>
              </a:ext>
            </a:extLst>
          </p:cNvPr>
          <p:cNvSpPr/>
          <p:nvPr/>
        </p:nvSpPr>
        <p:spPr>
          <a:xfrm flipH="1">
            <a:off x="4631843" y="3021332"/>
            <a:ext cx="3937330" cy="816739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6D256C1E-F156-DFD4-1FFA-0EE6477D4320}"/>
              </a:ext>
            </a:extLst>
          </p:cNvPr>
          <p:cNvSpPr/>
          <p:nvPr/>
        </p:nvSpPr>
        <p:spPr>
          <a:xfrm flipH="1">
            <a:off x="574827" y="4258262"/>
            <a:ext cx="3937330" cy="816739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6EE80FC0-7885-8892-BA8A-B89128B81823}"/>
              </a:ext>
            </a:extLst>
          </p:cNvPr>
          <p:cNvSpPr txBox="1"/>
          <p:nvPr/>
        </p:nvSpPr>
        <p:spPr>
          <a:xfrm>
            <a:off x="4724400" y="3130079"/>
            <a:ext cx="387748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B.</a:t>
            </a:r>
            <a:r>
              <a:rPr lang="en-US" sz="3000" b="1" kern="1200" noProof="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kern="120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chủng</a:t>
            </a:r>
            <a:r>
              <a:rPr lang="en-US" sz="30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kern="120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tộc</a:t>
            </a:r>
            <a:r>
              <a:rPr lang="en-US" sz="30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, </a:t>
            </a:r>
            <a:r>
              <a:rPr lang="en-US" sz="3000" b="1" kern="120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màu</a:t>
            </a:r>
            <a:r>
              <a:rPr lang="en-US" sz="30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da</a:t>
            </a:r>
            <a:endParaRPr kumimoji="0" lang="en-US" sz="3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62177C8E-107B-DC02-D08E-6550241A47A6}"/>
              </a:ext>
            </a:extLst>
          </p:cNvPr>
          <p:cNvSpPr txBox="1"/>
          <p:nvPr/>
        </p:nvSpPr>
        <p:spPr>
          <a:xfrm>
            <a:off x="1023192" y="4402972"/>
            <a:ext cx="348781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C. </a:t>
            </a:r>
            <a:r>
              <a:rPr lang="en-US" sz="3000" b="1" kern="1200" noProof="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giới</a:t>
            </a:r>
            <a:r>
              <a:rPr lang="en-US" sz="3000" b="1" kern="1200" noProof="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kern="1200" noProof="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tính</a:t>
            </a:r>
            <a:endParaRPr kumimoji="0" lang="en-US" sz="3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A196BBEB-06B0-1DCC-4F35-9B1CE700871C}"/>
              </a:ext>
            </a:extLst>
          </p:cNvPr>
          <p:cNvSpPr/>
          <p:nvPr/>
        </p:nvSpPr>
        <p:spPr>
          <a:xfrm flipH="1">
            <a:off x="634670" y="3017116"/>
            <a:ext cx="3937330" cy="816739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0E7777F1-5585-98F2-A1EA-96C11B983E6B}"/>
              </a:ext>
            </a:extLst>
          </p:cNvPr>
          <p:cNvSpPr/>
          <p:nvPr/>
        </p:nvSpPr>
        <p:spPr>
          <a:xfrm flipH="1">
            <a:off x="4572000" y="4258262"/>
            <a:ext cx="3937330" cy="816739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ED252DD-AFEE-154F-54BC-2905495E99A2}"/>
              </a:ext>
            </a:extLst>
          </p:cNvPr>
          <p:cNvSpPr txBox="1"/>
          <p:nvPr/>
        </p:nvSpPr>
        <p:spPr>
          <a:xfrm>
            <a:off x="847101" y="3207695"/>
            <a:ext cx="387748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A. </a:t>
            </a:r>
            <a:r>
              <a:rPr lang="en-US" sz="3000" b="1" kern="120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tôn</a:t>
            </a:r>
            <a:r>
              <a:rPr lang="en-US" sz="3000" b="1" kern="120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kern="120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giáo</a:t>
            </a:r>
            <a:endParaRPr kumimoji="0" lang="en-US" sz="3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6467477A-5F12-4375-F901-06B56DF0EDC4}"/>
              </a:ext>
            </a:extLst>
          </p:cNvPr>
          <p:cNvSpPr txBox="1"/>
          <p:nvPr/>
        </p:nvSpPr>
        <p:spPr>
          <a:xfrm>
            <a:off x="4959371" y="4374243"/>
            <a:ext cx="348781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D. </a:t>
            </a:r>
            <a:r>
              <a:rPr lang="en-US" sz="3000" b="1" kern="1200" noProof="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địa</a:t>
            </a:r>
            <a:r>
              <a:rPr lang="en-US" sz="3000" b="1" kern="1200" noProof="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kern="1200" noProof="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bàn</a:t>
            </a:r>
            <a:r>
              <a:rPr lang="en-US" sz="3000" b="1" kern="1200" noProof="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kern="1200" noProof="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cư</a:t>
            </a:r>
            <a:r>
              <a:rPr lang="en-US" sz="3000" b="1" kern="1200" noProof="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3000" b="1" kern="1200" noProof="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trú</a:t>
            </a:r>
            <a:endParaRPr kumimoji="0" lang="en-US" sz="3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AA93B109-5592-5208-D3FB-F413F63892F6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647895"/>
            <a:ext cx="365522" cy="365522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F8C7554-D32A-1A49-0CE7-B28C748E15B6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1109020"/>
            <a:ext cx="365522" cy="365522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400CA336-F6C2-41A2-28DD-4A1C3D391D5B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52179" y="1555617"/>
            <a:ext cx="365522" cy="365522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3E1F4C81-9E5A-C526-DFB1-2A404CC1F223}"/>
              </a:ext>
            </a:extLst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52179" y="1972809"/>
            <a:ext cx="365522" cy="365522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69A4DBC4-F665-FF15-0F23-B24A8F4F9AD7}"/>
              </a:ext>
            </a:extLst>
          </p:cNvPr>
          <p:cNvSpPr/>
          <p:nvPr/>
        </p:nvSpPr>
        <p:spPr>
          <a:xfrm>
            <a:off x="1706709" y="151118"/>
            <a:ext cx="6405921" cy="10156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000" b="0" i="0" u="none" strike="noStrike" kern="0" cap="none" spc="0" normalizeH="0" baseline="0" noProof="0" dirty="0">
                <a:ln w="0"/>
                <a:solidFill>
                  <a:srgbClr val="FFFF00"/>
                </a:soli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LÀ TRIỆU PHÚ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95969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60342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1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7" dur="7734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8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9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0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9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1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2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590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9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0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9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" fill="hold">
                      <p:stCondLst>
                        <p:cond delay="0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0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0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2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3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590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21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2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1" dur="2022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3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4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0" dur="590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5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5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6" grpId="0" animBg="1"/>
      <p:bldP spid="16" grpId="1" animBg="1"/>
      <p:bldP spid="25" grpId="0"/>
      <p:bldP spid="25" grpId="1"/>
      <p:bldP spid="25" grpId="2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  <p:bldP spid="2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75000"/>
            <a:alpha val="79000"/>
          </a:schemeClr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1984E6C-4167-3B6B-39DD-537E412B7B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id="{9059ABF2-09A3-52CA-375A-AE0671BF4113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994"/>
            <a:ext cx="1585116" cy="1585116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34F10722-ADC5-234A-19BE-84B11C847F1F}"/>
              </a:ext>
            </a:extLst>
          </p:cNvPr>
          <p:cNvCxnSpPr/>
          <p:nvPr/>
        </p:nvCxnSpPr>
        <p:spPr>
          <a:xfrm>
            <a:off x="8179" y="4540090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BBCDDCC5-9AC1-CA10-218D-6C67792E2DC0}"/>
              </a:ext>
            </a:extLst>
          </p:cNvPr>
          <p:cNvCxnSpPr/>
          <p:nvPr/>
        </p:nvCxnSpPr>
        <p:spPr>
          <a:xfrm>
            <a:off x="0" y="3327798"/>
            <a:ext cx="9144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898058D-19F1-7342-427F-76AFA2EF1ACE}"/>
              </a:ext>
            </a:extLst>
          </p:cNvPr>
          <p:cNvCxnSpPr/>
          <p:nvPr/>
        </p:nvCxnSpPr>
        <p:spPr>
          <a:xfrm>
            <a:off x="-15496" y="2088815"/>
            <a:ext cx="9144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9B5CE60-5FBC-3866-CBAE-791DA431D00C}"/>
              </a:ext>
            </a:extLst>
          </p:cNvPr>
          <p:cNvSpPr/>
          <p:nvPr/>
        </p:nvSpPr>
        <p:spPr>
          <a:xfrm flipH="1">
            <a:off x="524850" y="1516744"/>
            <a:ext cx="8154143" cy="105319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51F3997-0FAF-6D92-244C-C6EE3BC99670}"/>
              </a:ext>
            </a:extLst>
          </p:cNvPr>
          <p:cNvSpPr txBox="1"/>
          <p:nvPr/>
        </p:nvSpPr>
        <p:spPr>
          <a:xfrm>
            <a:off x="1037617" y="1532343"/>
            <a:ext cx="70377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Cau 5: Theo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chế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độ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đẳng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cấp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Vác-na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đẳng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cấp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nào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cao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quý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nhất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trong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xã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hội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Ấn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Độ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đại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  <a:sym typeface="Arial"/>
              </a:rPr>
              <a:t>?</a:t>
            </a: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bang d">
            <a:extLst>
              <a:ext uri="{FF2B5EF4-FFF2-40B4-BE49-F238E27FC236}">
                <a16:creationId xmlns:a16="http://schemas.microsoft.com/office/drawing/2014/main" id="{E3058BE4-8E81-B2FD-C5D7-3F74DF476E91}"/>
              </a:ext>
            </a:extLst>
          </p:cNvPr>
          <p:cNvSpPr/>
          <p:nvPr/>
        </p:nvSpPr>
        <p:spPr>
          <a:xfrm flipH="1">
            <a:off x="4714743" y="4092476"/>
            <a:ext cx="4052099" cy="82275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14313" marR="0" lvl="0" indent="-214313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6" name="bang b">
            <a:extLst>
              <a:ext uri="{FF2B5EF4-FFF2-40B4-BE49-F238E27FC236}">
                <a16:creationId xmlns:a16="http://schemas.microsoft.com/office/drawing/2014/main" id="{F2F7D1B9-985E-A0E9-DF83-11E8FE578212}"/>
              </a:ext>
            </a:extLst>
          </p:cNvPr>
          <p:cNvSpPr/>
          <p:nvPr/>
        </p:nvSpPr>
        <p:spPr>
          <a:xfrm flipH="1">
            <a:off x="4714744" y="2909606"/>
            <a:ext cx="4052098" cy="83638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14313" marR="0" lvl="0" indent="-214313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5" name="cau hoi d">
            <a:extLst>
              <a:ext uri="{FF2B5EF4-FFF2-40B4-BE49-F238E27FC236}">
                <a16:creationId xmlns:a16="http://schemas.microsoft.com/office/drawing/2014/main" id="{25B7E010-2A9C-2053-C0FA-67BEF9239928}"/>
              </a:ext>
            </a:extLst>
          </p:cNvPr>
          <p:cNvSpPr txBox="1"/>
          <p:nvPr/>
        </p:nvSpPr>
        <p:spPr>
          <a:xfrm>
            <a:off x="4999728" y="4218281"/>
            <a:ext cx="37671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D. </a:t>
            </a:r>
            <a:r>
              <a:rPr lang="en-US" sz="3200" b="1" noProof="0" dirty="0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t>Bra-man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7" name="cau hoi b">
            <a:extLst>
              <a:ext uri="{FF2B5EF4-FFF2-40B4-BE49-F238E27FC236}">
                <a16:creationId xmlns:a16="http://schemas.microsoft.com/office/drawing/2014/main" id="{8425016B-534A-C66F-2317-E03054C935D4}"/>
              </a:ext>
            </a:extLst>
          </p:cNvPr>
          <p:cNvSpPr txBox="1"/>
          <p:nvPr/>
        </p:nvSpPr>
        <p:spPr>
          <a:xfrm>
            <a:off x="4999728" y="2997627"/>
            <a:ext cx="46482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B. Su-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đra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0F5EA481-DDFC-FC1D-05A5-8A7F1DB85440}"/>
              </a:ext>
            </a:extLst>
          </p:cNvPr>
          <p:cNvSpPr/>
          <p:nvPr/>
        </p:nvSpPr>
        <p:spPr>
          <a:xfrm flipH="1">
            <a:off x="604749" y="2916428"/>
            <a:ext cx="3937330" cy="83638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2" name="bang c">
            <a:extLst>
              <a:ext uri="{FF2B5EF4-FFF2-40B4-BE49-F238E27FC236}">
                <a16:creationId xmlns:a16="http://schemas.microsoft.com/office/drawing/2014/main" id="{2B23649E-A99C-70A6-1F12-E9DDB91374C1}"/>
              </a:ext>
            </a:extLst>
          </p:cNvPr>
          <p:cNvSpPr/>
          <p:nvPr/>
        </p:nvSpPr>
        <p:spPr>
          <a:xfrm flipH="1">
            <a:off x="604749" y="4099297"/>
            <a:ext cx="3937330" cy="82275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0320727-D661-C7C8-D6A7-10291B5FC87C}"/>
              </a:ext>
            </a:extLst>
          </p:cNvPr>
          <p:cNvSpPr txBox="1"/>
          <p:nvPr/>
        </p:nvSpPr>
        <p:spPr>
          <a:xfrm>
            <a:off x="948417" y="3035410"/>
            <a:ext cx="34878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Ksa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-tri-a</a:t>
            </a:r>
          </a:p>
        </p:txBody>
      </p:sp>
      <p:sp>
        <p:nvSpPr>
          <p:cNvPr id="34" name="cau hoi c">
            <a:extLst>
              <a:ext uri="{FF2B5EF4-FFF2-40B4-BE49-F238E27FC236}">
                <a16:creationId xmlns:a16="http://schemas.microsoft.com/office/drawing/2014/main" id="{F7C2530C-9D27-6ECD-84BE-ADAE61CBDA35}"/>
              </a:ext>
            </a:extLst>
          </p:cNvPr>
          <p:cNvSpPr txBox="1"/>
          <p:nvPr/>
        </p:nvSpPr>
        <p:spPr>
          <a:xfrm>
            <a:off x="817958" y="4218281"/>
            <a:ext cx="39373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57175" marR="0" lvl="0" indent="-257175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/>
              </a:buClr>
              <a:buSzTx/>
              <a:buFont typeface="Wingdings" panose="05000000000000000000" pitchFamily="2" charset="2"/>
              <a:buChar char="w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  <a:sym typeface="Arial"/>
              </a:rPr>
              <a:t>C. </a:t>
            </a:r>
            <a:r>
              <a:rPr lang="en-US" sz="3200" b="1" kern="1200" noProof="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Vai-</a:t>
            </a:r>
            <a:r>
              <a:rPr lang="en-US" sz="3200" b="1" kern="1200" noProof="0" dirty="0" err="1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si</a:t>
            </a:r>
            <a:r>
              <a:rPr lang="en-US" sz="3200" b="1" kern="1200" noProof="0" dirty="0">
                <a:solidFill>
                  <a:prstClr val="black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-a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D2782DAC-C9AD-A4A9-5D87-3B3B07EE8A90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647895"/>
            <a:ext cx="365522" cy="365522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B7723DB0-FB78-F088-6D14-7A87B544F56E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44001" y="1109020"/>
            <a:ext cx="365522" cy="365522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967D7218-7128-060D-580A-653F88475B38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52179" y="1555617"/>
            <a:ext cx="365522" cy="365522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64AA1357-4318-C70C-CED6-76CBDDD42DCF}"/>
              </a:ext>
            </a:extLst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152179" y="1972809"/>
            <a:ext cx="365522" cy="365522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4A5C5CEF-5800-501D-2272-B07D6C63DE8B}"/>
              </a:ext>
            </a:extLst>
          </p:cNvPr>
          <p:cNvSpPr/>
          <p:nvPr/>
        </p:nvSpPr>
        <p:spPr>
          <a:xfrm>
            <a:off x="1706709" y="151118"/>
            <a:ext cx="6405921" cy="101566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6000" b="0" i="0" u="none" strike="noStrike" kern="0" cap="none" spc="0" normalizeH="0" baseline="0" noProof="0" dirty="0">
                <a:ln w="0"/>
                <a:solidFill>
                  <a:srgbClr val="FFFF00"/>
                </a:soli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LÀ TRIỆU PHÚ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26510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1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7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8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9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0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9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1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2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9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0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9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7" fill="hold">
                      <p:stCondLst>
                        <p:cond delay="0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0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0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2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3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21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2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1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3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4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4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5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5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6" grpId="0" animBg="1"/>
      <p:bldP spid="16" grpId="1" animBg="1"/>
      <p:bldP spid="25" grpId="0"/>
      <p:bldP spid="25" grpId="1"/>
      <p:bldP spid="25" grpId="2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  <p:bldP spid="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699097" y="1663418"/>
            <a:ext cx="5134740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defTabSz="685800">
              <a:buClrTx/>
              <a:defRPr/>
            </a:pPr>
            <a:r>
              <a:rPr lang="en-US" sz="7200" b="1" kern="120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VẬN DỤNG</a:t>
            </a: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91667E-6 -1.11111E-6 L -2.91667E-6 -0.07222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4824109" y="742951"/>
            <a:ext cx="3802533" cy="4147125"/>
            <a:chOff x="4191000" y="742950"/>
            <a:chExt cx="4343400" cy="4147125"/>
          </a:xfrm>
        </p:grpSpPr>
        <p:sp>
          <p:nvSpPr>
            <p:cNvPr id="3" name="Google Shape;305;p35"/>
            <p:cNvSpPr/>
            <p:nvPr/>
          </p:nvSpPr>
          <p:spPr>
            <a:xfrm>
              <a:off x="4191000" y="742950"/>
              <a:ext cx="4343400" cy="4110588"/>
            </a:xfrm>
            <a:custGeom>
              <a:avLst/>
              <a:gdLst/>
              <a:ahLst/>
              <a:cxnLst/>
              <a:rect l="l" t="t" r="r" b="b"/>
              <a:pathLst>
                <a:path w="143434" h="111665" extrusionOk="0">
                  <a:moveTo>
                    <a:pt x="71751" y="2308"/>
                  </a:moveTo>
                  <a:lnTo>
                    <a:pt x="71887" y="2376"/>
                  </a:lnTo>
                  <a:lnTo>
                    <a:pt x="72091" y="2444"/>
                  </a:lnTo>
                  <a:lnTo>
                    <a:pt x="72159" y="2647"/>
                  </a:lnTo>
                  <a:lnTo>
                    <a:pt x="72226" y="2783"/>
                  </a:lnTo>
                  <a:lnTo>
                    <a:pt x="72159" y="2987"/>
                  </a:lnTo>
                  <a:lnTo>
                    <a:pt x="72091" y="3190"/>
                  </a:lnTo>
                  <a:lnTo>
                    <a:pt x="71887" y="3258"/>
                  </a:lnTo>
                  <a:lnTo>
                    <a:pt x="71751" y="3326"/>
                  </a:lnTo>
                  <a:lnTo>
                    <a:pt x="71548" y="3258"/>
                  </a:lnTo>
                  <a:lnTo>
                    <a:pt x="71344" y="3190"/>
                  </a:lnTo>
                  <a:lnTo>
                    <a:pt x="71276" y="2987"/>
                  </a:lnTo>
                  <a:lnTo>
                    <a:pt x="71208" y="2783"/>
                  </a:lnTo>
                  <a:lnTo>
                    <a:pt x="71276" y="2647"/>
                  </a:lnTo>
                  <a:lnTo>
                    <a:pt x="71344" y="2444"/>
                  </a:lnTo>
                  <a:lnTo>
                    <a:pt x="71548" y="2376"/>
                  </a:lnTo>
                  <a:lnTo>
                    <a:pt x="71751" y="2308"/>
                  </a:lnTo>
                  <a:close/>
                  <a:moveTo>
                    <a:pt x="137528" y="5906"/>
                  </a:moveTo>
                  <a:lnTo>
                    <a:pt x="137596" y="5974"/>
                  </a:lnTo>
                  <a:lnTo>
                    <a:pt x="137596" y="89604"/>
                  </a:lnTo>
                  <a:lnTo>
                    <a:pt x="5906" y="89604"/>
                  </a:lnTo>
                  <a:lnTo>
                    <a:pt x="5906" y="5974"/>
                  </a:lnTo>
                  <a:lnTo>
                    <a:pt x="5906" y="5906"/>
                  </a:lnTo>
                  <a:close/>
                  <a:moveTo>
                    <a:pt x="3530" y="0"/>
                  </a:moveTo>
                  <a:lnTo>
                    <a:pt x="3191" y="68"/>
                  </a:lnTo>
                  <a:lnTo>
                    <a:pt x="2444" y="339"/>
                  </a:lnTo>
                  <a:lnTo>
                    <a:pt x="1766" y="679"/>
                  </a:lnTo>
                  <a:lnTo>
                    <a:pt x="1155" y="1154"/>
                  </a:lnTo>
                  <a:lnTo>
                    <a:pt x="679" y="1765"/>
                  </a:lnTo>
                  <a:lnTo>
                    <a:pt x="272" y="2444"/>
                  </a:lnTo>
                  <a:lnTo>
                    <a:pt x="69" y="3190"/>
                  </a:lnTo>
                  <a:lnTo>
                    <a:pt x="1" y="3598"/>
                  </a:lnTo>
                  <a:lnTo>
                    <a:pt x="1" y="4005"/>
                  </a:lnTo>
                  <a:lnTo>
                    <a:pt x="1" y="91572"/>
                  </a:lnTo>
                  <a:lnTo>
                    <a:pt x="1" y="91979"/>
                  </a:lnTo>
                  <a:lnTo>
                    <a:pt x="69" y="92319"/>
                  </a:lnTo>
                  <a:lnTo>
                    <a:pt x="272" y="93065"/>
                  </a:lnTo>
                  <a:lnTo>
                    <a:pt x="679" y="93744"/>
                  </a:lnTo>
                  <a:lnTo>
                    <a:pt x="1155" y="94355"/>
                  </a:lnTo>
                  <a:lnTo>
                    <a:pt x="1766" y="94830"/>
                  </a:lnTo>
                  <a:lnTo>
                    <a:pt x="2444" y="95238"/>
                  </a:lnTo>
                  <a:lnTo>
                    <a:pt x="3191" y="95441"/>
                  </a:lnTo>
                  <a:lnTo>
                    <a:pt x="3530" y="95509"/>
                  </a:lnTo>
                  <a:lnTo>
                    <a:pt x="139904" y="95509"/>
                  </a:lnTo>
                  <a:lnTo>
                    <a:pt x="140311" y="95441"/>
                  </a:lnTo>
                  <a:lnTo>
                    <a:pt x="141058" y="95238"/>
                  </a:lnTo>
                  <a:lnTo>
                    <a:pt x="141737" y="94830"/>
                  </a:lnTo>
                  <a:lnTo>
                    <a:pt x="142280" y="94355"/>
                  </a:lnTo>
                  <a:lnTo>
                    <a:pt x="142755" y="93744"/>
                  </a:lnTo>
                  <a:lnTo>
                    <a:pt x="143162" y="93065"/>
                  </a:lnTo>
                  <a:lnTo>
                    <a:pt x="143366" y="92319"/>
                  </a:lnTo>
                  <a:lnTo>
                    <a:pt x="143434" y="91979"/>
                  </a:lnTo>
                  <a:lnTo>
                    <a:pt x="143434" y="91572"/>
                  </a:lnTo>
                  <a:lnTo>
                    <a:pt x="143434" y="4005"/>
                  </a:lnTo>
                  <a:lnTo>
                    <a:pt x="143434" y="3598"/>
                  </a:lnTo>
                  <a:lnTo>
                    <a:pt x="143366" y="3190"/>
                  </a:lnTo>
                  <a:lnTo>
                    <a:pt x="143162" y="2444"/>
                  </a:lnTo>
                  <a:lnTo>
                    <a:pt x="142755" y="1765"/>
                  </a:lnTo>
                  <a:lnTo>
                    <a:pt x="142280" y="1154"/>
                  </a:lnTo>
                  <a:lnTo>
                    <a:pt x="141737" y="679"/>
                  </a:lnTo>
                  <a:lnTo>
                    <a:pt x="141058" y="339"/>
                  </a:lnTo>
                  <a:lnTo>
                    <a:pt x="140311" y="68"/>
                  </a:lnTo>
                  <a:lnTo>
                    <a:pt x="139904" y="0"/>
                  </a:lnTo>
                  <a:close/>
                  <a:moveTo>
                    <a:pt x="55324" y="95713"/>
                  </a:moveTo>
                  <a:lnTo>
                    <a:pt x="55052" y="98971"/>
                  </a:lnTo>
                  <a:lnTo>
                    <a:pt x="54713" y="102297"/>
                  </a:lnTo>
                  <a:lnTo>
                    <a:pt x="54374" y="105284"/>
                  </a:lnTo>
                  <a:lnTo>
                    <a:pt x="53966" y="107388"/>
                  </a:lnTo>
                  <a:lnTo>
                    <a:pt x="53763" y="108203"/>
                  </a:lnTo>
                  <a:lnTo>
                    <a:pt x="53627" y="108746"/>
                  </a:lnTo>
                  <a:lnTo>
                    <a:pt x="53423" y="109153"/>
                  </a:lnTo>
                  <a:lnTo>
                    <a:pt x="53220" y="109357"/>
                  </a:lnTo>
                  <a:lnTo>
                    <a:pt x="52677" y="109493"/>
                  </a:lnTo>
                  <a:lnTo>
                    <a:pt x="51794" y="109696"/>
                  </a:lnTo>
                  <a:lnTo>
                    <a:pt x="49690" y="110036"/>
                  </a:lnTo>
                  <a:lnTo>
                    <a:pt x="48061" y="110307"/>
                  </a:lnTo>
                  <a:lnTo>
                    <a:pt x="47450" y="110443"/>
                  </a:lnTo>
                  <a:lnTo>
                    <a:pt x="47110" y="110511"/>
                  </a:lnTo>
                  <a:lnTo>
                    <a:pt x="47042" y="110579"/>
                  </a:lnTo>
                  <a:lnTo>
                    <a:pt x="47042" y="110783"/>
                  </a:lnTo>
                  <a:lnTo>
                    <a:pt x="47110" y="110850"/>
                  </a:lnTo>
                  <a:lnTo>
                    <a:pt x="47585" y="110918"/>
                  </a:lnTo>
                  <a:lnTo>
                    <a:pt x="48400" y="110986"/>
                  </a:lnTo>
                  <a:lnTo>
                    <a:pt x="51387" y="111054"/>
                  </a:lnTo>
                  <a:lnTo>
                    <a:pt x="56071" y="111122"/>
                  </a:lnTo>
                  <a:lnTo>
                    <a:pt x="87092" y="111122"/>
                  </a:lnTo>
                  <a:lnTo>
                    <a:pt x="91708" y="111054"/>
                  </a:lnTo>
                  <a:lnTo>
                    <a:pt x="94695" y="110986"/>
                  </a:lnTo>
                  <a:lnTo>
                    <a:pt x="95578" y="110918"/>
                  </a:lnTo>
                  <a:lnTo>
                    <a:pt x="96053" y="110850"/>
                  </a:lnTo>
                  <a:lnTo>
                    <a:pt x="96121" y="110783"/>
                  </a:lnTo>
                  <a:lnTo>
                    <a:pt x="96121" y="110579"/>
                  </a:lnTo>
                  <a:lnTo>
                    <a:pt x="96053" y="110511"/>
                  </a:lnTo>
                  <a:lnTo>
                    <a:pt x="95713" y="110443"/>
                  </a:lnTo>
                  <a:lnTo>
                    <a:pt x="95102" y="110307"/>
                  </a:lnTo>
                  <a:lnTo>
                    <a:pt x="93473" y="110036"/>
                  </a:lnTo>
                  <a:lnTo>
                    <a:pt x="91369" y="109696"/>
                  </a:lnTo>
                  <a:lnTo>
                    <a:pt x="90487" y="109493"/>
                  </a:lnTo>
                  <a:lnTo>
                    <a:pt x="89943" y="109357"/>
                  </a:lnTo>
                  <a:lnTo>
                    <a:pt x="89740" y="109153"/>
                  </a:lnTo>
                  <a:lnTo>
                    <a:pt x="89536" y="108746"/>
                  </a:lnTo>
                  <a:lnTo>
                    <a:pt x="89333" y="108203"/>
                  </a:lnTo>
                  <a:lnTo>
                    <a:pt x="89197" y="107388"/>
                  </a:lnTo>
                  <a:lnTo>
                    <a:pt x="88789" y="105284"/>
                  </a:lnTo>
                  <a:lnTo>
                    <a:pt x="88382" y="102297"/>
                  </a:lnTo>
                  <a:lnTo>
                    <a:pt x="88043" y="98971"/>
                  </a:lnTo>
                  <a:lnTo>
                    <a:pt x="87839" y="95713"/>
                  </a:lnTo>
                  <a:close/>
                  <a:moveTo>
                    <a:pt x="47450" y="111054"/>
                  </a:moveTo>
                  <a:lnTo>
                    <a:pt x="47450" y="111122"/>
                  </a:lnTo>
                  <a:lnTo>
                    <a:pt x="47450" y="111393"/>
                  </a:lnTo>
                  <a:lnTo>
                    <a:pt x="47518" y="111461"/>
                  </a:lnTo>
                  <a:lnTo>
                    <a:pt x="48807" y="111529"/>
                  </a:lnTo>
                  <a:lnTo>
                    <a:pt x="52473" y="111597"/>
                  </a:lnTo>
                  <a:lnTo>
                    <a:pt x="62384" y="111665"/>
                  </a:lnTo>
                  <a:lnTo>
                    <a:pt x="80779" y="111665"/>
                  </a:lnTo>
                  <a:lnTo>
                    <a:pt x="90622" y="111597"/>
                  </a:lnTo>
                  <a:lnTo>
                    <a:pt x="94356" y="111529"/>
                  </a:lnTo>
                  <a:lnTo>
                    <a:pt x="95646" y="111461"/>
                  </a:lnTo>
                  <a:lnTo>
                    <a:pt x="95713" y="111393"/>
                  </a:lnTo>
                  <a:lnTo>
                    <a:pt x="95713" y="111122"/>
                  </a:lnTo>
                  <a:lnTo>
                    <a:pt x="95646" y="111054"/>
                  </a:lnTo>
                  <a:lnTo>
                    <a:pt x="94084" y="111122"/>
                  </a:lnTo>
                  <a:lnTo>
                    <a:pt x="91233" y="111190"/>
                  </a:lnTo>
                  <a:lnTo>
                    <a:pt x="80847" y="111258"/>
                  </a:lnTo>
                  <a:lnTo>
                    <a:pt x="62316" y="111258"/>
                  </a:lnTo>
                  <a:lnTo>
                    <a:pt x="51930" y="111190"/>
                  </a:lnTo>
                  <a:lnTo>
                    <a:pt x="49079" y="111122"/>
                  </a:lnTo>
                  <a:lnTo>
                    <a:pt x="47518" y="111054"/>
                  </a:lnTo>
                  <a:close/>
                </a:path>
              </a:pathLst>
            </a:custGeom>
            <a:solidFill>
              <a:srgbClr val="000000"/>
            </a:solidFill>
            <a:ln w="19050" cap="flat" cmpd="sng">
              <a:solidFill>
                <a:srgbClr val="FFFF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 sz="1399">
                <a:ea typeface="+mn-ea"/>
              </a:endParaRPr>
            </a:p>
          </p:txBody>
        </p:sp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019800" y="4251900"/>
              <a:ext cx="638175" cy="638175"/>
            </a:xfrm>
            <a:prstGeom prst="rect">
              <a:avLst/>
            </a:prstGeom>
          </p:spPr>
        </p:pic>
      </p:grpSp>
      <p:sp>
        <p:nvSpPr>
          <p:cNvPr id="5" name="Rectangle 4"/>
          <p:cNvSpPr/>
          <p:nvPr/>
        </p:nvSpPr>
        <p:spPr>
          <a:xfrm>
            <a:off x="5037280" y="959191"/>
            <a:ext cx="3376190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Sau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khi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tìm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hiểu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về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Ấn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Độ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cổ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đại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,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em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cảm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thấy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ấn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tượng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nhất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điều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gì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ở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đất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nước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</a:t>
            </a:r>
            <a:r>
              <a:rPr lang="en-US" sz="3300" b="1" dirty="0" err="1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này</a:t>
            </a:r>
            <a:r>
              <a:rPr lang="en-US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?</a:t>
            </a:r>
            <a:r>
              <a:rPr lang="vi-VN" sz="3300" b="1" dirty="0">
                <a:solidFill>
                  <a:srgbClr val="A01127"/>
                </a:solidFill>
                <a:latin typeface="Times New Roman" panose="02020603050405020304" pitchFamily="18" charset="0"/>
                <a:ea typeface="+mn-ea"/>
                <a:sym typeface="PT Serif" panose="020A0603040505020204"/>
              </a:rPr>
              <a:t> Vì sao?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49619" y="3058248"/>
            <a:ext cx="2792276" cy="170735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02378" y="165331"/>
            <a:ext cx="2421731" cy="188982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9865" y="1231575"/>
            <a:ext cx="2193131" cy="1750219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4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 tmFilter="0,0; .5, 1; 1, 1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2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12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2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4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 tmFilter="0,0; .5, 1; 1, 1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2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2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2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12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2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2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DE3"/>
        </a:solid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9EE4C7A-EB67-DB48-BBFC-B9CDAF01351C}"/>
              </a:ext>
            </a:extLst>
          </p:cNvPr>
          <p:cNvSpPr/>
          <p:nvPr/>
        </p:nvSpPr>
        <p:spPr>
          <a:xfrm>
            <a:off x="493998" y="1802309"/>
            <a:ext cx="289694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vi-VN" sz="5400" b="1" i="0" u="none" strike="noStrike" kern="0" cap="none" spc="0" normalizeH="0" baseline="0" noProof="0" dirty="0">
                <a:ln w="10160">
                  <a:solidFill>
                    <a:srgbClr val="0097A7"/>
                  </a:solidFill>
                  <a:prstDash val="solid"/>
                </a:ln>
                <a:solidFill>
                  <a:srgbClr val="C0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  <a:reflection blurRad="6350" stA="60000" endA="900" endPos="58000" dir="5400000" sy="-100000" algn="bl" rotWithShape="0"/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DẶN DÒ</a:t>
            </a:r>
            <a:endParaRPr kumimoji="0" lang="x-none" sz="5400" b="1" i="0" u="none" strike="noStrike" kern="0" cap="none" spc="0" normalizeH="0" baseline="0" noProof="0" dirty="0">
              <a:ln w="10160">
                <a:solidFill>
                  <a:srgbClr val="0097A7"/>
                </a:solidFill>
                <a:prstDash val="solid"/>
              </a:ln>
              <a:solidFill>
                <a:srgbClr val="C0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  <a:reflection blurRad="6350" stA="60000" endA="900" endPos="58000" dir="5400000" sy="-100000" algn="bl" rotWithShape="0"/>
              </a:effectLst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3235B47-9615-4445-BBB1-A8D7ECF1EB75}"/>
              </a:ext>
            </a:extLst>
          </p:cNvPr>
          <p:cNvGrpSpPr/>
          <p:nvPr/>
        </p:nvGrpSpPr>
        <p:grpSpPr>
          <a:xfrm>
            <a:off x="3962400" y="169221"/>
            <a:ext cx="4953000" cy="4805057"/>
            <a:chOff x="7205472" y="0"/>
            <a:chExt cx="4846320" cy="6675120"/>
          </a:xfrm>
        </p:grpSpPr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4DA1675C-9747-A140-8BAF-5E8589760AFC}"/>
                </a:ext>
              </a:extLst>
            </p:cNvPr>
            <p:cNvSpPr/>
            <p:nvPr/>
          </p:nvSpPr>
          <p:spPr>
            <a:xfrm>
              <a:off x="7205472" y="0"/>
              <a:ext cx="4846320" cy="6675120"/>
            </a:xfrm>
            <a:prstGeom prst="roundRect">
              <a:avLst/>
            </a:prstGeom>
            <a:noFill/>
            <a:ln w="1143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x-none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A4D30C02-F641-4748-87E9-6CA6CEC44008}"/>
                </a:ext>
              </a:extLst>
            </p:cNvPr>
            <p:cNvSpPr/>
            <p:nvPr/>
          </p:nvSpPr>
          <p:spPr>
            <a:xfrm>
              <a:off x="7379340" y="265178"/>
              <a:ext cx="4446665" cy="6192367"/>
            </a:xfrm>
            <a:prstGeom prst="roundRect">
              <a:avLst/>
            </a:prstGeom>
            <a:noFill/>
            <a:ln w="571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x-none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20860A81-5B07-F346-B68C-497FF6BF87B9}"/>
              </a:ext>
            </a:extLst>
          </p:cNvPr>
          <p:cNvSpPr/>
          <p:nvPr/>
        </p:nvSpPr>
        <p:spPr>
          <a:xfrm>
            <a:off x="4387868" y="555814"/>
            <a:ext cx="4102064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 HỌC VÀ  XEM LẠI CÁC CÂU HỎI TRONG BÀI ĐÃ HỌC.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 CHUẨN BỊ BÀI MỚI.</a:t>
            </a:r>
            <a:endParaRPr kumimoji="0" lang="x-none" sz="36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C76B2E69-AA5E-FE46-843E-1CE3CFE55BC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603" t="10806" r="11645" b="7001"/>
          <a:stretch/>
        </p:blipFill>
        <p:spPr>
          <a:xfrm>
            <a:off x="6701482" y="3431651"/>
            <a:ext cx="1367961" cy="1409818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247A5429-A4F5-2A46-9D03-EE0FA4EC351F}"/>
              </a:ext>
            </a:extLst>
          </p:cNvPr>
          <p:cNvGrpSpPr/>
          <p:nvPr/>
        </p:nvGrpSpPr>
        <p:grpSpPr>
          <a:xfrm>
            <a:off x="-312596" y="421513"/>
            <a:ext cx="4510301" cy="3741250"/>
            <a:chOff x="-312596" y="421513"/>
            <a:chExt cx="4510301" cy="3741250"/>
          </a:xfrm>
        </p:grpSpPr>
        <p:pic>
          <p:nvPicPr>
            <p:cNvPr id="285" name="Google Shape;285;p31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-312596" y="421513"/>
              <a:ext cx="4510301" cy="37412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51779F0-F737-DF45-AD36-52FCBA7C438D}"/>
                </a:ext>
              </a:extLst>
            </p:cNvPr>
            <p:cNvSpPr/>
            <p:nvPr/>
          </p:nvSpPr>
          <p:spPr>
            <a:xfrm>
              <a:off x="2667000" y="724620"/>
              <a:ext cx="304800" cy="228600"/>
            </a:xfrm>
            <a:prstGeom prst="ellipse">
              <a:avLst/>
            </a:prstGeom>
            <a:solidFill>
              <a:srgbClr val="E066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x-none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16251E2-3746-F74F-9CF1-EB52A64643B2}"/>
                </a:ext>
              </a:extLst>
            </p:cNvPr>
            <p:cNvSpPr/>
            <p:nvPr/>
          </p:nvSpPr>
          <p:spPr>
            <a:xfrm>
              <a:off x="349268" y="1333263"/>
              <a:ext cx="304800" cy="228600"/>
            </a:xfrm>
            <a:prstGeom prst="ellipse">
              <a:avLst/>
            </a:prstGeom>
            <a:solidFill>
              <a:srgbClr val="9A20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x-none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546DCD8-3DCC-0846-9791-D8ED57B541FC}"/>
                </a:ext>
              </a:extLst>
            </p:cNvPr>
            <p:cNvSpPr/>
            <p:nvPr/>
          </p:nvSpPr>
          <p:spPr>
            <a:xfrm>
              <a:off x="2636025" y="3714750"/>
              <a:ext cx="259575" cy="181184"/>
            </a:xfrm>
            <a:prstGeom prst="ellipse">
              <a:avLst/>
            </a:prstGeom>
            <a:solidFill>
              <a:srgbClr val="CD2F2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x-none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1" presetClass="entr" presetSubtype="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19" dur="750"/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1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3" dur="750"/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5" presetID="45" presetClass="entr" presetSubtype="0" repeatCount="2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1" presetClass="entr" presetSubtype="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19" dur="750"/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1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3" dur="750"/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5" presetID="45" presetClass="entr" presetSubtype="0" repeatCount="2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0084" y="133350"/>
            <a:ext cx="6283500" cy="3530400"/>
          </a:xfrm>
        </p:spPr>
        <p:txBody>
          <a:bodyPr/>
          <a:lstStyle/>
          <a:p>
            <a:r>
              <a:rPr lang="en-US" sz="5500" dirty="0"/>
              <a:t>CẢM ƠN </a:t>
            </a:r>
            <a:br>
              <a:rPr lang="en-US" sz="5500" dirty="0"/>
            </a:br>
            <a:r>
              <a:rPr lang="en-US" sz="5500" dirty="0"/>
              <a:t>SỰ THEO DÕI CỦA CÁC EM!</a:t>
            </a:r>
          </a:p>
        </p:txBody>
      </p:sp>
      <p:pic>
        <p:nvPicPr>
          <p:cNvPr id="3076" name="Picture 4">
            <a:extLst>
              <a:ext uri="{FF2B5EF4-FFF2-40B4-BE49-F238E27FC236}">
                <a16:creationId xmlns:a16="http://schemas.microsoft.com/office/drawing/2014/main" id="{3B7954E3-4912-2B44-B4D6-08C3F13D4C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82" y="3562489"/>
            <a:ext cx="1632416" cy="14702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>
            <a:extLst>
              <a:ext uri="{FF2B5EF4-FFF2-40B4-BE49-F238E27FC236}">
                <a16:creationId xmlns:a16="http://schemas.microsoft.com/office/drawing/2014/main" id="{1D488753-8DC4-E44D-B467-99AFA304CE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4845" y="3642899"/>
            <a:ext cx="1632416" cy="14702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B7048D5-17B8-1C48-8850-9E613BA160E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91400" y="114403"/>
            <a:ext cx="1387366" cy="1866693"/>
          </a:xfrm>
          <a:prstGeom prst="rect">
            <a:avLst/>
          </a:prstGeom>
          <a:ln>
            <a:noFill/>
          </a:ln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95440180"/>
      </p:ext>
    </p:extLst>
  </p:cSld>
  <p:clrMapOvr>
    <a:masterClrMapping/>
  </p:clrMapOvr>
  <p:transition spd="med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600"/>
                            </p:stCondLst>
                            <p:childTnLst>
                              <p:par>
                                <p:cTn id="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VTC14_Người Ấn Độ tắm sông Hằng mừng lễ hội Kumbh Mela" descr="VTC14_Người Ấn Độ tắm sông Hằng mừng lễ hội Kumbh Mela">
            <a:hlinkClick r:id="" action="ppaction://media"/>
            <a:extLst>
              <a:ext uri="{FF2B5EF4-FFF2-40B4-BE49-F238E27FC236}">
                <a16:creationId xmlns:a16="http://schemas.microsoft.com/office/drawing/2014/main" id="{8D9E43AA-B525-8A4A-81F7-4F1A2BC2552A}"/>
              </a:ext>
            </a:extLst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0" y="1"/>
            <a:ext cx="9144000" cy="514350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ransition spd="med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xit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3)">
                                      <p:cBhvr>
                                        <p:cTn id="11" dur="7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3" dur="1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4" fill="hold" display="0">
                  <p:stCondLst>
                    <p:cond delay="indefinite"/>
                  </p:stCondLst>
                </p:cTn>
                <p:tgtEl>
                  <p:spTgt spid="58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2" name="Google Shape;4802;p30"/>
          <p:cNvGrpSpPr/>
          <p:nvPr/>
        </p:nvGrpSpPr>
        <p:grpSpPr>
          <a:xfrm>
            <a:off x="910419" y="993805"/>
            <a:ext cx="7457100" cy="2956200"/>
            <a:chOff x="845843" y="1102120"/>
            <a:chExt cx="7457100" cy="2956200"/>
          </a:xfrm>
        </p:grpSpPr>
        <p:sp>
          <p:nvSpPr>
            <p:cNvPr id="4803" name="Google Shape;4803;p30"/>
            <p:cNvSpPr/>
            <p:nvPr/>
          </p:nvSpPr>
          <p:spPr>
            <a:xfrm>
              <a:off x="881400" y="1131750"/>
              <a:ext cx="7381200" cy="2880000"/>
            </a:xfrm>
            <a:prstGeom prst="roundRect">
              <a:avLst>
                <a:gd name="adj" fmla="val 16667"/>
              </a:avLst>
            </a:prstGeom>
            <a:solidFill>
              <a:schemeClr val="dk2"/>
            </a:solidFill>
            <a:ln w="762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04" name="Google Shape;4804;p30"/>
            <p:cNvSpPr/>
            <p:nvPr/>
          </p:nvSpPr>
          <p:spPr>
            <a:xfrm>
              <a:off x="845843" y="1102120"/>
              <a:ext cx="7457100" cy="2956200"/>
            </a:xfrm>
            <a:prstGeom prst="roundRect">
              <a:avLst>
                <a:gd name="adj" fmla="val 17585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</p:grpSp>
      <p:grpSp>
        <p:nvGrpSpPr>
          <p:cNvPr id="4807" name="Google Shape;4807;p30"/>
          <p:cNvGrpSpPr/>
          <p:nvPr/>
        </p:nvGrpSpPr>
        <p:grpSpPr>
          <a:xfrm>
            <a:off x="3452595" y="3512955"/>
            <a:ext cx="2238811" cy="110885"/>
            <a:chOff x="3332368" y="3564749"/>
            <a:chExt cx="2238811" cy="110885"/>
          </a:xfrm>
        </p:grpSpPr>
        <p:sp>
          <p:nvSpPr>
            <p:cNvPr id="4808" name="Google Shape;4808;p30"/>
            <p:cNvSpPr/>
            <p:nvPr/>
          </p:nvSpPr>
          <p:spPr>
            <a:xfrm>
              <a:off x="3332368" y="3564749"/>
              <a:ext cx="692211" cy="110885"/>
            </a:xfrm>
            <a:custGeom>
              <a:avLst/>
              <a:gdLst/>
              <a:ahLst/>
              <a:cxnLst/>
              <a:rect l="l" t="t" r="r" b="b"/>
              <a:pathLst>
                <a:path w="18372" h="2943" extrusionOk="0">
                  <a:moveTo>
                    <a:pt x="13166" y="0"/>
                  </a:moveTo>
                  <a:lnTo>
                    <a:pt x="12713" y="19"/>
                  </a:lnTo>
                  <a:lnTo>
                    <a:pt x="12241" y="38"/>
                  </a:lnTo>
                  <a:lnTo>
                    <a:pt x="11751" y="95"/>
                  </a:lnTo>
                  <a:lnTo>
                    <a:pt x="11279" y="151"/>
                  </a:lnTo>
                  <a:lnTo>
                    <a:pt x="10789" y="227"/>
                  </a:lnTo>
                  <a:lnTo>
                    <a:pt x="9827" y="434"/>
                  </a:lnTo>
                  <a:lnTo>
                    <a:pt x="8846" y="661"/>
                  </a:lnTo>
                  <a:lnTo>
                    <a:pt x="7903" y="906"/>
                  </a:lnTo>
                  <a:lnTo>
                    <a:pt x="6998" y="1113"/>
                  </a:lnTo>
                  <a:lnTo>
                    <a:pt x="6564" y="1208"/>
                  </a:lnTo>
                  <a:lnTo>
                    <a:pt x="6130" y="1302"/>
                  </a:lnTo>
                  <a:lnTo>
                    <a:pt x="5923" y="1340"/>
                  </a:lnTo>
                  <a:lnTo>
                    <a:pt x="5715" y="1358"/>
                  </a:lnTo>
                  <a:lnTo>
                    <a:pt x="5508" y="1396"/>
                  </a:lnTo>
                  <a:lnTo>
                    <a:pt x="5300" y="1415"/>
                  </a:lnTo>
                  <a:lnTo>
                    <a:pt x="4904" y="1453"/>
                  </a:lnTo>
                  <a:lnTo>
                    <a:pt x="4527" y="1490"/>
                  </a:lnTo>
                  <a:lnTo>
                    <a:pt x="4150" y="1490"/>
                  </a:lnTo>
                  <a:lnTo>
                    <a:pt x="3773" y="1472"/>
                  </a:lnTo>
                  <a:lnTo>
                    <a:pt x="3414" y="1453"/>
                  </a:lnTo>
                  <a:lnTo>
                    <a:pt x="3075" y="1415"/>
                  </a:lnTo>
                  <a:lnTo>
                    <a:pt x="2754" y="1377"/>
                  </a:lnTo>
                  <a:lnTo>
                    <a:pt x="2433" y="1302"/>
                  </a:lnTo>
                  <a:lnTo>
                    <a:pt x="2150" y="1245"/>
                  </a:lnTo>
                  <a:lnTo>
                    <a:pt x="1868" y="1151"/>
                  </a:lnTo>
                  <a:lnTo>
                    <a:pt x="1603" y="1057"/>
                  </a:lnTo>
                  <a:lnTo>
                    <a:pt x="1377" y="962"/>
                  </a:lnTo>
                  <a:lnTo>
                    <a:pt x="943" y="755"/>
                  </a:lnTo>
                  <a:lnTo>
                    <a:pt x="604" y="547"/>
                  </a:lnTo>
                  <a:lnTo>
                    <a:pt x="340" y="359"/>
                  </a:lnTo>
                  <a:lnTo>
                    <a:pt x="151" y="208"/>
                  </a:lnTo>
                  <a:lnTo>
                    <a:pt x="0" y="76"/>
                  </a:lnTo>
                  <a:lnTo>
                    <a:pt x="95" y="264"/>
                  </a:lnTo>
                  <a:lnTo>
                    <a:pt x="227" y="472"/>
                  </a:lnTo>
                  <a:lnTo>
                    <a:pt x="415" y="755"/>
                  </a:lnTo>
                  <a:lnTo>
                    <a:pt x="547" y="906"/>
                  </a:lnTo>
                  <a:lnTo>
                    <a:pt x="698" y="1075"/>
                  </a:lnTo>
                  <a:lnTo>
                    <a:pt x="868" y="1264"/>
                  </a:lnTo>
                  <a:lnTo>
                    <a:pt x="1057" y="1453"/>
                  </a:lnTo>
                  <a:lnTo>
                    <a:pt x="1283" y="1622"/>
                  </a:lnTo>
                  <a:lnTo>
                    <a:pt x="1547" y="1811"/>
                  </a:lnTo>
                  <a:lnTo>
                    <a:pt x="1830" y="1981"/>
                  </a:lnTo>
                  <a:lnTo>
                    <a:pt x="2132" y="2151"/>
                  </a:lnTo>
                  <a:lnTo>
                    <a:pt x="2452" y="2320"/>
                  </a:lnTo>
                  <a:lnTo>
                    <a:pt x="2811" y="2452"/>
                  </a:lnTo>
                  <a:lnTo>
                    <a:pt x="3188" y="2584"/>
                  </a:lnTo>
                  <a:lnTo>
                    <a:pt x="3584" y="2698"/>
                  </a:lnTo>
                  <a:lnTo>
                    <a:pt x="3999" y="2792"/>
                  </a:lnTo>
                  <a:lnTo>
                    <a:pt x="4433" y="2867"/>
                  </a:lnTo>
                  <a:lnTo>
                    <a:pt x="4885" y="2924"/>
                  </a:lnTo>
                  <a:lnTo>
                    <a:pt x="5357" y="2943"/>
                  </a:lnTo>
                  <a:lnTo>
                    <a:pt x="6074" y="2943"/>
                  </a:lnTo>
                  <a:lnTo>
                    <a:pt x="6319" y="2924"/>
                  </a:lnTo>
                  <a:lnTo>
                    <a:pt x="6809" y="2886"/>
                  </a:lnTo>
                  <a:lnTo>
                    <a:pt x="7300" y="2811"/>
                  </a:lnTo>
                  <a:lnTo>
                    <a:pt x="7809" y="2735"/>
                  </a:lnTo>
                  <a:lnTo>
                    <a:pt x="8299" y="2641"/>
                  </a:lnTo>
                  <a:lnTo>
                    <a:pt x="9280" y="2415"/>
                  </a:lnTo>
                  <a:lnTo>
                    <a:pt x="10242" y="2169"/>
                  </a:lnTo>
                  <a:lnTo>
                    <a:pt x="11166" y="1924"/>
                  </a:lnTo>
                  <a:lnTo>
                    <a:pt x="12034" y="1698"/>
                  </a:lnTo>
                  <a:lnTo>
                    <a:pt x="12864" y="1528"/>
                  </a:lnTo>
                  <a:lnTo>
                    <a:pt x="13260" y="1453"/>
                  </a:lnTo>
                  <a:lnTo>
                    <a:pt x="13656" y="1415"/>
                  </a:lnTo>
                  <a:lnTo>
                    <a:pt x="14033" y="1377"/>
                  </a:lnTo>
                  <a:lnTo>
                    <a:pt x="14410" y="1340"/>
                  </a:lnTo>
                  <a:lnTo>
                    <a:pt x="14769" y="1321"/>
                  </a:lnTo>
                  <a:lnTo>
                    <a:pt x="15108" y="1321"/>
                  </a:lnTo>
                  <a:lnTo>
                    <a:pt x="15448" y="1340"/>
                  </a:lnTo>
                  <a:lnTo>
                    <a:pt x="15768" y="1358"/>
                  </a:lnTo>
                  <a:lnTo>
                    <a:pt x="15919" y="1377"/>
                  </a:lnTo>
                  <a:lnTo>
                    <a:pt x="16070" y="1396"/>
                  </a:lnTo>
                  <a:lnTo>
                    <a:pt x="16221" y="1434"/>
                  </a:lnTo>
                  <a:lnTo>
                    <a:pt x="16353" y="1453"/>
                  </a:lnTo>
                  <a:lnTo>
                    <a:pt x="16485" y="1472"/>
                  </a:lnTo>
                  <a:lnTo>
                    <a:pt x="16617" y="1509"/>
                  </a:lnTo>
                  <a:lnTo>
                    <a:pt x="16881" y="1566"/>
                  </a:lnTo>
                  <a:lnTo>
                    <a:pt x="16938" y="1585"/>
                  </a:lnTo>
                  <a:lnTo>
                    <a:pt x="16994" y="1604"/>
                  </a:lnTo>
                  <a:lnTo>
                    <a:pt x="17108" y="1641"/>
                  </a:lnTo>
                  <a:lnTo>
                    <a:pt x="17334" y="1717"/>
                  </a:lnTo>
                  <a:lnTo>
                    <a:pt x="17692" y="1868"/>
                  </a:lnTo>
                  <a:lnTo>
                    <a:pt x="17994" y="2019"/>
                  </a:lnTo>
                  <a:lnTo>
                    <a:pt x="18201" y="2132"/>
                  </a:lnTo>
                  <a:lnTo>
                    <a:pt x="18371" y="2245"/>
                  </a:lnTo>
                  <a:lnTo>
                    <a:pt x="18371" y="2245"/>
                  </a:lnTo>
                  <a:lnTo>
                    <a:pt x="18258" y="2075"/>
                  </a:lnTo>
                  <a:lnTo>
                    <a:pt x="18088" y="1887"/>
                  </a:lnTo>
                  <a:lnTo>
                    <a:pt x="17862" y="1641"/>
                  </a:lnTo>
                  <a:lnTo>
                    <a:pt x="17541" y="1358"/>
                  </a:lnTo>
                  <a:lnTo>
                    <a:pt x="17334" y="1208"/>
                  </a:lnTo>
                  <a:lnTo>
                    <a:pt x="17221" y="1132"/>
                  </a:lnTo>
                  <a:lnTo>
                    <a:pt x="17164" y="1094"/>
                  </a:lnTo>
                  <a:lnTo>
                    <a:pt x="17108" y="1057"/>
                  </a:lnTo>
                  <a:lnTo>
                    <a:pt x="16862" y="906"/>
                  </a:lnTo>
                  <a:lnTo>
                    <a:pt x="16730" y="830"/>
                  </a:lnTo>
                  <a:lnTo>
                    <a:pt x="16598" y="755"/>
                  </a:lnTo>
                  <a:lnTo>
                    <a:pt x="16447" y="679"/>
                  </a:lnTo>
                  <a:lnTo>
                    <a:pt x="16296" y="623"/>
                  </a:lnTo>
                  <a:lnTo>
                    <a:pt x="16146" y="547"/>
                  </a:lnTo>
                  <a:lnTo>
                    <a:pt x="15976" y="491"/>
                  </a:lnTo>
                  <a:lnTo>
                    <a:pt x="15636" y="378"/>
                  </a:lnTo>
                  <a:lnTo>
                    <a:pt x="15259" y="264"/>
                  </a:lnTo>
                  <a:lnTo>
                    <a:pt x="14882" y="189"/>
                  </a:lnTo>
                  <a:lnTo>
                    <a:pt x="14467" y="114"/>
                  </a:lnTo>
                  <a:lnTo>
                    <a:pt x="14052" y="57"/>
                  </a:lnTo>
                  <a:lnTo>
                    <a:pt x="13618" y="19"/>
                  </a:lnTo>
                  <a:lnTo>
                    <a:pt x="13166" y="0"/>
                  </a:lnTo>
                  <a:close/>
                </a:path>
              </a:pathLst>
            </a:custGeom>
            <a:solidFill>
              <a:schemeClr val="accent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grpSp>
          <p:nvGrpSpPr>
            <p:cNvPr id="4809" name="Google Shape;4809;p30"/>
            <p:cNvGrpSpPr/>
            <p:nvPr/>
          </p:nvGrpSpPr>
          <p:grpSpPr>
            <a:xfrm>
              <a:off x="4186192" y="3566868"/>
              <a:ext cx="531161" cy="106627"/>
              <a:chOff x="4167121" y="3566868"/>
              <a:chExt cx="531161" cy="106627"/>
            </a:xfrm>
          </p:grpSpPr>
          <p:sp>
            <p:nvSpPr>
              <p:cNvPr id="4810" name="Google Shape;4810;p30"/>
              <p:cNvSpPr/>
              <p:nvPr/>
            </p:nvSpPr>
            <p:spPr>
              <a:xfrm>
                <a:off x="4167121" y="3566868"/>
                <a:ext cx="105911" cy="106627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830" extrusionOk="0">
                    <a:moveTo>
                      <a:pt x="1396" y="0"/>
                    </a:moveTo>
                    <a:lnTo>
                      <a:pt x="1264" y="19"/>
                    </a:lnTo>
                    <a:lnTo>
                      <a:pt x="1113" y="38"/>
                    </a:lnTo>
                    <a:lnTo>
                      <a:pt x="981" y="75"/>
                    </a:lnTo>
                    <a:lnTo>
                      <a:pt x="849" y="113"/>
                    </a:lnTo>
                    <a:lnTo>
                      <a:pt x="736" y="170"/>
                    </a:lnTo>
                    <a:lnTo>
                      <a:pt x="623" y="245"/>
                    </a:lnTo>
                    <a:lnTo>
                      <a:pt x="510" y="321"/>
                    </a:lnTo>
                    <a:lnTo>
                      <a:pt x="415" y="415"/>
                    </a:lnTo>
                    <a:lnTo>
                      <a:pt x="321" y="528"/>
                    </a:lnTo>
                    <a:lnTo>
                      <a:pt x="245" y="622"/>
                    </a:lnTo>
                    <a:lnTo>
                      <a:pt x="170" y="736"/>
                    </a:lnTo>
                    <a:lnTo>
                      <a:pt x="113" y="868"/>
                    </a:lnTo>
                    <a:lnTo>
                      <a:pt x="57" y="1000"/>
                    </a:lnTo>
                    <a:lnTo>
                      <a:pt x="19" y="1132"/>
                    </a:lnTo>
                    <a:lnTo>
                      <a:pt x="0" y="1264"/>
                    </a:lnTo>
                    <a:lnTo>
                      <a:pt x="0" y="1415"/>
                    </a:lnTo>
                    <a:lnTo>
                      <a:pt x="0" y="1566"/>
                    </a:lnTo>
                    <a:lnTo>
                      <a:pt x="19" y="1698"/>
                    </a:lnTo>
                    <a:lnTo>
                      <a:pt x="57" y="1830"/>
                    </a:lnTo>
                    <a:lnTo>
                      <a:pt x="113" y="1962"/>
                    </a:lnTo>
                    <a:lnTo>
                      <a:pt x="170" y="2094"/>
                    </a:lnTo>
                    <a:lnTo>
                      <a:pt x="245" y="2207"/>
                    </a:lnTo>
                    <a:lnTo>
                      <a:pt x="321" y="2301"/>
                    </a:lnTo>
                    <a:lnTo>
                      <a:pt x="415" y="2414"/>
                    </a:lnTo>
                    <a:lnTo>
                      <a:pt x="510" y="2509"/>
                    </a:lnTo>
                    <a:lnTo>
                      <a:pt x="623" y="2584"/>
                    </a:lnTo>
                    <a:lnTo>
                      <a:pt x="736" y="2659"/>
                    </a:lnTo>
                    <a:lnTo>
                      <a:pt x="849" y="2716"/>
                    </a:lnTo>
                    <a:lnTo>
                      <a:pt x="981" y="2754"/>
                    </a:lnTo>
                    <a:lnTo>
                      <a:pt x="1113" y="2791"/>
                    </a:lnTo>
                    <a:lnTo>
                      <a:pt x="1264" y="2810"/>
                    </a:lnTo>
                    <a:lnTo>
                      <a:pt x="1396" y="2829"/>
                    </a:lnTo>
                    <a:lnTo>
                      <a:pt x="1547" y="2810"/>
                    </a:lnTo>
                    <a:lnTo>
                      <a:pt x="1679" y="2791"/>
                    </a:lnTo>
                    <a:lnTo>
                      <a:pt x="1830" y="2754"/>
                    </a:lnTo>
                    <a:lnTo>
                      <a:pt x="1943" y="2716"/>
                    </a:lnTo>
                    <a:lnTo>
                      <a:pt x="2075" y="2659"/>
                    </a:lnTo>
                    <a:lnTo>
                      <a:pt x="2188" y="2584"/>
                    </a:lnTo>
                    <a:lnTo>
                      <a:pt x="2301" y="2509"/>
                    </a:lnTo>
                    <a:lnTo>
                      <a:pt x="2396" y="2414"/>
                    </a:lnTo>
                    <a:lnTo>
                      <a:pt x="2490" y="2301"/>
                    </a:lnTo>
                    <a:lnTo>
                      <a:pt x="2565" y="2207"/>
                    </a:lnTo>
                    <a:lnTo>
                      <a:pt x="2641" y="2094"/>
                    </a:lnTo>
                    <a:lnTo>
                      <a:pt x="2697" y="1962"/>
                    </a:lnTo>
                    <a:lnTo>
                      <a:pt x="2754" y="1830"/>
                    </a:lnTo>
                    <a:lnTo>
                      <a:pt x="2773" y="1698"/>
                    </a:lnTo>
                    <a:lnTo>
                      <a:pt x="2811" y="1566"/>
                    </a:lnTo>
                    <a:lnTo>
                      <a:pt x="2811" y="1415"/>
                    </a:lnTo>
                    <a:lnTo>
                      <a:pt x="2811" y="1264"/>
                    </a:lnTo>
                    <a:lnTo>
                      <a:pt x="2773" y="1132"/>
                    </a:lnTo>
                    <a:lnTo>
                      <a:pt x="2754" y="1000"/>
                    </a:lnTo>
                    <a:lnTo>
                      <a:pt x="2697" y="868"/>
                    </a:lnTo>
                    <a:lnTo>
                      <a:pt x="2641" y="736"/>
                    </a:lnTo>
                    <a:lnTo>
                      <a:pt x="2565" y="622"/>
                    </a:lnTo>
                    <a:lnTo>
                      <a:pt x="2490" y="528"/>
                    </a:lnTo>
                    <a:lnTo>
                      <a:pt x="2396" y="415"/>
                    </a:lnTo>
                    <a:lnTo>
                      <a:pt x="2301" y="321"/>
                    </a:lnTo>
                    <a:lnTo>
                      <a:pt x="2188" y="245"/>
                    </a:lnTo>
                    <a:lnTo>
                      <a:pt x="2075" y="170"/>
                    </a:lnTo>
                    <a:lnTo>
                      <a:pt x="1943" y="113"/>
                    </a:lnTo>
                    <a:lnTo>
                      <a:pt x="1830" y="75"/>
                    </a:lnTo>
                    <a:lnTo>
                      <a:pt x="1679" y="38"/>
                    </a:lnTo>
                    <a:lnTo>
                      <a:pt x="1547" y="19"/>
                    </a:lnTo>
                    <a:lnTo>
                      <a:pt x="1396" y="0"/>
                    </a:lnTo>
                    <a:close/>
                  </a:path>
                </a:pathLst>
              </a:custGeom>
              <a:solidFill>
                <a:schemeClr val="lt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399">
                  <a:ea typeface="+mn-ea"/>
                </a:endParaRPr>
              </a:p>
            </p:txBody>
          </p:sp>
          <p:sp>
            <p:nvSpPr>
              <p:cNvPr id="4811" name="Google Shape;4811;p30"/>
              <p:cNvSpPr/>
              <p:nvPr/>
            </p:nvSpPr>
            <p:spPr>
              <a:xfrm>
                <a:off x="4379746" y="3566868"/>
                <a:ext cx="105911" cy="106627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830" extrusionOk="0">
                    <a:moveTo>
                      <a:pt x="1396" y="0"/>
                    </a:moveTo>
                    <a:lnTo>
                      <a:pt x="1264" y="19"/>
                    </a:lnTo>
                    <a:lnTo>
                      <a:pt x="1113" y="38"/>
                    </a:lnTo>
                    <a:lnTo>
                      <a:pt x="981" y="75"/>
                    </a:lnTo>
                    <a:lnTo>
                      <a:pt x="849" y="113"/>
                    </a:lnTo>
                    <a:lnTo>
                      <a:pt x="736" y="170"/>
                    </a:lnTo>
                    <a:lnTo>
                      <a:pt x="623" y="245"/>
                    </a:lnTo>
                    <a:lnTo>
                      <a:pt x="510" y="321"/>
                    </a:lnTo>
                    <a:lnTo>
                      <a:pt x="415" y="415"/>
                    </a:lnTo>
                    <a:lnTo>
                      <a:pt x="321" y="528"/>
                    </a:lnTo>
                    <a:lnTo>
                      <a:pt x="245" y="622"/>
                    </a:lnTo>
                    <a:lnTo>
                      <a:pt x="170" y="736"/>
                    </a:lnTo>
                    <a:lnTo>
                      <a:pt x="113" y="868"/>
                    </a:lnTo>
                    <a:lnTo>
                      <a:pt x="57" y="1000"/>
                    </a:lnTo>
                    <a:lnTo>
                      <a:pt x="19" y="1132"/>
                    </a:lnTo>
                    <a:lnTo>
                      <a:pt x="0" y="1264"/>
                    </a:lnTo>
                    <a:lnTo>
                      <a:pt x="0" y="1415"/>
                    </a:lnTo>
                    <a:lnTo>
                      <a:pt x="0" y="1566"/>
                    </a:lnTo>
                    <a:lnTo>
                      <a:pt x="19" y="1698"/>
                    </a:lnTo>
                    <a:lnTo>
                      <a:pt x="57" y="1830"/>
                    </a:lnTo>
                    <a:lnTo>
                      <a:pt x="113" y="1962"/>
                    </a:lnTo>
                    <a:lnTo>
                      <a:pt x="170" y="2094"/>
                    </a:lnTo>
                    <a:lnTo>
                      <a:pt x="245" y="2207"/>
                    </a:lnTo>
                    <a:lnTo>
                      <a:pt x="321" y="2301"/>
                    </a:lnTo>
                    <a:lnTo>
                      <a:pt x="415" y="2414"/>
                    </a:lnTo>
                    <a:lnTo>
                      <a:pt x="510" y="2509"/>
                    </a:lnTo>
                    <a:lnTo>
                      <a:pt x="623" y="2584"/>
                    </a:lnTo>
                    <a:lnTo>
                      <a:pt x="736" y="2659"/>
                    </a:lnTo>
                    <a:lnTo>
                      <a:pt x="849" y="2716"/>
                    </a:lnTo>
                    <a:lnTo>
                      <a:pt x="981" y="2754"/>
                    </a:lnTo>
                    <a:lnTo>
                      <a:pt x="1113" y="2791"/>
                    </a:lnTo>
                    <a:lnTo>
                      <a:pt x="1264" y="2810"/>
                    </a:lnTo>
                    <a:lnTo>
                      <a:pt x="1396" y="2829"/>
                    </a:lnTo>
                    <a:lnTo>
                      <a:pt x="1547" y="2810"/>
                    </a:lnTo>
                    <a:lnTo>
                      <a:pt x="1679" y="2791"/>
                    </a:lnTo>
                    <a:lnTo>
                      <a:pt x="1830" y="2754"/>
                    </a:lnTo>
                    <a:lnTo>
                      <a:pt x="1943" y="2716"/>
                    </a:lnTo>
                    <a:lnTo>
                      <a:pt x="2075" y="2659"/>
                    </a:lnTo>
                    <a:lnTo>
                      <a:pt x="2188" y="2584"/>
                    </a:lnTo>
                    <a:lnTo>
                      <a:pt x="2301" y="2509"/>
                    </a:lnTo>
                    <a:lnTo>
                      <a:pt x="2396" y="2414"/>
                    </a:lnTo>
                    <a:lnTo>
                      <a:pt x="2490" y="2301"/>
                    </a:lnTo>
                    <a:lnTo>
                      <a:pt x="2565" y="2207"/>
                    </a:lnTo>
                    <a:lnTo>
                      <a:pt x="2641" y="2094"/>
                    </a:lnTo>
                    <a:lnTo>
                      <a:pt x="2697" y="1962"/>
                    </a:lnTo>
                    <a:lnTo>
                      <a:pt x="2754" y="1830"/>
                    </a:lnTo>
                    <a:lnTo>
                      <a:pt x="2773" y="1698"/>
                    </a:lnTo>
                    <a:lnTo>
                      <a:pt x="2811" y="1566"/>
                    </a:lnTo>
                    <a:lnTo>
                      <a:pt x="2811" y="1415"/>
                    </a:lnTo>
                    <a:lnTo>
                      <a:pt x="2811" y="1264"/>
                    </a:lnTo>
                    <a:lnTo>
                      <a:pt x="2773" y="1132"/>
                    </a:lnTo>
                    <a:lnTo>
                      <a:pt x="2754" y="1000"/>
                    </a:lnTo>
                    <a:lnTo>
                      <a:pt x="2697" y="868"/>
                    </a:lnTo>
                    <a:lnTo>
                      <a:pt x="2641" y="736"/>
                    </a:lnTo>
                    <a:lnTo>
                      <a:pt x="2565" y="622"/>
                    </a:lnTo>
                    <a:lnTo>
                      <a:pt x="2490" y="528"/>
                    </a:lnTo>
                    <a:lnTo>
                      <a:pt x="2396" y="415"/>
                    </a:lnTo>
                    <a:lnTo>
                      <a:pt x="2301" y="321"/>
                    </a:lnTo>
                    <a:lnTo>
                      <a:pt x="2188" y="245"/>
                    </a:lnTo>
                    <a:lnTo>
                      <a:pt x="2075" y="170"/>
                    </a:lnTo>
                    <a:lnTo>
                      <a:pt x="1943" y="113"/>
                    </a:lnTo>
                    <a:lnTo>
                      <a:pt x="1830" y="75"/>
                    </a:lnTo>
                    <a:lnTo>
                      <a:pt x="1679" y="38"/>
                    </a:lnTo>
                    <a:lnTo>
                      <a:pt x="1547" y="19"/>
                    </a:lnTo>
                    <a:lnTo>
                      <a:pt x="1396" y="0"/>
                    </a:lnTo>
                    <a:close/>
                  </a:path>
                </a:pathLst>
              </a:custGeom>
              <a:solidFill>
                <a:schemeClr val="lt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399">
                  <a:ea typeface="+mn-ea"/>
                </a:endParaRPr>
              </a:p>
            </p:txBody>
          </p:sp>
          <p:sp>
            <p:nvSpPr>
              <p:cNvPr id="4812" name="Google Shape;4812;p30"/>
              <p:cNvSpPr/>
              <p:nvPr/>
            </p:nvSpPr>
            <p:spPr>
              <a:xfrm>
                <a:off x="4592371" y="3566868"/>
                <a:ext cx="105911" cy="106627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2830" extrusionOk="0">
                    <a:moveTo>
                      <a:pt x="1396" y="0"/>
                    </a:moveTo>
                    <a:lnTo>
                      <a:pt x="1264" y="19"/>
                    </a:lnTo>
                    <a:lnTo>
                      <a:pt x="1113" y="38"/>
                    </a:lnTo>
                    <a:lnTo>
                      <a:pt x="981" y="75"/>
                    </a:lnTo>
                    <a:lnTo>
                      <a:pt x="849" y="113"/>
                    </a:lnTo>
                    <a:lnTo>
                      <a:pt x="736" y="170"/>
                    </a:lnTo>
                    <a:lnTo>
                      <a:pt x="623" y="245"/>
                    </a:lnTo>
                    <a:lnTo>
                      <a:pt x="510" y="321"/>
                    </a:lnTo>
                    <a:lnTo>
                      <a:pt x="415" y="415"/>
                    </a:lnTo>
                    <a:lnTo>
                      <a:pt x="321" y="528"/>
                    </a:lnTo>
                    <a:lnTo>
                      <a:pt x="245" y="622"/>
                    </a:lnTo>
                    <a:lnTo>
                      <a:pt x="170" y="736"/>
                    </a:lnTo>
                    <a:lnTo>
                      <a:pt x="113" y="868"/>
                    </a:lnTo>
                    <a:lnTo>
                      <a:pt x="57" y="1000"/>
                    </a:lnTo>
                    <a:lnTo>
                      <a:pt x="19" y="1132"/>
                    </a:lnTo>
                    <a:lnTo>
                      <a:pt x="0" y="1264"/>
                    </a:lnTo>
                    <a:lnTo>
                      <a:pt x="0" y="1415"/>
                    </a:lnTo>
                    <a:lnTo>
                      <a:pt x="0" y="1566"/>
                    </a:lnTo>
                    <a:lnTo>
                      <a:pt x="19" y="1698"/>
                    </a:lnTo>
                    <a:lnTo>
                      <a:pt x="57" y="1830"/>
                    </a:lnTo>
                    <a:lnTo>
                      <a:pt x="113" y="1962"/>
                    </a:lnTo>
                    <a:lnTo>
                      <a:pt x="170" y="2094"/>
                    </a:lnTo>
                    <a:lnTo>
                      <a:pt x="245" y="2207"/>
                    </a:lnTo>
                    <a:lnTo>
                      <a:pt x="321" y="2301"/>
                    </a:lnTo>
                    <a:lnTo>
                      <a:pt x="415" y="2414"/>
                    </a:lnTo>
                    <a:lnTo>
                      <a:pt x="510" y="2509"/>
                    </a:lnTo>
                    <a:lnTo>
                      <a:pt x="623" y="2584"/>
                    </a:lnTo>
                    <a:lnTo>
                      <a:pt x="736" y="2659"/>
                    </a:lnTo>
                    <a:lnTo>
                      <a:pt x="849" y="2716"/>
                    </a:lnTo>
                    <a:lnTo>
                      <a:pt x="981" y="2754"/>
                    </a:lnTo>
                    <a:lnTo>
                      <a:pt x="1113" y="2791"/>
                    </a:lnTo>
                    <a:lnTo>
                      <a:pt x="1264" y="2810"/>
                    </a:lnTo>
                    <a:lnTo>
                      <a:pt x="1396" y="2829"/>
                    </a:lnTo>
                    <a:lnTo>
                      <a:pt x="1547" y="2810"/>
                    </a:lnTo>
                    <a:lnTo>
                      <a:pt x="1679" y="2791"/>
                    </a:lnTo>
                    <a:lnTo>
                      <a:pt x="1830" y="2754"/>
                    </a:lnTo>
                    <a:lnTo>
                      <a:pt x="1943" y="2716"/>
                    </a:lnTo>
                    <a:lnTo>
                      <a:pt x="2075" y="2659"/>
                    </a:lnTo>
                    <a:lnTo>
                      <a:pt x="2188" y="2584"/>
                    </a:lnTo>
                    <a:lnTo>
                      <a:pt x="2301" y="2509"/>
                    </a:lnTo>
                    <a:lnTo>
                      <a:pt x="2396" y="2414"/>
                    </a:lnTo>
                    <a:lnTo>
                      <a:pt x="2490" y="2301"/>
                    </a:lnTo>
                    <a:lnTo>
                      <a:pt x="2565" y="2207"/>
                    </a:lnTo>
                    <a:lnTo>
                      <a:pt x="2641" y="2094"/>
                    </a:lnTo>
                    <a:lnTo>
                      <a:pt x="2697" y="1962"/>
                    </a:lnTo>
                    <a:lnTo>
                      <a:pt x="2754" y="1830"/>
                    </a:lnTo>
                    <a:lnTo>
                      <a:pt x="2773" y="1698"/>
                    </a:lnTo>
                    <a:lnTo>
                      <a:pt x="2811" y="1566"/>
                    </a:lnTo>
                    <a:lnTo>
                      <a:pt x="2811" y="1415"/>
                    </a:lnTo>
                    <a:lnTo>
                      <a:pt x="2811" y="1264"/>
                    </a:lnTo>
                    <a:lnTo>
                      <a:pt x="2773" y="1132"/>
                    </a:lnTo>
                    <a:lnTo>
                      <a:pt x="2754" y="1000"/>
                    </a:lnTo>
                    <a:lnTo>
                      <a:pt x="2697" y="868"/>
                    </a:lnTo>
                    <a:lnTo>
                      <a:pt x="2641" y="736"/>
                    </a:lnTo>
                    <a:lnTo>
                      <a:pt x="2565" y="622"/>
                    </a:lnTo>
                    <a:lnTo>
                      <a:pt x="2490" y="528"/>
                    </a:lnTo>
                    <a:lnTo>
                      <a:pt x="2396" y="415"/>
                    </a:lnTo>
                    <a:lnTo>
                      <a:pt x="2301" y="321"/>
                    </a:lnTo>
                    <a:lnTo>
                      <a:pt x="2188" y="245"/>
                    </a:lnTo>
                    <a:lnTo>
                      <a:pt x="2075" y="170"/>
                    </a:lnTo>
                    <a:lnTo>
                      <a:pt x="1943" y="113"/>
                    </a:lnTo>
                    <a:lnTo>
                      <a:pt x="1830" y="75"/>
                    </a:lnTo>
                    <a:lnTo>
                      <a:pt x="1679" y="38"/>
                    </a:lnTo>
                    <a:lnTo>
                      <a:pt x="1547" y="19"/>
                    </a:lnTo>
                    <a:lnTo>
                      <a:pt x="1396" y="0"/>
                    </a:lnTo>
                    <a:close/>
                  </a:path>
                </a:pathLst>
              </a:custGeom>
              <a:solidFill>
                <a:schemeClr val="lt2"/>
              </a:solidFill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399">
                  <a:ea typeface="+mn-ea"/>
                </a:endParaRPr>
              </a:p>
            </p:txBody>
          </p:sp>
        </p:grpSp>
        <p:sp>
          <p:nvSpPr>
            <p:cNvPr id="4813" name="Google Shape;4813;p30"/>
            <p:cNvSpPr/>
            <p:nvPr/>
          </p:nvSpPr>
          <p:spPr>
            <a:xfrm flipH="1">
              <a:off x="4878968" y="3564749"/>
              <a:ext cx="692211" cy="110885"/>
            </a:xfrm>
            <a:custGeom>
              <a:avLst/>
              <a:gdLst/>
              <a:ahLst/>
              <a:cxnLst/>
              <a:rect l="l" t="t" r="r" b="b"/>
              <a:pathLst>
                <a:path w="18372" h="2943" extrusionOk="0">
                  <a:moveTo>
                    <a:pt x="13166" y="0"/>
                  </a:moveTo>
                  <a:lnTo>
                    <a:pt x="12713" y="19"/>
                  </a:lnTo>
                  <a:lnTo>
                    <a:pt x="12241" y="38"/>
                  </a:lnTo>
                  <a:lnTo>
                    <a:pt x="11751" y="95"/>
                  </a:lnTo>
                  <a:lnTo>
                    <a:pt x="11279" y="151"/>
                  </a:lnTo>
                  <a:lnTo>
                    <a:pt x="10789" y="227"/>
                  </a:lnTo>
                  <a:lnTo>
                    <a:pt x="9827" y="434"/>
                  </a:lnTo>
                  <a:lnTo>
                    <a:pt x="8846" y="661"/>
                  </a:lnTo>
                  <a:lnTo>
                    <a:pt x="7903" y="906"/>
                  </a:lnTo>
                  <a:lnTo>
                    <a:pt x="6998" y="1113"/>
                  </a:lnTo>
                  <a:lnTo>
                    <a:pt x="6564" y="1208"/>
                  </a:lnTo>
                  <a:lnTo>
                    <a:pt x="6130" y="1302"/>
                  </a:lnTo>
                  <a:lnTo>
                    <a:pt x="5923" y="1340"/>
                  </a:lnTo>
                  <a:lnTo>
                    <a:pt x="5715" y="1358"/>
                  </a:lnTo>
                  <a:lnTo>
                    <a:pt x="5508" y="1396"/>
                  </a:lnTo>
                  <a:lnTo>
                    <a:pt x="5300" y="1415"/>
                  </a:lnTo>
                  <a:lnTo>
                    <a:pt x="4904" y="1453"/>
                  </a:lnTo>
                  <a:lnTo>
                    <a:pt x="4527" y="1490"/>
                  </a:lnTo>
                  <a:lnTo>
                    <a:pt x="4150" y="1490"/>
                  </a:lnTo>
                  <a:lnTo>
                    <a:pt x="3773" y="1472"/>
                  </a:lnTo>
                  <a:lnTo>
                    <a:pt x="3414" y="1453"/>
                  </a:lnTo>
                  <a:lnTo>
                    <a:pt x="3075" y="1415"/>
                  </a:lnTo>
                  <a:lnTo>
                    <a:pt x="2754" y="1377"/>
                  </a:lnTo>
                  <a:lnTo>
                    <a:pt x="2433" y="1302"/>
                  </a:lnTo>
                  <a:lnTo>
                    <a:pt x="2150" y="1245"/>
                  </a:lnTo>
                  <a:lnTo>
                    <a:pt x="1868" y="1151"/>
                  </a:lnTo>
                  <a:lnTo>
                    <a:pt x="1603" y="1057"/>
                  </a:lnTo>
                  <a:lnTo>
                    <a:pt x="1377" y="962"/>
                  </a:lnTo>
                  <a:lnTo>
                    <a:pt x="943" y="755"/>
                  </a:lnTo>
                  <a:lnTo>
                    <a:pt x="604" y="547"/>
                  </a:lnTo>
                  <a:lnTo>
                    <a:pt x="340" y="359"/>
                  </a:lnTo>
                  <a:lnTo>
                    <a:pt x="151" y="208"/>
                  </a:lnTo>
                  <a:lnTo>
                    <a:pt x="0" y="76"/>
                  </a:lnTo>
                  <a:lnTo>
                    <a:pt x="95" y="264"/>
                  </a:lnTo>
                  <a:lnTo>
                    <a:pt x="227" y="472"/>
                  </a:lnTo>
                  <a:lnTo>
                    <a:pt x="415" y="755"/>
                  </a:lnTo>
                  <a:lnTo>
                    <a:pt x="547" y="906"/>
                  </a:lnTo>
                  <a:lnTo>
                    <a:pt x="698" y="1075"/>
                  </a:lnTo>
                  <a:lnTo>
                    <a:pt x="868" y="1264"/>
                  </a:lnTo>
                  <a:lnTo>
                    <a:pt x="1057" y="1453"/>
                  </a:lnTo>
                  <a:lnTo>
                    <a:pt x="1283" y="1622"/>
                  </a:lnTo>
                  <a:lnTo>
                    <a:pt x="1547" y="1811"/>
                  </a:lnTo>
                  <a:lnTo>
                    <a:pt x="1830" y="1981"/>
                  </a:lnTo>
                  <a:lnTo>
                    <a:pt x="2132" y="2151"/>
                  </a:lnTo>
                  <a:lnTo>
                    <a:pt x="2452" y="2320"/>
                  </a:lnTo>
                  <a:lnTo>
                    <a:pt x="2811" y="2452"/>
                  </a:lnTo>
                  <a:lnTo>
                    <a:pt x="3188" y="2584"/>
                  </a:lnTo>
                  <a:lnTo>
                    <a:pt x="3584" y="2698"/>
                  </a:lnTo>
                  <a:lnTo>
                    <a:pt x="3999" y="2792"/>
                  </a:lnTo>
                  <a:lnTo>
                    <a:pt x="4433" y="2867"/>
                  </a:lnTo>
                  <a:lnTo>
                    <a:pt x="4885" y="2924"/>
                  </a:lnTo>
                  <a:lnTo>
                    <a:pt x="5357" y="2943"/>
                  </a:lnTo>
                  <a:lnTo>
                    <a:pt x="6074" y="2943"/>
                  </a:lnTo>
                  <a:lnTo>
                    <a:pt x="6319" y="2924"/>
                  </a:lnTo>
                  <a:lnTo>
                    <a:pt x="6809" y="2886"/>
                  </a:lnTo>
                  <a:lnTo>
                    <a:pt x="7300" y="2811"/>
                  </a:lnTo>
                  <a:lnTo>
                    <a:pt x="7809" y="2735"/>
                  </a:lnTo>
                  <a:lnTo>
                    <a:pt x="8299" y="2641"/>
                  </a:lnTo>
                  <a:lnTo>
                    <a:pt x="9280" y="2415"/>
                  </a:lnTo>
                  <a:lnTo>
                    <a:pt x="10242" y="2169"/>
                  </a:lnTo>
                  <a:lnTo>
                    <a:pt x="11166" y="1924"/>
                  </a:lnTo>
                  <a:lnTo>
                    <a:pt x="12034" y="1698"/>
                  </a:lnTo>
                  <a:lnTo>
                    <a:pt x="12864" y="1528"/>
                  </a:lnTo>
                  <a:lnTo>
                    <a:pt x="13260" y="1453"/>
                  </a:lnTo>
                  <a:lnTo>
                    <a:pt x="13656" y="1415"/>
                  </a:lnTo>
                  <a:lnTo>
                    <a:pt x="14033" y="1377"/>
                  </a:lnTo>
                  <a:lnTo>
                    <a:pt x="14410" y="1340"/>
                  </a:lnTo>
                  <a:lnTo>
                    <a:pt x="14769" y="1321"/>
                  </a:lnTo>
                  <a:lnTo>
                    <a:pt x="15108" y="1321"/>
                  </a:lnTo>
                  <a:lnTo>
                    <a:pt x="15448" y="1340"/>
                  </a:lnTo>
                  <a:lnTo>
                    <a:pt x="15768" y="1358"/>
                  </a:lnTo>
                  <a:lnTo>
                    <a:pt x="15919" y="1377"/>
                  </a:lnTo>
                  <a:lnTo>
                    <a:pt x="16070" y="1396"/>
                  </a:lnTo>
                  <a:lnTo>
                    <a:pt x="16221" y="1434"/>
                  </a:lnTo>
                  <a:lnTo>
                    <a:pt x="16353" y="1453"/>
                  </a:lnTo>
                  <a:lnTo>
                    <a:pt x="16485" y="1472"/>
                  </a:lnTo>
                  <a:lnTo>
                    <a:pt x="16617" y="1509"/>
                  </a:lnTo>
                  <a:lnTo>
                    <a:pt x="16881" y="1566"/>
                  </a:lnTo>
                  <a:lnTo>
                    <a:pt x="16938" y="1585"/>
                  </a:lnTo>
                  <a:lnTo>
                    <a:pt x="16994" y="1604"/>
                  </a:lnTo>
                  <a:lnTo>
                    <a:pt x="17108" y="1641"/>
                  </a:lnTo>
                  <a:lnTo>
                    <a:pt x="17334" y="1717"/>
                  </a:lnTo>
                  <a:lnTo>
                    <a:pt x="17692" y="1868"/>
                  </a:lnTo>
                  <a:lnTo>
                    <a:pt x="17994" y="2019"/>
                  </a:lnTo>
                  <a:lnTo>
                    <a:pt x="18201" y="2132"/>
                  </a:lnTo>
                  <a:lnTo>
                    <a:pt x="18371" y="2245"/>
                  </a:lnTo>
                  <a:lnTo>
                    <a:pt x="18371" y="2245"/>
                  </a:lnTo>
                  <a:lnTo>
                    <a:pt x="18258" y="2075"/>
                  </a:lnTo>
                  <a:lnTo>
                    <a:pt x="18088" y="1887"/>
                  </a:lnTo>
                  <a:lnTo>
                    <a:pt x="17862" y="1641"/>
                  </a:lnTo>
                  <a:lnTo>
                    <a:pt x="17541" y="1358"/>
                  </a:lnTo>
                  <a:lnTo>
                    <a:pt x="17334" y="1208"/>
                  </a:lnTo>
                  <a:lnTo>
                    <a:pt x="17221" y="1132"/>
                  </a:lnTo>
                  <a:lnTo>
                    <a:pt x="17164" y="1094"/>
                  </a:lnTo>
                  <a:lnTo>
                    <a:pt x="17108" y="1057"/>
                  </a:lnTo>
                  <a:lnTo>
                    <a:pt x="16862" y="906"/>
                  </a:lnTo>
                  <a:lnTo>
                    <a:pt x="16730" y="830"/>
                  </a:lnTo>
                  <a:lnTo>
                    <a:pt x="16598" y="755"/>
                  </a:lnTo>
                  <a:lnTo>
                    <a:pt x="16447" y="679"/>
                  </a:lnTo>
                  <a:lnTo>
                    <a:pt x="16296" y="623"/>
                  </a:lnTo>
                  <a:lnTo>
                    <a:pt x="16146" y="547"/>
                  </a:lnTo>
                  <a:lnTo>
                    <a:pt x="15976" y="491"/>
                  </a:lnTo>
                  <a:lnTo>
                    <a:pt x="15636" y="378"/>
                  </a:lnTo>
                  <a:lnTo>
                    <a:pt x="15259" y="264"/>
                  </a:lnTo>
                  <a:lnTo>
                    <a:pt x="14882" y="189"/>
                  </a:lnTo>
                  <a:lnTo>
                    <a:pt x="14467" y="114"/>
                  </a:lnTo>
                  <a:lnTo>
                    <a:pt x="14052" y="57"/>
                  </a:lnTo>
                  <a:lnTo>
                    <a:pt x="13618" y="19"/>
                  </a:lnTo>
                  <a:lnTo>
                    <a:pt x="13166" y="0"/>
                  </a:lnTo>
                  <a:close/>
                </a:path>
              </a:pathLst>
            </a:custGeom>
            <a:solidFill>
              <a:schemeClr val="accent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</p:grpSp>
      <p:grpSp>
        <p:nvGrpSpPr>
          <p:cNvPr id="4814" name="Google Shape;4814;p30"/>
          <p:cNvGrpSpPr/>
          <p:nvPr/>
        </p:nvGrpSpPr>
        <p:grpSpPr>
          <a:xfrm>
            <a:off x="1374655" y="3282840"/>
            <a:ext cx="6389904" cy="590557"/>
            <a:chOff x="1335409" y="2440667"/>
            <a:chExt cx="6389904" cy="590557"/>
          </a:xfrm>
        </p:grpSpPr>
        <p:sp>
          <p:nvSpPr>
            <p:cNvPr id="4815" name="Google Shape;4815;p30"/>
            <p:cNvSpPr/>
            <p:nvPr/>
          </p:nvSpPr>
          <p:spPr>
            <a:xfrm>
              <a:off x="1335409" y="2440667"/>
              <a:ext cx="879129" cy="590557"/>
            </a:xfrm>
            <a:custGeom>
              <a:avLst/>
              <a:gdLst/>
              <a:ahLst/>
              <a:cxnLst/>
              <a:rect l="l" t="t" r="r" b="b"/>
              <a:pathLst>
                <a:path w="23333" h="15674" extrusionOk="0">
                  <a:moveTo>
                    <a:pt x="6942" y="0"/>
                  </a:moveTo>
                  <a:lnTo>
                    <a:pt x="6489" y="19"/>
                  </a:lnTo>
                  <a:lnTo>
                    <a:pt x="6037" y="76"/>
                  </a:lnTo>
                  <a:lnTo>
                    <a:pt x="5603" y="151"/>
                  </a:lnTo>
                  <a:lnTo>
                    <a:pt x="5169" y="264"/>
                  </a:lnTo>
                  <a:lnTo>
                    <a:pt x="4735" y="415"/>
                  </a:lnTo>
                  <a:lnTo>
                    <a:pt x="4320" y="585"/>
                  </a:lnTo>
                  <a:lnTo>
                    <a:pt x="3924" y="773"/>
                  </a:lnTo>
                  <a:lnTo>
                    <a:pt x="3528" y="1000"/>
                  </a:lnTo>
                  <a:lnTo>
                    <a:pt x="3170" y="1245"/>
                  </a:lnTo>
                  <a:lnTo>
                    <a:pt x="2792" y="1528"/>
                  </a:lnTo>
                  <a:lnTo>
                    <a:pt x="2453" y="1811"/>
                  </a:lnTo>
                  <a:lnTo>
                    <a:pt x="2132" y="2132"/>
                  </a:lnTo>
                  <a:lnTo>
                    <a:pt x="1830" y="2471"/>
                  </a:lnTo>
                  <a:lnTo>
                    <a:pt x="1529" y="2829"/>
                  </a:lnTo>
                  <a:lnTo>
                    <a:pt x="1265" y="3207"/>
                  </a:lnTo>
                  <a:lnTo>
                    <a:pt x="1019" y="3603"/>
                  </a:lnTo>
                  <a:lnTo>
                    <a:pt x="793" y="4018"/>
                  </a:lnTo>
                  <a:lnTo>
                    <a:pt x="604" y="4451"/>
                  </a:lnTo>
                  <a:lnTo>
                    <a:pt x="416" y="4885"/>
                  </a:lnTo>
                  <a:lnTo>
                    <a:pt x="284" y="5338"/>
                  </a:lnTo>
                  <a:lnTo>
                    <a:pt x="171" y="5809"/>
                  </a:lnTo>
                  <a:lnTo>
                    <a:pt x="95" y="6281"/>
                  </a:lnTo>
                  <a:lnTo>
                    <a:pt x="39" y="6753"/>
                  </a:lnTo>
                  <a:lnTo>
                    <a:pt x="1" y="7224"/>
                  </a:lnTo>
                  <a:lnTo>
                    <a:pt x="1" y="7696"/>
                  </a:lnTo>
                  <a:lnTo>
                    <a:pt x="20" y="8167"/>
                  </a:lnTo>
                  <a:lnTo>
                    <a:pt x="76" y="8639"/>
                  </a:lnTo>
                  <a:lnTo>
                    <a:pt x="152" y="9110"/>
                  </a:lnTo>
                  <a:lnTo>
                    <a:pt x="246" y="9563"/>
                  </a:lnTo>
                  <a:lnTo>
                    <a:pt x="378" y="10034"/>
                  </a:lnTo>
                  <a:lnTo>
                    <a:pt x="529" y="10487"/>
                  </a:lnTo>
                  <a:lnTo>
                    <a:pt x="699" y="10940"/>
                  </a:lnTo>
                  <a:lnTo>
                    <a:pt x="906" y="11374"/>
                  </a:lnTo>
                  <a:lnTo>
                    <a:pt x="1151" y="11789"/>
                  </a:lnTo>
                  <a:lnTo>
                    <a:pt x="1397" y="12203"/>
                  </a:lnTo>
                  <a:lnTo>
                    <a:pt x="1680" y="12618"/>
                  </a:lnTo>
                  <a:lnTo>
                    <a:pt x="1981" y="12996"/>
                  </a:lnTo>
                  <a:lnTo>
                    <a:pt x="2302" y="13354"/>
                  </a:lnTo>
                  <a:lnTo>
                    <a:pt x="2660" y="13712"/>
                  </a:lnTo>
                  <a:lnTo>
                    <a:pt x="3038" y="14033"/>
                  </a:lnTo>
                  <a:lnTo>
                    <a:pt x="3415" y="14335"/>
                  </a:lnTo>
                  <a:lnTo>
                    <a:pt x="3830" y="14599"/>
                  </a:lnTo>
                  <a:lnTo>
                    <a:pt x="4264" y="14844"/>
                  </a:lnTo>
                  <a:lnTo>
                    <a:pt x="4716" y="15052"/>
                  </a:lnTo>
                  <a:lnTo>
                    <a:pt x="5150" y="15221"/>
                  </a:lnTo>
                  <a:lnTo>
                    <a:pt x="5622" y="15372"/>
                  </a:lnTo>
                  <a:lnTo>
                    <a:pt x="6074" y="15485"/>
                  </a:lnTo>
                  <a:lnTo>
                    <a:pt x="6546" y="15580"/>
                  </a:lnTo>
                  <a:lnTo>
                    <a:pt x="6998" y="15636"/>
                  </a:lnTo>
                  <a:lnTo>
                    <a:pt x="7451" y="15674"/>
                  </a:lnTo>
                  <a:lnTo>
                    <a:pt x="8356" y="15674"/>
                  </a:lnTo>
                  <a:lnTo>
                    <a:pt x="8809" y="15617"/>
                  </a:lnTo>
                  <a:lnTo>
                    <a:pt x="9243" y="15561"/>
                  </a:lnTo>
                  <a:lnTo>
                    <a:pt x="9658" y="15467"/>
                  </a:lnTo>
                  <a:lnTo>
                    <a:pt x="10092" y="15372"/>
                  </a:lnTo>
                  <a:lnTo>
                    <a:pt x="10507" y="15240"/>
                  </a:lnTo>
                  <a:lnTo>
                    <a:pt x="10903" y="15089"/>
                  </a:lnTo>
                  <a:lnTo>
                    <a:pt x="11299" y="14920"/>
                  </a:lnTo>
                  <a:lnTo>
                    <a:pt x="11676" y="14750"/>
                  </a:lnTo>
                  <a:lnTo>
                    <a:pt x="12053" y="14542"/>
                  </a:lnTo>
                  <a:lnTo>
                    <a:pt x="12412" y="14316"/>
                  </a:lnTo>
                  <a:lnTo>
                    <a:pt x="12751" y="14090"/>
                  </a:lnTo>
                  <a:lnTo>
                    <a:pt x="13072" y="13826"/>
                  </a:lnTo>
                  <a:lnTo>
                    <a:pt x="13392" y="13562"/>
                  </a:lnTo>
                  <a:lnTo>
                    <a:pt x="13694" y="13279"/>
                  </a:lnTo>
                  <a:lnTo>
                    <a:pt x="13977" y="12977"/>
                  </a:lnTo>
                  <a:lnTo>
                    <a:pt x="14109" y="12826"/>
                  </a:lnTo>
                  <a:lnTo>
                    <a:pt x="14241" y="12675"/>
                  </a:lnTo>
                  <a:lnTo>
                    <a:pt x="14486" y="12336"/>
                  </a:lnTo>
                  <a:lnTo>
                    <a:pt x="14600" y="12185"/>
                  </a:lnTo>
                  <a:lnTo>
                    <a:pt x="14713" y="11996"/>
                  </a:lnTo>
                  <a:lnTo>
                    <a:pt x="14920" y="11657"/>
                  </a:lnTo>
                  <a:lnTo>
                    <a:pt x="15015" y="11487"/>
                  </a:lnTo>
                  <a:lnTo>
                    <a:pt x="15090" y="11298"/>
                  </a:lnTo>
                  <a:lnTo>
                    <a:pt x="15260" y="10959"/>
                  </a:lnTo>
                  <a:lnTo>
                    <a:pt x="15392" y="10619"/>
                  </a:lnTo>
                  <a:lnTo>
                    <a:pt x="15505" y="10280"/>
                  </a:lnTo>
                  <a:lnTo>
                    <a:pt x="15712" y="9638"/>
                  </a:lnTo>
                  <a:lnTo>
                    <a:pt x="15863" y="9016"/>
                  </a:lnTo>
                  <a:lnTo>
                    <a:pt x="15995" y="8412"/>
                  </a:lnTo>
                  <a:lnTo>
                    <a:pt x="16241" y="7318"/>
                  </a:lnTo>
                  <a:lnTo>
                    <a:pt x="16373" y="6828"/>
                  </a:lnTo>
                  <a:lnTo>
                    <a:pt x="16505" y="6356"/>
                  </a:lnTo>
                  <a:lnTo>
                    <a:pt x="16655" y="5923"/>
                  </a:lnTo>
                  <a:lnTo>
                    <a:pt x="16844" y="5527"/>
                  </a:lnTo>
                  <a:lnTo>
                    <a:pt x="17033" y="5168"/>
                  </a:lnTo>
                  <a:lnTo>
                    <a:pt x="17146" y="4998"/>
                  </a:lnTo>
                  <a:lnTo>
                    <a:pt x="17259" y="4848"/>
                  </a:lnTo>
                  <a:lnTo>
                    <a:pt x="17391" y="4697"/>
                  </a:lnTo>
                  <a:lnTo>
                    <a:pt x="17504" y="4565"/>
                  </a:lnTo>
                  <a:lnTo>
                    <a:pt x="17655" y="4433"/>
                  </a:lnTo>
                  <a:lnTo>
                    <a:pt x="17787" y="4319"/>
                  </a:lnTo>
                  <a:lnTo>
                    <a:pt x="18089" y="4112"/>
                  </a:lnTo>
                  <a:lnTo>
                    <a:pt x="18428" y="3942"/>
                  </a:lnTo>
                  <a:lnTo>
                    <a:pt x="18749" y="3791"/>
                  </a:lnTo>
                  <a:lnTo>
                    <a:pt x="19107" y="3697"/>
                  </a:lnTo>
                  <a:lnTo>
                    <a:pt x="19447" y="3640"/>
                  </a:lnTo>
                  <a:lnTo>
                    <a:pt x="19786" y="3622"/>
                  </a:lnTo>
                  <a:lnTo>
                    <a:pt x="20126" y="3622"/>
                  </a:lnTo>
                  <a:lnTo>
                    <a:pt x="20447" y="3659"/>
                  </a:lnTo>
                  <a:lnTo>
                    <a:pt x="20748" y="3735"/>
                  </a:lnTo>
                  <a:lnTo>
                    <a:pt x="21031" y="3810"/>
                  </a:lnTo>
                  <a:lnTo>
                    <a:pt x="21314" y="3923"/>
                  </a:lnTo>
                  <a:lnTo>
                    <a:pt x="21559" y="4055"/>
                  </a:lnTo>
                  <a:lnTo>
                    <a:pt x="21805" y="4206"/>
                  </a:lnTo>
                  <a:lnTo>
                    <a:pt x="22012" y="4357"/>
                  </a:lnTo>
                  <a:lnTo>
                    <a:pt x="22220" y="4527"/>
                  </a:lnTo>
                  <a:lnTo>
                    <a:pt x="22389" y="4697"/>
                  </a:lnTo>
                  <a:lnTo>
                    <a:pt x="22540" y="4848"/>
                  </a:lnTo>
                  <a:lnTo>
                    <a:pt x="22691" y="5017"/>
                  </a:lnTo>
                  <a:lnTo>
                    <a:pt x="22917" y="5319"/>
                  </a:lnTo>
                  <a:lnTo>
                    <a:pt x="23087" y="5602"/>
                  </a:lnTo>
                  <a:lnTo>
                    <a:pt x="23200" y="5828"/>
                  </a:lnTo>
                  <a:lnTo>
                    <a:pt x="23276" y="5998"/>
                  </a:lnTo>
                  <a:lnTo>
                    <a:pt x="23332" y="6149"/>
                  </a:lnTo>
                  <a:lnTo>
                    <a:pt x="23314" y="5998"/>
                  </a:lnTo>
                  <a:lnTo>
                    <a:pt x="23295" y="5809"/>
                  </a:lnTo>
                  <a:lnTo>
                    <a:pt x="23238" y="5545"/>
                  </a:lnTo>
                  <a:lnTo>
                    <a:pt x="23144" y="5225"/>
                  </a:lnTo>
                  <a:lnTo>
                    <a:pt x="23068" y="5036"/>
                  </a:lnTo>
                  <a:lnTo>
                    <a:pt x="22993" y="4829"/>
                  </a:lnTo>
                  <a:lnTo>
                    <a:pt x="22880" y="4621"/>
                  </a:lnTo>
                  <a:lnTo>
                    <a:pt x="22767" y="4395"/>
                  </a:lnTo>
                  <a:lnTo>
                    <a:pt x="22616" y="4169"/>
                  </a:lnTo>
                  <a:lnTo>
                    <a:pt x="22446" y="3942"/>
                  </a:lnTo>
                  <a:lnTo>
                    <a:pt x="22238" y="3697"/>
                  </a:lnTo>
                  <a:lnTo>
                    <a:pt x="22012" y="3471"/>
                  </a:lnTo>
                  <a:lnTo>
                    <a:pt x="21748" y="3244"/>
                  </a:lnTo>
                  <a:lnTo>
                    <a:pt x="21446" y="3037"/>
                  </a:lnTo>
                  <a:lnTo>
                    <a:pt x="21107" y="2829"/>
                  </a:lnTo>
                  <a:lnTo>
                    <a:pt x="20748" y="2660"/>
                  </a:lnTo>
                  <a:lnTo>
                    <a:pt x="20333" y="2509"/>
                  </a:lnTo>
                  <a:lnTo>
                    <a:pt x="20126" y="2452"/>
                  </a:lnTo>
                  <a:lnTo>
                    <a:pt x="19900" y="2396"/>
                  </a:lnTo>
                  <a:lnTo>
                    <a:pt x="19673" y="2358"/>
                  </a:lnTo>
                  <a:lnTo>
                    <a:pt x="19447" y="2339"/>
                  </a:lnTo>
                  <a:lnTo>
                    <a:pt x="19202" y="2320"/>
                  </a:lnTo>
                  <a:lnTo>
                    <a:pt x="18957" y="2320"/>
                  </a:lnTo>
                  <a:lnTo>
                    <a:pt x="18711" y="2339"/>
                  </a:lnTo>
                  <a:lnTo>
                    <a:pt x="18447" y="2358"/>
                  </a:lnTo>
                  <a:lnTo>
                    <a:pt x="18202" y="2396"/>
                  </a:lnTo>
                  <a:lnTo>
                    <a:pt x="17938" y="2452"/>
                  </a:lnTo>
                  <a:lnTo>
                    <a:pt x="17674" y="2509"/>
                  </a:lnTo>
                  <a:lnTo>
                    <a:pt x="17410" y="2603"/>
                  </a:lnTo>
                  <a:lnTo>
                    <a:pt x="17146" y="2697"/>
                  </a:lnTo>
                  <a:lnTo>
                    <a:pt x="16901" y="2829"/>
                  </a:lnTo>
                  <a:lnTo>
                    <a:pt x="16637" y="2961"/>
                  </a:lnTo>
                  <a:lnTo>
                    <a:pt x="16391" y="3131"/>
                  </a:lnTo>
                  <a:lnTo>
                    <a:pt x="16146" y="3301"/>
                  </a:lnTo>
                  <a:lnTo>
                    <a:pt x="15901" y="3490"/>
                  </a:lnTo>
                  <a:lnTo>
                    <a:pt x="15675" y="3697"/>
                  </a:lnTo>
                  <a:lnTo>
                    <a:pt x="15467" y="3923"/>
                  </a:lnTo>
                  <a:lnTo>
                    <a:pt x="15260" y="4150"/>
                  </a:lnTo>
                  <a:lnTo>
                    <a:pt x="15071" y="4395"/>
                  </a:lnTo>
                  <a:lnTo>
                    <a:pt x="14883" y="4659"/>
                  </a:lnTo>
                  <a:lnTo>
                    <a:pt x="14713" y="4923"/>
                  </a:lnTo>
                  <a:lnTo>
                    <a:pt x="14562" y="5187"/>
                  </a:lnTo>
                  <a:lnTo>
                    <a:pt x="14411" y="5451"/>
                  </a:lnTo>
                  <a:lnTo>
                    <a:pt x="14147" y="6017"/>
                  </a:lnTo>
                  <a:lnTo>
                    <a:pt x="13921" y="6564"/>
                  </a:lnTo>
                  <a:lnTo>
                    <a:pt x="13487" y="7677"/>
                  </a:lnTo>
                  <a:lnTo>
                    <a:pt x="13279" y="8205"/>
                  </a:lnTo>
                  <a:lnTo>
                    <a:pt x="13072" y="8733"/>
                  </a:lnTo>
                  <a:lnTo>
                    <a:pt x="12845" y="9223"/>
                  </a:lnTo>
                  <a:lnTo>
                    <a:pt x="12600" y="9676"/>
                  </a:lnTo>
                  <a:lnTo>
                    <a:pt x="12468" y="9884"/>
                  </a:lnTo>
                  <a:lnTo>
                    <a:pt x="12336" y="10072"/>
                  </a:lnTo>
                  <a:lnTo>
                    <a:pt x="12185" y="10261"/>
                  </a:lnTo>
                  <a:lnTo>
                    <a:pt x="12034" y="10431"/>
                  </a:lnTo>
                  <a:lnTo>
                    <a:pt x="11884" y="10600"/>
                  </a:lnTo>
                  <a:lnTo>
                    <a:pt x="11789" y="10695"/>
                  </a:lnTo>
                  <a:lnTo>
                    <a:pt x="11695" y="10770"/>
                  </a:lnTo>
                  <a:lnTo>
                    <a:pt x="11525" y="10921"/>
                  </a:lnTo>
                  <a:lnTo>
                    <a:pt x="11318" y="11072"/>
                  </a:lnTo>
                  <a:lnTo>
                    <a:pt x="11129" y="11204"/>
                  </a:lnTo>
                  <a:lnTo>
                    <a:pt x="10903" y="11336"/>
                  </a:lnTo>
                  <a:lnTo>
                    <a:pt x="10695" y="11449"/>
                  </a:lnTo>
                  <a:lnTo>
                    <a:pt x="10469" y="11562"/>
                  </a:lnTo>
                  <a:lnTo>
                    <a:pt x="10224" y="11657"/>
                  </a:lnTo>
                  <a:lnTo>
                    <a:pt x="9997" y="11751"/>
                  </a:lnTo>
                  <a:lnTo>
                    <a:pt x="9752" y="11826"/>
                  </a:lnTo>
                  <a:lnTo>
                    <a:pt x="9488" y="11902"/>
                  </a:lnTo>
                  <a:lnTo>
                    <a:pt x="9243" y="11958"/>
                  </a:lnTo>
                  <a:lnTo>
                    <a:pt x="8979" y="11996"/>
                  </a:lnTo>
                  <a:lnTo>
                    <a:pt x="8734" y="12034"/>
                  </a:lnTo>
                  <a:lnTo>
                    <a:pt x="8470" y="12053"/>
                  </a:lnTo>
                  <a:lnTo>
                    <a:pt x="7960" y="12053"/>
                  </a:lnTo>
                  <a:lnTo>
                    <a:pt x="7696" y="12034"/>
                  </a:lnTo>
                  <a:lnTo>
                    <a:pt x="7451" y="11996"/>
                  </a:lnTo>
                  <a:lnTo>
                    <a:pt x="7206" y="11939"/>
                  </a:lnTo>
                  <a:lnTo>
                    <a:pt x="6961" y="11883"/>
                  </a:lnTo>
                  <a:lnTo>
                    <a:pt x="6716" y="11807"/>
                  </a:lnTo>
                  <a:lnTo>
                    <a:pt x="6489" y="11713"/>
                  </a:lnTo>
                  <a:lnTo>
                    <a:pt x="6263" y="11619"/>
                  </a:lnTo>
                  <a:lnTo>
                    <a:pt x="6055" y="11506"/>
                  </a:lnTo>
                  <a:lnTo>
                    <a:pt x="5848" y="11374"/>
                  </a:lnTo>
                  <a:lnTo>
                    <a:pt x="5640" y="11242"/>
                  </a:lnTo>
                  <a:lnTo>
                    <a:pt x="5452" y="11091"/>
                  </a:lnTo>
                  <a:lnTo>
                    <a:pt x="5263" y="10921"/>
                  </a:lnTo>
                  <a:lnTo>
                    <a:pt x="5093" y="10732"/>
                  </a:lnTo>
                  <a:lnTo>
                    <a:pt x="4924" y="10544"/>
                  </a:lnTo>
                  <a:lnTo>
                    <a:pt x="4773" y="10336"/>
                  </a:lnTo>
                  <a:lnTo>
                    <a:pt x="4622" y="10110"/>
                  </a:lnTo>
                  <a:lnTo>
                    <a:pt x="4471" y="9884"/>
                  </a:lnTo>
                  <a:lnTo>
                    <a:pt x="4339" y="9638"/>
                  </a:lnTo>
                  <a:lnTo>
                    <a:pt x="4226" y="9393"/>
                  </a:lnTo>
                  <a:lnTo>
                    <a:pt x="4132" y="9148"/>
                  </a:lnTo>
                  <a:lnTo>
                    <a:pt x="4037" y="8884"/>
                  </a:lnTo>
                  <a:lnTo>
                    <a:pt x="3962" y="8620"/>
                  </a:lnTo>
                  <a:lnTo>
                    <a:pt x="3905" y="8356"/>
                  </a:lnTo>
                  <a:lnTo>
                    <a:pt x="3849" y="8092"/>
                  </a:lnTo>
                  <a:lnTo>
                    <a:pt x="3811" y="7828"/>
                  </a:lnTo>
                  <a:lnTo>
                    <a:pt x="3792" y="7564"/>
                  </a:lnTo>
                  <a:lnTo>
                    <a:pt x="3792" y="7300"/>
                  </a:lnTo>
                  <a:lnTo>
                    <a:pt x="3792" y="7035"/>
                  </a:lnTo>
                  <a:lnTo>
                    <a:pt x="3811" y="6790"/>
                  </a:lnTo>
                  <a:lnTo>
                    <a:pt x="3849" y="6526"/>
                  </a:lnTo>
                  <a:lnTo>
                    <a:pt x="3905" y="6281"/>
                  </a:lnTo>
                  <a:lnTo>
                    <a:pt x="3962" y="6036"/>
                  </a:lnTo>
                  <a:lnTo>
                    <a:pt x="4037" y="5809"/>
                  </a:lnTo>
                  <a:lnTo>
                    <a:pt x="4132" y="5583"/>
                  </a:lnTo>
                  <a:lnTo>
                    <a:pt x="4226" y="5376"/>
                  </a:lnTo>
                  <a:lnTo>
                    <a:pt x="4339" y="5149"/>
                  </a:lnTo>
                  <a:lnTo>
                    <a:pt x="4452" y="4942"/>
                  </a:lnTo>
                  <a:lnTo>
                    <a:pt x="4603" y="4734"/>
                  </a:lnTo>
                  <a:lnTo>
                    <a:pt x="4754" y="4546"/>
                  </a:lnTo>
                  <a:lnTo>
                    <a:pt x="4905" y="4376"/>
                  </a:lnTo>
                  <a:lnTo>
                    <a:pt x="5093" y="4187"/>
                  </a:lnTo>
                  <a:lnTo>
                    <a:pt x="5263" y="4037"/>
                  </a:lnTo>
                  <a:lnTo>
                    <a:pt x="5452" y="3886"/>
                  </a:lnTo>
                  <a:lnTo>
                    <a:pt x="5640" y="3754"/>
                  </a:lnTo>
                  <a:lnTo>
                    <a:pt x="5829" y="3622"/>
                  </a:lnTo>
                  <a:lnTo>
                    <a:pt x="6037" y="3527"/>
                  </a:lnTo>
                  <a:lnTo>
                    <a:pt x="6244" y="3433"/>
                  </a:lnTo>
                  <a:lnTo>
                    <a:pt x="6451" y="3357"/>
                  </a:lnTo>
                  <a:lnTo>
                    <a:pt x="6659" y="3282"/>
                  </a:lnTo>
                  <a:lnTo>
                    <a:pt x="6866" y="3244"/>
                  </a:lnTo>
                  <a:lnTo>
                    <a:pt x="7055" y="3207"/>
                  </a:lnTo>
                  <a:lnTo>
                    <a:pt x="7263" y="3188"/>
                  </a:lnTo>
                  <a:lnTo>
                    <a:pt x="7470" y="3188"/>
                  </a:lnTo>
                  <a:lnTo>
                    <a:pt x="7677" y="3207"/>
                  </a:lnTo>
                  <a:lnTo>
                    <a:pt x="7885" y="3225"/>
                  </a:lnTo>
                  <a:lnTo>
                    <a:pt x="8092" y="3263"/>
                  </a:lnTo>
                  <a:lnTo>
                    <a:pt x="8281" y="3320"/>
                  </a:lnTo>
                  <a:lnTo>
                    <a:pt x="8489" y="3395"/>
                  </a:lnTo>
                  <a:lnTo>
                    <a:pt x="8677" y="3471"/>
                  </a:lnTo>
                  <a:lnTo>
                    <a:pt x="8866" y="3565"/>
                  </a:lnTo>
                  <a:lnTo>
                    <a:pt x="9035" y="3678"/>
                  </a:lnTo>
                  <a:lnTo>
                    <a:pt x="9205" y="3791"/>
                  </a:lnTo>
                  <a:lnTo>
                    <a:pt x="9356" y="3923"/>
                  </a:lnTo>
                  <a:lnTo>
                    <a:pt x="9488" y="4055"/>
                  </a:lnTo>
                  <a:lnTo>
                    <a:pt x="9620" y="4187"/>
                  </a:lnTo>
                  <a:lnTo>
                    <a:pt x="9733" y="4338"/>
                  </a:lnTo>
                  <a:lnTo>
                    <a:pt x="9828" y="4489"/>
                  </a:lnTo>
                  <a:lnTo>
                    <a:pt x="9903" y="4640"/>
                  </a:lnTo>
                  <a:lnTo>
                    <a:pt x="9979" y="4810"/>
                  </a:lnTo>
                  <a:lnTo>
                    <a:pt x="10035" y="4980"/>
                  </a:lnTo>
                  <a:lnTo>
                    <a:pt x="10073" y="5149"/>
                  </a:lnTo>
                  <a:lnTo>
                    <a:pt x="10092" y="5338"/>
                  </a:lnTo>
                  <a:lnTo>
                    <a:pt x="10111" y="5527"/>
                  </a:lnTo>
                  <a:lnTo>
                    <a:pt x="10111" y="5715"/>
                  </a:lnTo>
                  <a:lnTo>
                    <a:pt x="10092" y="5904"/>
                  </a:lnTo>
                  <a:lnTo>
                    <a:pt x="10054" y="6092"/>
                  </a:lnTo>
                  <a:lnTo>
                    <a:pt x="10016" y="6281"/>
                  </a:lnTo>
                  <a:lnTo>
                    <a:pt x="9960" y="6451"/>
                  </a:lnTo>
                  <a:lnTo>
                    <a:pt x="9903" y="6621"/>
                  </a:lnTo>
                  <a:lnTo>
                    <a:pt x="9828" y="6790"/>
                  </a:lnTo>
                  <a:lnTo>
                    <a:pt x="9733" y="6941"/>
                  </a:lnTo>
                  <a:lnTo>
                    <a:pt x="9639" y="7092"/>
                  </a:lnTo>
                  <a:lnTo>
                    <a:pt x="9526" y="7224"/>
                  </a:lnTo>
                  <a:lnTo>
                    <a:pt x="9413" y="7356"/>
                  </a:lnTo>
                  <a:lnTo>
                    <a:pt x="9300" y="7450"/>
                  </a:lnTo>
                  <a:lnTo>
                    <a:pt x="9168" y="7564"/>
                  </a:lnTo>
                  <a:lnTo>
                    <a:pt x="9035" y="7658"/>
                  </a:lnTo>
                  <a:lnTo>
                    <a:pt x="8885" y="7733"/>
                  </a:lnTo>
                  <a:lnTo>
                    <a:pt x="8753" y="7790"/>
                  </a:lnTo>
                  <a:lnTo>
                    <a:pt x="8602" y="7828"/>
                  </a:lnTo>
                  <a:lnTo>
                    <a:pt x="8432" y="7865"/>
                  </a:lnTo>
                  <a:lnTo>
                    <a:pt x="8281" y="7903"/>
                  </a:lnTo>
                  <a:lnTo>
                    <a:pt x="7960" y="7903"/>
                  </a:lnTo>
                  <a:lnTo>
                    <a:pt x="7791" y="7884"/>
                  </a:lnTo>
                  <a:lnTo>
                    <a:pt x="7640" y="7865"/>
                  </a:lnTo>
                  <a:lnTo>
                    <a:pt x="7489" y="7828"/>
                  </a:lnTo>
                  <a:lnTo>
                    <a:pt x="7338" y="7790"/>
                  </a:lnTo>
                  <a:lnTo>
                    <a:pt x="7206" y="7733"/>
                  </a:lnTo>
                  <a:lnTo>
                    <a:pt x="7074" y="7658"/>
                  </a:lnTo>
                  <a:lnTo>
                    <a:pt x="6961" y="7582"/>
                  </a:lnTo>
                  <a:lnTo>
                    <a:pt x="6848" y="7507"/>
                  </a:lnTo>
                  <a:lnTo>
                    <a:pt x="6753" y="7413"/>
                  </a:lnTo>
                  <a:lnTo>
                    <a:pt x="6659" y="7318"/>
                  </a:lnTo>
                  <a:lnTo>
                    <a:pt x="6584" y="7205"/>
                  </a:lnTo>
                  <a:lnTo>
                    <a:pt x="6508" y="7111"/>
                  </a:lnTo>
                  <a:lnTo>
                    <a:pt x="6470" y="6998"/>
                  </a:lnTo>
                  <a:lnTo>
                    <a:pt x="6414" y="6885"/>
                  </a:lnTo>
                  <a:lnTo>
                    <a:pt x="6395" y="6753"/>
                  </a:lnTo>
                  <a:lnTo>
                    <a:pt x="6376" y="6639"/>
                  </a:lnTo>
                  <a:lnTo>
                    <a:pt x="6376" y="6394"/>
                  </a:lnTo>
                  <a:lnTo>
                    <a:pt x="6395" y="6149"/>
                  </a:lnTo>
                  <a:lnTo>
                    <a:pt x="6470" y="5923"/>
                  </a:lnTo>
                  <a:lnTo>
                    <a:pt x="6546" y="5715"/>
                  </a:lnTo>
                  <a:lnTo>
                    <a:pt x="6659" y="5527"/>
                  </a:lnTo>
                  <a:lnTo>
                    <a:pt x="6772" y="5357"/>
                  </a:lnTo>
                  <a:lnTo>
                    <a:pt x="6904" y="5225"/>
                  </a:lnTo>
                  <a:lnTo>
                    <a:pt x="7036" y="5112"/>
                  </a:lnTo>
                  <a:lnTo>
                    <a:pt x="7168" y="5017"/>
                  </a:lnTo>
                  <a:lnTo>
                    <a:pt x="7300" y="4961"/>
                  </a:lnTo>
                  <a:lnTo>
                    <a:pt x="7527" y="4885"/>
                  </a:lnTo>
                  <a:lnTo>
                    <a:pt x="7715" y="4848"/>
                  </a:lnTo>
                  <a:lnTo>
                    <a:pt x="7866" y="4829"/>
                  </a:lnTo>
                  <a:lnTo>
                    <a:pt x="7715" y="4810"/>
                  </a:lnTo>
                  <a:lnTo>
                    <a:pt x="7640" y="4791"/>
                  </a:lnTo>
                  <a:lnTo>
                    <a:pt x="7527" y="4791"/>
                  </a:lnTo>
                  <a:lnTo>
                    <a:pt x="7395" y="4772"/>
                  </a:lnTo>
                  <a:lnTo>
                    <a:pt x="7263" y="4791"/>
                  </a:lnTo>
                  <a:lnTo>
                    <a:pt x="7093" y="4829"/>
                  </a:lnTo>
                  <a:lnTo>
                    <a:pt x="6923" y="4885"/>
                  </a:lnTo>
                  <a:lnTo>
                    <a:pt x="6734" y="4980"/>
                  </a:lnTo>
                  <a:lnTo>
                    <a:pt x="6546" y="5112"/>
                  </a:lnTo>
                  <a:lnTo>
                    <a:pt x="6338" y="5262"/>
                  </a:lnTo>
                  <a:lnTo>
                    <a:pt x="6169" y="5451"/>
                  </a:lnTo>
                  <a:lnTo>
                    <a:pt x="5999" y="5677"/>
                  </a:lnTo>
                  <a:lnTo>
                    <a:pt x="5829" y="5942"/>
                  </a:lnTo>
                  <a:lnTo>
                    <a:pt x="5772" y="6092"/>
                  </a:lnTo>
                  <a:lnTo>
                    <a:pt x="5716" y="6262"/>
                  </a:lnTo>
                  <a:lnTo>
                    <a:pt x="5659" y="6432"/>
                  </a:lnTo>
                  <a:lnTo>
                    <a:pt x="5640" y="6602"/>
                  </a:lnTo>
                  <a:lnTo>
                    <a:pt x="5622" y="6790"/>
                  </a:lnTo>
                  <a:lnTo>
                    <a:pt x="5622" y="6998"/>
                  </a:lnTo>
                  <a:lnTo>
                    <a:pt x="5640" y="7205"/>
                  </a:lnTo>
                  <a:lnTo>
                    <a:pt x="5678" y="7413"/>
                  </a:lnTo>
                  <a:lnTo>
                    <a:pt x="5735" y="7620"/>
                  </a:lnTo>
                  <a:lnTo>
                    <a:pt x="5829" y="7828"/>
                  </a:lnTo>
                  <a:lnTo>
                    <a:pt x="5942" y="8016"/>
                  </a:lnTo>
                  <a:lnTo>
                    <a:pt x="6074" y="8205"/>
                  </a:lnTo>
                  <a:lnTo>
                    <a:pt x="6225" y="8393"/>
                  </a:lnTo>
                  <a:lnTo>
                    <a:pt x="6395" y="8563"/>
                  </a:lnTo>
                  <a:lnTo>
                    <a:pt x="6565" y="8714"/>
                  </a:lnTo>
                  <a:lnTo>
                    <a:pt x="6772" y="8865"/>
                  </a:lnTo>
                  <a:lnTo>
                    <a:pt x="6980" y="8978"/>
                  </a:lnTo>
                  <a:lnTo>
                    <a:pt x="7206" y="9091"/>
                  </a:lnTo>
                  <a:lnTo>
                    <a:pt x="7451" y="9186"/>
                  </a:lnTo>
                  <a:lnTo>
                    <a:pt x="7696" y="9261"/>
                  </a:lnTo>
                  <a:lnTo>
                    <a:pt x="7960" y="9337"/>
                  </a:lnTo>
                  <a:lnTo>
                    <a:pt x="8224" y="9374"/>
                  </a:lnTo>
                  <a:lnTo>
                    <a:pt x="8507" y="9393"/>
                  </a:lnTo>
                  <a:lnTo>
                    <a:pt x="8790" y="9393"/>
                  </a:lnTo>
                  <a:lnTo>
                    <a:pt x="9092" y="9355"/>
                  </a:lnTo>
                  <a:lnTo>
                    <a:pt x="9375" y="9299"/>
                  </a:lnTo>
                  <a:lnTo>
                    <a:pt x="9677" y="9223"/>
                  </a:lnTo>
                  <a:lnTo>
                    <a:pt x="9979" y="9110"/>
                  </a:lnTo>
                  <a:lnTo>
                    <a:pt x="10261" y="8959"/>
                  </a:lnTo>
                  <a:lnTo>
                    <a:pt x="10526" y="8808"/>
                  </a:lnTo>
                  <a:lnTo>
                    <a:pt x="10790" y="8620"/>
                  </a:lnTo>
                  <a:lnTo>
                    <a:pt x="11035" y="8412"/>
                  </a:lnTo>
                  <a:lnTo>
                    <a:pt x="11261" y="8167"/>
                  </a:lnTo>
                  <a:lnTo>
                    <a:pt x="11487" y="7922"/>
                  </a:lnTo>
                  <a:lnTo>
                    <a:pt x="11676" y="7658"/>
                  </a:lnTo>
                  <a:lnTo>
                    <a:pt x="11846" y="7375"/>
                  </a:lnTo>
                  <a:lnTo>
                    <a:pt x="12016" y="7073"/>
                  </a:lnTo>
                  <a:lnTo>
                    <a:pt x="12148" y="6753"/>
                  </a:lnTo>
                  <a:lnTo>
                    <a:pt x="12261" y="6432"/>
                  </a:lnTo>
                  <a:lnTo>
                    <a:pt x="12355" y="6092"/>
                  </a:lnTo>
                  <a:lnTo>
                    <a:pt x="12431" y="5734"/>
                  </a:lnTo>
                  <a:lnTo>
                    <a:pt x="12468" y="5376"/>
                  </a:lnTo>
                  <a:lnTo>
                    <a:pt x="12468" y="4998"/>
                  </a:lnTo>
                  <a:lnTo>
                    <a:pt x="12449" y="4621"/>
                  </a:lnTo>
                  <a:lnTo>
                    <a:pt x="12412" y="4225"/>
                  </a:lnTo>
                  <a:lnTo>
                    <a:pt x="12317" y="3848"/>
                  </a:lnTo>
                  <a:lnTo>
                    <a:pt x="12185" y="3452"/>
                  </a:lnTo>
                  <a:lnTo>
                    <a:pt x="12034" y="3093"/>
                  </a:lnTo>
                  <a:lnTo>
                    <a:pt x="11846" y="2735"/>
                  </a:lnTo>
                  <a:lnTo>
                    <a:pt x="11638" y="2396"/>
                  </a:lnTo>
                  <a:lnTo>
                    <a:pt x="11393" y="2075"/>
                  </a:lnTo>
                  <a:lnTo>
                    <a:pt x="11110" y="1754"/>
                  </a:lnTo>
                  <a:lnTo>
                    <a:pt x="10827" y="1471"/>
                  </a:lnTo>
                  <a:lnTo>
                    <a:pt x="10507" y="1207"/>
                  </a:lnTo>
                  <a:lnTo>
                    <a:pt x="10167" y="981"/>
                  </a:lnTo>
                  <a:lnTo>
                    <a:pt x="9828" y="755"/>
                  </a:lnTo>
                  <a:lnTo>
                    <a:pt x="9450" y="566"/>
                  </a:lnTo>
                  <a:lnTo>
                    <a:pt x="9073" y="396"/>
                  </a:lnTo>
                  <a:lnTo>
                    <a:pt x="8658" y="264"/>
                  </a:lnTo>
                  <a:lnTo>
                    <a:pt x="8243" y="151"/>
                  </a:lnTo>
                  <a:lnTo>
                    <a:pt x="7828" y="57"/>
                  </a:lnTo>
                  <a:lnTo>
                    <a:pt x="7376" y="19"/>
                  </a:lnTo>
                  <a:lnTo>
                    <a:pt x="6942" y="0"/>
                  </a:lnTo>
                  <a:close/>
                </a:path>
              </a:pathLst>
            </a:custGeom>
            <a:solidFill>
              <a:schemeClr val="accent6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16" name="Google Shape;4816;p30"/>
            <p:cNvSpPr/>
            <p:nvPr/>
          </p:nvSpPr>
          <p:spPr>
            <a:xfrm flipH="1">
              <a:off x="6846184" y="2440667"/>
              <a:ext cx="879129" cy="590557"/>
            </a:xfrm>
            <a:custGeom>
              <a:avLst/>
              <a:gdLst/>
              <a:ahLst/>
              <a:cxnLst/>
              <a:rect l="l" t="t" r="r" b="b"/>
              <a:pathLst>
                <a:path w="23333" h="15674" extrusionOk="0">
                  <a:moveTo>
                    <a:pt x="6942" y="0"/>
                  </a:moveTo>
                  <a:lnTo>
                    <a:pt x="6489" y="19"/>
                  </a:lnTo>
                  <a:lnTo>
                    <a:pt x="6037" y="76"/>
                  </a:lnTo>
                  <a:lnTo>
                    <a:pt x="5603" y="151"/>
                  </a:lnTo>
                  <a:lnTo>
                    <a:pt x="5169" y="264"/>
                  </a:lnTo>
                  <a:lnTo>
                    <a:pt x="4735" y="415"/>
                  </a:lnTo>
                  <a:lnTo>
                    <a:pt x="4320" y="585"/>
                  </a:lnTo>
                  <a:lnTo>
                    <a:pt x="3924" y="773"/>
                  </a:lnTo>
                  <a:lnTo>
                    <a:pt x="3528" y="1000"/>
                  </a:lnTo>
                  <a:lnTo>
                    <a:pt x="3170" y="1245"/>
                  </a:lnTo>
                  <a:lnTo>
                    <a:pt x="2792" y="1528"/>
                  </a:lnTo>
                  <a:lnTo>
                    <a:pt x="2453" y="1811"/>
                  </a:lnTo>
                  <a:lnTo>
                    <a:pt x="2132" y="2132"/>
                  </a:lnTo>
                  <a:lnTo>
                    <a:pt x="1830" y="2471"/>
                  </a:lnTo>
                  <a:lnTo>
                    <a:pt x="1529" y="2829"/>
                  </a:lnTo>
                  <a:lnTo>
                    <a:pt x="1265" y="3207"/>
                  </a:lnTo>
                  <a:lnTo>
                    <a:pt x="1019" y="3603"/>
                  </a:lnTo>
                  <a:lnTo>
                    <a:pt x="793" y="4018"/>
                  </a:lnTo>
                  <a:lnTo>
                    <a:pt x="604" y="4451"/>
                  </a:lnTo>
                  <a:lnTo>
                    <a:pt x="416" y="4885"/>
                  </a:lnTo>
                  <a:lnTo>
                    <a:pt x="284" y="5338"/>
                  </a:lnTo>
                  <a:lnTo>
                    <a:pt x="171" y="5809"/>
                  </a:lnTo>
                  <a:lnTo>
                    <a:pt x="95" y="6281"/>
                  </a:lnTo>
                  <a:lnTo>
                    <a:pt x="39" y="6753"/>
                  </a:lnTo>
                  <a:lnTo>
                    <a:pt x="1" y="7224"/>
                  </a:lnTo>
                  <a:lnTo>
                    <a:pt x="1" y="7696"/>
                  </a:lnTo>
                  <a:lnTo>
                    <a:pt x="20" y="8167"/>
                  </a:lnTo>
                  <a:lnTo>
                    <a:pt x="76" y="8639"/>
                  </a:lnTo>
                  <a:lnTo>
                    <a:pt x="152" y="9110"/>
                  </a:lnTo>
                  <a:lnTo>
                    <a:pt x="246" y="9563"/>
                  </a:lnTo>
                  <a:lnTo>
                    <a:pt x="378" y="10034"/>
                  </a:lnTo>
                  <a:lnTo>
                    <a:pt x="529" y="10487"/>
                  </a:lnTo>
                  <a:lnTo>
                    <a:pt x="699" y="10940"/>
                  </a:lnTo>
                  <a:lnTo>
                    <a:pt x="906" y="11374"/>
                  </a:lnTo>
                  <a:lnTo>
                    <a:pt x="1151" y="11789"/>
                  </a:lnTo>
                  <a:lnTo>
                    <a:pt x="1397" y="12203"/>
                  </a:lnTo>
                  <a:lnTo>
                    <a:pt x="1680" y="12618"/>
                  </a:lnTo>
                  <a:lnTo>
                    <a:pt x="1981" y="12996"/>
                  </a:lnTo>
                  <a:lnTo>
                    <a:pt x="2302" y="13354"/>
                  </a:lnTo>
                  <a:lnTo>
                    <a:pt x="2660" y="13712"/>
                  </a:lnTo>
                  <a:lnTo>
                    <a:pt x="3038" y="14033"/>
                  </a:lnTo>
                  <a:lnTo>
                    <a:pt x="3415" y="14335"/>
                  </a:lnTo>
                  <a:lnTo>
                    <a:pt x="3830" y="14599"/>
                  </a:lnTo>
                  <a:lnTo>
                    <a:pt x="4264" y="14844"/>
                  </a:lnTo>
                  <a:lnTo>
                    <a:pt x="4716" y="15052"/>
                  </a:lnTo>
                  <a:lnTo>
                    <a:pt x="5150" y="15221"/>
                  </a:lnTo>
                  <a:lnTo>
                    <a:pt x="5622" y="15372"/>
                  </a:lnTo>
                  <a:lnTo>
                    <a:pt x="6074" y="15485"/>
                  </a:lnTo>
                  <a:lnTo>
                    <a:pt x="6546" y="15580"/>
                  </a:lnTo>
                  <a:lnTo>
                    <a:pt x="6998" y="15636"/>
                  </a:lnTo>
                  <a:lnTo>
                    <a:pt x="7451" y="15674"/>
                  </a:lnTo>
                  <a:lnTo>
                    <a:pt x="8356" y="15674"/>
                  </a:lnTo>
                  <a:lnTo>
                    <a:pt x="8809" y="15617"/>
                  </a:lnTo>
                  <a:lnTo>
                    <a:pt x="9243" y="15561"/>
                  </a:lnTo>
                  <a:lnTo>
                    <a:pt x="9658" y="15467"/>
                  </a:lnTo>
                  <a:lnTo>
                    <a:pt x="10092" y="15372"/>
                  </a:lnTo>
                  <a:lnTo>
                    <a:pt x="10507" y="15240"/>
                  </a:lnTo>
                  <a:lnTo>
                    <a:pt x="10903" y="15089"/>
                  </a:lnTo>
                  <a:lnTo>
                    <a:pt x="11299" y="14920"/>
                  </a:lnTo>
                  <a:lnTo>
                    <a:pt x="11676" y="14750"/>
                  </a:lnTo>
                  <a:lnTo>
                    <a:pt x="12053" y="14542"/>
                  </a:lnTo>
                  <a:lnTo>
                    <a:pt x="12412" y="14316"/>
                  </a:lnTo>
                  <a:lnTo>
                    <a:pt x="12751" y="14090"/>
                  </a:lnTo>
                  <a:lnTo>
                    <a:pt x="13072" y="13826"/>
                  </a:lnTo>
                  <a:lnTo>
                    <a:pt x="13392" y="13562"/>
                  </a:lnTo>
                  <a:lnTo>
                    <a:pt x="13694" y="13279"/>
                  </a:lnTo>
                  <a:lnTo>
                    <a:pt x="13977" y="12977"/>
                  </a:lnTo>
                  <a:lnTo>
                    <a:pt x="14109" y="12826"/>
                  </a:lnTo>
                  <a:lnTo>
                    <a:pt x="14241" y="12675"/>
                  </a:lnTo>
                  <a:lnTo>
                    <a:pt x="14486" y="12336"/>
                  </a:lnTo>
                  <a:lnTo>
                    <a:pt x="14600" y="12185"/>
                  </a:lnTo>
                  <a:lnTo>
                    <a:pt x="14713" y="11996"/>
                  </a:lnTo>
                  <a:lnTo>
                    <a:pt x="14920" y="11657"/>
                  </a:lnTo>
                  <a:lnTo>
                    <a:pt x="15015" y="11487"/>
                  </a:lnTo>
                  <a:lnTo>
                    <a:pt x="15090" y="11298"/>
                  </a:lnTo>
                  <a:lnTo>
                    <a:pt x="15260" y="10959"/>
                  </a:lnTo>
                  <a:lnTo>
                    <a:pt x="15392" y="10619"/>
                  </a:lnTo>
                  <a:lnTo>
                    <a:pt x="15505" y="10280"/>
                  </a:lnTo>
                  <a:lnTo>
                    <a:pt x="15712" y="9638"/>
                  </a:lnTo>
                  <a:lnTo>
                    <a:pt x="15863" y="9016"/>
                  </a:lnTo>
                  <a:lnTo>
                    <a:pt x="15995" y="8412"/>
                  </a:lnTo>
                  <a:lnTo>
                    <a:pt x="16241" y="7318"/>
                  </a:lnTo>
                  <a:lnTo>
                    <a:pt x="16373" y="6828"/>
                  </a:lnTo>
                  <a:lnTo>
                    <a:pt x="16505" y="6356"/>
                  </a:lnTo>
                  <a:lnTo>
                    <a:pt x="16655" y="5923"/>
                  </a:lnTo>
                  <a:lnTo>
                    <a:pt x="16844" y="5527"/>
                  </a:lnTo>
                  <a:lnTo>
                    <a:pt x="17033" y="5168"/>
                  </a:lnTo>
                  <a:lnTo>
                    <a:pt x="17146" y="4998"/>
                  </a:lnTo>
                  <a:lnTo>
                    <a:pt x="17259" y="4848"/>
                  </a:lnTo>
                  <a:lnTo>
                    <a:pt x="17391" y="4697"/>
                  </a:lnTo>
                  <a:lnTo>
                    <a:pt x="17504" y="4565"/>
                  </a:lnTo>
                  <a:lnTo>
                    <a:pt x="17655" y="4433"/>
                  </a:lnTo>
                  <a:lnTo>
                    <a:pt x="17787" y="4319"/>
                  </a:lnTo>
                  <a:lnTo>
                    <a:pt x="18089" y="4112"/>
                  </a:lnTo>
                  <a:lnTo>
                    <a:pt x="18428" y="3942"/>
                  </a:lnTo>
                  <a:lnTo>
                    <a:pt x="18749" y="3791"/>
                  </a:lnTo>
                  <a:lnTo>
                    <a:pt x="19107" y="3697"/>
                  </a:lnTo>
                  <a:lnTo>
                    <a:pt x="19447" y="3640"/>
                  </a:lnTo>
                  <a:lnTo>
                    <a:pt x="19786" y="3622"/>
                  </a:lnTo>
                  <a:lnTo>
                    <a:pt x="20126" y="3622"/>
                  </a:lnTo>
                  <a:lnTo>
                    <a:pt x="20447" y="3659"/>
                  </a:lnTo>
                  <a:lnTo>
                    <a:pt x="20748" y="3735"/>
                  </a:lnTo>
                  <a:lnTo>
                    <a:pt x="21031" y="3810"/>
                  </a:lnTo>
                  <a:lnTo>
                    <a:pt x="21314" y="3923"/>
                  </a:lnTo>
                  <a:lnTo>
                    <a:pt x="21559" y="4055"/>
                  </a:lnTo>
                  <a:lnTo>
                    <a:pt x="21805" y="4206"/>
                  </a:lnTo>
                  <a:lnTo>
                    <a:pt x="22012" y="4357"/>
                  </a:lnTo>
                  <a:lnTo>
                    <a:pt x="22220" y="4527"/>
                  </a:lnTo>
                  <a:lnTo>
                    <a:pt x="22389" y="4697"/>
                  </a:lnTo>
                  <a:lnTo>
                    <a:pt x="22540" y="4848"/>
                  </a:lnTo>
                  <a:lnTo>
                    <a:pt x="22691" y="5017"/>
                  </a:lnTo>
                  <a:lnTo>
                    <a:pt x="22917" y="5319"/>
                  </a:lnTo>
                  <a:lnTo>
                    <a:pt x="23087" y="5602"/>
                  </a:lnTo>
                  <a:lnTo>
                    <a:pt x="23200" y="5828"/>
                  </a:lnTo>
                  <a:lnTo>
                    <a:pt x="23276" y="5998"/>
                  </a:lnTo>
                  <a:lnTo>
                    <a:pt x="23332" y="6149"/>
                  </a:lnTo>
                  <a:lnTo>
                    <a:pt x="23314" y="5998"/>
                  </a:lnTo>
                  <a:lnTo>
                    <a:pt x="23295" y="5809"/>
                  </a:lnTo>
                  <a:lnTo>
                    <a:pt x="23238" y="5545"/>
                  </a:lnTo>
                  <a:lnTo>
                    <a:pt x="23144" y="5225"/>
                  </a:lnTo>
                  <a:lnTo>
                    <a:pt x="23068" y="5036"/>
                  </a:lnTo>
                  <a:lnTo>
                    <a:pt x="22993" y="4829"/>
                  </a:lnTo>
                  <a:lnTo>
                    <a:pt x="22880" y="4621"/>
                  </a:lnTo>
                  <a:lnTo>
                    <a:pt x="22767" y="4395"/>
                  </a:lnTo>
                  <a:lnTo>
                    <a:pt x="22616" y="4169"/>
                  </a:lnTo>
                  <a:lnTo>
                    <a:pt x="22446" y="3942"/>
                  </a:lnTo>
                  <a:lnTo>
                    <a:pt x="22238" y="3697"/>
                  </a:lnTo>
                  <a:lnTo>
                    <a:pt x="22012" y="3471"/>
                  </a:lnTo>
                  <a:lnTo>
                    <a:pt x="21748" y="3244"/>
                  </a:lnTo>
                  <a:lnTo>
                    <a:pt x="21446" y="3037"/>
                  </a:lnTo>
                  <a:lnTo>
                    <a:pt x="21107" y="2829"/>
                  </a:lnTo>
                  <a:lnTo>
                    <a:pt x="20748" y="2660"/>
                  </a:lnTo>
                  <a:lnTo>
                    <a:pt x="20333" y="2509"/>
                  </a:lnTo>
                  <a:lnTo>
                    <a:pt x="20126" y="2452"/>
                  </a:lnTo>
                  <a:lnTo>
                    <a:pt x="19900" y="2396"/>
                  </a:lnTo>
                  <a:lnTo>
                    <a:pt x="19673" y="2358"/>
                  </a:lnTo>
                  <a:lnTo>
                    <a:pt x="19447" y="2339"/>
                  </a:lnTo>
                  <a:lnTo>
                    <a:pt x="19202" y="2320"/>
                  </a:lnTo>
                  <a:lnTo>
                    <a:pt x="18957" y="2320"/>
                  </a:lnTo>
                  <a:lnTo>
                    <a:pt x="18711" y="2339"/>
                  </a:lnTo>
                  <a:lnTo>
                    <a:pt x="18447" y="2358"/>
                  </a:lnTo>
                  <a:lnTo>
                    <a:pt x="18202" y="2396"/>
                  </a:lnTo>
                  <a:lnTo>
                    <a:pt x="17938" y="2452"/>
                  </a:lnTo>
                  <a:lnTo>
                    <a:pt x="17674" y="2509"/>
                  </a:lnTo>
                  <a:lnTo>
                    <a:pt x="17410" y="2603"/>
                  </a:lnTo>
                  <a:lnTo>
                    <a:pt x="17146" y="2697"/>
                  </a:lnTo>
                  <a:lnTo>
                    <a:pt x="16901" y="2829"/>
                  </a:lnTo>
                  <a:lnTo>
                    <a:pt x="16637" y="2961"/>
                  </a:lnTo>
                  <a:lnTo>
                    <a:pt x="16391" y="3131"/>
                  </a:lnTo>
                  <a:lnTo>
                    <a:pt x="16146" y="3301"/>
                  </a:lnTo>
                  <a:lnTo>
                    <a:pt x="15901" y="3490"/>
                  </a:lnTo>
                  <a:lnTo>
                    <a:pt x="15675" y="3697"/>
                  </a:lnTo>
                  <a:lnTo>
                    <a:pt x="15467" y="3923"/>
                  </a:lnTo>
                  <a:lnTo>
                    <a:pt x="15260" y="4150"/>
                  </a:lnTo>
                  <a:lnTo>
                    <a:pt x="15071" y="4395"/>
                  </a:lnTo>
                  <a:lnTo>
                    <a:pt x="14883" y="4659"/>
                  </a:lnTo>
                  <a:lnTo>
                    <a:pt x="14713" y="4923"/>
                  </a:lnTo>
                  <a:lnTo>
                    <a:pt x="14562" y="5187"/>
                  </a:lnTo>
                  <a:lnTo>
                    <a:pt x="14411" y="5451"/>
                  </a:lnTo>
                  <a:lnTo>
                    <a:pt x="14147" y="6017"/>
                  </a:lnTo>
                  <a:lnTo>
                    <a:pt x="13921" y="6564"/>
                  </a:lnTo>
                  <a:lnTo>
                    <a:pt x="13487" y="7677"/>
                  </a:lnTo>
                  <a:lnTo>
                    <a:pt x="13279" y="8205"/>
                  </a:lnTo>
                  <a:lnTo>
                    <a:pt x="13072" y="8733"/>
                  </a:lnTo>
                  <a:lnTo>
                    <a:pt x="12845" y="9223"/>
                  </a:lnTo>
                  <a:lnTo>
                    <a:pt x="12600" y="9676"/>
                  </a:lnTo>
                  <a:lnTo>
                    <a:pt x="12468" y="9884"/>
                  </a:lnTo>
                  <a:lnTo>
                    <a:pt x="12336" y="10072"/>
                  </a:lnTo>
                  <a:lnTo>
                    <a:pt x="12185" y="10261"/>
                  </a:lnTo>
                  <a:lnTo>
                    <a:pt x="12034" y="10431"/>
                  </a:lnTo>
                  <a:lnTo>
                    <a:pt x="11884" y="10600"/>
                  </a:lnTo>
                  <a:lnTo>
                    <a:pt x="11789" y="10695"/>
                  </a:lnTo>
                  <a:lnTo>
                    <a:pt x="11695" y="10770"/>
                  </a:lnTo>
                  <a:lnTo>
                    <a:pt x="11525" y="10921"/>
                  </a:lnTo>
                  <a:lnTo>
                    <a:pt x="11318" y="11072"/>
                  </a:lnTo>
                  <a:lnTo>
                    <a:pt x="11129" y="11204"/>
                  </a:lnTo>
                  <a:lnTo>
                    <a:pt x="10903" y="11336"/>
                  </a:lnTo>
                  <a:lnTo>
                    <a:pt x="10695" y="11449"/>
                  </a:lnTo>
                  <a:lnTo>
                    <a:pt x="10469" y="11562"/>
                  </a:lnTo>
                  <a:lnTo>
                    <a:pt x="10224" y="11657"/>
                  </a:lnTo>
                  <a:lnTo>
                    <a:pt x="9997" y="11751"/>
                  </a:lnTo>
                  <a:lnTo>
                    <a:pt x="9752" y="11826"/>
                  </a:lnTo>
                  <a:lnTo>
                    <a:pt x="9488" y="11902"/>
                  </a:lnTo>
                  <a:lnTo>
                    <a:pt x="9243" y="11958"/>
                  </a:lnTo>
                  <a:lnTo>
                    <a:pt x="8979" y="11996"/>
                  </a:lnTo>
                  <a:lnTo>
                    <a:pt x="8734" y="12034"/>
                  </a:lnTo>
                  <a:lnTo>
                    <a:pt x="8470" y="12053"/>
                  </a:lnTo>
                  <a:lnTo>
                    <a:pt x="7960" y="12053"/>
                  </a:lnTo>
                  <a:lnTo>
                    <a:pt x="7696" y="12034"/>
                  </a:lnTo>
                  <a:lnTo>
                    <a:pt x="7451" y="11996"/>
                  </a:lnTo>
                  <a:lnTo>
                    <a:pt x="7206" y="11939"/>
                  </a:lnTo>
                  <a:lnTo>
                    <a:pt x="6961" y="11883"/>
                  </a:lnTo>
                  <a:lnTo>
                    <a:pt x="6716" y="11807"/>
                  </a:lnTo>
                  <a:lnTo>
                    <a:pt x="6489" y="11713"/>
                  </a:lnTo>
                  <a:lnTo>
                    <a:pt x="6263" y="11619"/>
                  </a:lnTo>
                  <a:lnTo>
                    <a:pt x="6055" y="11506"/>
                  </a:lnTo>
                  <a:lnTo>
                    <a:pt x="5848" y="11374"/>
                  </a:lnTo>
                  <a:lnTo>
                    <a:pt x="5640" y="11242"/>
                  </a:lnTo>
                  <a:lnTo>
                    <a:pt x="5452" y="11091"/>
                  </a:lnTo>
                  <a:lnTo>
                    <a:pt x="5263" y="10921"/>
                  </a:lnTo>
                  <a:lnTo>
                    <a:pt x="5093" y="10732"/>
                  </a:lnTo>
                  <a:lnTo>
                    <a:pt x="4924" y="10544"/>
                  </a:lnTo>
                  <a:lnTo>
                    <a:pt x="4773" y="10336"/>
                  </a:lnTo>
                  <a:lnTo>
                    <a:pt x="4622" y="10110"/>
                  </a:lnTo>
                  <a:lnTo>
                    <a:pt x="4471" y="9884"/>
                  </a:lnTo>
                  <a:lnTo>
                    <a:pt x="4339" y="9638"/>
                  </a:lnTo>
                  <a:lnTo>
                    <a:pt x="4226" y="9393"/>
                  </a:lnTo>
                  <a:lnTo>
                    <a:pt x="4132" y="9148"/>
                  </a:lnTo>
                  <a:lnTo>
                    <a:pt x="4037" y="8884"/>
                  </a:lnTo>
                  <a:lnTo>
                    <a:pt x="3962" y="8620"/>
                  </a:lnTo>
                  <a:lnTo>
                    <a:pt x="3905" y="8356"/>
                  </a:lnTo>
                  <a:lnTo>
                    <a:pt x="3849" y="8092"/>
                  </a:lnTo>
                  <a:lnTo>
                    <a:pt x="3811" y="7828"/>
                  </a:lnTo>
                  <a:lnTo>
                    <a:pt x="3792" y="7564"/>
                  </a:lnTo>
                  <a:lnTo>
                    <a:pt x="3792" y="7300"/>
                  </a:lnTo>
                  <a:lnTo>
                    <a:pt x="3792" y="7035"/>
                  </a:lnTo>
                  <a:lnTo>
                    <a:pt x="3811" y="6790"/>
                  </a:lnTo>
                  <a:lnTo>
                    <a:pt x="3849" y="6526"/>
                  </a:lnTo>
                  <a:lnTo>
                    <a:pt x="3905" y="6281"/>
                  </a:lnTo>
                  <a:lnTo>
                    <a:pt x="3962" y="6036"/>
                  </a:lnTo>
                  <a:lnTo>
                    <a:pt x="4037" y="5809"/>
                  </a:lnTo>
                  <a:lnTo>
                    <a:pt x="4132" y="5583"/>
                  </a:lnTo>
                  <a:lnTo>
                    <a:pt x="4226" y="5376"/>
                  </a:lnTo>
                  <a:lnTo>
                    <a:pt x="4339" y="5149"/>
                  </a:lnTo>
                  <a:lnTo>
                    <a:pt x="4452" y="4942"/>
                  </a:lnTo>
                  <a:lnTo>
                    <a:pt x="4603" y="4734"/>
                  </a:lnTo>
                  <a:lnTo>
                    <a:pt x="4754" y="4546"/>
                  </a:lnTo>
                  <a:lnTo>
                    <a:pt x="4905" y="4376"/>
                  </a:lnTo>
                  <a:lnTo>
                    <a:pt x="5093" y="4187"/>
                  </a:lnTo>
                  <a:lnTo>
                    <a:pt x="5263" y="4037"/>
                  </a:lnTo>
                  <a:lnTo>
                    <a:pt x="5452" y="3886"/>
                  </a:lnTo>
                  <a:lnTo>
                    <a:pt x="5640" y="3754"/>
                  </a:lnTo>
                  <a:lnTo>
                    <a:pt x="5829" y="3622"/>
                  </a:lnTo>
                  <a:lnTo>
                    <a:pt x="6037" y="3527"/>
                  </a:lnTo>
                  <a:lnTo>
                    <a:pt x="6244" y="3433"/>
                  </a:lnTo>
                  <a:lnTo>
                    <a:pt x="6451" y="3357"/>
                  </a:lnTo>
                  <a:lnTo>
                    <a:pt x="6659" y="3282"/>
                  </a:lnTo>
                  <a:lnTo>
                    <a:pt x="6866" y="3244"/>
                  </a:lnTo>
                  <a:lnTo>
                    <a:pt x="7055" y="3207"/>
                  </a:lnTo>
                  <a:lnTo>
                    <a:pt x="7263" y="3188"/>
                  </a:lnTo>
                  <a:lnTo>
                    <a:pt x="7470" y="3188"/>
                  </a:lnTo>
                  <a:lnTo>
                    <a:pt x="7677" y="3207"/>
                  </a:lnTo>
                  <a:lnTo>
                    <a:pt x="7885" y="3225"/>
                  </a:lnTo>
                  <a:lnTo>
                    <a:pt x="8092" y="3263"/>
                  </a:lnTo>
                  <a:lnTo>
                    <a:pt x="8281" y="3320"/>
                  </a:lnTo>
                  <a:lnTo>
                    <a:pt x="8489" y="3395"/>
                  </a:lnTo>
                  <a:lnTo>
                    <a:pt x="8677" y="3471"/>
                  </a:lnTo>
                  <a:lnTo>
                    <a:pt x="8866" y="3565"/>
                  </a:lnTo>
                  <a:lnTo>
                    <a:pt x="9035" y="3678"/>
                  </a:lnTo>
                  <a:lnTo>
                    <a:pt x="9205" y="3791"/>
                  </a:lnTo>
                  <a:lnTo>
                    <a:pt x="9356" y="3923"/>
                  </a:lnTo>
                  <a:lnTo>
                    <a:pt x="9488" y="4055"/>
                  </a:lnTo>
                  <a:lnTo>
                    <a:pt x="9620" y="4187"/>
                  </a:lnTo>
                  <a:lnTo>
                    <a:pt x="9733" y="4338"/>
                  </a:lnTo>
                  <a:lnTo>
                    <a:pt x="9828" y="4489"/>
                  </a:lnTo>
                  <a:lnTo>
                    <a:pt x="9903" y="4640"/>
                  </a:lnTo>
                  <a:lnTo>
                    <a:pt x="9979" y="4810"/>
                  </a:lnTo>
                  <a:lnTo>
                    <a:pt x="10035" y="4980"/>
                  </a:lnTo>
                  <a:lnTo>
                    <a:pt x="10073" y="5149"/>
                  </a:lnTo>
                  <a:lnTo>
                    <a:pt x="10092" y="5338"/>
                  </a:lnTo>
                  <a:lnTo>
                    <a:pt x="10111" y="5527"/>
                  </a:lnTo>
                  <a:lnTo>
                    <a:pt x="10111" y="5715"/>
                  </a:lnTo>
                  <a:lnTo>
                    <a:pt x="10092" y="5904"/>
                  </a:lnTo>
                  <a:lnTo>
                    <a:pt x="10054" y="6092"/>
                  </a:lnTo>
                  <a:lnTo>
                    <a:pt x="10016" y="6281"/>
                  </a:lnTo>
                  <a:lnTo>
                    <a:pt x="9960" y="6451"/>
                  </a:lnTo>
                  <a:lnTo>
                    <a:pt x="9903" y="6621"/>
                  </a:lnTo>
                  <a:lnTo>
                    <a:pt x="9828" y="6790"/>
                  </a:lnTo>
                  <a:lnTo>
                    <a:pt x="9733" y="6941"/>
                  </a:lnTo>
                  <a:lnTo>
                    <a:pt x="9639" y="7092"/>
                  </a:lnTo>
                  <a:lnTo>
                    <a:pt x="9526" y="7224"/>
                  </a:lnTo>
                  <a:lnTo>
                    <a:pt x="9413" y="7356"/>
                  </a:lnTo>
                  <a:lnTo>
                    <a:pt x="9300" y="7450"/>
                  </a:lnTo>
                  <a:lnTo>
                    <a:pt x="9168" y="7564"/>
                  </a:lnTo>
                  <a:lnTo>
                    <a:pt x="9035" y="7658"/>
                  </a:lnTo>
                  <a:lnTo>
                    <a:pt x="8885" y="7733"/>
                  </a:lnTo>
                  <a:lnTo>
                    <a:pt x="8753" y="7790"/>
                  </a:lnTo>
                  <a:lnTo>
                    <a:pt x="8602" y="7828"/>
                  </a:lnTo>
                  <a:lnTo>
                    <a:pt x="8432" y="7865"/>
                  </a:lnTo>
                  <a:lnTo>
                    <a:pt x="8281" y="7903"/>
                  </a:lnTo>
                  <a:lnTo>
                    <a:pt x="7960" y="7903"/>
                  </a:lnTo>
                  <a:lnTo>
                    <a:pt x="7791" y="7884"/>
                  </a:lnTo>
                  <a:lnTo>
                    <a:pt x="7640" y="7865"/>
                  </a:lnTo>
                  <a:lnTo>
                    <a:pt x="7489" y="7828"/>
                  </a:lnTo>
                  <a:lnTo>
                    <a:pt x="7338" y="7790"/>
                  </a:lnTo>
                  <a:lnTo>
                    <a:pt x="7206" y="7733"/>
                  </a:lnTo>
                  <a:lnTo>
                    <a:pt x="7074" y="7658"/>
                  </a:lnTo>
                  <a:lnTo>
                    <a:pt x="6961" y="7582"/>
                  </a:lnTo>
                  <a:lnTo>
                    <a:pt x="6848" y="7507"/>
                  </a:lnTo>
                  <a:lnTo>
                    <a:pt x="6753" y="7413"/>
                  </a:lnTo>
                  <a:lnTo>
                    <a:pt x="6659" y="7318"/>
                  </a:lnTo>
                  <a:lnTo>
                    <a:pt x="6584" y="7205"/>
                  </a:lnTo>
                  <a:lnTo>
                    <a:pt x="6508" y="7111"/>
                  </a:lnTo>
                  <a:lnTo>
                    <a:pt x="6470" y="6998"/>
                  </a:lnTo>
                  <a:lnTo>
                    <a:pt x="6414" y="6885"/>
                  </a:lnTo>
                  <a:lnTo>
                    <a:pt x="6395" y="6753"/>
                  </a:lnTo>
                  <a:lnTo>
                    <a:pt x="6376" y="6639"/>
                  </a:lnTo>
                  <a:lnTo>
                    <a:pt x="6376" y="6394"/>
                  </a:lnTo>
                  <a:lnTo>
                    <a:pt x="6395" y="6149"/>
                  </a:lnTo>
                  <a:lnTo>
                    <a:pt x="6470" y="5923"/>
                  </a:lnTo>
                  <a:lnTo>
                    <a:pt x="6546" y="5715"/>
                  </a:lnTo>
                  <a:lnTo>
                    <a:pt x="6659" y="5527"/>
                  </a:lnTo>
                  <a:lnTo>
                    <a:pt x="6772" y="5357"/>
                  </a:lnTo>
                  <a:lnTo>
                    <a:pt x="6904" y="5225"/>
                  </a:lnTo>
                  <a:lnTo>
                    <a:pt x="7036" y="5112"/>
                  </a:lnTo>
                  <a:lnTo>
                    <a:pt x="7168" y="5017"/>
                  </a:lnTo>
                  <a:lnTo>
                    <a:pt x="7300" y="4961"/>
                  </a:lnTo>
                  <a:lnTo>
                    <a:pt x="7527" y="4885"/>
                  </a:lnTo>
                  <a:lnTo>
                    <a:pt x="7715" y="4848"/>
                  </a:lnTo>
                  <a:lnTo>
                    <a:pt x="7866" y="4829"/>
                  </a:lnTo>
                  <a:lnTo>
                    <a:pt x="7715" y="4810"/>
                  </a:lnTo>
                  <a:lnTo>
                    <a:pt x="7640" y="4791"/>
                  </a:lnTo>
                  <a:lnTo>
                    <a:pt x="7527" y="4791"/>
                  </a:lnTo>
                  <a:lnTo>
                    <a:pt x="7395" y="4772"/>
                  </a:lnTo>
                  <a:lnTo>
                    <a:pt x="7263" y="4791"/>
                  </a:lnTo>
                  <a:lnTo>
                    <a:pt x="7093" y="4829"/>
                  </a:lnTo>
                  <a:lnTo>
                    <a:pt x="6923" y="4885"/>
                  </a:lnTo>
                  <a:lnTo>
                    <a:pt x="6734" y="4980"/>
                  </a:lnTo>
                  <a:lnTo>
                    <a:pt x="6546" y="5112"/>
                  </a:lnTo>
                  <a:lnTo>
                    <a:pt x="6338" y="5262"/>
                  </a:lnTo>
                  <a:lnTo>
                    <a:pt x="6169" y="5451"/>
                  </a:lnTo>
                  <a:lnTo>
                    <a:pt x="5999" y="5677"/>
                  </a:lnTo>
                  <a:lnTo>
                    <a:pt x="5829" y="5942"/>
                  </a:lnTo>
                  <a:lnTo>
                    <a:pt x="5772" y="6092"/>
                  </a:lnTo>
                  <a:lnTo>
                    <a:pt x="5716" y="6262"/>
                  </a:lnTo>
                  <a:lnTo>
                    <a:pt x="5659" y="6432"/>
                  </a:lnTo>
                  <a:lnTo>
                    <a:pt x="5640" y="6602"/>
                  </a:lnTo>
                  <a:lnTo>
                    <a:pt x="5622" y="6790"/>
                  </a:lnTo>
                  <a:lnTo>
                    <a:pt x="5622" y="6998"/>
                  </a:lnTo>
                  <a:lnTo>
                    <a:pt x="5640" y="7205"/>
                  </a:lnTo>
                  <a:lnTo>
                    <a:pt x="5678" y="7413"/>
                  </a:lnTo>
                  <a:lnTo>
                    <a:pt x="5735" y="7620"/>
                  </a:lnTo>
                  <a:lnTo>
                    <a:pt x="5829" y="7828"/>
                  </a:lnTo>
                  <a:lnTo>
                    <a:pt x="5942" y="8016"/>
                  </a:lnTo>
                  <a:lnTo>
                    <a:pt x="6074" y="8205"/>
                  </a:lnTo>
                  <a:lnTo>
                    <a:pt x="6225" y="8393"/>
                  </a:lnTo>
                  <a:lnTo>
                    <a:pt x="6395" y="8563"/>
                  </a:lnTo>
                  <a:lnTo>
                    <a:pt x="6565" y="8714"/>
                  </a:lnTo>
                  <a:lnTo>
                    <a:pt x="6772" y="8865"/>
                  </a:lnTo>
                  <a:lnTo>
                    <a:pt x="6980" y="8978"/>
                  </a:lnTo>
                  <a:lnTo>
                    <a:pt x="7206" y="9091"/>
                  </a:lnTo>
                  <a:lnTo>
                    <a:pt x="7451" y="9186"/>
                  </a:lnTo>
                  <a:lnTo>
                    <a:pt x="7696" y="9261"/>
                  </a:lnTo>
                  <a:lnTo>
                    <a:pt x="7960" y="9337"/>
                  </a:lnTo>
                  <a:lnTo>
                    <a:pt x="8224" y="9374"/>
                  </a:lnTo>
                  <a:lnTo>
                    <a:pt x="8507" y="9393"/>
                  </a:lnTo>
                  <a:lnTo>
                    <a:pt x="8790" y="9393"/>
                  </a:lnTo>
                  <a:lnTo>
                    <a:pt x="9092" y="9355"/>
                  </a:lnTo>
                  <a:lnTo>
                    <a:pt x="9375" y="9299"/>
                  </a:lnTo>
                  <a:lnTo>
                    <a:pt x="9677" y="9223"/>
                  </a:lnTo>
                  <a:lnTo>
                    <a:pt x="9979" y="9110"/>
                  </a:lnTo>
                  <a:lnTo>
                    <a:pt x="10261" y="8959"/>
                  </a:lnTo>
                  <a:lnTo>
                    <a:pt x="10526" y="8808"/>
                  </a:lnTo>
                  <a:lnTo>
                    <a:pt x="10790" y="8620"/>
                  </a:lnTo>
                  <a:lnTo>
                    <a:pt x="11035" y="8412"/>
                  </a:lnTo>
                  <a:lnTo>
                    <a:pt x="11261" y="8167"/>
                  </a:lnTo>
                  <a:lnTo>
                    <a:pt x="11487" y="7922"/>
                  </a:lnTo>
                  <a:lnTo>
                    <a:pt x="11676" y="7658"/>
                  </a:lnTo>
                  <a:lnTo>
                    <a:pt x="11846" y="7375"/>
                  </a:lnTo>
                  <a:lnTo>
                    <a:pt x="12016" y="7073"/>
                  </a:lnTo>
                  <a:lnTo>
                    <a:pt x="12148" y="6753"/>
                  </a:lnTo>
                  <a:lnTo>
                    <a:pt x="12261" y="6432"/>
                  </a:lnTo>
                  <a:lnTo>
                    <a:pt x="12355" y="6092"/>
                  </a:lnTo>
                  <a:lnTo>
                    <a:pt x="12431" y="5734"/>
                  </a:lnTo>
                  <a:lnTo>
                    <a:pt x="12468" y="5376"/>
                  </a:lnTo>
                  <a:lnTo>
                    <a:pt x="12468" y="4998"/>
                  </a:lnTo>
                  <a:lnTo>
                    <a:pt x="12449" y="4621"/>
                  </a:lnTo>
                  <a:lnTo>
                    <a:pt x="12412" y="4225"/>
                  </a:lnTo>
                  <a:lnTo>
                    <a:pt x="12317" y="3848"/>
                  </a:lnTo>
                  <a:lnTo>
                    <a:pt x="12185" y="3452"/>
                  </a:lnTo>
                  <a:lnTo>
                    <a:pt x="12034" y="3093"/>
                  </a:lnTo>
                  <a:lnTo>
                    <a:pt x="11846" y="2735"/>
                  </a:lnTo>
                  <a:lnTo>
                    <a:pt x="11638" y="2396"/>
                  </a:lnTo>
                  <a:lnTo>
                    <a:pt x="11393" y="2075"/>
                  </a:lnTo>
                  <a:lnTo>
                    <a:pt x="11110" y="1754"/>
                  </a:lnTo>
                  <a:lnTo>
                    <a:pt x="10827" y="1471"/>
                  </a:lnTo>
                  <a:lnTo>
                    <a:pt x="10507" y="1207"/>
                  </a:lnTo>
                  <a:lnTo>
                    <a:pt x="10167" y="981"/>
                  </a:lnTo>
                  <a:lnTo>
                    <a:pt x="9828" y="755"/>
                  </a:lnTo>
                  <a:lnTo>
                    <a:pt x="9450" y="566"/>
                  </a:lnTo>
                  <a:lnTo>
                    <a:pt x="9073" y="396"/>
                  </a:lnTo>
                  <a:lnTo>
                    <a:pt x="8658" y="264"/>
                  </a:lnTo>
                  <a:lnTo>
                    <a:pt x="8243" y="151"/>
                  </a:lnTo>
                  <a:lnTo>
                    <a:pt x="7828" y="57"/>
                  </a:lnTo>
                  <a:lnTo>
                    <a:pt x="7376" y="19"/>
                  </a:lnTo>
                  <a:lnTo>
                    <a:pt x="6942" y="0"/>
                  </a:lnTo>
                  <a:close/>
                </a:path>
              </a:pathLst>
            </a:custGeom>
            <a:solidFill>
              <a:schemeClr val="accent6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</p:grpSp>
      <p:grpSp>
        <p:nvGrpSpPr>
          <p:cNvPr id="4817" name="Google Shape;4817;p30"/>
          <p:cNvGrpSpPr/>
          <p:nvPr/>
        </p:nvGrpSpPr>
        <p:grpSpPr>
          <a:xfrm>
            <a:off x="106432" y="132125"/>
            <a:ext cx="1449050" cy="1457075"/>
            <a:chOff x="0" y="10400"/>
            <a:chExt cx="1449050" cy="1457075"/>
          </a:xfrm>
        </p:grpSpPr>
        <p:sp>
          <p:nvSpPr>
            <p:cNvPr id="4818" name="Google Shape;4818;p30"/>
            <p:cNvSpPr/>
            <p:nvPr/>
          </p:nvSpPr>
          <p:spPr>
            <a:xfrm>
              <a:off x="174950" y="122150"/>
              <a:ext cx="1258075" cy="1258550"/>
            </a:xfrm>
            <a:custGeom>
              <a:avLst/>
              <a:gdLst/>
              <a:ahLst/>
              <a:cxnLst/>
              <a:rect l="l" t="t" r="r" b="b"/>
              <a:pathLst>
                <a:path w="50323" h="50342" extrusionOk="0">
                  <a:moveTo>
                    <a:pt x="25161" y="1"/>
                  </a:moveTo>
                  <a:lnTo>
                    <a:pt x="24973" y="20"/>
                  </a:lnTo>
                  <a:lnTo>
                    <a:pt x="24784" y="39"/>
                  </a:lnTo>
                  <a:lnTo>
                    <a:pt x="24595" y="95"/>
                  </a:lnTo>
                  <a:lnTo>
                    <a:pt x="24426" y="152"/>
                  </a:lnTo>
                  <a:lnTo>
                    <a:pt x="24256" y="227"/>
                  </a:lnTo>
                  <a:lnTo>
                    <a:pt x="24105" y="322"/>
                  </a:lnTo>
                  <a:lnTo>
                    <a:pt x="23973" y="435"/>
                  </a:lnTo>
                  <a:lnTo>
                    <a:pt x="23822" y="567"/>
                  </a:lnTo>
                  <a:lnTo>
                    <a:pt x="23709" y="699"/>
                  </a:lnTo>
                  <a:lnTo>
                    <a:pt x="23596" y="831"/>
                  </a:lnTo>
                  <a:lnTo>
                    <a:pt x="23501" y="982"/>
                  </a:lnTo>
                  <a:lnTo>
                    <a:pt x="23426" y="1151"/>
                  </a:lnTo>
                  <a:lnTo>
                    <a:pt x="23369" y="1321"/>
                  </a:lnTo>
                  <a:lnTo>
                    <a:pt x="23313" y="1510"/>
                  </a:lnTo>
                  <a:lnTo>
                    <a:pt x="23294" y="1698"/>
                  </a:lnTo>
                  <a:lnTo>
                    <a:pt x="23275" y="1887"/>
                  </a:lnTo>
                  <a:lnTo>
                    <a:pt x="23275" y="6131"/>
                  </a:lnTo>
                  <a:lnTo>
                    <a:pt x="22445" y="1962"/>
                  </a:lnTo>
                  <a:lnTo>
                    <a:pt x="22407" y="1774"/>
                  </a:lnTo>
                  <a:lnTo>
                    <a:pt x="22332" y="1604"/>
                  </a:lnTo>
                  <a:lnTo>
                    <a:pt x="22256" y="1434"/>
                  </a:lnTo>
                  <a:lnTo>
                    <a:pt x="22162" y="1283"/>
                  </a:lnTo>
                  <a:lnTo>
                    <a:pt x="22049" y="1133"/>
                  </a:lnTo>
                  <a:lnTo>
                    <a:pt x="21936" y="1001"/>
                  </a:lnTo>
                  <a:lnTo>
                    <a:pt x="21804" y="887"/>
                  </a:lnTo>
                  <a:lnTo>
                    <a:pt x="21653" y="774"/>
                  </a:lnTo>
                  <a:lnTo>
                    <a:pt x="21502" y="680"/>
                  </a:lnTo>
                  <a:lnTo>
                    <a:pt x="21332" y="604"/>
                  </a:lnTo>
                  <a:lnTo>
                    <a:pt x="21163" y="548"/>
                  </a:lnTo>
                  <a:lnTo>
                    <a:pt x="20993" y="491"/>
                  </a:lnTo>
                  <a:lnTo>
                    <a:pt x="20804" y="472"/>
                  </a:lnTo>
                  <a:lnTo>
                    <a:pt x="20634" y="454"/>
                  </a:lnTo>
                  <a:lnTo>
                    <a:pt x="20446" y="472"/>
                  </a:lnTo>
                  <a:lnTo>
                    <a:pt x="20238" y="491"/>
                  </a:lnTo>
                  <a:lnTo>
                    <a:pt x="20069" y="548"/>
                  </a:lnTo>
                  <a:lnTo>
                    <a:pt x="19880" y="604"/>
                  </a:lnTo>
                  <a:lnTo>
                    <a:pt x="19710" y="680"/>
                  </a:lnTo>
                  <a:lnTo>
                    <a:pt x="19559" y="774"/>
                  </a:lnTo>
                  <a:lnTo>
                    <a:pt x="19408" y="887"/>
                  </a:lnTo>
                  <a:lnTo>
                    <a:pt x="19276" y="1019"/>
                  </a:lnTo>
                  <a:lnTo>
                    <a:pt x="19163" y="1151"/>
                  </a:lnTo>
                  <a:lnTo>
                    <a:pt x="19050" y="1283"/>
                  </a:lnTo>
                  <a:lnTo>
                    <a:pt x="18956" y="1434"/>
                  </a:lnTo>
                  <a:lnTo>
                    <a:pt x="18880" y="1604"/>
                  </a:lnTo>
                  <a:lnTo>
                    <a:pt x="18824" y="1774"/>
                  </a:lnTo>
                  <a:lnTo>
                    <a:pt x="18767" y="1944"/>
                  </a:lnTo>
                  <a:lnTo>
                    <a:pt x="18748" y="2132"/>
                  </a:lnTo>
                  <a:lnTo>
                    <a:pt x="18729" y="2321"/>
                  </a:lnTo>
                  <a:lnTo>
                    <a:pt x="18748" y="2509"/>
                  </a:lnTo>
                  <a:lnTo>
                    <a:pt x="18767" y="2698"/>
                  </a:lnTo>
                  <a:lnTo>
                    <a:pt x="19597" y="6866"/>
                  </a:lnTo>
                  <a:lnTo>
                    <a:pt x="17975" y="2943"/>
                  </a:lnTo>
                  <a:lnTo>
                    <a:pt x="17900" y="2774"/>
                  </a:lnTo>
                  <a:lnTo>
                    <a:pt x="17805" y="2604"/>
                  </a:lnTo>
                  <a:lnTo>
                    <a:pt x="17692" y="2453"/>
                  </a:lnTo>
                  <a:lnTo>
                    <a:pt x="17560" y="2321"/>
                  </a:lnTo>
                  <a:lnTo>
                    <a:pt x="17428" y="2208"/>
                  </a:lnTo>
                  <a:lnTo>
                    <a:pt x="17277" y="2094"/>
                  </a:lnTo>
                  <a:lnTo>
                    <a:pt x="17126" y="2000"/>
                  </a:lnTo>
                  <a:lnTo>
                    <a:pt x="16956" y="1925"/>
                  </a:lnTo>
                  <a:lnTo>
                    <a:pt x="16787" y="1868"/>
                  </a:lnTo>
                  <a:lnTo>
                    <a:pt x="16617" y="1812"/>
                  </a:lnTo>
                  <a:lnTo>
                    <a:pt x="16447" y="1793"/>
                  </a:lnTo>
                  <a:lnTo>
                    <a:pt x="16259" y="1774"/>
                  </a:lnTo>
                  <a:lnTo>
                    <a:pt x="16070" y="1793"/>
                  </a:lnTo>
                  <a:lnTo>
                    <a:pt x="15881" y="1812"/>
                  </a:lnTo>
                  <a:lnTo>
                    <a:pt x="15712" y="1868"/>
                  </a:lnTo>
                  <a:lnTo>
                    <a:pt x="15523" y="1925"/>
                  </a:lnTo>
                  <a:lnTo>
                    <a:pt x="15353" y="2000"/>
                  </a:lnTo>
                  <a:lnTo>
                    <a:pt x="15183" y="2094"/>
                  </a:lnTo>
                  <a:lnTo>
                    <a:pt x="15051" y="2208"/>
                  </a:lnTo>
                  <a:lnTo>
                    <a:pt x="14901" y="2340"/>
                  </a:lnTo>
                  <a:lnTo>
                    <a:pt x="14787" y="2472"/>
                  </a:lnTo>
                  <a:lnTo>
                    <a:pt x="14674" y="2623"/>
                  </a:lnTo>
                  <a:lnTo>
                    <a:pt x="14580" y="2774"/>
                  </a:lnTo>
                  <a:lnTo>
                    <a:pt x="14504" y="2943"/>
                  </a:lnTo>
                  <a:lnTo>
                    <a:pt x="14448" y="3113"/>
                  </a:lnTo>
                  <a:lnTo>
                    <a:pt x="14410" y="3283"/>
                  </a:lnTo>
                  <a:lnTo>
                    <a:pt x="14372" y="3453"/>
                  </a:lnTo>
                  <a:lnTo>
                    <a:pt x="14372" y="3641"/>
                  </a:lnTo>
                  <a:lnTo>
                    <a:pt x="14372" y="3830"/>
                  </a:lnTo>
                  <a:lnTo>
                    <a:pt x="14410" y="4018"/>
                  </a:lnTo>
                  <a:lnTo>
                    <a:pt x="14448" y="4188"/>
                  </a:lnTo>
                  <a:lnTo>
                    <a:pt x="14504" y="4377"/>
                  </a:lnTo>
                  <a:lnTo>
                    <a:pt x="16145" y="8300"/>
                  </a:lnTo>
                  <a:lnTo>
                    <a:pt x="13769" y="4773"/>
                  </a:lnTo>
                  <a:lnTo>
                    <a:pt x="13656" y="4622"/>
                  </a:lnTo>
                  <a:lnTo>
                    <a:pt x="13543" y="4471"/>
                  </a:lnTo>
                  <a:lnTo>
                    <a:pt x="13392" y="4358"/>
                  </a:lnTo>
                  <a:lnTo>
                    <a:pt x="13241" y="4245"/>
                  </a:lnTo>
                  <a:lnTo>
                    <a:pt x="13090" y="4150"/>
                  </a:lnTo>
                  <a:lnTo>
                    <a:pt x="12920" y="4075"/>
                  </a:lnTo>
                  <a:lnTo>
                    <a:pt x="12750" y="4018"/>
                  </a:lnTo>
                  <a:lnTo>
                    <a:pt x="12581" y="3962"/>
                  </a:lnTo>
                  <a:lnTo>
                    <a:pt x="12411" y="3943"/>
                  </a:lnTo>
                  <a:lnTo>
                    <a:pt x="12222" y="3924"/>
                  </a:lnTo>
                  <a:lnTo>
                    <a:pt x="12052" y="3943"/>
                  </a:lnTo>
                  <a:lnTo>
                    <a:pt x="11864" y="3962"/>
                  </a:lnTo>
                  <a:lnTo>
                    <a:pt x="11694" y="4018"/>
                  </a:lnTo>
                  <a:lnTo>
                    <a:pt x="11506" y="4075"/>
                  </a:lnTo>
                  <a:lnTo>
                    <a:pt x="11336" y="4150"/>
                  </a:lnTo>
                  <a:lnTo>
                    <a:pt x="11166" y="4245"/>
                  </a:lnTo>
                  <a:lnTo>
                    <a:pt x="11015" y="4358"/>
                  </a:lnTo>
                  <a:lnTo>
                    <a:pt x="10883" y="4490"/>
                  </a:lnTo>
                  <a:lnTo>
                    <a:pt x="10751" y="4622"/>
                  </a:lnTo>
                  <a:lnTo>
                    <a:pt x="10657" y="4773"/>
                  </a:lnTo>
                  <a:lnTo>
                    <a:pt x="10562" y="4943"/>
                  </a:lnTo>
                  <a:lnTo>
                    <a:pt x="10487" y="5093"/>
                  </a:lnTo>
                  <a:lnTo>
                    <a:pt x="10430" y="5263"/>
                  </a:lnTo>
                  <a:lnTo>
                    <a:pt x="10374" y="5452"/>
                  </a:lnTo>
                  <a:lnTo>
                    <a:pt x="10355" y="5622"/>
                  </a:lnTo>
                  <a:lnTo>
                    <a:pt x="10336" y="5791"/>
                  </a:lnTo>
                  <a:lnTo>
                    <a:pt x="10355" y="5980"/>
                  </a:lnTo>
                  <a:lnTo>
                    <a:pt x="10374" y="6169"/>
                  </a:lnTo>
                  <a:lnTo>
                    <a:pt x="10412" y="6338"/>
                  </a:lnTo>
                  <a:lnTo>
                    <a:pt x="10487" y="6508"/>
                  </a:lnTo>
                  <a:lnTo>
                    <a:pt x="10562" y="6678"/>
                  </a:lnTo>
                  <a:lnTo>
                    <a:pt x="10657" y="6848"/>
                  </a:lnTo>
                  <a:lnTo>
                    <a:pt x="13014" y="10394"/>
                  </a:lnTo>
                  <a:lnTo>
                    <a:pt x="10015" y="7376"/>
                  </a:lnTo>
                  <a:lnTo>
                    <a:pt x="9865" y="7244"/>
                  </a:lnTo>
                  <a:lnTo>
                    <a:pt x="9714" y="7130"/>
                  </a:lnTo>
                  <a:lnTo>
                    <a:pt x="9563" y="7036"/>
                  </a:lnTo>
                  <a:lnTo>
                    <a:pt x="9393" y="6961"/>
                  </a:lnTo>
                  <a:lnTo>
                    <a:pt x="9223" y="6904"/>
                  </a:lnTo>
                  <a:lnTo>
                    <a:pt x="9054" y="6866"/>
                  </a:lnTo>
                  <a:lnTo>
                    <a:pt x="8865" y="6848"/>
                  </a:lnTo>
                  <a:lnTo>
                    <a:pt x="8695" y="6829"/>
                  </a:lnTo>
                  <a:lnTo>
                    <a:pt x="8507" y="6848"/>
                  </a:lnTo>
                  <a:lnTo>
                    <a:pt x="8337" y="6866"/>
                  </a:lnTo>
                  <a:lnTo>
                    <a:pt x="8148" y="6904"/>
                  </a:lnTo>
                  <a:lnTo>
                    <a:pt x="7978" y="6961"/>
                  </a:lnTo>
                  <a:lnTo>
                    <a:pt x="7809" y="7036"/>
                  </a:lnTo>
                  <a:lnTo>
                    <a:pt x="7658" y="7130"/>
                  </a:lnTo>
                  <a:lnTo>
                    <a:pt x="7507" y="7244"/>
                  </a:lnTo>
                  <a:lnTo>
                    <a:pt x="7356" y="7376"/>
                  </a:lnTo>
                  <a:lnTo>
                    <a:pt x="7224" y="7527"/>
                  </a:lnTo>
                  <a:lnTo>
                    <a:pt x="7130" y="7677"/>
                  </a:lnTo>
                  <a:lnTo>
                    <a:pt x="7035" y="7828"/>
                  </a:lnTo>
                  <a:lnTo>
                    <a:pt x="6941" y="7998"/>
                  </a:lnTo>
                  <a:lnTo>
                    <a:pt x="6884" y="8168"/>
                  </a:lnTo>
                  <a:lnTo>
                    <a:pt x="6847" y="8338"/>
                  </a:lnTo>
                  <a:lnTo>
                    <a:pt x="6828" y="8526"/>
                  </a:lnTo>
                  <a:lnTo>
                    <a:pt x="6809" y="8696"/>
                  </a:lnTo>
                  <a:lnTo>
                    <a:pt x="6828" y="8885"/>
                  </a:lnTo>
                  <a:lnTo>
                    <a:pt x="6847" y="9054"/>
                  </a:lnTo>
                  <a:lnTo>
                    <a:pt x="6884" y="9243"/>
                  </a:lnTo>
                  <a:lnTo>
                    <a:pt x="6941" y="9413"/>
                  </a:lnTo>
                  <a:lnTo>
                    <a:pt x="7035" y="9582"/>
                  </a:lnTo>
                  <a:lnTo>
                    <a:pt x="7130" y="9733"/>
                  </a:lnTo>
                  <a:lnTo>
                    <a:pt x="7224" y="9884"/>
                  </a:lnTo>
                  <a:lnTo>
                    <a:pt x="7356" y="10035"/>
                  </a:lnTo>
                  <a:lnTo>
                    <a:pt x="10374" y="13034"/>
                  </a:lnTo>
                  <a:lnTo>
                    <a:pt x="10374" y="13034"/>
                  </a:lnTo>
                  <a:lnTo>
                    <a:pt x="6828" y="10676"/>
                  </a:lnTo>
                  <a:lnTo>
                    <a:pt x="6677" y="10582"/>
                  </a:lnTo>
                  <a:lnTo>
                    <a:pt x="6488" y="10488"/>
                  </a:lnTo>
                  <a:lnTo>
                    <a:pt x="6319" y="10431"/>
                  </a:lnTo>
                  <a:lnTo>
                    <a:pt x="6149" y="10394"/>
                  </a:lnTo>
                  <a:lnTo>
                    <a:pt x="5960" y="10375"/>
                  </a:lnTo>
                  <a:lnTo>
                    <a:pt x="5791" y="10356"/>
                  </a:lnTo>
                  <a:lnTo>
                    <a:pt x="5602" y="10375"/>
                  </a:lnTo>
                  <a:lnTo>
                    <a:pt x="5432" y="10394"/>
                  </a:lnTo>
                  <a:lnTo>
                    <a:pt x="5244" y="10431"/>
                  </a:lnTo>
                  <a:lnTo>
                    <a:pt x="5074" y="10507"/>
                  </a:lnTo>
                  <a:lnTo>
                    <a:pt x="4923" y="10582"/>
                  </a:lnTo>
                  <a:lnTo>
                    <a:pt x="4753" y="10676"/>
                  </a:lnTo>
                  <a:lnTo>
                    <a:pt x="4621" y="10771"/>
                  </a:lnTo>
                  <a:lnTo>
                    <a:pt x="4470" y="10903"/>
                  </a:lnTo>
                  <a:lnTo>
                    <a:pt x="4338" y="11035"/>
                  </a:lnTo>
                  <a:lnTo>
                    <a:pt x="4225" y="11186"/>
                  </a:lnTo>
                  <a:lnTo>
                    <a:pt x="4131" y="11355"/>
                  </a:lnTo>
                  <a:lnTo>
                    <a:pt x="4055" y="11525"/>
                  </a:lnTo>
                  <a:lnTo>
                    <a:pt x="3999" y="11695"/>
                  </a:lnTo>
                  <a:lnTo>
                    <a:pt x="3942" y="11884"/>
                  </a:lnTo>
                  <a:lnTo>
                    <a:pt x="3923" y="12053"/>
                  </a:lnTo>
                  <a:lnTo>
                    <a:pt x="3923" y="12242"/>
                  </a:lnTo>
                  <a:lnTo>
                    <a:pt x="3923" y="12431"/>
                  </a:lnTo>
                  <a:lnTo>
                    <a:pt x="3961" y="12600"/>
                  </a:lnTo>
                  <a:lnTo>
                    <a:pt x="3999" y="12770"/>
                  </a:lnTo>
                  <a:lnTo>
                    <a:pt x="4055" y="12940"/>
                  </a:lnTo>
                  <a:lnTo>
                    <a:pt x="4131" y="13110"/>
                  </a:lnTo>
                  <a:lnTo>
                    <a:pt x="4225" y="13260"/>
                  </a:lnTo>
                  <a:lnTo>
                    <a:pt x="4338" y="13411"/>
                  </a:lnTo>
                  <a:lnTo>
                    <a:pt x="4451" y="13543"/>
                  </a:lnTo>
                  <a:lnTo>
                    <a:pt x="4602" y="13675"/>
                  </a:lnTo>
                  <a:lnTo>
                    <a:pt x="4753" y="13789"/>
                  </a:lnTo>
                  <a:lnTo>
                    <a:pt x="8280" y="16165"/>
                  </a:lnTo>
                  <a:lnTo>
                    <a:pt x="8280" y="16165"/>
                  </a:lnTo>
                  <a:lnTo>
                    <a:pt x="4357" y="14524"/>
                  </a:lnTo>
                  <a:lnTo>
                    <a:pt x="4168" y="14468"/>
                  </a:lnTo>
                  <a:lnTo>
                    <a:pt x="3999" y="14411"/>
                  </a:lnTo>
                  <a:lnTo>
                    <a:pt x="3810" y="14392"/>
                  </a:lnTo>
                  <a:lnTo>
                    <a:pt x="3452" y="14392"/>
                  </a:lnTo>
                  <a:lnTo>
                    <a:pt x="3263" y="14430"/>
                  </a:lnTo>
                  <a:lnTo>
                    <a:pt x="3093" y="14468"/>
                  </a:lnTo>
                  <a:lnTo>
                    <a:pt x="2924" y="14524"/>
                  </a:lnTo>
                  <a:lnTo>
                    <a:pt x="2754" y="14600"/>
                  </a:lnTo>
                  <a:lnTo>
                    <a:pt x="2603" y="14694"/>
                  </a:lnTo>
                  <a:lnTo>
                    <a:pt x="2452" y="14807"/>
                  </a:lnTo>
                  <a:lnTo>
                    <a:pt x="2320" y="14920"/>
                  </a:lnTo>
                  <a:lnTo>
                    <a:pt x="2207" y="15052"/>
                  </a:lnTo>
                  <a:lnTo>
                    <a:pt x="2094" y="15203"/>
                  </a:lnTo>
                  <a:lnTo>
                    <a:pt x="1981" y="15373"/>
                  </a:lnTo>
                  <a:lnTo>
                    <a:pt x="1905" y="15543"/>
                  </a:lnTo>
                  <a:lnTo>
                    <a:pt x="1848" y="15731"/>
                  </a:lnTo>
                  <a:lnTo>
                    <a:pt x="1792" y="15901"/>
                  </a:lnTo>
                  <a:lnTo>
                    <a:pt x="1773" y="16090"/>
                  </a:lnTo>
                  <a:lnTo>
                    <a:pt x="1754" y="16278"/>
                  </a:lnTo>
                  <a:lnTo>
                    <a:pt x="1773" y="16448"/>
                  </a:lnTo>
                  <a:lnTo>
                    <a:pt x="1792" y="16637"/>
                  </a:lnTo>
                  <a:lnTo>
                    <a:pt x="1848" y="16806"/>
                  </a:lnTo>
                  <a:lnTo>
                    <a:pt x="1905" y="16976"/>
                  </a:lnTo>
                  <a:lnTo>
                    <a:pt x="1981" y="17146"/>
                  </a:lnTo>
                  <a:lnTo>
                    <a:pt x="2075" y="17297"/>
                  </a:lnTo>
                  <a:lnTo>
                    <a:pt x="2188" y="17448"/>
                  </a:lnTo>
                  <a:lnTo>
                    <a:pt x="2301" y="17580"/>
                  </a:lnTo>
                  <a:lnTo>
                    <a:pt x="2433" y="17693"/>
                  </a:lnTo>
                  <a:lnTo>
                    <a:pt x="2584" y="17806"/>
                  </a:lnTo>
                  <a:lnTo>
                    <a:pt x="2754" y="17919"/>
                  </a:lnTo>
                  <a:lnTo>
                    <a:pt x="2924" y="17995"/>
                  </a:lnTo>
                  <a:lnTo>
                    <a:pt x="6847" y="19617"/>
                  </a:lnTo>
                  <a:lnTo>
                    <a:pt x="6847" y="19617"/>
                  </a:lnTo>
                  <a:lnTo>
                    <a:pt x="2678" y="18787"/>
                  </a:lnTo>
                  <a:lnTo>
                    <a:pt x="2490" y="18768"/>
                  </a:lnTo>
                  <a:lnTo>
                    <a:pt x="2301" y="18749"/>
                  </a:lnTo>
                  <a:lnTo>
                    <a:pt x="2113" y="18768"/>
                  </a:lnTo>
                  <a:lnTo>
                    <a:pt x="1943" y="18787"/>
                  </a:lnTo>
                  <a:lnTo>
                    <a:pt x="1754" y="18843"/>
                  </a:lnTo>
                  <a:lnTo>
                    <a:pt x="1584" y="18900"/>
                  </a:lnTo>
                  <a:lnTo>
                    <a:pt x="1434" y="18975"/>
                  </a:lnTo>
                  <a:lnTo>
                    <a:pt x="1264" y="19070"/>
                  </a:lnTo>
                  <a:lnTo>
                    <a:pt x="1132" y="19183"/>
                  </a:lnTo>
                  <a:lnTo>
                    <a:pt x="1000" y="19296"/>
                  </a:lnTo>
                  <a:lnTo>
                    <a:pt x="868" y="19428"/>
                  </a:lnTo>
                  <a:lnTo>
                    <a:pt x="755" y="19579"/>
                  </a:lnTo>
                  <a:lnTo>
                    <a:pt x="660" y="19730"/>
                  </a:lnTo>
                  <a:lnTo>
                    <a:pt x="585" y="19900"/>
                  </a:lnTo>
                  <a:lnTo>
                    <a:pt x="528" y="20069"/>
                  </a:lnTo>
                  <a:lnTo>
                    <a:pt x="472" y="20258"/>
                  </a:lnTo>
                  <a:lnTo>
                    <a:pt x="453" y="20447"/>
                  </a:lnTo>
                  <a:lnTo>
                    <a:pt x="434" y="20635"/>
                  </a:lnTo>
                  <a:lnTo>
                    <a:pt x="453" y="20824"/>
                  </a:lnTo>
                  <a:lnTo>
                    <a:pt x="472" y="21012"/>
                  </a:lnTo>
                  <a:lnTo>
                    <a:pt x="528" y="21182"/>
                  </a:lnTo>
                  <a:lnTo>
                    <a:pt x="585" y="21352"/>
                  </a:lnTo>
                  <a:lnTo>
                    <a:pt x="660" y="21522"/>
                  </a:lnTo>
                  <a:lnTo>
                    <a:pt x="755" y="21673"/>
                  </a:lnTo>
                  <a:lnTo>
                    <a:pt x="868" y="21824"/>
                  </a:lnTo>
                  <a:lnTo>
                    <a:pt x="981" y="21956"/>
                  </a:lnTo>
                  <a:lnTo>
                    <a:pt x="1113" y="22069"/>
                  </a:lnTo>
                  <a:lnTo>
                    <a:pt x="1264" y="22182"/>
                  </a:lnTo>
                  <a:lnTo>
                    <a:pt x="1415" y="22276"/>
                  </a:lnTo>
                  <a:lnTo>
                    <a:pt x="1584" y="22352"/>
                  </a:lnTo>
                  <a:lnTo>
                    <a:pt x="1754" y="22427"/>
                  </a:lnTo>
                  <a:lnTo>
                    <a:pt x="1943" y="22465"/>
                  </a:lnTo>
                  <a:lnTo>
                    <a:pt x="6130" y="23295"/>
                  </a:lnTo>
                  <a:lnTo>
                    <a:pt x="1867" y="23295"/>
                  </a:lnTo>
                  <a:lnTo>
                    <a:pt x="1679" y="23314"/>
                  </a:lnTo>
                  <a:lnTo>
                    <a:pt x="1490" y="23332"/>
                  </a:lnTo>
                  <a:lnTo>
                    <a:pt x="1302" y="23389"/>
                  </a:lnTo>
                  <a:lnTo>
                    <a:pt x="1132" y="23446"/>
                  </a:lnTo>
                  <a:lnTo>
                    <a:pt x="981" y="23521"/>
                  </a:lnTo>
                  <a:lnTo>
                    <a:pt x="811" y="23615"/>
                  </a:lnTo>
                  <a:lnTo>
                    <a:pt x="679" y="23729"/>
                  </a:lnTo>
                  <a:lnTo>
                    <a:pt x="547" y="23842"/>
                  </a:lnTo>
                  <a:lnTo>
                    <a:pt x="415" y="23974"/>
                  </a:lnTo>
                  <a:lnTo>
                    <a:pt x="302" y="24125"/>
                  </a:lnTo>
                  <a:lnTo>
                    <a:pt x="226" y="24275"/>
                  </a:lnTo>
                  <a:lnTo>
                    <a:pt x="132" y="24445"/>
                  </a:lnTo>
                  <a:lnTo>
                    <a:pt x="76" y="24615"/>
                  </a:lnTo>
                  <a:lnTo>
                    <a:pt x="38" y="24804"/>
                  </a:lnTo>
                  <a:lnTo>
                    <a:pt x="0" y="24973"/>
                  </a:lnTo>
                  <a:lnTo>
                    <a:pt x="0" y="25181"/>
                  </a:lnTo>
                  <a:lnTo>
                    <a:pt x="0" y="25369"/>
                  </a:lnTo>
                  <a:lnTo>
                    <a:pt x="38" y="25558"/>
                  </a:lnTo>
                  <a:lnTo>
                    <a:pt x="76" y="25728"/>
                  </a:lnTo>
                  <a:lnTo>
                    <a:pt x="132" y="25898"/>
                  </a:lnTo>
                  <a:lnTo>
                    <a:pt x="226" y="26067"/>
                  </a:lnTo>
                  <a:lnTo>
                    <a:pt x="302" y="26218"/>
                  </a:lnTo>
                  <a:lnTo>
                    <a:pt x="415" y="26369"/>
                  </a:lnTo>
                  <a:lnTo>
                    <a:pt x="547" y="26501"/>
                  </a:lnTo>
                  <a:lnTo>
                    <a:pt x="679" y="26614"/>
                  </a:lnTo>
                  <a:lnTo>
                    <a:pt x="811" y="26727"/>
                  </a:lnTo>
                  <a:lnTo>
                    <a:pt x="981" y="26822"/>
                  </a:lnTo>
                  <a:lnTo>
                    <a:pt x="1132" y="26897"/>
                  </a:lnTo>
                  <a:lnTo>
                    <a:pt x="1302" y="26973"/>
                  </a:lnTo>
                  <a:lnTo>
                    <a:pt x="1490" y="27010"/>
                  </a:lnTo>
                  <a:lnTo>
                    <a:pt x="1679" y="27048"/>
                  </a:lnTo>
                  <a:lnTo>
                    <a:pt x="6130" y="27048"/>
                  </a:lnTo>
                  <a:lnTo>
                    <a:pt x="1943" y="27878"/>
                  </a:lnTo>
                  <a:lnTo>
                    <a:pt x="1754" y="27935"/>
                  </a:lnTo>
                  <a:lnTo>
                    <a:pt x="1584" y="27991"/>
                  </a:lnTo>
                  <a:lnTo>
                    <a:pt x="1415" y="28067"/>
                  </a:lnTo>
                  <a:lnTo>
                    <a:pt x="1264" y="28161"/>
                  </a:lnTo>
                  <a:lnTo>
                    <a:pt x="1113" y="28274"/>
                  </a:lnTo>
                  <a:lnTo>
                    <a:pt x="981" y="28406"/>
                  </a:lnTo>
                  <a:lnTo>
                    <a:pt x="868" y="28538"/>
                  </a:lnTo>
                  <a:lnTo>
                    <a:pt x="755" y="28670"/>
                  </a:lnTo>
                  <a:lnTo>
                    <a:pt x="660" y="28821"/>
                  </a:lnTo>
                  <a:lnTo>
                    <a:pt x="585" y="28991"/>
                  </a:lnTo>
                  <a:lnTo>
                    <a:pt x="528" y="29161"/>
                  </a:lnTo>
                  <a:lnTo>
                    <a:pt x="472" y="29330"/>
                  </a:lnTo>
                  <a:lnTo>
                    <a:pt x="453" y="29519"/>
                  </a:lnTo>
                  <a:lnTo>
                    <a:pt x="434" y="29708"/>
                  </a:lnTo>
                  <a:lnTo>
                    <a:pt x="453" y="29896"/>
                  </a:lnTo>
                  <a:lnTo>
                    <a:pt x="472" y="30085"/>
                  </a:lnTo>
                  <a:lnTo>
                    <a:pt x="528" y="30273"/>
                  </a:lnTo>
                  <a:lnTo>
                    <a:pt x="585" y="30443"/>
                  </a:lnTo>
                  <a:lnTo>
                    <a:pt x="660" y="30613"/>
                  </a:lnTo>
                  <a:lnTo>
                    <a:pt x="755" y="30764"/>
                  </a:lnTo>
                  <a:lnTo>
                    <a:pt x="868" y="30915"/>
                  </a:lnTo>
                  <a:lnTo>
                    <a:pt x="1000" y="31047"/>
                  </a:lnTo>
                  <a:lnTo>
                    <a:pt x="1132" y="31179"/>
                  </a:lnTo>
                  <a:lnTo>
                    <a:pt x="1264" y="31273"/>
                  </a:lnTo>
                  <a:lnTo>
                    <a:pt x="1434" y="31367"/>
                  </a:lnTo>
                  <a:lnTo>
                    <a:pt x="1584" y="31443"/>
                  </a:lnTo>
                  <a:lnTo>
                    <a:pt x="1754" y="31518"/>
                  </a:lnTo>
                  <a:lnTo>
                    <a:pt x="1943" y="31556"/>
                  </a:lnTo>
                  <a:lnTo>
                    <a:pt x="2113" y="31575"/>
                  </a:lnTo>
                  <a:lnTo>
                    <a:pt x="2301" y="31594"/>
                  </a:lnTo>
                  <a:lnTo>
                    <a:pt x="2490" y="31594"/>
                  </a:lnTo>
                  <a:lnTo>
                    <a:pt x="2678" y="31556"/>
                  </a:lnTo>
                  <a:lnTo>
                    <a:pt x="6847" y="30726"/>
                  </a:lnTo>
                  <a:lnTo>
                    <a:pt x="6847" y="30726"/>
                  </a:lnTo>
                  <a:lnTo>
                    <a:pt x="2924" y="32348"/>
                  </a:lnTo>
                  <a:lnTo>
                    <a:pt x="2754" y="32442"/>
                  </a:lnTo>
                  <a:lnTo>
                    <a:pt x="2584" y="32537"/>
                  </a:lnTo>
                  <a:lnTo>
                    <a:pt x="2433" y="32650"/>
                  </a:lnTo>
                  <a:lnTo>
                    <a:pt x="2301" y="32763"/>
                  </a:lnTo>
                  <a:lnTo>
                    <a:pt x="2188" y="32914"/>
                  </a:lnTo>
                  <a:lnTo>
                    <a:pt x="2075" y="33046"/>
                  </a:lnTo>
                  <a:lnTo>
                    <a:pt x="1981" y="33216"/>
                  </a:lnTo>
                  <a:lnTo>
                    <a:pt x="1905" y="33367"/>
                  </a:lnTo>
                  <a:lnTo>
                    <a:pt x="1848" y="33536"/>
                  </a:lnTo>
                  <a:lnTo>
                    <a:pt x="1792" y="33706"/>
                  </a:lnTo>
                  <a:lnTo>
                    <a:pt x="1773" y="33895"/>
                  </a:lnTo>
                  <a:lnTo>
                    <a:pt x="1754" y="34065"/>
                  </a:lnTo>
                  <a:lnTo>
                    <a:pt x="1773" y="34253"/>
                  </a:lnTo>
                  <a:lnTo>
                    <a:pt x="1792" y="34442"/>
                  </a:lnTo>
                  <a:lnTo>
                    <a:pt x="1848" y="34630"/>
                  </a:lnTo>
                  <a:lnTo>
                    <a:pt x="1905" y="34800"/>
                  </a:lnTo>
                  <a:lnTo>
                    <a:pt x="1981" y="34970"/>
                  </a:lnTo>
                  <a:lnTo>
                    <a:pt x="2094" y="35140"/>
                  </a:lnTo>
                  <a:lnTo>
                    <a:pt x="2207" y="35291"/>
                  </a:lnTo>
                  <a:lnTo>
                    <a:pt x="2320" y="35423"/>
                  </a:lnTo>
                  <a:lnTo>
                    <a:pt x="2452" y="35536"/>
                  </a:lnTo>
                  <a:lnTo>
                    <a:pt x="2603" y="35649"/>
                  </a:lnTo>
                  <a:lnTo>
                    <a:pt x="2754" y="35743"/>
                  </a:lnTo>
                  <a:lnTo>
                    <a:pt x="2924" y="35819"/>
                  </a:lnTo>
                  <a:lnTo>
                    <a:pt x="3093" y="35875"/>
                  </a:lnTo>
                  <a:lnTo>
                    <a:pt x="3263" y="35932"/>
                  </a:lnTo>
                  <a:lnTo>
                    <a:pt x="3452" y="35951"/>
                  </a:lnTo>
                  <a:lnTo>
                    <a:pt x="3621" y="35970"/>
                  </a:lnTo>
                  <a:lnTo>
                    <a:pt x="3810" y="35951"/>
                  </a:lnTo>
                  <a:lnTo>
                    <a:pt x="3999" y="35932"/>
                  </a:lnTo>
                  <a:lnTo>
                    <a:pt x="4168" y="35875"/>
                  </a:lnTo>
                  <a:lnTo>
                    <a:pt x="4357" y="35819"/>
                  </a:lnTo>
                  <a:lnTo>
                    <a:pt x="8280" y="34197"/>
                  </a:lnTo>
                  <a:lnTo>
                    <a:pt x="4753" y="36554"/>
                  </a:lnTo>
                  <a:lnTo>
                    <a:pt x="4602" y="36667"/>
                  </a:lnTo>
                  <a:lnTo>
                    <a:pt x="4451" y="36799"/>
                  </a:lnTo>
                  <a:lnTo>
                    <a:pt x="4338" y="36931"/>
                  </a:lnTo>
                  <a:lnTo>
                    <a:pt x="4225" y="37082"/>
                  </a:lnTo>
                  <a:lnTo>
                    <a:pt x="4131" y="37233"/>
                  </a:lnTo>
                  <a:lnTo>
                    <a:pt x="4055" y="37403"/>
                  </a:lnTo>
                  <a:lnTo>
                    <a:pt x="3999" y="37573"/>
                  </a:lnTo>
                  <a:lnTo>
                    <a:pt x="3961" y="37743"/>
                  </a:lnTo>
                  <a:lnTo>
                    <a:pt x="3923" y="37931"/>
                  </a:lnTo>
                  <a:lnTo>
                    <a:pt x="3923" y="38101"/>
                  </a:lnTo>
                  <a:lnTo>
                    <a:pt x="3923" y="38289"/>
                  </a:lnTo>
                  <a:lnTo>
                    <a:pt x="3942" y="38459"/>
                  </a:lnTo>
                  <a:lnTo>
                    <a:pt x="3999" y="38648"/>
                  </a:lnTo>
                  <a:lnTo>
                    <a:pt x="4055" y="38818"/>
                  </a:lnTo>
                  <a:lnTo>
                    <a:pt x="4131" y="38987"/>
                  </a:lnTo>
                  <a:lnTo>
                    <a:pt x="4225" y="39157"/>
                  </a:lnTo>
                  <a:lnTo>
                    <a:pt x="4338" y="39308"/>
                  </a:lnTo>
                  <a:lnTo>
                    <a:pt x="4470" y="39440"/>
                  </a:lnTo>
                  <a:lnTo>
                    <a:pt x="4621" y="39572"/>
                  </a:lnTo>
                  <a:lnTo>
                    <a:pt x="4753" y="39685"/>
                  </a:lnTo>
                  <a:lnTo>
                    <a:pt x="4923" y="39780"/>
                  </a:lnTo>
                  <a:lnTo>
                    <a:pt x="5074" y="39855"/>
                  </a:lnTo>
                  <a:lnTo>
                    <a:pt x="5244" y="39912"/>
                  </a:lnTo>
                  <a:lnTo>
                    <a:pt x="5432" y="39949"/>
                  </a:lnTo>
                  <a:lnTo>
                    <a:pt x="5602" y="39987"/>
                  </a:lnTo>
                  <a:lnTo>
                    <a:pt x="5960" y="39987"/>
                  </a:lnTo>
                  <a:lnTo>
                    <a:pt x="6149" y="39949"/>
                  </a:lnTo>
                  <a:lnTo>
                    <a:pt x="6319" y="39912"/>
                  </a:lnTo>
                  <a:lnTo>
                    <a:pt x="6488" y="39855"/>
                  </a:lnTo>
                  <a:lnTo>
                    <a:pt x="6677" y="39780"/>
                  </a:lnTo>
                  <a:lnTo>
                    <a:pt x="6828" y="39666"/>
                  </a:lnTo>
                  <a:lnTo>
                    <a:pt x="10374" y="37309"/>
                  </a:lnTo>
                  <a:lnTo>
                    <a:pt x="10374" y="37309"/>
                  </a:lnTo>
                  <a:lnTo>
                    <a:pt x="7356" y="40327"/>
                  </a:lnTo>
                  <a:lnTo>
                    <a:pt x="7224" y="40459"/>
                  </a:lnTo>
                  <a:lnTo>
                    <a:pt x="7130" y="40609"/>
                  </a:lnTo>
                  <a:lnTo>
                    <a:pt x="7035" y="40779"/>
                  </a:lnTo>
                  <a:lnTo>
                    <a:pt x="6941" y="40930"/>
                  </a:lnTo>
                  <a:lnTo>
                    <a:pt x="6884" y="41119"/>
                  </a:lnTo>
                  <a:lnTo>
                    <a:pt x="6847" y="41288"/>
                  </a:lnTo>
                  <a:lnTo>
                    <a:pt x="6828" y="41458"/>
                  </a:lnTo>
                  <a:lnTo>
                    <a:pt x="6809" y="41647"/>
                  </a:lnTo>
                  <a:lnTo>
                    <a:pt x="6828" y="41817"/>
                  </a:lnTo>
                  <a:lnTo>
                    <a:pt x="6847" y="42005"/>
                  </a:lnTo>
                  <a:lnTo>
                    <a:pt x="6884" y="42175"/>
                  </a:lnTo>
                  <a:lnTo>
                    <a:pt x="6941" y="42345"/>
                  </a:lnTo>
                  <a:lnTo>
                    <a:pt x="7035" y="42514"/>
                  </a:lnTo>
                  <a:lnTo>
                    <a:pt x="7130" y="42684"/>
                  </a:lnTo>
                  <a:lnTo>
                    <a:pt x="7224" y="42835"/>
                  </a:lnTo>
                  <a:lnTo>
                    <a:pt x="7356" y="42967"/>
                  </a:lnTo>
                  <a:lnTo>
                    <a:pt x="7507" y="43099"/>
                  </a:lnTo>
                  <a:lnTo>
                    <a:pt x="7658" y="43212"/>
                  </a:lnTo>
                  <a:lnTo>
                    <a:pt x="7809" y="43307"/>
                  </a:lnTo>
                  <a:lnTo>
                    <a:pt x="7978" y="43382"/>
                  </a:lnTo>
                  <a:lnTo>
                    <a:pt x="8148" y="43439"/>
                  </a:lnTo>
                  <a:lnTo>
                    <a:pt x="8337" y="43476"/>
                  </a:lnTo>
                  <a:lnTo>
                    <a:pt x="8507" y="43514"/>
                  </a:lnTo>
                  <a:lnTo>
                    <a:pt x="8865" y="43514"/>
                  </a:lnTo>
                  <a:lnTo>
                    <a:pt x="9054" y="43476"/>
                  </a:lnTo>
                  <a:lnTo>
                    <a:pt x="9223" y="43439"/>
                  </a:lnTo>
                  <a:lnTo>
                    <a:pt x="9393" y="43382"/>
                  </a:lnTo>
                  <a:lnTo>
                    <a:pt x="9563" y="43307"/>
                  </a:lnTo>
                  <a:lnTo>
                    <a:pt x="9714" y="43212"/>
                  </a:lnTo>
                  <a:lnTo>
                    <a:pt x="9865" y="43099"/>
                  </a:lnTo>
                  <a:lnTo>
                    <a:pt x="10015" y="42967"/>
                  </a:lnTo>
                  <a:lnTo>
                    <a:pt x="13014" y="39968"/>
                  </a:lnTo>
                  <a:lnTo>
                    <a:pt x="13014" y="39968"/>
                  </a:lnTo>
                  <a:lnTo>
                    <a:pt x="10657" y="43495"/>
                  </a:lnTo>
                  <a:lnTo>
                    <a:pt x="10562" y="43665"/>
                  </a:lnTo>
                  <a:lnTo>
                    <a:pt x="10487" y="43835"/>
                  </a:lnTo>
                  <a:lnTo>
                    <a:pt x="10412" y="44004"/>
                  </a:lnTo>
                  <a:lnTo>
                    <a:pt x="10374" y="44193"/>
                  </a:lnTo>
                  <a:lnTo>
                    <a:pt x="10355" y="44363"/>
                  </a:lnTo>
                  <a:lnTo>
                    <a:pt x="10336" y="44551"/>
                  </a:lnTo>
                  <a:lnTo>
                    <a:pt x="10355" y="44721"/>
                  </a:lnTo>
                  <a:lnTo>
                    <a:pt x="10374" y="44910"/>
                  </a:lnTo>
                  <a:lnTo>
                    <a:pt x="10430" y="45080"/>
                  </a:lnTo>
                  <a:lnTo>
                    <a:pt x="10487" y="45249"/>
                  </a:lnTo>
                  <a:lnTo>
                    <a:pt x="10562" y="45419"/>
                  </a:lnTo>
                  <a:lnTo>
                    <a:pt x="10657" y="45570"/>
                  </a:lnTo>
                  <a:lnTo>
                    <a:pt x="10751" y="45721"/>
                  </a:lnTo>
                  <a:lnTo>
                    <a:pt x="10883" y="45853"/>
                  </a:lnTo>
                  <a:lnTo>
                    <a:pt x="11015" y="45985"/>
                  </a:lnTo>
                  <a:lnTo>
                    <a:pt x="11166" y="46098"/>
                  </a:lnTo>
                  <a:lnTo>
                    <a:pt x="11336" y="46192"/>
                  </a:lnTo>
                  <a:lnTo>
                    <a:pt x="11506" y="46268"/>
                  </a:lnTo>
                  <a:lnTo>
                    <a:pt x="11694" y="46343"/>
                  </a:lnTo>
                  <a:lnTo>
                    <a:pt x="11864" y="46381"/>
                  </a:lnTo>
                  <a:lnTo>
                    <a:pt x="12052" y="46400"/>
                  </a:lnTo>
                  <a:lnTo>
                    <a:pt x="12222" y="46419"/>
                  </a:lnTo>
                  <a:lnTo>
                    <a:pt x="12411" y="46400"/>
                  </a:lnTo>
                  <a:lnTo>
                    <a:pt x="12581" y="46381"/>
                  </a:lnTo>
                  <a:lnTo>
                    <a:pt x="12750" y="46343"/>
                  </a:lnTo>
                  <a:lnTo>
                    <a:pt x="12920" y="46268"/>
                  </a:lnTo>
                  <a:lnTo>
                    <a:pt x="13090" y="46192"/>
                  </a:lnTo>
                  <a:lnTo>
                    <a:pt x="13241" y="46098"/>
                  </a:lnTo>
                  <a:lnTo>
                    <a:pt x="13392" y="46004"/>
                  </a:lnTo>
                  <a:lnTo>
                    <a:pt x="13543" y="45872"/>
                  </a:lnTo>
                  <a:lnTo>
                    <a:pt x="13656" y="45740"/>
                  </a:lnTo>
                  <a:lnTo>
                    <a:pt x="13769" y="45589"/>
                  </a:lnTo>
                  <a:lnTo>
                    <a:pt x="16145" y="42043"/>
                  </a:lnTo>
                  <a:lnTo>
                    <a:pt x="14504" y="45966"/>
                  </a:lnTo>
                  <a:lnTo>
                    <a:pt x="14448" y="46155"/>
                  </a:lnTo>
                  <a:lnTo>
                    <a:pt x="14410" y="46343"/>
                  </a:lnTo>
                  <a:lnTo>
                    <a:pt x="14372" y="46513"/>
                  </a:lnTo>
                  <a:lnTo>
                    <a:pt x="14372" y="46702"/>
                  </a:lnTo>
                  <a:lnTo>
                    <a:pt x="14372" y="46890"/>
                  </a:lnTo>
                  <a:lnTo>
                    <a:pt x="14410" y="47060"/>
                  </a:lnTo>
                  <a:lnTo>
                    <a:pt x="14448" y="47249"/>
                  </a:lnTo>
                  <a:lnTo>
                    <a:pt x="14504" y="47418"/>
                  </a:lnTo>
                  <a:lnTo>
                    <a:pt x="14580" y="47569"/>
                  </a:lnTo>
                  <a:lnTo>
                    <a:pt x="14674" y="47720"/>
                  </a:lnTo>
                  <a:lnTo>
                    <a:pt x="14787" y="47871"/>
                  </a:lnTo>
                  <a:lnTo>
                    <a:pt x="14901" y="48003"/>
                  </a:lnTo>
                  <a:lnTo>
                    <a:pt x="15051" y="48135"/>
                  </a:lnTo>
                  <a:lnTo>
                    <a:pt x="15183" y="48248"/>
                  </a:lnTo>
                  <a:lnTo>
                    <a:pt x="15353" y="48343"/>
                  </a:lnTo>
                  <a:lnTo>
                    <a:pt x="15523" y="48418"/>
                  </a:lnTo>
                  <a:lnTo>
                    <a:pt x="15712" y="48494"/>
                  </a:lnTo>
                  <a:lnTo>
                    <a:pt x="15881" y="48531"/>
                  </a:lnTo>
                  <a:lnTo>
                    <a:pt x="16070" y="48569"/>
                  </a:lnTo>
                  <a:lnTo>
                    <a:pt x="16259" y="48569"/>
                  </a:lnTo>
                  <a:lnTo>
                    <a:pt x="16447" y="48550"/>
                  </a:lnTo>
                  <a:lnTo>
                    <a:pt x="16617" y="48531"/>
                  </a:lnTo>
                  <a:lnTo>
                    <a:pt x="16787" y="48494"/>
                  </a:lnTo>
                  <a:lnTo>
                    <a:pt x="16956" y="48418"/>
                  </a:lnTo>
                  <a:lnTo>
                    <a:pt x="17126" y="48343"/>
                  </a:lnTo>
                  <a:lnTo>
                    <a:pt x="17277" y="48248"/>
                  </a:lnTo>
                  <a:lnTo>
                    <a:pt x="17428" y="48154"/>
                  </a:lnTo>
                  <a:lnTo>
                    <a:pt x="17560" y="48022"/>
                  </a:lnTo>
                  <a:lnTo>
                    <a:pt x="17692" y="47890"/>
                  </a:lnTo>
                  <a:lnTo>
                    <a:pt x="17805" y="47739"/>
                  </a:lnTo>
                  <a:lnTo>
                    <a:pt x="17900" y="47588"/>
                  </a:lnTo>
                  <a:lnTo>
                    <a:pt x="17975" y="47418"/>
                  </a:lnTo>
                  <a:lnTo>
                    <a:pt x="19597" y="43476"/>
                  </a:lnTo>
                  <a:lnTo>
                    <a:pt x="18767" y="47645"/>
                  </a:lnTo>
                  <a:lnTo>
                    <a:pt x="18748" y="47833"/>
                  </a:lnTo>
                  <a:lnTo>
                    <a:pt x="18729" y="48022"/>
                  </a:lnTo>
                  <a:lnTo>
                    <a:pt x="18748" y="48211"/>
                  </a:lnTo>
                  <a:lnTo>
                    <a:pt x="18767" y="48399"/>
                  </a:lnTo>
                  <a:lnTo>
                    <a:pt x="18824" y="48569"/>
                  </a:lnTo>
                  <a:lnTo>
                    <a:pt x="18880" y="48739"/>
                  </a:lnTo>
                  <a:lnTo>
                    <a:pt x="18956" y="48908"/>
                  </a:lnTo>
                  <a:lnTo>
                    <a:pt x="19050" y="49059"/>
                  </a:lnTo>
                  <a:lnTo>
                    <a:pt x="19163" y="49210"/>
                  </a:lnTo>
                  <a:lnTo>
                    <a:pt x="19276" y="49342"/>
                  </a:lnTo>
                  <a:lnTo>
                    <a:pt x="19408" y="49455"/>
                  </a:lnTo>
                  <a:lnTo>
                    <a:pt x="19559" y="49569"/>
                  </a:lnTo>
                  <a:lnTo>
                    <a:pt x="19710" y="49663"/>
                  </a:lnTo>
                  <a:lnTo>
                    <a:pt x="19880" y="49738"/>
                  </a:lnTo>
                  <a:lnTo>
                    <a:pt x="20069" y="49814"/>
                  </a:lnTo>
                  <a:lnTo>
                    <a:pt x="20238" y="49852"/>
                  </a:lnTo>
                  <a:lnTo>
                    <a:pt x="20446" y="49889"/>
                  </a:lnTo>
                  <a:lnTo>
                    <a:pt x="20804" y="49889"/>
                  </a:lnTo>
                  <a:lnTo>
                    <a:pt x="20993" y="49852"/>
                  </a:lnTo>
                  <a:lnTo>
                    <a:pt x="21163" y="49814"/>
                  </a:lnTo>
                  <a:lnTo>
                    <a:pt x="21332" y="49738"/>
                  </a:lnTo>
                  <a:lnTo>
                    <a:pt x="21502" y="49663"/>
                  </a:lnTo>
                  <a:lnTo>
                    <a:pt x="21653" y="49569"/>
                  </a:lnTo>
                  <a:lnTo>
                    <a:pt x="21804" y="49474"/>
                  </a:lnTo>
                  <a:lnTo>
                    <a:pt x="21936" y="49342"/>
                  </a:lnTo>
                  <a:lnTo>
                    <a:pt x="22049" y="49210"/>
                  </a:lnTo>
                  <a:lnTo>
                    <a:pt x="22162" y="49078"/>
                  </a:lnTo>
                  <a:lnTo>
                    <a:pt x="22256" y="48908"/>
                  </a:lnTo>
                  <a:lnTo>
                    <a:pt x="22332" y="48739"/>
                  </a:lnTo>
                  <a:lnTo>
                    <a:pt x="22407" y="48569"/>
                  </a:lnTo>
                  <a:lnTo>
                    <a:pt x="22445" y="48380"/>
                  </a:lnTo>
                  <a:lnTo>
                    <a:pt x="23275" y="44212"/>
                  </a:lnTo>
                  <a:lnTo>
                    <a:pt x="23275" y="48456"/>
                  </a:lnTo>
                  <a:lnTo>
                    <a:pt x="23294" y="48663"/>
                  </a:lnTo>
                  <a:lnTo>
                    <a:pt x="23313" y="48852"/>
                  </a:lnTo>
                  <a:lnTo>
                    <a:pt x="23369" y="49022"/>
                  </a:lnTo>
                  <a:lnTo>
                    <a:pt x="23426" y="49191"/>
                  </a:lnTo>
                  <a:lnTo>
                    <a:pt x="23501" y="49361"/>
                  </a:lnTo>
                  <a:lnTo>
                    <a:pt x="23596" y="49512"/>
                  </a:lnTo>
                  <a:lnTo>
                    <a:pt x="23709" y="49663"/>
                  </a:lnTo>
                  <a:lnTo>
                    <a:pt x="23822" y="49795"/>
                  </a:lnTo>
                  <a:lnTo>
                    <a:pt x="23973" y="49908"/>
                  </a:lnTo>
                  <a:lnTo>
                    <a:pt x="24105" y="50021"/>
                  </a:lnTo>
                  <a:lnTo>
                    <a:pt x="24256" y="50116"/>
                  </a:lnTo>
                  <a:lnTo>
                    <a:pt x="24426" y="50191"/>
                  </a:lnTo>
                  <a:lnTo>
                    <a:pt x="24595" y="50248"/>
                  </a:lnTo>
                  <a:lnTo>
                    <a:pt x="24784" y="50304"/>
                  </a:lnTo>
                  <a:lnTo>
                    <a:pt x="24973" y="50323"/>
                  </a:lnTo>
                  <a:lnTo>
                    <a:pt x="25161" y="50342"/>
                  </a:lnTo>
                  <a:lnTo>
                    <a:pt x="25350" y="50323"/>
                  </a:lnTo>
                  <a:lnTo>
                    <a:pt x="25538" y="50304"/>
                  </a:lnTo>
                  <a:lnTo>
                    <a:pt x="25708" y="50248"/>
                  </a:lnTo>
                  <a:lnTo>
                    <a:pt x="25878" y="50191"/>
                  </a:lnTo>
                  <a:lnTo>
                    <a:pt x="26048" y="50116"/>
                  </a:lnTo>
                  <a:lnTo>
                    <a:pt x="26199" y="50021"/>
                  </a:lnTo>
                  <a:lnTo>
                    <a:pt x="26349" y="49908"/>
                  </a:lnTo>
                  <a:lnTo>
                    <a:pt x="26481" y="49795"/>
                  </a:lnTo>
                  <a:lnTo>
                    <a:pt x="26595" y="49663"/>
                  </a:lnTo>
                  <a:lnTo>
                    <a:pt x="26708" y="49512"/>
                  </a:lnTo>
                  <a:lnTo>
                    <a:pt x="26802" y="49361"/>
                  </a:lnTo>
                  <a:lnTo>
                    <a:pt x="26878" y="49191"/>
                  </a:lnTo>
                  <a:lnTo>
                    <a:pt x="26953" y="49022"/>
                  </a:lnTo>
                  <a:lnTo>
                    <a:pt x="26991" y="48852"/>
                  </a:lnTo>
                  <a:lnTo>
                    <a:pt x="27028" y="48663"/>
                  </a:lnTo>
                  <a:lnTo>
                    <a:pt x="27028" y="48456"/>
                  </a:lnTo>
                  <a:lnTo>
                    <a:pt x="27028" y="44212"/>
                  </a:lnTo>
                  <a:lnTo>
                    <a:pt x="27858" y="48380"/>
                  </a:lnTo>
                  <a:lnTo>
                    <a:pt x="27915" y="48569"/>
                  </a:lnTo>
                  <a:lnTo>
                    <a:pt x="27971" y="48739"/>
                  </a:lnTo>
                  <a:lnTo>
                    <a:pt x="28047" y="48908"/>
                  </a:lnTo>
                  <a:lnTo>
                    <a:pt x="28141" y="49078"/>
                  </a:lnTo>
                  <a:lnTo>
                    <a:pt x="28254" y="49210"/>
                  </a:lnTo>
                  <a:lnTo>
                    <a:pt x="28386" y="49342"/>
                  </a:lnTo>
                  <a:lnTo>
                    <a:pt x="28518" y="49474"/>
                  </a:lnTo>
                  <a:lnTo>
                    <a:pt x="28650" y="49569"/>
                  </a:lnTo>
                  <a:lnTo>
                    <a:pt x="28820" y="49663"/>
                  </a:lnTo>
                  <a:lnTo>
                    <a:pt x="28971" y="49738"/>
                  </a:lnTo>
                  <a:lnTo>
                    <a:pt x="29141" y="49814"/>
                  </a:lnTo>
                  <a:lnTo>
                    <a:pt x="29329" y="49852"/>
                  </a:lnTo>
                  <a:lnTo>
                    <a:pt x="29499" y="49889"/>
                  </a:lnTo>
                  <a:lnTo>
                    <a:pt x="29876" y="49889"/>
                  </a:lnTo>
                  <a:lnTo>
                    <a:pt x="30065" y="49852"/>
                  </a:lnTo>
                  <a:lnTo>
                    <a:pt x="30254" y="49814"/>
                  </a:lnTo>
                  <a:lnTo>
                    <a:pt x="30423" y="49738"/>
                  </a:lnTo>
                  <a:lnTo>
                    <a:pt x="30593" y="49663"/>
                  </a:lnTo>
                  <a:lnTo>
                    <a:pt x="30744" y="49569"/>
                  </a:lnTo>
                  <a:lnTo>
                    <a:pt x="30895" y="49455"/>
                  </a:lnTo>
                  <a:lnTo>
                    <a:pt x="31027" y="49342"/>
                  </a:lnTo>
                  <a:lnTo>
                    <a:pt x="31159" y="49210"/>
                  </a:lnTo>
                  <a:lnTo>
                    <a:pt x="31253" y="49059"/>
                  </a:lnTo>
                  <a:lnTo>
                    <a:pt x="31348" y="48908"/>
                  </a:lnTo>
                  <a:lnTo>
                    <a:pt x="31423" y="48739"/>
                  </a:lnTo>
                  <a:lnTo>
                    <a:pt x="31499" y="48569"/>
                  </a:lnTo>
                  <a:lnTo>
                    <a:pt x="31536" y="48399"/>
                  </a:lnTo>
                  <a:lnTo>
                    <a:pt x="31574" y="48211"/>
                  </a:lnTo>
                  <a:lnTo>
                    <a:pt x="31574" y="48022"/>
                  </a:lnTo>
                  <a:lnTo>
                    <a:pt x="31574" y="47833"/>
                  </a:lnTo>
                  <a:lnTo>
                    <a:pt x="31536" y="47645"/>
                  </a:lnTo>
                  <a:lnTo>
                    <a:pt x="30706" y="43476"/>
                  </a:lnTo>
                  <a:lnTo>
                    <a:pt x="32328" y="47418"/>
                  </a:lnTo>
                  <a:lnTo>
                    <a:pt x="32423" y="47588"/>
                  </a:lnTo>
                  <a:lnTo>
                    <a:pt x="32517" y="47739"/>
                  </a:lnTo>
                  <a:lnTo>
                    <a:pt x="32630" y="47890"/>
                  </a:lnTo>
                  <a:lnTo>
                    <a:pt x="32762" y="48022"/>
                  </a:lnTo>
                  <a:lnTo>
                    <a:pt x="32894" y="48154"/>
                  </a:lnTo>
                  <a:lnTo>
                    <a:pt x="33026" y="48248"/>
                  </a:lnTo>
                  <a:lnTo>
                    <a:pt x="33196" y="48343"/>
                  </a:lnTo>
                  <a:lnTo>
                    <a:pt x="33347" y="48418"/>
                  </a:lnTo>
                  <a:lnTo>
                    <a:pt x="33517" y="48494"/>
                  </a:lnTo>
                  <a:lnTo>
                    <a:pt x="33705" y="48531"/>
                  </a:lnTo>
                  <a:lnTo>
                    <a:pt x="33875" y="48550"/>
                  </a:lnTo>
                  <a:lnTo>
                    <a:pt x="34064" y="48569"/>
                  </a:lnTo>
                  <a:lnTo>
                    <a:pt x="34233" y="48569"/>
                  </a:lnTo>
                  <a:lnTo>
                    <a:pt x="34422" y="48531"/>
                  </a:lnTo>
                  <a:lnTo>
                    <a:pt x="34611" y="48494"/>
                  </a:lnTo>
                  <a:lnTo>
                    <a:pt x="34780" y="48418"/>
                  </a:lnTo>
                  <a:lnTo>
                    <a:pt x="34969" y="48343"/>
                  </a:lnTo>
                  <a:lnTo>
                    <a:pt x="35120" y="48248"/>
                  </a:lnTo>
                  <a:lnTo>
                    <a:pt x="35271" y="48135"/>
                  </a:lnTo>
                  <a:lnTo>
                    <a:pt x="35403" y="48003"/>
                  </a:lnTo>
                  <a:lnTo>
                    <a:pt x="35535" y="47871"/>
                  </a:lnTo>
                  <a:lnTo>
                    <a:pt x="35629" y="47720"/>
                  </a:lnTo>
                  <a:lnTo>
                    <a:pt x="35723" y="47569"/>
                  </a:lnTo>
                  <a:lnTo>
                    <a:pt x="35799" y="47418"/>
                  </a:lnTo>
                  <a:lnTo>
                    <a:pt x="35856" y="47249"/>
                  </a:lnTo>
                  <a:lnTo>
                    <a:pt x="35912" y="47060"/>
                  </a:lnTo>
                  <a:lnTo>
                    <a:pt x="35931" y="46890"/>
                  </a:lnTo>
                  <a:lnTo>
                    <a:pt x="35950" y="46702"/>
                  </a:lnTo>
                  <a:lnTo>
                    <a:pt x="35931" y="46513"/>
                  </a:lnTo>
                  <a:lnTo>
                    <a:pt x="35912" y="46343"/>
                  </a:lnTo>
                  <a:lnTo>
                    <a:pt x="35874" y="46155"/>
                  </a:lnTo>
                  <a:lnTo>
                    <a:pt x="35799" y="45966"/>
                  </a:lnTo>
                  <a:lnTo>
                    <a:pt x="34177" y="42043"/>
                  </a:lnTo>
                  <a:lnTo>
                    <a:pt x="34177" y="42043"/>
                  </a:lnTo>
                  <a:lnTo>
                    <a:pt x="36535" y="45589"/>
                  </a:lnTo>
                  <a:lnTo>
                    <a:pt x="36648" y="45740"/>
                  </a:lnTo>
                  <a:lnTo>
                    <a:pt x="36780" y="45872"/>
                  </a:lnTo>
                  <a:lnTo>
                    <a:pt x="36912" y="46004"/>
                  </a:lnTo>
                  <a:lnTo>
                    <a:pt x="37063" y="46098"/>
                  </a:lnTo>
                  <a:lnTo>
                    <a:pt x="37214" y="46192"/>
                  </a:lnTo>
                  <a:lnTo>
                    <a:pt x="37383" y="46268"/>
                  </a:lnTo>
                  <a:lnTo>
                    <a:pt x="37553" y="46343"/>
                  </a:lnTo>
                  <a:lnTo>
                    <a:pt x="37723" y="46381"/>
                  </a:lnTo>
                  <a:lnTo>
                    <a:pt x="37911" y="46400"/>
                  </a:lnTo>
                  <a:lnTo>
                    <a:pt x="38081" y="46419"/>
                  </a:lnTo>
                  <a:lnTo>
                    <a:pt x="38270" y="46400"/>
                  </a:lnTo>
                  <a:lnTo>
                    <a:pt x="38458" y="46381"/>
                  </a:lnTo>
                  <a:lnTo>
                    <a:pt x="38628" y="46343"/>
                  </a:lnTo>
                  <a:lnTo>
                    <a:pt x="38798" y="46268"/>
                  </a:lnTo>
                  <a:lnTo>
                    <a:pt x="38968" y="46192"/>
                  </a:lnTo>
                  <a:lnTo>
                    <a:pt x="39137" y="46098"/>
                  </a:lnTo>
                  <a:lnTo>
                    <a:pt x="39288" y="45985"/>
                  </a:lnTo>
                  <a:lnTo>
                    <a:pt x="39439" y="45853"/>
                  </a:lnTo>
                  <a:lnTo>
                    <a:pt x="39552" y="45721"/>
                  </a:lnTo>
                  <a:lnTo>
                    <a:pt x="39666" y="45570"/>
                  </a:lnTo>
                  <a:lnTo>
                    <a:pt x="39760" y="45419"/>
                  </a:lnTo>
                  <a:lnTo>
                    <a:pt x="39835" y="45249"/>
                  </a:lnTo>
                  <a:lnTo>
                    <a:pt x="39892" y="45080"/>
                  </a:lnTo>
                  <a:lnTo>
                    <a:pt x="39930" y="44910"/>
                  </a:lnTo>
                  <a:lnTo>
                    <a:pt x="39967" y="44721"/>
                  </a:lnTo>
                  <a:lnTo>
                    <a:pt x="39967" y="44551"/>
                  </a:lnTo>
                  <a:lnTo>
                    <a:pt x="39967" y="44363"/>
                  </a:lnTo>
                  <a:lnTo>
                    <a:pt x="39930" y="44193"/>
                  </a:lnTo>
                  <a:lnTo>
                    <a:pt x="39892" y="44004"/>
                  </a:lnTo>
                  <a:lnTo>
                    <a:pt x="39835" y="43835"/>
                  </a:lnTo>
                  <a:lnTo>
                    <a:pt x="39760" y="43665"/>
                  </a:lnTo>
                  <a:lnTo>
                    <a:pt x="39647" y="43495"/>
                  </a:lnTo>
                  <a:lnTo>
                    <a:pt x="37289" y="39968"/>
                  </a:lnTo>
                  <a:lnTo>
                    <a:pt x="37289" y="39968"/>
                  </a:lnTo>
                  <a:lnTo>
                    <a:pt x="40307" y="42967"/>
                  </a:lnTo>
                  <a:lnTo>
                    <a:pt x="40439" y="43099"/>
                  </a:lnTo>
                  <a:lnTo>
                    <a:pt x="40590" y="43212"/>
                  </a:lnTo>
                  <a:lnTo>
                    <a:pt x="40759" y="43307"/>
                  </a:lnTo>
                  <a:lnTo>
                    <a:pt x="40929" y="43382"/>
                  </a:lnTo>
                  <a:lnTo>
                    <a:pt x="41099" y="43439"/>
                  </a:lnTo>
                  <a:lnTo>
                    <a:pt x="41269" y="43476"/>
                  </a:lnTo>
                  <a:lnTo>
                    <a:pt x="41438" y="43514"/>
                  </a:lnTo>
                  <a:lnTo>
                    <a:pt x="41797" y="43514"/>
                  </a:lnTo>
                  <a:lnTo>
                    <a:pt x="41985" y="43476"/>
                  </a:lnTo>
                  <a:lnTo>
                    <a:pt x="42155" y="43439"/>
                  </a:lnTo>
                  <a:lnTo>
                    <a:pt x="42325" y="43382"/>
                  </a:lnTo>
                  <a:lnTo>
                    <a:pt x="42495" y="43307"/>
                  </a:lnTo>
                  <a:lnTo>
                    <a:pt x="42664" y="43212"/>
                  </a:lnTo>
                  <a:lnTo>
                    <a:pt x="42815" y="43099"/>
                  </a:lnTo>
                  <a:lnTo>
                    <a:pt x="42947" y="42967"/>
                  </a:lnTo>
                  <a:lnTo>
                    <a:pt x="43079" y="42835"/>
                  </a:lnTo>
                  <a:lnTo>
                    <a:pt x="43193" y="42684"/>
                  </a:lnTo>
                  <a:lnTo>
                    <a:pt x="43287" y="42514"/>
                  </a:lnTo>
                  <a:lnTo>
                    <a:pt x="43362" y="42345"/>
                  </a:lnTo>
                  <a:lnTo>
                    <a:pt x="43419" y="42175"/>
                  </a:lnTo>
                  <a:lnTo>
                    <a:pt x="43476" y="42005"/>
                  </a:lnTo>
                  <a:lnTo>
                    <a:pt x="43494" y="41817"/>
                  </a:lnTo>
                  <a:lnTo>
                    <a:pt x="43494" y="41647"/>
                  </a:lnTo>
                  <a:lnTo>
                    <a:pt x="43494" y="41458"/>
                  </a:lnTo>
                  <a:lnTo>
                    <a:pt x="43476" y="41288"/>
                  </a:lnTo>
                  <a:lnTo>
                    <a:pt x="43419" y="41119"/>
                  </a:lnTo>
                  <a:lnTo>
                    <a:pt x="43362" y="40930"/>
                  </a:lnTo>
                  <a:lnTo>
                    <a:pt x="43287" y="40779"/>
                  </a:lnTo>
                  <a:lnTo>
                    <a:pt x="43193" y="40609"/>
                  </a:lnTo>
                  <a:lnTo>
                    <a:pt x="43079" y="40459"/>
                  </a:lnTo>
                  <a:lnTo>
                    <a:pt x="42947" y="40327"/>
                  </a:lnTo>
                  <a:lnTo>
                    <a:pt x="39948" y="37309"/>
                  </a:lnTo>
                  <a:lnTo>
                    <a:pt x="43476" y="39666"/>
                  </a:lnTo>
                  <a:lnTo>
                    <a:pt x="43645" y="39780"/>
                  </a:lnTo>
                  <a:lnTo>
                    <a:pt x="43815" y="39855"/>
                  </a:lnTo>
                  <a:lnTo>
                    <a:pt x="43985" y="39912"/>
                  </a:lnTo>
                  <a:lnTo>
                    <a:pt x="44173" y="39949"/>
                  </a:lnTo>
                  <a:lnTo>
                    <a:pt x="44343" y="39987"/>
                  </a:lnTo>
                  <a:lnTo>
                    <a:pt x="44701" y="39987"/>
                  </a:lnTo>
                  <a:lnTo>
                    <a:pt x="44890" y="39949"/>
                  </a:lnTo>
                  <a:lnTo>
                    <a:pt x="45060" y="39912"/>
                  </a:lnTo>
                  <a:lnTo>
                    <a:pt x="45230" y="39855"/>
                  </a:lnTo>
                  <a:lnTo>
                    <a:pt x="45399" y="39780"/>
                  </a:lnTo>
                  <a:lnTo>
                    <a:pt x="45550" y="39685"/>
                  </a:lnTo>
                  <a:lnTo>
                    <a:pt x="45701" y="39572"/>
                  </a:lnTo>
                  <a:lnTo>
                    <a:pt x="45833" y="39440"/>
                  </a:lnTo>
                  <a:lnTo>
                    <a:pt x="45965" y="39308"/>
                  </a:lnTo>
                  <a:lnTo>
                    <a:pt x="46078" y="39157"/>
                  </a:lnTo>
                  <a:lnTo>
                    <a:pt x="46173" y="38987"/>
                  </a:lnTo>
                  <a:lnTo>
                    <a:pt x="46267" y="38818"/>
                  </a:lnTo>
                  <a:lnTo>
                    <a:pt x="46324" y="38648"/>
                  </a:lnTo>
                  <a:lnTo>
                    <a:pt x="46361" y="38459"/>
                  </a:lnTo>
                  <a:lnTo>
                    <a:pt x="46380" y="38289"/>
                  </a:lnTo>
                  <a:lnTo>
                    <a:pt x="46399" y="38101"/>
                  </a:lnTo>
                  <a:lnTo>
                    <a:pt x="46380" y="37931"/>
                  </a:lnTo>
                  <a:lnTo>
                    <a:pt x="46361" y="37743"/>
                  </a:lnTo>
                  <a:lnTo>
                    <a:pt x="46324" y="37573"/>
                  </a:lnTo>
                  <a:lnTo>
                    <a:pt x="46267" y="37403"/>
                  </a:lnTo>
                  <a:lnTo>
                    <a:pt x="46173" y="37233"/>
                  </a:lnTo>
                  <a:lnTo>
                    <a:pt x="46097" y="37082"/>
                  </a:lnTo>
                  <a:lnTo>
                    <a:pt x="45984" y="36931"/>
                  </a:lnTo>
                  <a:lnTo>
                    <a:pt x="45852" y="36799"/>
                  </a:lnTo>
                  <a:lnTo>
                    <a:pt x="45720" y="36667"/>
                  </a:lnTo>
                  <a:lnTo>
                    <a:pt x="45569" y="36554"/>
                  </a:lnTo>
                  <a:lnTo>
                    <a:pt x="42023" y="34197"/>
                  </a:lnTo>
                  <a:lnTo>
                    <a:pt x="45965" y="35819"/>
                  </a:lnTo>
                  <a:lnTo>
                    <a:pt x="46135" y="35875"/>
                  </a:lnTo>
                  <a:lnTo>
                    <a:pt x="46324" y="35932"/>
                  </a:lnTo>
                  <a:lnTo>
                    <a:pt x="46512" y="35951"/>
                  </a:lnTo>
                  <a:lnTo>
                    <a:pt x="46682" y="35970"/>
                  </a:lnTo>
                  <a:lnTo>
                    <a:pt x="46871" y="35951"/>
                  </a:lnTo>
                  <a:lnTo>
                    <a:pt x="47040" y="35932"/>
                  </a:lnTo>
                  <a:lnTo>
                    <a:pt x="47229" y="35875"/>
                  </a:lnTo>
                  <a:lnTo>
                    <a:pt x="47399" y="35819"/>
                  </a:lnTo>
                  <a:lnTo>
                    <a:pt x="47550" y="35743"/>
                  </a:lnTo>
                  <a:lnTo>
                    <a:pt x="47700" y="35649"/>
                  </a:lnTo>
                  <a:lnTo>
                    <a:pt x="47851" y="35536"/>
                  </a:lnTo>
                  <a:lnTo>
                    <a:pt x="47983" y="35423"/>
                  </a:lnTo>
                  <a:lnTo>
                    <a:pt x="48115" y="35291"/>
                  </a:lnTo>
                  <a:lnTo>
                    <a:pt x="48229" y="35140"/>
                  </a:lnTo>
                  <a:lnTo>
                    <a:pt x="48323" y="34970"/>
                  </a:lnTo>
                  <a:lnTo>
                    <a:pt x="48398" y="34800"/>
                  </a:lnTo>
                  <a:lnTo>
                    <a:pt x="48474" y="34630"/>
                  </a:lnTo>
                  <a:lnTo>
                    <a:pt x="48511" y="34442"/>
                  </a:lnTo>
                  <a:lnTo>
                    <a:pt x="48549" y="34253"/>
                  </a:lnTo>
                  <a:lnTo>
                    <a:pt x="48549" y="34083"/>
                  </a:lnTo>
                  <a:lnTo>
                    <a:pt x="48530" y="33895"/>
                  </a:lnTo>
                  <a:lnTo>
                    <a:pt x="48511" y="33706"/>
                  </a:lnTo>
                  <a:lnTo>
                    <a:pt x="48474" y="33536"/>
                  </a:lnTo>
                  <a:lnTo>
                    <a:pt x="48398" y="33367"/>
                  </a:lnTo>
                  <a:lnTo>
                    <a:pt x="48323" y="33216"/>
                  </a:lnTo>
                  <a:lnTo>
                    <a:pt x="48229" y="33046"/>
                  </a:lnTo>
                  <a:lnTo>
                    <a:pt x="48134" y="32914"/>
                  </a:lnTo>
                  <a:lnTo>
                    <a:pt x="48002" y="32763"/>
                  </a:lnTo>
                  <a:lnTo>
                    <a:pt x="47870" y="32650"/>
                  </a:lnTo>
                  <a:lnTo>
                    <a:pt x="47719" y="32537"/>
                  </a:lnTo>
                  <a:lnTo>
                    <a:pt x="47568" y="32442"/>
                  </a:lnTo>
                  <a:lnTo>
                    <a:pt x="47399" y="32348"/>
                  </a:lnTo>
                  <a:lnTo>
                    <a:pt x="43457" y="30726"/>
                  </a:lnTo>
                  <a:lnTo>
                    <a:pt x="47625" y="31556"/>
                  </a:lnTo>
                  <a:lnTo>
                    <a:pt x="47832" y="31594"/>
                  </a:lnTo>
                  <a:lnTo>
                    <a:pt x="48021" y="31594"/>
                  </a:lnTo>
                  <a:lnTo>
                    <a:pt x="48191" y="31575"/>
                  </a:lnTo>
                  <a:lnTo>
                    <a:pt x="48379" y="31556"/>
                  </a:lnTo>
                  <a:lnTo>
                    <a:pt x="48549" y="31518"/>
                  </a:lnTo>
                  <a:lnTo>
                    <a:pt x="48719" y="31443"/>
                  </a:lnTo>
                  <a:lnTo>
                    <a:pt x="48889" y="31367"/>
                  </a:lnTo>
                  <a:lnTo>
                    <a:pt x="49040" y="31273"/>
                  </a:lnTo>
                  <a:lnTo>
                    <a:pt x="49190" y="31179"/>
                  </a:lnTo>
                  <a:lnTo>
                    <a:pt x="49323" y="31047"/>
                  </a:lnTo>
                  <a:lnTo>
                    <a:pt x="49436" y="30915"/>
                  </a:lnTo>
                  <a:lnTo>
                    <a:pt x="49549" y="30764"/>
                  </a:lnTo>
                  <a:lnTo>
                    <a:pt x="49643" y="30613"/>
                  </a:lnTo>
                  <a:lnTo>
                    <a:pt x="49719" y="30443"/>
                  </a:lnTo>
                  <a:lnTo>
                    <a:pt x="49794" y="30273"/>
                  </a:lnTo>
                  <a:lnTo>
                    <a:pt x="49832" y="30085"/>
                  </a:lnTo>
                  <a:lnTo>
                    <a:pt x="49870" y="29896"/>
                  </a:lnTo>
                  <a:lnTo>
                    <a:pt x="49870" y="29708"/>
                  </a:lnTo>
                  <a:lnTo>
                    <a:pt x="49870" y="29519"/>
                  </a:lnTo>
                  <a:lnTo>
                    <a:pt x="49832" y="29330"/>
                  </a:lnTo>
                  <a:lnTo>
                    <a:pt x="49794" y="29161"/>
                  </a:lnTo>
                  <a:lnTo>
                    <a:pt x="49737" y="28991"/>
                  </a:lnTo>
                  <a:lnTo>
                    <a:pt x="49643" y="28821"/>
                  </a:lnTo>
                  <a:lnTo>
                    <a:pt x="49568" y="28670"/>
                  </a:lnTo>
                  <a:lnTo>
                    <a:pt x="49455" y="28538"/>
                  </a:lnTo>
                  <a:lnTo>
                    <a:pt x="49323" y="28406"/>
                  </a:lnTo>
                  <a:lnTo>
                    <a:pt x="49190" y="28274"/>
                  </a:lnTo>
                  <a:lnTo>
                    <a:pt x="49058" y="28161"/>
                  </a:lnTo>
                  <a:lnTo>
                    <a:pt x="48889" y="28067"/>
                  </a:lnTo>
                  <a:lnTo>
                    <a:pt x="48738" y="27991"/>
                  </a:lnTo>
                  <a:lnTo>
                    <a:pt x="48549" y="27935"/>
                  </a:lnTo>
                  <a:lnTo>
                    <a:pt x="48361" y="27878"/>
                  </a:lnTo>
                  <a:lnTo>
                    <a:pt x="44192" y="27048"/>
                  </a:lnTo>
                  <a:lnTo>
                    <a:pt x="48644" y="27048"/>
                  </a:lnTo>
                  <a:lnTo>
                    <a:pt x="48832" y="27010"/>
                  </a:lnTo>
                  <a:lnTo>
                    <a:pt x="49002" y="26973"/>
                  </a:lnTo>
                  <a:lnTo>
                    <a:pt x="49172" y="26897"/>
                  </a:lnTo>
                  <a:lnTo>
                    <a:pt x="49341" y="26822"/>
                  </a:lnTo>
                  <a:lnTo>
                    <a:pt x="49492" y="26727"/>
                  </a:lnTo>
                  <a:lnTo>
                    <a:pt x="49643" y="26614"/>
                  </a:lnTo>
                  <a:lnTo>
                    <a:pt x="49775" y="26501"/>
                  </a:lnTo>
                  <a:lnTo>
                    <a:pt x="49888" y="26369"/>
                  </a:lnTo>
                  <a:lnTo>
                    <a:pt x="50002" y="26218"/>
                  </a:lnTo>
                  <a:lnTo>
                    <a:pt x="50096" y="26067"/>
                  </a:lnTo>
                  <a:lnTo>
                    <a:pt x="50171" y="25898"/>
                  </a:lnTo>
                  <a:lnTo>
                    <a:pt x="50247" y="25728"/>
                  </a:lnTo>
                  <a:lnTo>
                    <a:pt x="50284" y="25558"/>
                  </a:lnTo>
                  <a:lnTo>
                    <a:pt x="50303" y="25369"/>
                  </a:lnTo>
                  <a:lnTo>
                    <a:pt x="50322" y="25181"/>
                  </a:lnTo>
                  <a:lnTo>
                    <a:pt x="50303" y="24973"/>
                  </a:lnTo>
                  <a:lnTo>
                    <a:pt x="50284" y="24804"/>
                  </a:lnTo>
                  <a:lnTo>
                    <a:pt x="50247" y="24615"/>
                  </a:lnTo>
                  <a:lnTo>
                    <a:pt x="50171" y="24445"/>
                  </a:lnTo>
                  <a:lnTo>
                    <a:pt x="50096" y="24275"/>
                  </a:lnTo>
                  <a:lnTo>
                    <a:pt x="50002" y="24125"/>
                  </a:lnTo>
                  <a:lnTo>
                    <a:pt x="49888" y="23974"/>
                  </a:lnTo>
                  <a:lnTo>
                    <a:pt x="49775" y="23842"/>
                  </a:lnTo>
                  <a:lnTo>
                    <a:pt x="49643" y="23729"/>
                  </a:lnTo>
                  <a:lnTo>
                    <a:pt x="49492" y="23615"/>
                  </a:lnTo>
                  <a:lnTo>
                    <a:pt x="49341" y="23521"/>
                  </a:lnTo>
                  <a:lnTo>
                    <a:pt x="49172" y="23446"/>
                  </a:lnTo>
                  <a:lnTo>
                    <a:pt x="49002" y="23389"/>
                  </a:lnTo>
                  <a:lnTo>
                    <a:pt x="48832" y="23332"/>
                  </a:lnTo>
                  <a:lnTo>
                    <a:pt x="48644" y="23314"/>
                  </a:lnTo>
                  <a:lnTo>
                    <a:pt x="48455" y="23295"/>
                  </a:lnTo>
                  <a:lnTo>
                    <a:pt x="44192" y="23295"/>
                  </a:lnTo>
                  <a:lnTo>
                    <a:pt x="48361" y="22465"/>
                  </a:lnTo>
                  <a:lnTo>
                    <a:pt x="48549" y="22427"/>
                  </a:lnTo>
                  <a:lnTo>
                    <a:pt x="48738" y="22352"/>
                  </a:lnTo>
                  <a:lnTo>
                    <a:pt x="48889" y="22276"/>
                  </a:lnTo>
                  <a:lnTo>
                    <a:pt x="49058" y="22182"/>
                  </a:lnTo>
                  <a:lnTo>
                    <a:pt x="49190" y="22069"/>
                  </a:lnTo>
                  <a:lnTo>
                    <a:pt x="49323" y="21956"/>
                  </a:lnTo>
                  <a:lnTo>
                    <a:pt x="49455" y="21824"/>
                  </a:lnTo>
                  <a:lnTo>
                    <a:pt x="49568" y="21673"/>
                  </a:lnTo>
                  <a:lnTo>
                    <a:pt x="49643" y="21522"/>
                  </a:lnTo>
                  <a:lnTo>
                    <a:pt x="49737" y="21352"/>
                  </a:lnTo>
                  <a:lnTo>
                    <a:pt x="49794" y="21182"/>
                  </a:lnTo>
                  <a:lnTo>
                    <a:pt x="49832" y="21012"/>
                  </a:lnTo>
                  <a:lnTo>
                    <a:pt x="49870" y="20824"/>
                  </a:lnTo>
                  <a:lnTo>
                    <a:pt x="49870" y="20635"/>
                  </a:lnTo>
                  <a:lnTo>
                    <a:pt x="49870" y="20447"/>
                  </a:lnTo>
                  <a:lnTo>
                    <a:pt x="49832" y="20258"/>
                  </a:lnTo>
                  <a:lnTo>
                    <a:pt x="49794" y="20069"/>
                  </a:lnTo>
                  <a:lnTo>
                    <a:pt x="49719" y="19900"/>
                  </a:lnTo>
                  <a:lnTo>
                    <a:pt x="49643" y="19730"/>
                  </a:lnTo>
                  <a:lnTo>
                    <a:pt x="49549" y="19579"/>
                  </a:lnTo>
                  <a:lnTo>
                    <a:pt x="49436" y="19428"/>
                  </a:lnTo>
                  <a:lnTo>
                    <a:pt x="49323" y="19296"/>
                  </a:lnTo>
                  <a:lnTo>
                    <a:pt x="49190" y="19183"/>
                  </a:lnTo>
                  <a:lnTo>
                    <a:pt x="49040" y="19070"/>
                  </a:lnTo>
                  <a:lnTo>
                    <a:pt x="48889" y="18975"/>
                  </a:lnTo>
                  <a:lnTo>
                    <a:pt x="48719" y="18900"/>
                  </a:lnTo>
                  <a:lnTo>
                    <a:pt x="48549" y="18843"/>
                  </a:lnTo>
                  <a:lnTo>
                    <a:pt x="48379" y="18787"/>
                  </a:lnTo>
                  <a:lnTo>
                    <a:pt x="48191" y="18768"/>
                  </a:lnTo>
                  <a:lnTo>
                    <a:pt x="48021" y="18749"/>
                  </a:lnTo>
                  <a:lnTo>
                    <a:pt x="47832" y="18768"/>
                  </a:lnTo>
                  <a:lnTo>
                    <a:pt x="47625" y="18787"/>
                  </a:lnTo>
                  <a:lnTo>
                    <a:pt x="43457" y="19617"/>
                  </a:lnTo>
                  <a:lnTo>
                    <a:pt x="43457" y="19617"/>
                  </a:lnTo>
                  <a:lnTo>
                    <a:pt x="47399" y="17995"/>
                  </a:lnTo>
                  <a:lnTo>
                    <a:pt x="47568" y="17919"/>
                  </a:lnTo>
                  <a:lnTo>
                    <a:pt x="47719" y="17806"/>
                  </a:lnTo>
                  <a:lnTo>
                    <a:pt x="47870" y="17693"/>
                  </a:lnTo>
                  <a:lnTo>
                    <a:pt x="48002" y="17580"/>
                  </a:lnTo>
                  <a:lnTo>
                    <a:pt x="48134" y="17448"/>
                  </a:lnTo>
                  <a:lnTo>
                    <a:pt x="48247" y="17297"/>
                  </a:lnTo>
                  <a:lnTo>
                    <a:pt x="48323" y="17146"/>
                  </a:lnTo>
                  <a:lnTo>
                    <a:pt x="48398" y="16976"/>
                  </a:lnTo>
                  <a:lnTo>
                    <a:pt x="48474" y="16806"/>
                  </a:lnTo>
                  <a:lnTo>
                    <a:pt x="48511" y="16637"/>
                  </a:lnTo>
                  <a:lnTo>
                    <a:pt x="48530" y="16448"/>
                  </a:lnTo>
                  <a:lnTo>
                    <a:pt x="48549" y="16278"/>
                  </a:lnTo>
                  <a:lnTo>
                    <a:pt x="48549" y="16090"/>
                  </a:lnTo>
                  <a:lnTo>
                    <a:pt x="48511" y="15901"/>
                  </a:lnTo>
                  <a:lnTo>
                    <a:pt x="48474" y="15731"/>
                  </a:lnTo>
                  <a:lnTo>
                    <a:pt x="48398" y="15543"/>
                  </a:lnTo>
                  <a:lnTo>
                    <a:pt x="48323" y="15373"/>
                  </a:lnTo>
                  <a:lnTo>
                    <a:pt x="48229" y="15203"/>
                  </a:lnTo>
                  <a:lnTo>
                    <a:pt x="48115" y="15052"/>
                  </a:lnTo>
                  <a:lnTo>
                    <a:pt x="47983" y="14920"/>
                  </a:lnTo>
                  <a:lnTo>
                    <a:pt x="47851" y="14807"/>
                  </a:lnTo>
                  <a:lnTo>
                    <a:pt x="47700" y="14694"/>
                  </a:lnTo>
                  <a:lnTo>
                    <a:pt x="47550" y="14600"/>
                  </a:lnTo>
                  <a:lnTo>
                    <a:pt x="47399" y="14524"/>
                  </a:lnTo>
                  <a:lnTo>
                    <a:pt x="47229" y="14468"/>
                  </a:lnTo>
                  <a:lnTo>
                    <a:pt x="47040" y="14430"/>
                  </a:lnTo>
                  <a:lnTo>
                    <a:pt x="46871" y="14392"/>
                  </a:lnTo>
                  <a:lnTo>
                    <a:pt x="46512" y="14392"/>
                  </a:lnTo>
                  <a:lnTo>
                    <a:pt x="46324" y="14411"/>
                  </a:lnTo>
                  <a:lnTo>
                    <a:pt x="46135" y="14468"/>
                  </a:lnTo>
                  <a:lnTo>
                    <a:pt x="45965" y="14524"/>
                  </a:lnTo>
                  <a:lnTo>
                    <a:pt x="42023" y="16165"/>
                  </a:lnTo>
                  <a:lnTo>
                    <a:pt x="42023" y="16165"/>
                  </a:lnTo>
                  <a:lnTo>
                    <a:pt x="45569" y="13789"/>
                  </a:lnTo>
                  <a:lnTo>
                    <a:pt x="45720" y="13675"/>
                  </a:lnTo>
                  <a:lnTo>
                    <a:pt x="45852" y="13543"/>
                  </a:lnTo>
                  <a:lnTo>
                    <a:pt x="45984" y="13411"/>
                  </a:lnTo>
                  <a:lnTo>
                    <a:pt x="46097" y="13260"/>
                  </a:lnTo>
                  <a:lnTo>
                    <a:pt x="46173" y="13110"/>
                  </a:lnTo>
                  <a:lnTo>
                    <a:pt x="46267" y="12940"/>
                  </a:lnTo>
                  <a:lnTo>
                    <a:pt x="46324" y="12770"/>
                  </a:lnTo>
                  <a:lnTo>
                    <a:pt x="46361" y="12600"/>
                  </a:lnTo>
                  <a:lnTo>
                    <a:pt x="46380" y="12431"/>
                  </a:lnTo>
                  <a:lnTo>
                    <a:pt x="46399" y="12242"/>
                  </a:lnTo>
                  <a:lnTo>
                    <a:pt x="46380" y="12053"/>
                  </a:lnTo>
                  <a:lnTo>
                    <a:pt x="46361" y="11884"/>
                  </a:lnTo>
                  <a:lnTo>
                    <a:pt x="46324" y="11695"/>
                  </a:lnTo>
                  <a:lnTo>
                    <a:pt x="46267" y="11525"/>
                  </a:lnTo>
                  <a:lnTo>
                    <a:pt x="46173" y="11355"/>
                  </a:lnTo>
                  <a:lnTo>
                    <a:pt x="46078" y="11186"/>
                  </a:lnTo>
                  <a:lnTo>
                    <a:pt x="45965" y="11035"/>
                  </a:lnTo>
                  <a:lnTo>
                    <a:pt x="45833" y="10903"/>
                  </a:lnTo>
                  <a:lnTo>
                    <a:pt x="45701" y="10771"/>
                  </a:lnTo>
                  <a:lnTo>
                    <a:pt x="45550" y="10676"/>
                  </a:lnTo>
                  <a:lnTo>
                    <a:pt x="45399" y="10582"/>
                  </a:lnTo>
                  <a:lnTo>
                    <a:pt x="45230" y="10507"/>
                  </a:lnTo>
                  <a:lnTo>
                    <a:pt x="45060" y="10431"/>
                  </a:lnTo>
                  <a:lnTo>
                    <a:pt x="44890" y="10394"/>
                  </a:lnTo>
                  <a:lnTo>
                    <a:pt x="44701" y="10375"/>
                  </a:lnTo>
                  <a:lnTo>
                    <a:pt x="44532" y="10356"/>
                  </a:lnTo>
                  <a:lnTo>
                    <a:pt x="44343" y="10375"/>
                  </a:lnTo>
                  <a:lnTo>
                    <a:pt x="44173" y="10394"/>
                  </a:lnTo>
                  <a:lnTo>
                    <a:pt x="43985" y="10431"/>
                  </a:lnTo>
                  <a:lnTo>
                    <a:pt x="43815" y="10488"/>
                  </a:lnTo>
                  <a:lnTo>
                    <a:pt x="43645" y="10582"/>
                  </a:lnTo>
                  <a:lnTo>
                    <a:pt x="43476" y="10676"/>
                  </a:lnTo>
                  <a:lnTo>
                    <a:pt x="39948" y="13034"/>
                  </a:lnTo>
                  <a:lnTo>
                    <a:pt x="42947" y="10035"/>
                  </a:lnTo>
                  <a:lnTo>
                    <a:pt x="43079" y="9884"/>
                  </a:lnTo>
                  <a:lnTo>
                    <a:pt x="43193" y="9733"/>
                  </a:lnTo>
                  <a:lnTo>
                    <a:pt x="43287" y="9582"/>
                  </a:lnTo>
                  <a:lnTo>
                    <a:pt x="43362" y="9413"/>
                  </a:lnTo>
                  <a:lnTo>
                    <a:pt x="43419" y="9243"/>
                  </a:lnTo>
                  <a:lnTo>
                    <a:pt x="43476" y="9054"/>
                  </a:lnTo>
                  <a:lnTo>
                    <a:pt x="43494" y="8885"/>
                  </a:lnTo>
                  <a:lnTo>
                    <a:pt x="43494" y="8696"/>
                  </a:lnTo>
                  <a:lnTo>
                    <a:pt x="43494" y="8526"/>
                  </a:lnTo>
                  <a:lnTo>
                    <a:pt x="43476" y="8338"/>
                  </a:lnTo>
                  <a:lnTo>
                    <a:pt x="43419" y="8168"/>
                  </a:lnTo>
                  <a:lnTo>
                    <a:pt x="43362" y="7998"/>
                  </a:lnTo>
                  <a:lnTo>
                    <a:pt x="43287" y="7828"/>
                  </a:lnTo>
                  <a:lnTo>
                    <a:pt x="43193" y="7677"/>
                  </a:lnTo>
                  <a:lnTo>
                    <a:pt x="43079" y="7527"/>
                  </a:lnTo>
                  <a:lnTo>
                    <a:pt x="42947" y="7376"/>
                  </a:lnTo>
                  <a:lnTo>
                    <a:pt x="42815" y="7244"/>
                  </a:lnTo>
                  <a:lnTo>
                    <a:pt x="42664" y="7130"/>
                  </a:lnTo>
                  <a:lnTo>
                    <a:pt x="42495" y="7036"/>
                  </a:lnTo>
                  <a:lnTo>
                    <a:pt x="42325" y="6961"/>
                  </a:lnTo>
                  <a:lnTo>
                    <a:pt x="42155" y="6904"/>
                  </a:lnTo>
                  <a:lnTo>
                    <a:pt x="41985" y="6866"/>
                  </a:lnTo>
                  <a:lnTo>
                    <a:pt x="41797" y="6848"/>
                  </a:lnTo>
                  <a:lnTo>
                    <a:pt x="41627" y="6829"/>
                  </a:lnTo>
                  <a:lnTo>
                    <a:pt x="41438" y="6848"/>
                  </a:lnTo>
                  <a:lnTo>
                    <a:pt x="41269" y="6866"/>
                  </a:lnTo>
                  <a:lnTo>
                    <a:pt x="41099" y="6904"/>
                  </a:lnTo>
                  <a:lnTo>
                    <a:pt x="40929" y="6961"/>
                  </a:lnTo>
                  <a:lnTo>
                    <a:pt x="40759" y="7036"/>
                  </a:lnTo>
                  <a:lnTo>
                    <a:pt x="40590" y="7130"/>
                  </a:lnTo>
                  <a:lnTo>
                    <a:pt x="40439" y="7244"/>
                  </a:lnTo>
                  <a:lnTo>
                    <a:pt x="40307" y="7376"/>
                  </a:lnTo>
                  <a:lnTo>
                    <a:pt x="37289" y="10394"/>
                  </a:lnTo>
                  <a:lnTo>
                    <a:pt x="39647" y="6848"/>
                  </a:lnTo>
                  <a:lnTo>
                    <a:pt x="39760" y="6678"/>
                  </a:lnTo>
                  <a:lnTo>
                    <a:pt x="39835" y="6508"/>
                  </a:lnTo>
                  <a:lnTo>
                    <a:pt x="39892" y="6338"/>
                  </a:lnTo>
                  <a:lnTo>
                    <a:pt x="39930" y="6169"/>
                  </a:lnTo>
                  <a:lnTo>
                    <a:pt x="39967" y="5980"/>
                  </a:lnTo>
                  <a:lnTo>
                    <a:pt x="39967" y="5791"/>
                  </a:lnTo>
                  <a:lnTo>
                    <a:pt x="39967" y="5622"/>
                  </a:lnTo>
                  <a:lnTo>
                    <a:pt x="39930" y="5452"/>
                  </a:lnTo>
                  <a:lnTo>
                    <a:pt x="39892" y="5263"/>
                  </a:lnTo>
                  <a:lnTo>
                    <a:pt x="39835" y="5093"/>
                  </a:lnTo>
                  <a:lnTo>
                    <a:pt x="39760" y="4943"/>
                  </a:lnTo>
                  <a:lnTo>
                    <a:pt x="39666" y="4773"/>
                  </a:lnTo>
                  <a:lnTo>
                    <a:pt x="39552" y="4622"/>
                  </a:lnTo>
                  <a:lnTo>
                    <a:pt x="39439" y="4490"/>
                  </a:lnTo>
                  <a:lnTo>
                    <a:pt x="39288" y="4358"/>
                  </a:lnTo>
                  <a:lnTo>
                    <a:pt x="39137" y="4245"/>
                  </a:lnTo>
                  <a:lnTo>
                    <a:pt x="38968" y="4150"/>
                  </a:lnTo>
                  <a:lnTo>
                    <a:pt x="38798" y="4075"/>
                  </a:lnTo>
                  <a:lnTo>
                    <a:pt x="38628" y="4018"/>
                  </a:lnTo>
                  <a:lnTo>
                    <a:pt x="38458" y="3962"/>
                  </a:lnTo>
                  <a:lnTo>
                    <a:pt x="38270" y="3943"/>
                  </a:lnTo>
                  <a:lnTo>
                    <a:pt x="38081" y="3924"/>
                  </a:lnTo>
                  <a:lnTo>
                    <a:pt x="37911" y="3943"/>
                  </a:lnTo>
                  <a:lnTo>
                    <a:pt x="37723" y="3962"/>
                  </a:lnTo>
                  <a:lnTo>
                    <a:pt x="37553" y="4018"/>
                  </a:lnTo>
                  <a:lnTo>
                    <a:pt x="37383" y="4075"/>
                  </a:lnTo>
                  <a:lnTo>
                    <a:pt x="37214" y="4150"/>
                  </a:lnTo>
                  <a:lnTo>
                    <a:pt x="37063" y="4245"/>
                  </a:lnTo>
                  <a:lnTo>
                    <a:pt x="36912" y="4358"/>
                  </a:lnTo>
                  <a:lnTo>
                    <a:pt x="36780" y="4471"/>
                  </a:lnTo>
                  <a:lnTo>
                    <a:pt x="36648" y="4622"/>
                  </a:lnTo>
                  <a:lnTo>
                    <a:pt x="36535" y="4773"/>
                  </a:lnTo>
                  <a:lnTo>
                    <a:pt x="34177" y="8300"/>
                  </a:lnTo>
                  <a:lnTo>
                    <a:pt x="35799" y="4377"/>
                  </a:lnTo>
                  <a:lnTo>
                    <a:pt x="35874" y="4188"/>
                  </a:lnTo>
                  <a:lnTo>
                    <a:pt x="35912" y="4018"/>
                  </a:lnTo>
                  <a:lnTo>
                    <a:pt x="35931" y="3830"/>
                  </a:lnTo>
                  <a:lnTo>
                    <a:pt x="35950" y="3641"/>
                  </a:lnTo>
                  <a:lnTo>
                    <a:pt x="35931" y="3453"/>
                  </a:lnTo>
                  <a:lnTo>
                    <a:pt x="35912" y="3283"/>
                  </a:lnTo>
                  <a:lnTo>
                    <a:pt x="35856" y="3113"/>
                  </a:lnTo>
                  <a:lnTo>
                    <a:pt x="35799" y="2943"/>
                  </a:lnTo>
                  <a:lnTo>
                    <a:pt x="35723" y="2774"/>
                  </a:lnTo>
                  <a:lnTo>
                    <a:pt x="35629" y="2623"/>
                  </a:lnTo>
                  <a:lnTo>
                    <a:pt x="35535" y="2472"/>
                  </a:lnTo>
                  <a:lnTo>
                    <a:pt x="35403" y="2340"/>
                  </a:lnTo>
                  <a:lnTo>
                    <a:pt x="35271" y="2208"/>
                  </a:lnTo>
                  <a:lnTo>
                    <a:pt x="35120" y="2094"/>
                  </a:lnTo>
                  <a:lnTo>
                    <a:pt x="34969" y="2000"/>
                  </a:lnTo>
                  <a:lnTo>
                    <a:pt x="34780" y="1925"/>
                  </a:lnTo>
                  <a:lnTo>
                    <a:pt x="34611" y="1868"/>
                  </a:lnTo>
                  <a:lnTo>
                    <a:pt x="34422" y="1812"/>
                  </a:lnTo>
                  <a:lnTo>
                    <a:pt x="34233" y="1793"/>
                  </a:lnTo>
                  <a:lnTo>
                    <a:pt x="34064" y="1774"/>
                  </a:lnTo>
                  <a:lnTo>
                    <a:pt x="33875" y="1793"/>
                  </a:lnTo>
                  <a:lnTo>
                    <a:pt x="33705" y="1812"/>
                  </a:lnTo>
                  <a:lnTo>
                    <a:pt x="33517" y="1868"/>
                  </a:lnTo>
                  <a:lnTo>
                    <a:pt x="33347" y="1925"/>
                  </a:lnTo>
                  <a:lnTo>
                    <a:pt x="33196" y="2000"/>
                  </a:lnTo>
                  <a:lnTo>
                    <a:pt x="33026" y="2094"/>
                  </a:lnTo>
                  <a:lnTo>
                    <a:pt x="32894" y="2208"/>
                  </a:lnTo>
                  <a:lnTo>
                    <a:pt x="32762" y="2321"/>
                  </a:lnTo>
                  <a:lnTo>
                    <a:pt x="32630" y="2453"/>
                  </a:lnTo>
                  <a:lnTo>
                    <a:pt x="32517" y="2604"/>
                  </a:lnTo>
                  <a:lnTo>
                    <a:pt x="32423" y="2774"/>
                  </a:lnTo>
                  <a:lnTo>
                    <a:pt x="32328" y="2943"/>
                  </a:lnTo>
                  <a:lnTo>
                    <a:pt x="30706" y="6866"/>
                  </a:lnTo>
                  <a:lnTo>
                    <a:pt x="31536" y="2698"/>
                  </a:lnTo>
                  <a:lnTo>
                    <a:pt x="31574" y="2509"/>
                  </a:lnTo>
                  <a:lnTo>
                    <a:pt x="31574" y="2321"/>
                  </a:lnTo>
                  <a:lnTo>
                    <a:pt x="31574" y="2132"/>
                  </a:lnTo>
                  <a:lnTo>
                    <a:pt x="31536" y="1944"/>
                  </a:lnTo>
                  <a:lnTo>
                    <a:pt x="31499" y="1774"/>
                  </a:lnTo>
                  <a:lnTo>
                    <a:pt x="31423" y="1604"/>
                  </a:lnTo>
                  <a:lnTo>
                    <a:pt x="31348" y="1434"/>
                  </a:lnTo>
                  <a:lnTo>
                    <a:pt x="31253" y="1283"/>
                  </a:lnTo>
                  <a:lnTo>
                    <a:pt x="31159" y="1151"/>
                  </a:lnTo>
                  <a:lnTo>
                    <a:pt x="31027" y="1019"/>
                  </a:lnTo>
                  <a:lnTo>
                    <a:pt x="30895" y="887"/>
                  </a:lnTo>
                  <a:lnTo>
                    <a:pt x="30744" y="774"/>
                  </a:lnTo>
                  <a:lnTo>
                    <a:pt x="30593" y="680"/>
                  </a:lnTo>
                  <a:lnTo>
                    <a:pt x="30423" y="604"/>
                  </a:lnTo>
                  <a:lnTo>
                    <a:pt x="30254" y="548"/>
                  </a:lnTo>
                  <a:lnTo>
                    <a:pt x="30065" y="491"/>
                  </a:lnTo>
                  <a:lnTo>
                    <a:pt x="29876" y="472"/>
                  </a:lnTo>
                  <a:lnTo>
                    <a:pt x="29688" y="454"/>
                  </a:lnTo>
                  <a:lnTo>
                    <a:pt x="29499" y="472"/>
                  </a:lnTo>
                  <a:lnTo>
                    <a:pt x="29329" y="491"/>
                  </a:lnTo>
                  <a:lnTo>
                    <a:pt x="29141" y="548"/>
                  </a:lnTo>
                  <a:lnTo>
                    <a:pt x="28971" y="604"/>
                  </a:lnTo>
                  <a:lnTo>
                    <a:pt x="28820" y="680"/>
                  </a:lnTo>
                  <a:lnTo>
                    <a:pt x="28650" y="774"/>
                  </a:lnTo>
                  <a:lnTo>
                    <a:pt x="28518" y="887"/>
                  </a:lnTo>
                  <a:lnTo>
                    <a:pt x="28386" y="1001"/>
                  </a:lnTo>
                  <a:lnTo>
                    <a:pt x="28254" y="1133"/>
                  </a:lnTo>
                  <a:lnTo>
                    <a:pt x="28141" y="1283"/>
                  </a:lnTo>
                  <a:lnTo>
                    <a:pt x="28047" y="1434"/>
                  </a:lnTo>
                  <a:lnTo>
                    <a:pt x="27971" y="1604"/>
                  </a:lnTo>
                  <a:lnTo>
                    <a:pt x="27915" y="1774"/>
                  </a:lnTo>
                  <a:lnTo>
                    <a:pt x="27858" y="1962"/>
                  </a:lnTo>
                  <a:lnTo>
                    <a:pt x="27028" y="6131"/>
                  </a:lnTo>
                  <a:lnTo>
                    <a:pt x="27028" y="1887"/>
                  </a:lnTo>
                  <a:lnTo>
                    <a:pt x="27028" y="1698"/>
                  </a:lnTo>
                  <a:lnTo>
                    <a:pt x="26991" y="1510"/>
                  </a:lnTo>
                  <a:lnTo>
                    <a:pt x="26953" y="1321"/>
                  </a:lnTo>
                  <a:lnTo>
                    <a:pt x="26878" y="1151"/>
                  </a:lnTo>
                  <a:lnTo>
                    <a:pt x="26802" y="982"/>
                  </a:lnTo>
                  <a:lnTo>
                    <a:pt x="26708" y="831"/>
                  </a:lnTo>
                  <a:lnTo>
                    <a:pt x="26595" y="699"/>
                  </a:lnTo>
                  <a:lnTo>
                    <a:pt x="26481" y="567"/>
                  </a:lnTo>
                  <a:lnTo>
                    <a:pt x="26349" y="435"/>
                  </a:lnTo>
                  <a:lnTo>
                    <a:pt x="26199" y="322"/>
                  </a:lnTo>
                  <a:lnTo>
                    <a:pt x="26048" y="227"/>
                  </a:lnTo>
                  <a:lnTo>
                    <a:pt x="25878" y="152"/>
                  </a:lnTo>
                  <a:lnTo>
                    <a:pt x="25708" y="95"/>
                  </a:lnTo>
                  <a:lnTo>
                    <a:pt x="25538" y="39"/>
                  </a:lnTo>
                  <a:lnTo>
                    <a:pt x="25350" y="20"/>
                  </a:lnTo>
                  <a:lnTo>
                    <a:pt x="25161" y="1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19" name="Google Shape;4819;p30"/>
            <p:cNvSpPr/>
            <p:nvPr/>
          </p:nvSpPr>
          <p:spPr>
            <a:xfrm>
              <a:off x="89125" y="107550"/>
              <a:ext cx="1359925" cy="1359925"/>
            </a:xfrm>
            <a:custGeom>
              <a:avLst/>
              <a:gdLst/>
              <a:ahLst/>
              <a:cxnLst/>
              <a:rect l="l" t="t" r="r" b="b"/>
              <a:pathLst>
                <a:path w="54397" h="54397" extrusionOk="0">
                  <a:moveTo>
                    <a:pt x="32178" y="0"/>
                  </a:moveTo>
                  <a:lnTo>
                    <a:pt x="31687" y="19"/>
                  </a:lnTo>
                  <a:lnTo>
                    <a:pt x="31197" y="38"/>
                  </a:lnTo>
                  <a:lnTo>
                    <a:pt x="30707" y="57"/>
                  </a:lnTo>
                  <a:lnTo>
                    <a:pt x="30216" y="113"/>
                  </a:lnTo>
                  <a:lnTo>
                    <a:pt x="29707" y="170"/>
                  </a:lnTo>
                  <a:lnTo>
                    <a:pt x="29217" y="227"/>
                  </a:lnTo>
                  <a:lnTo>
                    <a:pt x="28726" y="321"/>
                  </a:lnTo>
                  <a:lnTo>
                    <a:pt x="28217" y="415"/>
                  </a:lnTo>
                  <a:lnTo>
                    <a:pt x="27727" y="509"/>
                  </a:lnTo>
                  <a:lnTo>
                    <a:pt x="27217" y="641"/>
                  </a:lnTo>
                  <a:lnTo>
                    <a:pt x="26708" y="773"/>
                  </a:lnTo>
                  <a:lnTo>
                    <a:pt x="26218" y="924"/>
                  </a:lnTo>
                  <a:lnTo>
                    <a:pt x="25708" y="1075"/>
                  </a:lnTo>
                  <a:lnTo>
                    <a:pt x="25199" y="1245"/>
                  </a:lnTo>
                  <a:lnTo>
                    <a:pt x="24690" y="1434"/>
                  </a:lnTo>
                  <a:lnTo>
                    <a:pt x="24181" y="1641"/>
                  </a:lnTo>
                  <a:lnTo>
                    <a:pt x="23652" y="1849"/>
                  </a:lnTo>
                  <a:lnTo>
                    <a:pt x="23143" y="2075"/>
                  </a:lnTo>
                  <a:lnTo>
                    <a:pt x="22615" y="2320"/>
                  </a:lnTo>
                  <a:lnTo>
                    <a:pt x="22106" y="2565"/>
                  </a:lnTo>
                  <a:lnTo>
                    <a:pt x="21050" y="3112"/>
                  </a:lnTo>
                  <a:lnTo>
                    <a:pt x="20012" y="3716"/>
                  </a:lnTo>
                  <a:lnTo>
                    <a:pt x="18937" y="4376"/>
                  </a:lnTo>
                  <a:lnTo>
                    <a:pt x="17881" y="5093"/>
                  </a:lnTo>
                  <a:lnTo>
                    <a:pt x="16787" y="5847"/>
                  </a:lnTo>
                  <a:lnTo>
                    <a:pt x="15712" y="6677"/>
                  </a:lnTo>
                  <a:lnTo>
                    <a:pt x="14618" y="7564"/>
                  </a:lnTo>
                  <a:lnTo>
                    <a:pt x="13505" y="8507"/>
                  </a:lnTo>
                  <a:lnTo>
                    <a:pt x="12392" y="9525"/>
                  </a:lnTo>
                  <a:lnTo>
                    <a:pt x="11279" y="10581"/>
                  </a:lnTo>
                  <a:lnTo>
                    <a:pt x="10921" y="10921"/>
                  </a:lnTo>
                  <a:lnTo>
                    <a:pt x="10582" y="11279"/>
                  </a:lnTo>
                  <a:lnTo>
                    <a:pt x="9525" y="12411"/>
                  </a:lnTo>
                  <a:lnTo>
                    <a:pt x="8507" y="13524"/>
                  </a:lnTo>
                  <a:lnTo>
                    <a:pt x="7564" y="14618"/>
                  </a:lnTo>
                  <a:lnTo>
                    <a:pt x="6677" y="15712"/>
                  </a:lnTo>
                  <a:lnTo>
                    <a:pt x="5847" y="16806"/>
                  </a:lnTo>
                  <a:lnTo>
                    <a:pt x="5074" y="17881"/>
                  </a:lnTo>
                  <a:lnTo>
                    <a:pt x="4376" y="18956"/>
                  </a:lnTo>
                  <a:lnTo>
                    <a:pt x="3716" y="20012"/>
                  </a:lnTo>
                  <a:lnTo>
                    <a:pt x="3112" y="21068"/>
                  </a:lnTo>
                  <a:lnTo>
                    <a:pt x="2565" y="22106"/>
                  </a:lnTo>
                  <a:lnTo>
                    <a:pt x="2301" y="22634"/>
                  </a:lnTo>
                  <a:lnTo>
                    <a:pt x="2075" y="23143"/>
                  </a:lnTo>
                  <a:lnTo>
                    <a:pt x="1849" y="23652"/>
                  </a:lnTo>
                  <a:lnTo>
                    <a:pt x="1622" y="24180"/>
                  </a:lnTo>
                  <a:lnTo>
                    <a:pt x="1434" y="24690"/>
                  </a:lnTo>
                  <a:lnTo>
                    <a:pt x="1245" y="25199"/>
                  </a:lnTo>
                  <a:lnTo>
                    <a:pt x="1075" y="25708"/>
                  </a:lnTo>
                  <a:lnTo>
                    <a:pt x="906" y="26218"/>
                  </a:lnTo>
                  <a:lnTo>
                    <a:pt x="774" y="26727"/>
                  </a:lnTo>
                  <a:lnTo>
                    <a:pt x="642" y="27217"/>
                  </a:lnTo>
                  <a:lnTo>
                    <a:pt x="510" y="27726"/>
                  </a:lnTo>
                  <a:lnTo>
                    <a:pt x="415" y="28236"/>
                  </a:lnTo>
                  <a:lnTo>
                    <a:pt x="321" y="28726"/>
                  </a:lnTo>
                  <a:lnTo>
                    <a:pt x="227" y="29216"/>
                  </a:lnTo>
                  <a:lnTo>
                    <a:pt x="170" y="29726"/>
                  </a:lnTo>
                  <a:lnTo>
                    <a:pt x="113" y="30216"/>
                  </a:lnTo>
                  <a:lnTo>
                    <a:pt x="57" y="30707"/>
                  </a:lnTo>
                  <a:lnTo>
                    <a:pt x="19" y="31197"/>
                  </a:lnTo>
                  <a:lnTo>
                    <a:pt x="0" y="31687"/>
                  </a:lnTo>
                  <a:lnTo>
                    <a:pt x="0" y="32178"/>
                  </a:lnTo>
                  <a:lnTo>
                    <a:pt x="0" y="32668"/>
                  </a:lnTo>
                  <a:lnTo>
                    <a:pt x="19" y="33140"/>
                  </a:lnTo>
                  <a:lnTo>
                    <a:pt x="57" y="33630"/>
                  </a:lnTo>
                  <a:lnTo>
                    <a:pt x="95" y="34102"/>
                  </a:lnTo>
                  <a:lnTo>
                    <a:pt x="151" y="34592"/>
                  </a:lnTo>
                  <a:lnTo>
                    <a:pt x="208" y="35063"/>
                  </a:lnTo>
                  <a:lnTo>
                    <a:pt x="283" y="35554"/>
                  </a:lnTo>
                  <a:lnTo>
                    <a:pt x="378" y="36025"/>
                  </a:lnTo>
                  <a:lnTo>
                    <a:pt x="472" y="36497"/>
                  </a:lnTo>
                  <a:lnTo>
                    <a:pt x="585" y="36968"/>
                  </a:lnTo>
                  <a:lnTo>
                    <a:pt x="717" y="37440"/>
                  </a:lnTo>
                  <a:lnTo>
                    <a:pt x="849" y="37912"/>
                  </a:lnTo>
                  <a:lnTo>
                    <a:pt x="1151" y="38855"/>
                  </a:lnTo>
                  <a:lnTo>
                    <a:pt x="1509" y="39798"/>
                  </a:lnTo>
                  <a:lnTo>
                    <a:pt x="1886" y="40722"/>
                  </a:lnTo>
                  <a:lnTo>
                    <a:pt x="2320" y="41646"/>
                  </a:lnTo>
                  <a:lnTo>
                    <a:pt x="2811" y="42570"/>
                  </a:lnTo>
                  <a:lnTo>
                    <a:pt x="3339" y="43495"/>
                  </a:lnTo>
                  <a:lnTo>
                    <a:pt x="3659" y="44079"/>
                  </a:lnTo>
                  <a:lnTo>
                    <a:pt x="3961" y="44645"/>
                  </a:lnTo>
                  <a:lnTo>
                    <a:pt x="4225" y="45211"/>
                  </a:lnTo>
                  <a:lnTo>
                    <a:pt x="4452" y="45758"/>
                  </a:lnTo>
                  <a:lnTo>
                    <a:pt x="4659" y="46305"/>
                  </a:lnTo>
                  <a:lnTo>
                    <a:pt x="4848" y="46833"/>
                  </a:lnTo>
                  <a:lnTo>
                    <a:pt x="4999" y="47342"/>
                  </a:lnTo>
                  <a:lnTo>
                    <a:pt x="5131" y="47852"/>
                  </a:lnTo>
                  <a:lnTo>
                    <a:pt x="5225" y="48323"/>
                  </a:lnTo>
                  <a:lnTo>
                    <a:pt x="5319" y="48795"/>
                  </a:lnTo>
                  <a:lnTo>
                    <a:pt x="5376" y="49266"/>
                  </a:lnTo>
                  <a:lnTo>
                    <a:pt x="5414" y="49700"/>
                  </a:lnTo>
                  <a:lnTo>
                    <a:pt x="5451" y="50134"/>
                  </a:lnTo>
                  <a:lnTo>
                    <a:pt x="5451" y="50530"/>
                  </a:lnTo>
                  <a:lnTo>
                    <a:pt x="5451" y="50926"/>
                  </a:lnTo>
                  <a:lnTo>
                    <a:pt x="5451" y="51303"/>
                  </a:lnTo>
                  <a:lnTo>
                    <a:pt x="5414" y="51662"/>
                  </a:lnTo>
                  <a:lnTo>
                    <a:pt x="5376" y="51982"/>
                  </a:lnTo>
                  <a:lnTo>
                    <a:pt x="5300" y="52605"/>
                  </a:lnTo>
                  <a:lnTo>
                    <a:pt x="5187" y="53133"/>
                  </a:lnTo>
                  <a:lnTo>
                    <a:pt x="5055" y="53567"/>
                  </a:lnTo>
                  <a:lnTo>
                    <a:pt x="4942" y="53925"/>
                  </a:lnTo>
                  <a:lnTo>
                    <a:pt x="4848" y="54189"/>
                  </a:lnTo>
                  <a:lnTo>
                    <a:pt x="4772" y="54396"/>
                  </a:lnTo>
                  <a:lnTo>
                    <a:pt x="5338" y="54019"/>
                  </a:lnTo>
                  <a:lnTo>
                    <a:pt x="5885" y="53642"/>
                  </a:lnTo>
                  <a:lnTo>
                    <a:pt x="6413" y="53265"/>
                  </a:lnTo>
                  <a:lnTo>
                    <a:pt x="6922" y="52888"/>
                  </a:lnTo>
                  <a:lnTo>
                    <a:pt x="7394" y="52491"/>
                  </a:lnTo>
                  <a:lnTo>
                    <a:pt x="7847" y="52114"/>
                  </a:lnTo>
                  <a:lnTo>
                    <a:pt x="8262" y="51737"/>
                  </a:lnTo>
                  <a:lnTo>
                    <a:pt x="8658" y="51341"/>
                  </a:lnTo>
                  <a:lnTo>
                    <a:pt x="9035" y="50945"/>
                  </a:lnTo>
                  <a:lnTo>
                    <a:pt x="9393" y="50568"/>
                  </a:lnTo>
                  <a:lnTo>
                    <a:pt x="9733" y="50171"/>
                  </a:lnTo>
                  <a:lnTo>
                    <a:pt x="10035" y="49775"/>
                  </a:lnTo>
                  <a:lnTo>
                    <a:pt x="10317" y="49398"/>
                  </a:lnTo>
                  <a:lnTo>
                    <a:pt x="10600" y="49002"/>
                  </a:lnTo>
                  <a:lnTo>
                    <a:pt x="10846" y="48606"/>
                  </a:lnTo>
                  <a:lnTo>
                    <a:pt x="11072" y="48229"/>
                  </a:lnTo>
                  <a:lnTo>
                    <a:pt x="11298" y="47833"/>
                  </a:lnTo>
                  <a:lnTo>
                    <a:pt x="11487" y="47455"/>
                  </a:lnTo>
                  <a:lnTo>
                    <a:pt x="11657" y="47078"/>
                  </a:lnTo>
                  <a:lnTo>
                    <a:pt x="11826" y="46701"/>
                  </a:lnTo>
                  <a:lnTo>
                    <a:pt x="11958" y="46324"/>
                  </a:lnTo>
                  <a:lnTo>
                    <a:pt x="12090" y="45947"/>
                  </a:lnTo>
                  <a:lnTo>
                    <a:pt x="12204" y="45569"/>
                  </a:lnTo>
                  <a:lnTo>
                    <a:pt x="12317" y="45192"/>
                  </a:lnTo>
                  <a:lnTo>
                    <a:pt x="12392" y="44834"/>
                  </a:lnTo>
                  <a:lnTo>
                    <a:pt x="12468" y="44475"/>
                  </a:lnTo>
                  <a:lnTo>
                    <a:pt x="12524" y="44117"/>
                  </a:lnTo>
                  <a:lnTo>
                    <a:pt x="12581" y="43759"/>
                  </a:lnTo>
                  <a:lnTo>
                    <a:pt x="12637" y="43061"/>
                  </a:lnTo>
                  <a:lnTo>
                    <a:pt x="12656" y="42401"/>
                  </a:lnTo>
                  <a:lnTo>
                    <a:pt x="12637" y="41740"/>
                  </a:lnTo>
                  <a:lnTo>
                    <a:pt x="12581" y="41118"/>
                  </a:lnTo>
                  <a:lnTo>
                    <a:pt x="12505" y="40533"/>
                  </a:lnTo>
                  <a:lnTo>
                    <a:pt x="12392" y="39967"/>
                  </a:lnTo>
                  <a:lnTo>
                    <a:pt x="12279" y="39439"/>
                  </a:lnTo>
                  <a:lnTo>
                    <a:pt x="12147" y="38930"/>
                  </a:lnTo>
                  <a:lnTo>
                    <a:pt x="11996" y="38477"/>
                  </a:lnTo>
                  <a:lnTo>
                    <a:pt x="11864" y="38044"/>
                  </a:lnTo>
                  <a:lnTo>
                    <a:pt x="11713" y="37666"/>
                  </a:lnTo>
                  <a:lnTo>
                    <a:pt x="11562" y="37327"/>
                  </a:lnTo>
                  <a:lnTo>
                    <a:pt x="11317" y="36799"/>
                  </a:lnTo>
                  <a:lnTo>
                    <a:pt x="11129" y="36459"/>
                  </a:lnTo>
                  <a:lnTo>
                    <a:pt x="11072" y="36346"/>
                  </a:lnTo>
                  <a:lnTo>
                    <a:pt x="11543" y="36987"/>
                  </a:lnTo>
                  <a:lnTo>
                    <a:pt x="12034" y="37591"/>
                  </a:lnTo>
                  <a:lnTo>
                    <a:pt x="12524" y="38176"/>
                  </a:lnTo>
                  <a:lnTo>
                    <a:pt x="13015" y="38741"/>
                  </a:lnTo>
                  <a:lnTo>
                    <a:pt x="13505" y="39270"/>
                  </a:lnTo>
                  <a:lnTo>
                    <a:pt x="13995" y="39779"/>
                  </a:lnTo>
                  <a:lnTo>
                    <a:pt x="14486" y="40269"/>
                  </a:lnTo>
                  <a:lnTo>
                    <a:pt x="14976" y="40722"/>
                  </a:lnTo>
                  <a:lnTo>
                    <a:pt x="15467" y="41156"/>
                  </a:lnTo>
                  <a:lnTo>
                    <a:pt x="15957" y="41571"/>
                  </a:lnTo>
                  <a:lnTo>
                    <a:pt x="16429" y="41948"/>
                  </a:lnTo>
                  <a:lnTo>
                    <a:pt x="16881" y="42325"/>
                  </a:lnTo>
                  <a:lnTo>
                    <a:pt x="17353" y="42665"/>
                  </a:lnTo>
                  <a:lnTo>
                    <a:pt x="17787" y="42985"/>
                  </a:lnTo>
                  <a:lnTo>
                    <a:pt x="18654" y="43551"/>
                  </a:lnTo>
                  <a:lnTo>
                    <a:pt x="19446" y="44060"/>
                  </a:lnTo>
                  <a:lnTo>
                    <a:pt x="20163" y="44475"/>
                  </a:lnTo>
                  <a:lnTo>
                    <a:pt x="20823" y="44815"/>
                  </a:lnTo>
                  <a:lnTo>
                    <a:pt x="21370" y="45079"/>
                  </a:lnTo>
                  <a:lnTo>
                    <a:pt x="21823" y="45286"/>
                  </a:lnTo>
                  <a:lnTo>
                    <a:pt x="22144" y="45437"/>
                  </a:lnTo>
                  <a:lnTo>
                    <a:pt x="22426" y="45550"/>
                  </a:lnTo>
                  <a:lnTo>
                    <a:pt x="22558" y="44985"/>
                  </a:lnTo>
                  <a:lnTo>
                    <a:pt x="22653" y="44400"/>
                  </a:lnTo>
                  <a:lnTo>
                    <a:pt x="22691" y="43815"/>
                  </a:lnTo>
                  <a:lnTo>
                    <a:pt x="22709" y="43230"/>
                  </a:lnTo>
                  <a:lnTo>
                    <a:pt x="22691" y="42646"/>
                  </a:lnTo>
                  <a:lnTo>
                    <a:pt x="22653" y="42061"/>
                  </a:lnTo>
                  <a:lnTo>
                    <a:pt x="22577" y="41458"/>
                  </a:lnTo>
                  <a:lnTo>
                    <a:pt x="22483" y="40873"/>
                  </a:lnTo>
                  <a:lnTo>
                    <a:pt x="22351" y="40288"/>
                  </a:lnTo>
                  <a:lnTo>
                    <a:pt x="22219" y="39722"/>
                  </a:lnTo>
                  <a:lnTo>
                    <a:pt x="22049" y="39138"/>
                  </a:lnTo>
                  <a:lnTo>
                    <a:pt x="21879" y="38572"/>
                  </a:lnTo>
                  <a:lnTo>
                    <a:pt x="21691" y="38025"/>
                  </a:lnTo>
                  <a:lnTo>
                    <a:pt x="21483" y="37497"/>
                  </a:lnTo>
                  <a:lnTo>
                    <a:pt x="21276" y="36968"/>
                  </a:lnTo>
                  <a:lnTo>
                    <a:pt x="21050" y="36459"/>
                  </a:lnTo>
                  <a:lnTo>
                    <a:pt x="20597" y="35497"/>
                  </a:lnTo>
                  <a:lnTo>
                    <a:pt x="20144" y="34611"/>
                  </a:lnTo>
                  <a:lnTo>
                    <a:pt x="19710" y="33819"/>
                  </a:lnTo>
                  <a:lnTo>
                    <a:pt x="19314" y="33158"/>
                  </a:lnTo>
                  <a:lnTo>
                    <a:pt x="18994" y="32612"/>
                  </a:lnTo>
                  <a:lnTo>
                    <a:pt x="18711" y="32197"/>
                  </a:lnTo>
                  <a:lnTo>
                    <a:pt x="18484" y="31857"/>
                  </a:lnTo>
                  <a:lnTo>
                    <a:pt x="19484" y="32649"/>
                  </a:lnTo>
                  <a:lnTo>
                    <a:pt x="20465" y="33404"/>
                  </a:lnTo>
                  <a:lnTo>
                    <a:pt x="21446" y="34083"/>
                  </a:lnTo>
                  <a:lnTo>
                    <a:pt x="22389" y="34724"/>
                  </a:lnTo>
                  <a:lnTo>
                    <a:pt x="23332" y="35309"/>
                  </a:lnTo>
                  <a:lnTo>
                    <a:pt x="24237" y="35837"/>
                  </a:lnTo>
                  <a:lnTo>
                    <a:pt x="25142" y="36327"/>
                  </a:lnTo>
                  <a:lnTo>
                    <a:pt x="26010" y="36761"/>
                  </a:lnTo>
                  <a:lnTo>
                    <a:pt x="26878" y="37157"/>
                  </a:lnTo>
                  <a:lnTo>
                    <a:pt x="27708" y="37515"/>
                  </a:lnTo>
                  <a:lnTo>
                    <a:pt x="28519" y="37836"/>
                  </a:lnTo>
                  <a:lnTo>
                    <a:pt x="29292" y="38119"/>
                  </a:lnTo>
                  <a:lnTo>
                    <a:pt x="30065" y="38364"/>
                  </a:lnTo>
                  <a:lnTo>
                    <a:pt x="30801" y="38572"/>
                  </a:lnTo>
                  <a:lnTo>
                    <a:pt x="31499" y="38760"/>
                  </a:lnTo>
                  <a:lnTo>
                    <a:pt x="32197" y="38911"/>
                  </a:lnTo>
                  <a:lnTo>
                    <a:pt x="32857" y="39043"/>
                  </a:lnTo>
                  <a:lnTo>
                    <a:pt x="33479" y="39156"/>
                  </a:lnTo>
                  <a:lnTo>
                    <a:pt x="34083" y="39232"/>
                  </a:lnTo>
                  <a:lnTo>
                    <a:pt x="34649" y="39288"/>
                  </a:lnTo>
                  <a:lnTo>
                    <a:pt x="35196" y="39326"/>
                  </a:lnTo>
                  <a:lnTo>
                    <a:pt x="35705" y="39345"/>
                  </a:lnTo>
                  <a:lnTo>
                    <a:pt x="36176" y="39364"/>
                  </a:lnTo>
                  <a:lnTo>
                    <a:pt x="36629" y="39364"/>
                  </a:lnTo>
                  <a:lnTo>
                    <a:pt x="37421" y="39326"/>
                  </a:lnTo>
                  <a:lnTo>
                    <a:pt x="38081" y="39251"/>
                  </a:lnTo>
                  <a:lnTo>
                    <a:pt x="38591" y="39175"/>
                  </a:lnTo>
                  <a:lnTo>
                    <a:pt x="38949" y="39119"/>
                  </a:lnTo>
                  <a:lnTo>
                    <a:pt x="39043" y="39119"/>
                  </a:lnTo>
                  <a:lnTo>
                    <a:pt x="39062" y="39100"/>
                  </a:lnTo>
                  <a:lnTo>
                    <a:pt x="39081" y="39081"/>
                  </a:lnTo>
                  <a:lnTo>
                    <a:pt x="39100" y="39062"/>
                  </a:lnTo>
                  <a:lnTo>
                    <a:pt x="39119" y="39062"/>
                  </a:lnTo>
                  <a:lnTo>
                    <a:pt x="39119" y="39006"/>
                  </a:lnTo>
                  <a:lnTo>
                    <a:pt x="39100" y="38949"/>
                  </a:lnTo>
                  <a:lnTo>
                    <a:pt x="39175" y="38591"/>
                  </a:lnTo>
                  <a:lnTo>
                    <a:pt x="39251" y="38081"/>
                  </a:lnTo>
                  <a:lnTo>
                    <a:pt x="39326" y="37421"/>
                  </a:lnTo>
                  <a:lnTo>
                    <a:pt x="39364" y="36629"/>
                  </a:lnTo>
                  <a:lnTo>
                    <a:pt x="39364" y="36195"/>
                  </a:lnTo>
                  <a:lnTo>
                    <a:pt x="39345" y="35705"/>
                  </a:lnTo>
                  <a:lnTo>
                    <a:pt x="39326" y="35196"/>
                  </a:lnTo>
                  <a:lnTo>
                    <a:pt x="39289" y="34649"/>
                  </a:lnTo>
                  <a:lnTo>
                    <a:pt x="39232" y="34083"/>
                  </a:lnTo>
                  <a:lnTo>
                    <a:pt x="39138" y="33479"/>
                  </a:lnTo>
                  <a:lnTo>
                    <a:pt x="39043" y="32857"/>
                  </a:lnTo>
                  <a:lnTo>
                    <a:pt x="38911" y="32197"/>
                  </a:lnTo>
                  <a:lnTo>
                    <a:pt x="38760" y="31518"/>
                  </a:lnTo>
                  <a:lnTo>
                    <a:pt x="38572" y="30801"/>
                  </a:lnTo>
                  <a:lnTo>
                    <a:pt x="38364" y="30065"/>
                  </a:lnTo>
                  <a:lnTo>
                    <a:pt x="38119" y="29292"/>
                  </a:lnTo>
                  <a:lnTo>
                    <a:pt x="37836" y="28519"/>
                  </a:lnTo>
                  <a:lnTo>
                    <a:pt x="37516" y="27708"/>
                  </a:lnTo>
                  <a:lnTo>
                    <a:pt x="37157" y="26878"/>
                  </a:lnTo>
                  <a:lnTo>
                    <a:pt x="36761" y="26029"/>
                  </a:lnTo>
                  <a:lnTo>
                    <a:pt x="36308" y="25142"/>
                  </a:lnTo>
                  <a:lnTo>
                    <a:pt x="35837" y="24256"/>
                  </a:lnTo>
                  <a:lnTo>
                    <a:pt x="35290" y="23332"/>
                  </a:lnTo>
                  <a:lnTo>
                    <a:pt x="34724" y="22408"/>
                  </a:lnTo>
                  <a:lnTo>
                    <a:pt x="34083" y="21446"/>
                  </a:lnTo>
                  <a:lnTo>
                    <a:pt x="33404" y="20484"/>
                  </a:lnTo>
                  <a:lnTo>
                    <a:pt x="32649" y="19484"/>
                  </a:lnTo>
                  <a:lnTo>
                    <a:pt x="31857" y="18484"/>
                  </a:lnTo>
                  <a:lnTo>
                    <a:pt x="32197" y="18730"/>
                  </a:lnTo>
                  <a:lnTo>
                    <a:pt x="32612" y="18994"/>
                  </a:lnTo>
                  <a:lnTo>
                    <a:pt x="33159" y="19333"/>
                  </a:lnTo>
                  <a:lnTo>
                    <a:pt x="33819" y="19729"/>
                  </a:lnTo>
                  <a:lnTo>
                    <a:pt x="34611" y="20144"/>
                  </a:lnTo>
                  <a:lnTo>
                    <a:pt x="35479" y="20597"/>
                  </a:lnTo>
                  <a:lnTo>
                    <a:pt x="36459" y="21049"/>
                  </a:lnTo>
                  <a:lnTo>
                    <a:pt x="36969" y="21276"/>
                  </a:lnTo>
                  <a:lnTo>
                    <a:pt x="37478" y="21483"/>
                  </a:lnTo>
                  <a:lnTo>
                    <a:pt x="38025" y="21691"/>
                  </a:lnTo>
                  <a:lnTo>
                    <a:pt x="38572" y="21879"/>
                  </a:lnTo>
                  <a:lnTo>
                    <a:pt x="39138" y="22049"/>
                  </a:lnTo>
                  <a:lnTo>
                    <a:pt x="39703" y="22219"/>
                  </a:lnTo>
                  <a:lnTo>
                    <a:pt x="40288" y="22370"/>
                  </a:lnTo>
                  <a:lnTo>
                    <a:pt x="40873" y="22483"/>
                  </a:lnTo>
                  <a:lnTo>
                    <a:pt x="41458" y="22577"/>
                  </a:lnTo>
                  <a:lnTo>
                    <a:pt x="42061" y="22653"/>
                  </a:lnTo>
                  <a:lnTo>
                    <a:pt x="42646" y="22709"/>
                  </a:lnTo>
                  <a:lnTo>
                    <a:pt x="43231" y="22709"/>
                  </a:lnTo>
                  <a:lnTo>
                    <a:pt x="43815" y="22690"/>
                  </a:lnTo>
                  <a:lnTo>
                    <a:pt x="44400" y="22653"/>
                  </a:lnTo>
                  <a:lnTo>
                    <a:pt x="44966" y="22558"/>
                  </a:lnTo>
                  <a:lnTo>
                    <a:pt x="45532" y="22426"/>
                  </a:lnTo>
                  <a:lnTo>
                    <a:pt x="45437" y="22143"/>
                  </a:lnTo>
                  <a:lnTo>
                    <a:pt x="45286" y="21823"/>
                  </a:lnTo>
                  <a:lnTo>
                    <a:pt x="45079" y="21370"/>
                  </a:lnTo>
                  <a:lnTo>
                    <a:pt x="44815" y="20823"/>
                  </a:lnTo>
                  <a:lnTo>
                    <a:pt x="44475" y="20182"/>
                  </a:lnTo>
                  <a:lnTo>
                    <a:pt x="44042" y="19446"/>
                  </a:lnTo>
                  <a:lnTo>
                    <a:pt x="43551" y="18654"/>
                  </a:lnTo>
                  <a:lnTo>
                    <a:pt x="42985" y="17805"/>
                  </a:lnTo>
                  <a:lnTo>
                    <a:pt x="42665" y="17353"/>
                  </a:lnTo>
                  <a:lnTo>
                    <a:pt x="42306" y="16900"/>
                  </a:lnTo>
                  <a:lnTo>
                    <a:pt x="41948" y="16428"/>
                  </a:lnTo>
                  <a:lnTo>
                    <a:pt x="41571" y="15957"/>
                  </a:lnTo>
                  <a:lnTo>
                    <a:pt x="41156" y="15467"/>
                  </a:lnTo>
                  <a:lnTo>
                    <a:pt x="40722" y="14976"/>
                  </a:lnTo>
                  <a:lnTo>
                    <a:pt x="40250" y="14486"/>
                  </a:lnTo>
                  <a:lnTo>
                    <a:pt x="39779" y="13995"/>
                  </a:lnTo>
                  <a:lnTo>
                    <a:pt x="39270" y="13505"/>
                  </a:lnTo>
                  <a:lnTo>
                    <a:pt x="38742" y="13015"/>
                  </a:lnTo>
                  <a:lnTo>
                    <a:pt x="38176" y="12524"/>
                  </a:lnTo>
                  <a:lnTo>
                    <a:pt x="37591" y="12034"/>
                  </a:lnTo>
                  <a:lnTo>
                    <a:pt x="36987" y="11543"/>
                  </a:lnTo>
                  <a:lnTo>
                    <a:pt x="36346" y="11072"/>
                  </a:lnTo>
                  <a:lnTo>
                    <a:pt x="36459" y="11128"/>
                  </a:lnTo>
                  <a:lnTo>
                    <a:pt x="36799" y="11317"/>
                  </a:lnTo>
                  <a:lnTo>
                    <a:pt x="37327" y="11562"/>
                  </a:lnTo>
                  <a:lnTo>
                    <a:pt x="37666" y="11713"/>
                  </a:lnTo>
                  <a:lnTo>
                    <a:pt x="38044" y="11864"/>
                  </a:lnTo>
                  <a:lnTo>
                    <a:pt x="38459" y="12015"/>
                  </a:lnTo>
                  <a:lnTo>
                    <a:pt x="38930" y="12147"/>
                  </a:lnTo>
                  <a:lnTo>
                    <a:pt x="39421" y="12279"/>
                  </a:lnTo>
                  <a:lnTo>
                    <a:pt x="39968" y="12411"/>
                  </a:lnTo>
                  <a:lnTo>
                    <a:pt x="40533" y="12505"/>
                  </a:lnTo>
                  <a:lnTo>
                    <a:pt x="41118" y="12581"/>
                  </a:lnTo>
                  <a:lnTo>
                    <a:pt x="41740" y="12637"/>
                  </a:lnTo>
                  <a:lnTo>
                    <a:pt x="42382" y="12656"/>
                  </a:lnTo>
                  <a:lnTo>
                    <a:pt x="43061" y="12637"/>
                  </a:lnTo>
                  <a:lnTo>
                    <a:pt x="43759" y="12581"/>
                  </a:lnTo>
                  <a:lnTo>
                    <a:pt x="44117" y="12524"/>
                  </a:lnTo>
                  <a:lnTo>
                    <a:pt x="44475" y="12468"/>
                  </a:lnTo>
                  <a:lnTo>
                    <a:pt x="44834" y="12392"/>
                  </a:lnTo>
                  <a:lnTo>
                    <a:pt x="45192" y="12317"/>
                  </a:lnTo>
                  <a:lnTo>
                    <a:pt x="45569" y="12203"/>
                  </a:lnTo>
                  <a:lnTo>
                    <a:pt x="45928" y="12090"/>
                  </a:lnTo>
                  <a:lnTo>
                    <a:pt x="46305" y="11977"/>
                  </a:lnTo>
                  <a:lnTo>
                    <a:pt x="46682" y="11826"/>
                  </a:lnTo>
                  <a:lnTo>
                    <a:pt x="47078" y="11657"/>
                  </a:lnTo>
                  <a:lnTo>
                    <a:pt x="47455" y="11487"/>
                  </a:lnTo>
                  <a:lnTo>
                    <a:pt x="47833" y="11298"/>
                  </a:lnTo>
                  <a:lnTo>
                    <a:pt x="48229" y="11072"/>
                  </a:lnTo>
                  <a:lnTo>
                    <a:pt x="48606" y="10845"/>
                  </a:lnTo>
                  <a:lnTo>
                    <a:pt x="49002" y="10600"/>
                  </a:lnTo>
                  <a:lnTo>
                    <a:pt x="49398" y="10336"/>
                  </a:lnTo>
                  <a:lnTo>
                    <a:pt x="49775" y="10034"/>
                  </a:lnTo>
                  <a:lnTo>
                    <a:pt x="50172" y="9733"/>
                  </a:lnTo>
                  <a:lnTo>
                    <a:pt x="50568" y="9393"/>
                  </a:lnTo>
                  <a:lnTo>
                    <a:pt x="50945" y="9035"/>
                  </a:lnTo>
                  <a:lnTo>
                    <a:pt x="51341" y="8658"/>
                  </a:lnTo>
                  <a:lnTo>
                    <a:pt x="51718" y="8261"/>
                  </a:lnTo>
                  <a:lnTo>
                    <a:pt x="52114" y="7847"/>
                  </a:lnTo>
                  <a:lnTo>
                    <a:pt x="52491" y="7394"/>
                  </a:lnTo>
                  <a:lnTo>
                    <a:pt x="52888" y="6922"/>
                  </a:lnTo>
                  <a:lnTo>
                    <a:pt x="53265" y="6413"/>
                  </a:lnTo>
                  <a:lnTo>
                    <a:pt x="53642" y="5904"/>
                  </a:lnTo>
                  <a:lnTo>
                    <a:pt x="54019" y="5338"/>
                  </a:lnTo>
                  <a:lnTo>
                    <a:pt x="54396" y="4772"/>
                  </a:lnTo>
                  <a:lnTo>
                    <a:pt x="54396" y="4772"/>
                  </a:lnTo>
                  <a:lnTo>
                    <a:pt x="54170" y="4866"/>
                  </a:lnTo>
                  <a:lnTo>
                    <a:pt x="53925" y="4961"/>
                  </a:lnTo>
                  <a:lnTo>
                    <a:pt x="53567" y="5074"/>
                  </a:lnTo>
                  <a:lnTo>
                    <a:pt x="53133" y="5187"/>
                  </a:lnTo>
                  <a:lnTo>
                    <a:pt x="52605" y="5300"/>
                  </a:lnTo>
                  <a:lnTo>
                    <a:pt x="51982" y="5395"/>
                  </a:lnTo>
                  <a:lnTo>
                    <a:pt x="51643" y="5413"/>
                  </a:lnTo>
                  <a:lnTo>
                    <a:pt x="51303" y="5451"/>
                  </a:lnTo>
                  <a:lnTo>
                    <a:pt x="50926" y="5470"/>
                  </a:lnTo>
                  <a:lnTo>
                    <a:pt x="50530" y="5470"/>
                  </a:lnTo>
                  <a:lnTo>
                    <a:pt x="50115" y="5451"/>
                  </a:lnTo>
                  <a:lnTo>
                    <a:pt x="49700" y="5432"/>
                  </a:lnTo>
                  <a:lnTo>
                    <a:pt x="49247" y="5376"/>
                  </a:lnTo>
                  <a:lnTo>
                    <a:pt x="48795" y="5319"/>
                  </a:lnTo>
                  <a:lnTo>
                    <a:pt x="48323" y="5225"/>
                  </a:lnTo>
                  <a:lnTo>
                    <a:pt x="47833" y="5130"/>
                  </a:lnTo>
                  <a:lnTo>
                    <a:pt x="47342" y="4998"/>
                  </a:lnTo>
                  <a:lnTo>
                    <a:pt x="46833" y="4848"/>
                  </a:lnTo>
                  <a:lnTo>
                    <a:pt x="46305" y="4678"/>
                  </a:lnTo>
                  <a:lnTo>
                    <a:pt x="45758" y="4470"/>
                  </a:lnTo>
                  <a:lnTo>
                    <a:pt x="45211" y="4225"/>
                  </a:lnTo>
                  <a:lnTo>
                    <a:pt x="44645" y="3961"/>
                  </a:lnTo>
                  <a:lnTo>
                    <a:pt x="44079" y="3659"/>
                  </a:lnTo>
                  <a:lnTo>
                    <a:pt x="43495" y="3339"/>
                  </a:lnTo>
                  <a:lnTo>
                    <a:pt x="42570" y="2811"/>
                  </a:lnTo>
                  <a:lnTo>
                    <a:pt x="41646" y="2339"/>
                  </a:lnTo>
                  <a:lnTo>
                    <a:pt x="40722" y="1905"/>
                  </a:lnTo>
                  <a:lnTo>
                    <a:pt x="39798" y="1509"/>
                  </a:lnTo>
                  <a:lnTo>
                    <a:pt x="38855" y="1151"/>
                  </a:lnTo>
                  <a:lnTo>
                    <a:pt x="37912" y="849"/>
                  </a:lnTo>
                  <a:lnTo>
                    <a:pt x="37440" y="717"/>
                  </a:lnTo>
                  <a:lnTo>
                    <a:pt x="36969" y="604"/>
                  </a:lnTo>
                  <a:lnTo>
                    <a:pt x="36497" y="491"/>
                  </a:lnTo>
                  <a:lnTo>
                    <a:pt x="36026" y="377"/>
                  </a:lnTo>
                  <a:lnTo>
                    <a:pt x="35554" y="302"/>
                  </a:lnTo>
                  <a:lnTo>
                    <a:pt x="35064" y="208"/>
                  </a:lnTo>
                  <a:lnTo>
                    <a:pt x="34592" y="151"/>
                  </a:lnTo>
                  <a:lnTo>
                    <a:pt x="34102" y="94"/>
                  </a:lnTo>
                  <a:lnTo>
                    <a:pt x="33630" y="57"/>
                  </a:lnTo>
                  <a:lnTo>
                    <a:pt x="33140" y="19"/>
                  </a:lnTo>
                  <a:lnTo>
                    <a:pt x="32649" y="19"/>
                  </a:lnTo>
                  <a:lnTo>
                    <a:pt x="32178" y="0"/>
                  </a:lnTo>
                  <a:close/>
                </a:path>
              </a:pathLst>
            </a:custGeom>
            <a:solidFill>
              <a:schemeClr val="accent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20" name="Google Shape;4820;p30"/>
            <p:cNvSpPr/>
            <p:nvPr/>
          </p:nvSpPr>
          <p:spPr>
            <a:xfrm>
              <a:off x="176825" y="194775"/>
              <a:ext cx="1031275" cy="1031275"/>
            </a:xfrm>
            <a:custGeom>
              <a:avLst/>
              <a:gdLst/>
              <a:ahLst/>
              <a:cxnLst/>
              <a:rect l="l" t="t" r="r" b="b"/>
              <a:pathLst>
                <a:path w="41251" h="41251" extrusionOk="0">
                  <a:moveTo>
                    <a:pt x="27519" y="1"/>
                  </a:moveTo>
                  <a:lnTo>
                    <a:pt x="26916" y="19"/>
                  </a:lnTo>
                  <a:lnTo>
                    <a:pt x="26312" y="38"/>
                  </a:lnTo>
                  <a:lnTo>
                    <a:pt x="25709" y="95"/>
                  </a:lnTo>
                  <a:lnTo>
                    <a:pt x="25105" y="151"/>
                  </a:lnTo>
                  <a:lnTo>
                    <a:pt x="24501" y="208"/>
                  </a:lnTo>
                  <a:lnTo>
                    <a:pt x="23917" y="302"/>
                  </a:lnTo>
                  <a:lnTo>
                    <a:pt x="22728" y="491"/>
                  </a:lnTo>
                  <a:lnTo>
                    <a:pt x="21559" y="755"/>
                  </a:lnTo>
                  <a:lnTo>
                    <a:pt x="20974" y="906"/>
                  </a:lnTo>
                  <a:lnTo>
                    <a:pt x="20390" y="1076"/>
                  </a:lnTo>
                  <a:lnTo>
                    <a:pt x="19805" y="1245"/>
                  </a:lnTo>
                  <a:lnTo>
                    <a:pt x="19239" y="1434"/>
                  </a:lnTo>
                  <a:lnTo>
                    <a:pt x="18673" y="1623"/>
                  </a:lnTo>
                  <a:lnTo>
                    <a:pt x="18107" y="1830"/>
                  </a:lnTo>
                  <a:lnTo>
                    <a:pt x="17560" y="2056"/>
                  </a:lnTo>
                  <a:lnTo>
                    <a:pt x="17013" y="2302"/>
                  </a:lnTo>
                  <a:lnTo>
                    <a:pt x="16466" y="2547"/>
                  </a:lnTo>
                  <a:lnTo>
                    <a:pt x="15938" y="2811"/>
                  </a:lnTo>
                  <a:lnTo>
                    <a:pt x="15391" y="3075"/>
                  </a:lnTo>
                  <a:lnTo>
                    <a:pt x="14882" y="3358"/>
                  </a:lnTo>
                  <a:lnTo>
                    <a:pt x="14354" y="3660"/>
                  </a:lnTo>
                  <a:lnTo>
                    <a:pt x="13845" y="3961"/>
                  </a:lnTo>
                  <a:lnTo>
                    <a:pt x="13354" y="4263"/>
                  </a:lnTo>
                  <a:lnTo>
                    <a:pt x="12845" y="4584"/>
                  </a:lnTo>
                  <a:lnTo>
                    <a:pt x="12355" y="4923"/>
                  </a:lnTo>
                  <a:lnTo>
                    <a:pt x="11883" y="5263"/>
                  </a:lnTo>
                  <a:lnTo>
                    <a:pt x="11412" y="5621"/>
                  </a:lnTo>
                  <a:lnTo>
                    <a:pt x="10940" y="5980"/>
                  </a:lnTo>
                  <a:lnTo>
                    <a:pt x="10487" y="6357"/>
                  </a:lnTo>
                  <a:lnTo>
                    <a:pt x="10035" y="6734"/>
                  </a:lnTo>
                  <a:lnTo>
                    <a:pt x="9601" y="7130"/>
                  </a:lnTo>
                  <a:lnTo>
                    <a:pt x="9186" y="7526"/>
                  </a:lnTo>
                  <a:lnTo>
                    <a:pt x="8752" y="7941"/>
                  </a:lnTo>
                  <a:lnTo>
                    <a:pt x="8356" y="8356"/>
                  </a:lnTo>
                  <a:lnTo>
                    <a:pt x="10450" y="7356"/>
                  </a:lnTo>
                  <a:lnTo>
                    <a:pt x="11506" y="6866"/>
                  </a:lnTo>
                  <a:lnTo>
                    <a:pt x="12543" y="6413"/>
                  </a:lnTo>
                  <a:lnTo>
                    <a:pt x="13581" y="5961"/>
                  </a:lnTo>
                  <a:lnTo>
                    <a:pt x="14637" y="5527"/>
                  </a:lnTo>
                  <a:lnTo>
                    <a:pt x="15693" y="5131"/>
                  </a:lnTo>
                  <a:lnTo>
                    <a:pt x="16749" y="4754"/>
                  </a:lnTo>
                  <a:lnTo>
                    <a:pt x="17278" y="4584"/>
                  </a:lnTo>
                  <a:lnTo>
                    <a:pt x="17806" y="4414"/>
                  </a:lnTo>
                  <a:lnTo>
                    <a:pt x="18881" y="4093"/>
                  </a:lnTo>
                  <a:lnTo>
                    <a:pt x="19409" y="3943"/>
                  </a:lnTo>
                  <a:lnTo>
                    <a:pt x="19956" y="3792"/>
                  </a:lnTo>
                  <a:lnTo>
                    <a:pt x="20484" y="3660"/>
                  </a:lnTo>
                  <a:lnTo>
                    <a:pt x="21031" y="3546"/>
                  </a:lnTo>
                  <a:lnTo>
                    <a:pt x="22106" y="3301"/>
                  </a:lnTo>
                  <a:lnTo>
                    <a:pt x="23200" y="3113"/>
                  </a:lnTo>
                  <a:lnTo>
                    <a:pt x="24294" y="2943"/>
                  </a:lnTo>
                  <a:lnTo>
                    <a:pt x="25388" y="2830"/>
                  </a:lnTo>
                  <a:lnTo>
                    <a:pt x="26482" y="2717"/>
                  </a:lnTo>
                  <a:lnTo>
                    <a:pt x="27595" y="2660"/>
                  </a:lnTo>
                  <a:lnTo>
                    <a:pt x="28689" y="2622"/>
                  </a:lnTo>
                  <a:lnTo>
                    <a:pt x="29801" y="2622"/>
                  </a:lnTo>
                  <a:lnTo>
                    <a:pt x="30895" y="2660"/>
                  </a:lnTo>
                  <a:lnTo>
                    <a:pt x="32008" y="2735"/>
                  </a:lnTo>
                  <a:lnTo>
                    <a:pt x="33121" y="2849"/>
                  </a:lnTo>
                  <a:lnTo>
                    <a:pt x="34234" y="2981"/>
                  </a:lnTo>
                  <a:lnTo>
                    <a:pt x="35045" y="3094"/>
                  </a:lnTo>
                  <a:lnTo>
                    <a:pt x="35856" y="3226"/>
                  </a:lnTo>
                  <a:lnTo>
                    <a:pt x="36667" y="3377"/>
                  </a:lnTo>
                  <a:lnTo>
                    <a:pt x="37478" y="3546"/>
                  </a:lnTo>
                  <a:lnTo>
                    <a:pt x="38289" y="3716"/>
                  </a:lnTo>
                  <a:lnTo>
                    <a:pt x="39119" y="3924"/>
                  </a:lnTo>
                  <a:lnTo>
                    <a:pt x="39930" y="4131"/>
                  </a:lnTo>
                  <a:lnTo>
                    <a:pt x="40741" y="4376"/>
                  </a:lnTo>
                  <a:lnTo>
                    <a:pt x="40816" y="4395"/>
                  </a:lnTo>
                  <a:lnTo>
                    <a:pt x="40892" y="4395"/>
                  </a:lnTo>
                  <a:lnTo>
                    <a:pt x="40967" y="4376"/>
                  </a:lnTo>
                  <a:lnTo>
                    <a:pt x="41024" y="4358"/>
                  </a:lnTo>
                  <a:lnTo>
                    <a:pt x="41081" y="4320"/>
                  </a:lnTo>
                  <a:lnTo>
                    <a:pt x="41137" y="4263"/>
                  </a:lnTo>
                  <a:lnTo>
                    <a:pt x="41213" y="4169"/>
                  </a:lnTo>
                  <a:lnTo>
                    <a:pt x="41250" y="4037"/>
                  </a:lnTo>
                  <a:lnTo>
                    <a:pt x="41250" y="3961"/>
                  </a:lnTo>
                  <a:lnTo>
                    <a:pt x="41231" y="3905"/>
                  </a:lnTo>
                  <a:lnTo>
                    <a:pt x="41213" y="3829"/>
                  </a:lnTo>
                  <a:lnTo>
                    <a:pt x="41175" y="3773"/>
                  </a:lnTo>
                  <a:lnTo>
                    <a:pt x="41118" y="3716"/>
                  </a:lnTo>
                  <a:lnTo>
                    <a:pt x="41062" y="3660"/>
                  </a:lnTo>
                  <a:lnTo>
                    <a:pt x="40307" y="3207"/>
                  </a:lnTo>
                  <a:lnTo>
                    <a:pt x="39553" y="2792"/>
                  </a:lnTo>
                  <a:lnTo>
                    <a:pt x="38761" y="2415"/>
                  </a:lnTo>
                  <a:lnTo>
                    <a:pt x="37968" y="2056"/>
                  </a:lnTo>
                  <a:lnTo>
                    <a:pt x="37157" y="1717"/>
                  </a:lnTo>
                  <a:lnTo>
                    <a:pt x="36327" y="1415"/>
                  </a:lnTo>
                  <a:lnTo>
                    <a:pt x="35498" y="1151"/>
                  </a:lnTo>
                  <a:lnTo>
                    <a:pt x="34649" y="906"/>
                  </a:lnTo>
                  <a:lnTo>
                    <a:pt x="34064" y="755"/>
                  </a:lnTo>
                  <a:lnTo>
                    <a:pt x="33479" y="623"/>
                  </a:lnTo>
                  <a:lnTo>
                    <a:pt x="32895" y="491"/>
                  </a:lnTo>
                  <a:lnTo>
                    <a:pt x="32310" y="397"/>
                  </a:lnTo>
                  <a:lnTo>
                    <a:pt x="31706" y="283"/>
                  </a:lnTo>
                  <a:lnTo>
                    <a:pt x="31122" y="208"/>
                  </a:lnTo>
                  <a:lnTo>
                    <a:pt x="30518" y="133"/>
                  </a:lnTo>
                  <a:lnTo>
                    <a:pt x="29915" y="76"/>
                  </a:lnTo>
                  <a:lnTo>
                    <a:pt x="29330" y="38"/>
                  </a:lnTo>
                  <a:lnTo>
                    <a:pt x="28726" y="19"/>
                  </a:lnTo>
                  <a:lnTo>
                    <a:pt x="28123" y="1"/>
                  </a:lnTo>
                  <a:close/>
                  <a:moveTo>
                    <a:pt x="8356" y="8356"/>
                  </a:moveTo>
                  <a:lnTo>
                    <a:pt x="7922" y="8771"/>
                  </a:lnTo>
                  <a:lnTo>
                    <a:pt x="7526" y="9186"/>
                  </a:lnTo>
                  <a:lnTo>
                    <a:pt x="7111" y="9620"/>
                  </a:lnTo>
                  <a:lnTo>
                    <a:pt x="6715" y="10054"/>
                  </a:lnTo>
                  <a:lnTo>
                    <a:pt x="6338" y="10487"/>
                  </a:lnTo>
                  <a:lnTo>
                    <a:pt x="5961" y="10959"/>
                  </a:lnTo>
                  <a:lnTo>
                    <a:pt x="5602" y="11412"/>
                  </a:lnTo>
                  <a:lnTo>
                    <a:pt x="5263" y="11883"/>
                  </a:lnTo>
                  <a:lnTo>
                    <a:pt x="4904" y="12374"/>
                  </a:lnTo>
                  <a:lnTo>
                    <a:pt x="4584" y="12864"/>
                  </a:lnTo>
                  <a:lnTo>
                    <a:pt x="4263" y="13354"/>
                  </a:lnTo>
                  <a:lnTo>
                    <a:pt x="3943" y="13864"/>
                  </a:lnTo>
                  <a:lnTo>
                    <a:pt x="3641" y="14373"/>
                  </a:lnTo>
                  <a:lnTo>
                    <a:pt x="3358" y="14882"/>
                  </a:lnTo>
                  <a:lnTo>
                    <a:pt x="3075" y="15410"/>
                  </a:lnTo>
                  <a:lnTo>
                    <a:pt x="2792" y="15938"/>
                  </a:lnTo>
                  <a:lnTo>
                    <a:pt x="2528" y="16467"/>
                  </a:lnTo>
                  <a:lnTo>
                    <a:pt x="2283" y="17014"/>
                  </a:lnTo>
                  <a:lnTo>
                    <a:pt x="2056" y="17560"/>
                  </a:lnTo>
                  <a:lnTo>
                    <a:pt x="1830" y="18126"/>
                  </a:lnTo>
                  <a:lnTo>
                    <a:pt x="1623" y="18692"/>
                  </a:lnTo>
                  <a:lnTo>
                    <a:pt x="1415" y="19258"/>
                  </a:lnTo>
                  <a:lnTo>
                    <a:pt x="1227" y="19824"/>
                  </a:lnTo>
                  <a:lnTo>
                    <a:pt x="1057" y="20390"/>
                  </a:lnTo>
                  <a:lnTo>
                    <a:pt x="887" y="20974"/>
                  </a:lnTo>
                  <a:lnTo>
                    <a:pt x="755" y="21559"/>
                  </a:lnTo>
                  <a:lnTo>
                    <a:pt x="491" y="22729"/>
                  </a:lnTo>
                  <a:lnTo>
                    <a:pt x="283" y="23917"/>
                  </a:lnTo>
                  <a:lnTo>
                    <a:pt x="208" y="24520"/>
                  </a:lnTo>
                  <a:lnTo>
                    <a:pt x="133" y="25124"/>
                  </a:lnTo>
                  <a:lnTo>
                    <a:pt x="76" y="25727"/>
                  </a:lnTo>
                  <a:lnTo>
                    <a:pt x="38" y="26312"/>
                  </a:lnTo>
                  <a:lnTo>
                    <a:pt x="1" y="26916"/>
                  </a:lnTo>
                  <a:lnTo>
                    <a:pt x="1" y="27519"/>
                  </a:lnTo>
                  <a:lnTo>
                    <a:pt x="1" y="28123"/>
                  </a:lnTo>
                  <a:lnTo>
                    <a:pt x="1" y="28726"/>
                  </a:lnTo>
                  <a:lnTo>
                    <a:pt x="38" y="29330"/>
                  </a:lnTo>
                  <a:lnTo>
                    <a:pt x="76" y="29934"/>
                  </a:lnTo>
                  <a:lnTo>
                    <a:pt x="133" y="30537"/>
                  </a:lnTo>
                  <a:lnTo>
                    <a:pt x="208" y="31122"/>
                  </a:lnTo>
                  <a:lnTo>
                    <a:pt x="283" y="31725"/>
                  </a:lnTo>
                  <a:lnTo>
                    <a:pt x="378" y="32310"/>
                  </a:lnTo>
                  <a:lnTo>
                    <a:pt x="491" y="32914"/>
                  </a:lnTo>
                  <a:lnTo>
                    <a:pt x="604" y="33498"/>
                  </a:lnTo>
                  <a:lnTo>
                    <a:pt x="755" y="34083"/>
                  </a:lnTo>
                  <a:lnTo>
                    <a:pt x="887" y="34649"/>
                  </a:lnTo>
                  <a:lnTo>
                    <a:pt x="1132" y="35498"/>
                  </a:lnTo>
                  <a:lnTo>
                    <a:pt x="1415" y="36328"/>
                  </a:lnTo>
                  <a:lnTo>
                    <a:pt x="1717" y="37157"/>
                  </a:lnTo>
                  <a:lnTo>
                    <a:pt x="2038" y="37969"/>
                  </a:lnTo>
                  <a:lnTo>
                    <a:pt x="2396" y="38780"/>
                  </a:lnTo>
                  <a:lnTo>
                    <a:pt x="2792" y="39553"/>
                  </a:lnTo>
                  <a:lnTo>
                    <a:pt x="3207" y="40326"/>
                  </a:lnTo>
                  <a:lnTo>
                    <a:pt x="3660" y="41062"/>
                  </a:lnTo>
                  <a:lnTo>
                    <a:pt x="3697" y="41137"/>
                  </a:lnTo>
                  <a:lnTo>
                    <a:pt x="3754" y="41175"/>
                  </a:lnTo>
                  <a:lnTo>
                    <a:pt x="3829" y="41213"/>
                  </a:lnTo>
                  <a:lnTo>
                    <a:pt x="3886" y="41250"/>
                  </a:lnTo>
                  <a:lnTo>
                    <a:pt x="4018" y="41250"/>
                  </a:lnTo>
                  <a:lnTo>
                    <a:pt x="4150" y="41213"/>
                  </a:lnTo>
                  <a:lnTo>
                    <a:pt x="4263" y="41137"/>
                  </a:lnTo>
                  <a:lnTo>
                    <a:pt x="4301" y="41099"/>
                  </a:lnTo>
                  <a:lnTo>
                    <a:pt x="4339" y="41024"/>
                  </a:lnTo>
                  <a:lnTo>
                    <a:pt x="4376" y="40967"/>
                  </a:lnTo>
                  <a:lnTo>
                    <a:pt x="4376" y="40892"/>
                  </a:lnTo>
                  <a:lnTo>
                    <a:pt x="4376" y="40817"/>
                  </a:lnTo>
                  <a:lnTo>
                    <a:pt x="4357" y="40741"/>
                  </a:lnTo>
                  <a:lnTo>
                    <a:pt x="4131" y="39930"/>
                  </a:lnTo>
                  <a:lnTo>
                    <a:pt x="3905" y="39119"/>
                  </a:lnTo>
                  <a:lnTo>
                    <a:pt x="3716" y="38308"/>
                  </a:lnTo>
                  <a:lnTo>
                    <a:pt x="3528" y="37497"/>
                  </a:lnTo>
                  <a:lnTo>
                    <a:pt x="3358" y="36686"/>
                  </a:lnTo>
                  <a:lnTo>
                    <a:pt x="3207" y="35875"/>
                  </a:lnTo>
                  <a:lnTo>
                    <a:pt x="3075" y="35045"/>
                  </a:lnTo>
                  <a:lnTo>
                    <a:pt x="2962" y="34234"/>
                  </a:lnTo>
                  <a:lnTo>
                    <a:pt x="2830" y="33121"/>
                  </a:lnTo>
                  <a:lnTo>
                    <a:pt x="2735" y="32027"/>
                  </a:lnTo>
                  <a:lnTo>
                    <a:pt x="2660" y="30914"/>
                  </a:lnTo>
                  <a:lnTo>
                    <a:pt x="2622" y="29802"/>
                  </a:lnTo>
                  <a:lnTo>
                    <a:pt x="2622" y="28708"/>
                  </a:lnTo>
                  <a:lnTo>
                    <a:pt x="2641" y="27595"/>
                  </a:lnTo>
                  <a:lnTo>
                    <a:pt x="2717" y="26501"/>
                  </a:lnTo>
                  <a:lnTo>
                    <a:pt x="2811" y="25388"/>
                  </a:lnTo>
                  <a:lnTo>
                    <a:pt x="2943" y="24294"/>
                  </a:lnTo>
                  <a:lnTo>
                    <a:pt x="3113" y="23200"/>
                  </a:lnTo>
                  <a:lnTo>
                    <a:pt x="3301" y="22125"/>
                  </a:lnTo>
                  <a:lnTo>
                    <a:pt x="3528" y="21031"/>
                  </a:lnTo>
                  <a:lnTo>
                    <a:pt x="3660" y="20503"/>
                  </a:lnTo>
                  <a:lnTo>
                    <a:pt x="3792" y="19956"/>
                  </a:lnTo>
                  <a:lnTo>
                    <a:pt x="3943" y="19428"/>
                  </a:lnTo>
                  <a:lnTo>
                    <a:pt x="4075" y="18881"/>
                  </a:lnTo>
                  <a:lnTo>
                    <a:pt x="4414" y="17825"/>
                  </a:lnTo>
                  <a:lnTo>
                    <a:pt x="4565" y="17278"/>
                  </a:lnTo>
                  <a:lnTo>
                    <a:pt x="4754" y="16749"/>
                  </a:lnTo>
                  <a:lnTo>
                    <a:pt x="5131" y="15693"/>
                  </a:lnTo>
                  <a:lnTo>
                    <a:pt x="5527" y="14637"/>
                  </a:lnTo>
                  <a:lnTo>
                    <a:pt x="5961" y="13600"/>
                  </a:lnTo>
                  <a:lnTo>
                    <a:pt x="6395" y="12543"/>
                  </a:lnTo>
                  <a:lnTo>
                    <a:pt x="6866" y="11506"/>
                  </a:lnTo>
                  <a:lnTo>
                    <a:pt x="7356" y="10469"/>
                  </a:lnTo>
                  <a:lnTo>
                    <a:pt x="8356" y="8356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21" name="Google Shape;4821;p30"/>
            <p:cNvSpPr/>
            <p:nvPr/>
          </p:nvSpPr>
          <p:spPr>
            <a:xfrm>
              <a:off x="342800" y="361225"/>
              <a:ext cx="738925" cy="738925"/>
            </a:xfrm>
            <a:custGeom>
              <a:avLst/>
              <a:gdLst/>
              <a:ahLst/>
              <a:cxnLst/>
              <a:rect l="l" t="t" r="r" b="b"/>
              <a:pathLst>
                <a:path w="29557" h="29557" extrusionOk="0">
                  <a:moveTo>
                    <a:pt x="12713" y="1"/>
                  </a:moveTo>
                  <a:lnTo>
                    <a:pt x="12223" y="19"/>
                  </a:lnTo>
                  <a:lnTo>
                    <a:pt x="11732" y="38"/>
                  </a:lnTo>
                  <a:lnTo>
                    <a:pt x="11223" y="76"/>
                  </a:lnTo>
                  <a:lnTo>
                    <a:pt x="10733" y="133"/>
                  </a:lnTo>
                  <a:lnTo>
                    <a:pt x="10242" y="208"/>
                  </a:lnTo>
                  <a:lnTo>
                    <a:pt x="9771" y="284"/>
                  </a:lnTo>
                  <a:lnTo>
                    <a:pt x="9281" y="378"/>
                  </a:lnTo>
                  <a:lnTo>
                    <a:pt x="8790" y="491"/>
                  </a:lnTo>
                  <a:lnTo>
                    <a:pt x="8319" y="604"/>
                  </a:lnTo>
                  <a:lnTo>
                    <a:pt x="7847" y="736"/>
                  </a:lnTo>
                  <a:lnTo>
                    <a:pt x="7394" y="887"/>
                  </a:lnTo>
                  <a:lnTo>
                    <a:pt x="6923" y="1057"/>
                  </a:lnTo>
                  <a:lnTo>
                    <a:pt x="6470" y="1227"/>
                  </a:lnTo>
                  <a:lnTo>
                    <a:pt x="6017" y="1415"/>
                  </a:lnTo>
                  <a:lnTo>
                    <a:pt x="5584" y="1604"/>
                  </a:lnTo>
                  <a:lnTo>
                    <a:pt x="5150" y="1830"/>
                  </a:lnTo>
                  <a:lnTo>
                    <a:pt x="4716" y="2038"/>
                  </a:lnTo>
                  <a:lnTo>
                    <a:pt x="4301" y="2283"/>
                  </a:lnTo>
                  <a:lnTo>
                    <a:pt x="3886" y="2528"/>
                  </a:lnTo>
                  <a:lnTo>
                    <a:pt x="3471" y="2792"/>
                  </a:lnTo>
                  <a:lnTo>
                    <a:pt x="3075" y="3056"/>
                  </a:lnTo>
                  <a:lnTo>
                    <a:pt x="3075" y="3075"/>
                  </a:lnTo>
                  <a:lnTo>
                    <a:pt x="4018" y="2905"/>
                  </a:lnTo>
                  <a:lnTo>
                    <a:pt x="4961" y="2754"/>
                  </a:lnTo>
                  <a:lnTo>
                    <a:pt x="5885" y="2622"/>
                  </a:lnTo>
                  <a:lnTo>
                    <a:pt x="6791" y="2509"/>
                  </a:lnTo>
                  <a:lnTo>
                    <a:pt x="7696" y="2415"/>
                  </a:lnTo>
                  <a:lnTo>
                    <a:pt x="8601" y="2358"/>
                  </a:lnTo>
                  <a:lnTo>
                    <a:pt x="9507" y="2321"/>
                  </a:lnTo>
                  <a:lnTo>
                    <a:pt x="10412" y="2321"/>
                  </a:lnTo>
                  <a:lnTo>
                    <a:pt x="11299" y="2339"/>
                  </a:lnTo>
                  <a:lnTo>
                    <a:pt x="12185" y="2396"/>
                  </a:lnTo>
                  <a:lnTo>
                    <a:pt x="13072" y="2471"/>
                  </a:lnTo>
                  <a:lnTo>
                    <a:pt x="13958" y="2566"/>
                  </a:lnTo>
                  <a:lnTo>
                    <a:pt x="14845" y="2698"/>
                  </a:lnTo>
                  <a:lnTo>
                    <a:pt x="15712" y="2868"/>
                  </a:lnTo>
                  <a:lnTo>
                    <a:pt x="16580" y="3056"/>
                  </a:lnTo>
                  <a:lnTo>
                    <a:pt x="17429" y="3264"/>
                  </a:lnTo>
                  <a:lnTo>
                    <a:pt x="18296" y="3490"/>
                  </a:lnTo>
                  <a:lnTo>
                    <a:pt x="19145" y="3754"/>
                  </a:lnTo>
                  <a:lnTo>
                    <a:pt x="19994" y="4037"/>
                  </a:lnTo>
                  <a:lnTo>
                    <a:pt x="20843" y="4339"/>
                  </a:lnTo>
                  <a:lnTo>
                    <a:pt x="21672" y="4678"/>
                  </a:lnTo>
                  <a:lnTo>
                    <a:pt x="22502" y="5018"/>
                  </a:lnTo>
                  <a:lnTo>
                    <a:pt x="23332" y="5376"/>
                  </a:lnTo>
                  <a:lnTo>
                    <a:pt x="24162" y="5772"/>
                  </a:lnTo>
                  <a:lnTo>
                    <a:pt x="25369" y="6357"/>
                  </a:lnTo>
                  <a:lnTo>
                    <a:pt x="26576" y="6979"/>
                  </a:lnTo>
                  <a:lnTo>
                    <a:pt x="27765" y="7639"/>
                  </a:lnTo>
                  <a:lnTo>
                    <a:pt x="28953" y="8318"/>
                  </a:lnTo>
                  <a:lnTo>
                    <a:pt x="29028" y="8356"/>
                  </a:lnTo>
                  <a:lnTo>
                    <a:pt x="29104" y="8375"/>
                  </a:lnTo>
                  <a:lnTo>
                    <a:pt x="29179" y="8394"/>
                  </a:lnTo>
                  <a:lnTo>
                    <a:pt x="29236" y="8375"/>
                  </a:lnTo>
                  <a:lnTo>
                    <a:pt x="29311" y="8356"/>
                  </a:lnTo>
                  <a:lnTo>
                    <a:pt x="29368" y="8318"/>
                  </a:lnTo>
                  <a:lnTo>
                    <a:pt x="29462" y="8243"/>
                  </a:lnTo>
                  <a:lnTo>
                    <a:pt x="29538" y="8130"/>
                  </a:lnTo>
                  <a:lnTo>
                    <a:pt x="29556" y="8073"/>
                  </a:lnTo>
                  <a:lnTo>
                    <a:pt x="29556" y="7998"/>
                  </a:lnTo>
                  <a:lnTo>
                    <a:pt x="29556" y="7941"/>
                  </a:lnTo>
                  <a:lnTo>
                    <a:pt x="29538" y="7866"/>
                  </a:lnTo>
                  <a:lnTo>
                    <a:pt x="29500" y="7790"/>
                  </a:lnTo>
                  <a:lnTo>
                    <a:pt x="29462" y="7734"/>
                  </a:lnTo>
                  <a:lnTo>
                    <a:pt x="28991" y="7206"/>
                  </a:lnTo>
                  <a:lnTo>
                    <a:pt x="28500" y="6678"/>
                  </a:lnTo>
                  <a:lnTo>
                    <a:pt x="27991" y="6187"/>
                  </a:lnTo>
                  <a:lnTo>
                    <a:pt x="27463" y="5697"/>
                  </a:lnTo>
                  <a:lnTo>
                    <a:pt x="26935" y="5244"/>
                  </a:lnTo>
                  <a:lnTo>
                    <a:pt x="26369" y="4791"/>
                  </a:lnTo>
                  <a:lnTo>
                    <a:pt x="25803" y="4358"/>
                  </a:lnTo>
                  <a:lnTo>
                    <a:pt x="25218" y="3943"/>
                  </a:lnTo>
                  <a:lnTo>
                    <a:pt x="24407" y="3396"/>
                  </a:lnTo>
                  <a:lnTo>
                    <a:pt x="23559" y="2905"/>
                  </a:lnTo>
                  <a:lnTo>
                    <a:pt x="22710" y="2434"/>
                  </a:lnTo>
                  <a:lnTo>
                    <a:pt x="21823" y="2000"/>
                  </a:lnTo>
                  <a:lnTo>
                    <a:pt x="20918" y="1604"/>
                  </a:lnTo>
                  <a:lnTo>
                    <a:pt x="20013" y="1245"/>
                  </a:lnTo>
                  <a:lnTo>
                    <a:pt x="19541" y="1076"/>
                  </a:lnTo>
                  <a:lnTo>
                    <a:pt x="19070" y="925"/>
                  </a:lnTo>
                  <a:lnTo>
                    <a:pt x="18598" y="793"/>
                  </a:lnTo>
                  <a:lnTo>
                    <a:pt x="18108" y="661"/>
                  </a:lnTo>
                  <a:lnTo>
                    <a:pt x="17636" y="529"/>
                  </a:lnTo>
                  <a:lnTo>
                    <a:pt x="17146" y="434"/>
                  </a:lnTo>
                  <a:lnTo>
                    <a:pt x="16674" y="321"/>
                  </a:lnTo>
                  <a:lnTo>
                    <a:pt x="16184" y="246"/>
                  </a:lnTo>
                  <a:lnTo>
                    <a:pt x="15693" y="170"/>
                  </a:lnTo>
                  <a:lnTo>
                    <a:pt x="15184" y="114"/>
                  </a:lnTo>
                  <a:lnTo>
                    <a:pt x="14694" y="57"/>
                  </a:lnTo>
                  <a:lnTo>
                    <a:pt x="14203" y="19"/>
                  </a:lnTo>
                  <a:lnTo>
                    <a:pt x="13713" y="1"/>
                  </a:lnTo>
                  <a:close/>
                  <a:moveTo>
                    <a:pt x="3075" y="3075"/>
                  </a:moveTo>
                  <a:lnTo>
                    <a:pt x="2792" y="3471"/>
                  </a:lnTo>
                  <a:lnTo>
                    <a:pt x="2547" y="3867"/>
                  </a:lnTo>
                  <a:lnTo>
                    <a:pt x="2283" y="4282"/>
                  </a:lnTo>
                  <a:lnTo>
                    <a:pt x="2057" y="4697"/>
                  </a:lnTo>
                  <a:lnTo>
                    <a:pt x="1830" y="5131"/>
                  </a:lnTo>
                  <a:lnTo>
                    <a:pt x="1623" y="5565"/>
                  </a:lnTo>
                  <a:lnTo>
                    <a:pt x="1415" y="6017"/>
                  </a:lnTo>
                  <a:lnTo>
                    <a:pt x="1227" y="6451"/>
                  </a:lnTo>
                  <a:lnTo>
                    <a:pt x="1057" y="6923"/>
                  </a:lnTo>
                  <a:lnTo>
                    <a:pt x="906" y="7375"/>
                  </a:lnTo>
                  <a:lnTo>
                    <a:pt x="755" y="7847"/>
                  </a:lnTo>
                  <a:lnTo>
                    <a:pt x="623" y="8318"/>
                  </a:lnTo>
                  <a:lnTo>
                    <a:pt x="491" y="8790"/>
                  </a:lnTo>
                  <a:lnTo>
                    <a:pt x="397" y="9262"/>
                  </a:lnTo>
                  <a:lnTo>
                    <a:pt x="302" y="9752"/>
                  </a:lnTo>
                  <a:lnTo>
                    <a:pt x="208" y="10242"/>
                  </a:lnTo>
                  <a:lnTo>
                    <a:pt x="152" y="10733"/>
                  </a:lnTo>
                  <a:lnTo>
                    <a:pt x="95" y="11223"/>
                  </a:lnTo>
                  <a:lnTo>
                    <a:pt x="57" y="11714"/>
                  </a:lnTo>
                  <a:lnTo>
                    <a:pt x="20" y="12204"/>
                  </a:lnTo>
                  <a:lnTo>
                    <a:pt x="1" y="12694"/>
                  </a:lnTo>
                  <a:lnTo>
                    <a:pt x="1" y="13204"/>
                  </a:lnTo>
                  <a:lnTo>
                    <a:pt x="20" y="13694"/>
                  </a:lnTo>
                  <a:lnTo>
                    <a:pt x="38" y="14184"/>
                  </a:lnTo>
                  <a:lnTo>
                    <a:pt x="76" y="14694"/>
                  </a:lnTo>
                  <a:lnTo>
                    <a:pt x="114" y="15184"/>
                  </a:lnTo>
                  <a:lnTo>
                    <a:pt x="189" y="15674"/>
                  </a:lnTo>
                  <a:lnTo>
                    <a:pt x="265" y="16165"/>
                  </a:lnTo>
                  <a:lnTo>
                    <a:pt x="340" y="16655"/>
                  </a:lnTo>
                  <a:lnTo>
                    <a:pt x="435" y="17146"/>
                  </a:lnTo>
                  <a:lnTo>
                    <a:pt x="548" y="17617"/>
                  </a:lnTo>
                  <a:lnTo>
                    <a:pt x="661" y="18108"/>
                  </a:lnTo>
                  <a:lnTo>
                    <a:pt x="793" y="18579"/>
                  </a:lnTo>
                  <a:lnTo>
                    <a:pt x="944" y="19051"/>
                  </a:lnTo>
                  <a:lnTo>
                    <a:pt x="1095" y="19522"/>
                  </a:lnTo>
                  <a:lnTo>
                    <a:pt x="1246" y="19994"/>
                  </a:lnTo>
                  <a:lnTo>
                    <a:pt x="1604" y="20918"/>
                  </a:lnTo>
                  <a:lnTo>
                    <a:pt x="2000" y="21823"/>
                  </a:lnTo>
                  <a:lnTo>
                    <a:pt x="2434" y="22691"/>
                  </a:lnTo>
                  <a:lnTo>
                    <a:pt x="2905" y="23558"/>
                  </a:lnTo>
                  <a:lnTo>
                    <a:pt x="3415" y="24388"/>
                  </a:lnTo>
                  <a:lnTo>
                    <a:pt x="3943" y="25218"/>
                  </a:lnTo>
                  <a:lnTo>
                    <a:pt x="4358" y="25784"/>
                  </a:lnTo>
                  <a:lnTo>
                    <a:pt x="4792" y="26369"/>
                  </a:lnTo>
                  <a:lnTo>
                    <a:pt x="5244" y="26916"/>
                  </a:lnTo>
                  <a:lnTo>
                    <a:pt x="5716" y="27463"/>
                  </a:lnTo>
                  <a:lnTo>
                    <a:pt x="6187" y="27991"/>
                  </a:lnTo>
                  <a:lnTo>
                    <a:pt x="6696" y="28500"/>
                  </a:lnTo>
                  <a:lnTo>
                    <a:pt x="7206" y="28991"/>
                  </a:lnTo>
                  <a:lnTo>
                    <a:pt x="7753" y="29443"/>
                  </a:lnTo>
                  <a:lnTo>
                    <a:pt x="7809" y="29500"/>
                  </a:lnTo>
                  <a:lnTo>
                    <a:pt x="7885" y="29538"/>
                  </a:lnTo>
                  <a:lnTo>
                    <a:pt x="7941" y="29538"/>
                  </a:lnTo>
                  <a:lnTo>
                    <a:pt x="8017" y="29556"/>
                  </a:lnTo>
                  <a:lnTo>
                    <a:pt x="8073" y="29538"/>
                  </a:lnTo>
                  <a:lnTo>
                    <a:pt x="8149" y="29519"/>
                  </a:lnTo>
                  <a:lnTo>
                    <a:pt x="8243" y="29443"/>
                  </a:lnTo>
                  <a:lnTo>
                    <a:pt x="8337" y="29349"/>
                  </a:lnTo>
                  <a:lnTo>
                    <a:pt x="8375" y="29292"/>
                  </a:lnTo>
                  <a:lnTo>
                    <a:pt x="8394" y="29236"/>
                  </a:lnTo>
                  <a:lnTo>
                    <a:pt x="8394" y="29160"/>
                  </a:lnTo>
                  <a:lnTo>
                    <a:pt x="8394" y="29085"/>
                  </a:lnTo>
                  <a:lnTo>
                    <a:pt x="8375" y="29028"/>
                  </a:lnTo>
                  <a:lnTo>
                    <a:pt x="8337" y="28953"/>
                  </a:lnTo>
                  <a:lnTo>
                    <a:pt x="7658" y="27765"/>
                  </a:lnTo>
                  <a:lnTo>
                    <a:pt x="6998" y="26557"/>
                  </a:lnTo>
                  <a:lnTo>
                    <a:pt x="6376" y="25350"/>
                  </a:lnTo>
                  <a:lnTo>
                    <a:pt x="5772" y="24143"/>
                  </a:lnTo>
                  <a:lnTo>
                    <a:pt x="5395" y="23332"/>
                  </a:lnTo>
                  <a:lnTo>
                    <a:pt x="5037" y="22502"/>
                  </a:lnTo>
                  <a:lnTo>
                    <a:pt x="4678" y="21653"/>
                  </a:lnTo>
                  <a:lnTo>
                    <a:pt x="4358" y="20824"/>
                  </a:lnTo>
                  <a:lnTo>
                    <a:pt x="4056" y="19975"/>
                  </a:lnTo>
                  <a:lnTo>
                    <a:pt x="3773" y="19126"/>
                  </a:lnTo>
                  <a:lnTo>
                    <a:pt x="3509" y="18277"/>
                  </a:lnTo>
                  <a:lnTo>
                    <a:pt x="3283" y="17429"/>
                  </a:lnTo>
                  <a:lnTo>
                    <a:pt x="3056" y="16561"/>
                  </a:lnTo>
                  <a:lnTo>
                    <a:pt x="2868" y="15693"/>
                  </a:lnTo>
                  <a:lnTo>
                    <a:pt x="2717" y="14826"/>
                  </a:lnTo>
                  <a:lnTo>
                    <a:pt x="2585" y="13958"/>
                  </a:lnTo>
                  <a:lnTo>
                    <a:pt x="2472" y="13072"/>
                  </a:lnTo>
                  <a:lnTo>
                    <a:pt x="2396" y="12185"/>
                  </a:lnTo>
                  <a:lnTo>
                    <a:pt x="2358" y="11299"/>
                  </a:lnTo>
                  <a:lnTo>
                    <a:pt x="2321" y="10393"/>
                  </a:lnTo>
                  <a:lnTo>
                    <a:pt x="2340" y="9507"/>
                  </a:lnTo>
                  <a:lnTo>
                    <a:pt x="2377" y="8601"/>
                  </a:lnTo>
                  <a:lnTo>
                    <a:pt x="2434" y="7696"/>
                  </a:lnTo>
                  <a:lnTo>
                    <a:pt x="2528" y="6791"/>
                  </a:lnTo>
                  <a:lnTo>
                    <a:pt x="2641" y="5866"/>
                  </a:lnTo>
                  <a:lnTo>
                    <a:pt x="2773" y="4942"/>
                  </a:lnTo>
                  <a:lnTo>
                    <a:pt x="2924" y="4018"/>
                  </a:lnTo>
                  <a:lnTo>
                    <a:pt x="3075" y="3075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22" name="Google Shape;4822;p30"/>
            <p:cNvSpPr/>
            <p:nvPr/>
          </p:nvSpPr>
          <p:spPr>
            <a:xfrm>
              <a:off x="467750" y="485250"/>
              <a:ext cx="504575" cy="478150"/>
            </a:xfrm>
            <a:custGeom>
              <a:avLst/>
              <a:gdLst/>
              <a:ahLst/>
              <a:cxnLst/>
              <a:rect l="l" t="t" r="r" b="b"/>
              <a:pathLst>
                <a:path w="20183" h="19126" extrusionOk="0">
                  <a:moveTo>
                    <a:pt x="491" y="0"/>
                  </a:moveTo>
                  <a:lnTo>
                    <a:pt x="1" y="19"/>
                  </a:lnTo>
                  <a:lnTo>
                    <a:pt x="1755" y="792"/>
                  </a:lnTo>
                  <a:lnTo>
                    <a:pt x="2623" y="1188"/>
                  </a:lnTo>
                  <a:lnTo>
                    <a:pt x="3471" y="1585"/>
                  </a:lnTo>
                  <a:lnTo>
                    <a:pt x="4301" y="1999"/>
                  </a:lnTo>
                  <a:lnTo>
                    <a:pt x="5112" y="2433"/>
                  </a:lnTo>
                  <a:lnTo>
                    <a:pt x="5923" y="2886"/>
                  </a:lnTo>
                  <a:lnTo>
                    <a:pt x="6697" y="3376"/>
                  </a:lnTo>
                  <a:lnTo>
                    <a:pt x="7451" y="3867"/>
                  </a:lnTo>
                  <a:lnTo>
                    <a:pt x="8206" y="4376"/>
                  </a:lnTo>
                  <a:lnTo>
                    <a:pt x="8941" y="4923"/>
                  </a:lnTo>
                  <a:lnTo>
                    <a:pt x="9639" y="5470"/>
                  </a:lnTo>
                  <a:lnTo>
                    <a:pt x="10337" y="6055"/>
                  </a:lnTo>
                  <a:lnTo>
                    <a:pt x="10997" y="6639"/>
                  </a:lnTo>
                  <a:lnTo>
                    <a:pt x="11657" y="7262"/>
                  </a:lnTo>
                  <a:lnTo>
                    <a:pt x="12299" y="7903"/>
                  </a:lnTo>
                  <a:lnTo>
                    <a:pt x="12902" y="8563"/>
                  </a:lnTo>
                  <a:lnTo>
                    <a:pt x="13506" y="9223"/>
                  </a:lnTo>
                  <a:lnTo>
                    <a:pt x="14072" y="9921"/>
                  </a:lnTo>
                  <a:lnTo>
                    <a:pt x="14637" y="10638"/>
                  </a:lnTo>
                  <a:lnTo>
                    <a:pt x="15184" y="11355"/>
                  </a:lnTo>
                  <a:lnTo>
                    <a:pt x="15712" y="12090"/>
                  </a:lnTo>
                  <a:lnTo>
                    <a:pt x="16222" y="12845"/>
                  </a:lnTo>
                  <a:lnTo>
                    <a:pt x="16731" y="13618"/>
                  </a:lnTo>
                  <a:lnTo>
                    <a:pt x="17127" y="14259"/>
                  </a:lnTo>
                  <a:lnTo>
                    <a:pt x="17504" y="14901"/>
                  </a:lnTo>
                  <a:lnTo>
                    <a:pt x="17882" y="15561"/>
                  </a:lnTo>
                  <a:lnTo>
                    <a:pt x="18240" y="16221"/>
                  </a:lnTo>
                  <a:lnTo>
                    <a:pt x="18957" y="17560"/>
                  </a:lnTo>
                  <a:lnTo>
                    <a:pt x="19617" y="18956"/>
                  </a:lnTo>
                  <a:lnTo>
                    <a:pt x="19692" y="19031"/>
                  </a:lnTo>
                  <a:lnTo>
                    <a:pt x="19768" y="19088"/>
                  </a:lnTo>
                  <a:lnTo>
                    <a:pt x="19862" y="19126"/>
                  </a:lnTo>
                  <a:lnTo>
                    <a:pt x="19975" y="19107"/>
                  </a:lnTo>
                  <a:lnTo>
                    <a:pt x="20051" y="19069"/>
                  </a:lnTo>
                  <a:lnTo>
                    <a:pt x="20126" y="19012"/>
                  </a:lnTo>
                  <a:lnTo>
                    <a:pt x="20183" y="18918"/>
                  </a:lnTo>
                  <a:lnTo>
                    <a:pt x="20183" y="18805"/>
                  </a:lnTo>
                  <a:lnTo>
                    <a:pt x="20107" y="18013"/>
                  </a:lnTo>
                  <a:lnTo>
                    <a:pt x="19975" y="17239"/>
                  </a:lnTo>
                  <a:lnTo>
                    <a:pt x="19824" y="16447"/>
                  </a:lnTo>
                  <a:lnTo>
                    <a:pt x="19636" y="15674"/>
                  </a:lnTo>
                  <a:lnTo>
                    <a:pt x="19409" y="14901"/>
                  </a:lnTo>
                  <a:lnTo>
                    <a:pt x="19164" y="14146"/>
                  </a:lnTo>
                  <a:lnTo>
                    <a:pt x="18900" y="13392"/>
                  </a:lnTo>
                  <a:lnTo>
                    <a:pt x="18598" y="12656"/>
                  </a:lnTo>
                  <a:lnTo>
                    <a:pt x="18183" y="11751"/>
                  </a:lnTo>
                  <a:lnTo>
                    <a:pt x="17731" y="10864"/>
                  </a:lnTo>
                  <a:lnTo>
                    <a:pt x="17240" y="9997"/>
                  </a:lnTo>
                  <a:lnTo>
                    <a:pt x="16712" y="9148"/>
                  </a:lnTo>
                  <a:lnTo>
                    <a:pt x="16146" y="8337"/>
                  </a:lnTo>
                  <a:lnTo>
                    <a:pt x="15543" y="7545"/>
                  </a:lnTo>
                  <a:lnTo>
                    <a:pt x="15222" y="7149"/>
                  </a:lnTo>
                  <a:lnTo>
                    <a:pt x="14901" y="6771"/>
                  </a:lnTo>
                  <a:lnTo>
                    <a:pt x="14562" y="6394"/>
                  </a:lnTo>
                  <a:lnTo>
                    <a:pt x="14222" y="6017"/>
                  </a:lnTo>
                  <a:lnTo>
                    <a:pt x="13506" y="5319"/>
                  </a:lnTo>
                  <a:lnTo>
                    <a:pt x="12751" y="4659"/>
                  </a:lnTo>
                  <a:lnTo>
                    <a:pt x="12374" y="4338"/>
                  </a:lnTo>
                  <a:lnTo>
                    <a:pt x="11978" y="4018"/>
                  </a:lnTo>
                  <a:lnTo>
                    <a:pt x="11582" y="3716"/>
                  </a:lnTo>
                  <a:lnTo>
                    <a:pt x="11167" y="3414"/>
                  </a:lnTo>
                  <a:lnTo>
                    <a:pt x="10752" y="3150"/>
                  </a:lnTo>
                  <a:lnTo>
                    <a:pt x="10337" y="2867"/>
                  </a:lnTo>
                  <a:lnTo>
                    <a:pt x="9903" y="2622"/>
                  </a:lnTo>
                  <a:lnTo>
                    <a:pt x="9469" y="2377"/>
                  </a:lnTo>
                  <a:lnTo>
                    <a:pt x="9017" y="2131"/>
                  </a:lnTo>
                  <a:lnTo>
                    <a:pt x="8583" y="1905"/>
                  </a:lnTo>
                  <a:lnTo>
                    <a:pt x="8130" y="1698"/>
                  </a:lnTo>
                  <a:lnTo>
                    <a:pt x="7678" y="1490"/>
                  </a:lnTo>
                  <a:lnTo>
                    <a:pt x="7206" y="1302"/>
                  </a:lnTo>
                  <a:lnTo>
                    <a:pt x="6753" y="1132"/>
                  </a:lnTo>
                  <a:lnTo>
                    <a:pt x="6282" y="962"/>
                  </a:lnTo>
                  <a:lnTo>
                    <a:pt x="5810" y="811"/>
                  </a:lnTo>
                  <a:lnTo>
                    <a:pt x="5320" y="679"/>
                  </a:lnTo>
                  <a:lnTo>
                    <a:pt x="4848" y="547"/>
                  </a:lnTo>
                  <a:lnTo>
                    <a:pt x="4377" y="434"/>
                  </a:lnTo>
                  <a:lnTo>
                    <a:pt x="3886" y="340"/>
                  </a:lnTo>
                  <a:lnTo>
                    <a:pt x="3415" y="245"/>
                  </a:lnTo>
                  <a:lnTo>
                    <a:pt x="2924" y="170"/>
                  </a:lnTo>
                  <a:lnTo>
                    <a:pt x="2434" y="113"/>
                  </a:lnTo>
                  <a:lnTo>
                    <a:pt x="1944" y="57"/>
                  </a:lnTo>
                  <a:lnTo>
                    <a:pt x="1453" y="19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23" name="Google Shape;4823;p30"/>
            <p:cNvSpPr/>
            <p:nvPr/>
          </p:nvSpPr>
          <p:spPr>
            <a:xfrm>
              <a:off x="467300" y="485725"/>
              <a:ext cx="470125" cy="504075"/>
            </a:xfrm>
            <a:custGeom>
              <a:avLst/>
              <a:gdLst/>
              <a:ahLst/>
              <a:cxnLst/>
              <a:rect l="l" t="t" r="r" b="b"/>
              <a:pathLst>
                <a:path w="18805" h="20163" extrusionOk="0">
                  <a:moveTo>
                    <a:pt x="0" y="0"/>
                  </a:moveTo>
                  <a:lnTo>
                    <a:pt x="0" y="490"/>
                  </a:lnTo>
                  <a:lnTo>
                    <a:pt x="0" y="981"/>
                  </a:lnTo>
                  <a:lnTo>
                    <a:pt x="19" y="1471"/>
                  </a:lnTo>
                  <a:lnTo>
                    <a:pt x="57" y="1962"/>
                  </a:lnTo>
                  <a:lnTo>
                    <a:pt x="94" y="2433"/>
                  </a:lnTo>
                  <a:lnTo>
                    <a:pt x="151" y="2924"/>
                  </a:lnTo>
                  <a:lnTo>
                    <a:pt x="226" y="3414"/>
                  </a:lnTo>
                  <a:lnTo>
                    <a:pt x="321" y="3904"/>
                  </a:lnTo>
                  <a:lnTo>
                    <a:pt x="415" y="4376"/>
                  </a:lnTo>
                  <a:lnTo>
                    <a:pt x="547" y="4866"/>
                  </a:lnTo>
                  <a:lnTo>
                    <a:pt x="660" y="5338"/>
                  </a:lnTo>
                  <a:lnTo>
                    <a:pt x="811" y="5809"/>
                  </a:lnTo>
                  <a:lnTo>
                    <a:pt x="962" y="6281"/>
                  </a:lnTo>
                  <a:lnTo>
                    <a:pt x="1113" y="6752"/>
                  </a:lnTo>
                  <a:lnTo>
                    <a:pt x="1302" y="7224"/>
                  </a:lnTo>
                  <a:lnTo>
                    <a:pt x="1471" y="7677"/>
                  </a:lnTo>
                  <a:lnTo>
                    <a:pt x="1679" y="8129"/>
                  </a:lnTo>
                  <a:lnTo>
                    <a:pt x="1905" y="8582"/>
                  </a:lnTo>
                  <a:lnTo>
                    <a:pt x="2131" y="9035"/>
                  </a:lnTo>
                  <a:lnTo>
                    <a:pt x="2358" y="9468"/>
                  </a:lnTo>
                  <a:lnTo>
                    <a:pt x="2603" y="9902"/>
                  </a:lnTo>
                  <a:lnTo>
                    <a:pt x="2867" y="10336"/>
                  </a:lnTo>
                  <a:lnTo>
                    <a:pt x="3131" y="10770"/>
                  </a:lnTo>
                  <a:lnTo>
                    <a:pt x="3414" y="11185"/>
                  </a:lnTo>
                  <a:lnTo>
                    <a:pt x="3716" y="11581"/>
                  </a:lnTo>
                  <a:lnTo>
                    <a:pt x="4018" y="11996"/>
                  </a:lnTo>
                  <a:lnTo>
                    <a:pt x="4319" y="12373"/>
                  </a:lnTo>
                  <a:lnTo>
                    <a:pt x="4640" y="12769"/>
                  </a:lnTo>
                  <a:lnTo>
                    <a:pt x="5319" y="13524"/>
                  </a:lnTo>
                  <a:lnTo>
                    <a:pt x="6017" y="14240"/>
                  </a:lnTo>
                  <a:lnTo>
                    <a:pt x="6375" y="14580"/>
                  </a:lnTo>
                  <a:lnTo>
                    <a:pt x="6752" y="14919"/>
                  </a:lnTo>
                  <a:lnTo>
                    <a:pt x="7130" y="15240"/>
                  </a:lnTo>
                  <a:lnTo>
                    <a:pt x="7526" y="15561"/>
                  </a:lnTo>
                  <a:lnTo>
                    <a:pt x="8318" y="16164"/>
                  </a:lnTo>
                  <a:lnTo>
                    <a:pt x="9148" y="16730"/>
                  </a:lnTo>
                  <a:lnTo>
                    <a:pt x="9997" y="17258"/>
                  </a:lnTo>
                  <a:lnTo>
                    <a:pt x="10864" y="17749"/>
                  </a:lnTo>
                  <a:lnTo>
                    <a:pt x="11732" y="18201"/>
                  </a:lnTo>
                  <a:lnTo>
                    <a:pt x="12637" y="18597"/>
                  </a:lnTo>
                  <a:lnTo>
                    <a:pt x="13335" y="18880"/>
                  </a:lnTo>
                  <a:lnTo>
                    <a:pt x="14052" y="19144"/>
                  </a:lnTo>
                  <a:lnTo>
                    <a:pt x="14750" y="19371"/>
                  </a:lnTo>
                  <a:lnTo>
                    <a:pt x="15485" y="19597"/>
                  </a:lnTo>
                  <a:lnTo>
                    <a:pt x="16202" y="19786"/>
                  </a:lnTo>
                  <a:lnTo>
                    <a:pt x="16938" y="19936"/>
                  </a:lnTo>
                  <a:lnTo>
                    <a:pt x="17673" y="20069"/>
                  </a:lnTo>
                  <a:lnTo>
                    <a:pt x="18409" y="20163"/>
                  </a:lnTo>
                  <a:lnTo>
                    <a:pt x="18484" y="20163"/>
                  </a:lnTo>
                  <a:lnTo>
                    <a:pt x="18541" y="20144"/>
                  </a:lnTo>
                  <a:lnTo>
                    <a:pt x="18597" y="20125"/>
                  </a:lnTo>
                  <a:lnTo>
                    <a:pt x="18654" y="20087"/>
                  </a:lnTo>
                  <a:lnTo>
                    <a:pt x="18748" y="20012"/>
                  </a:lnTo>
                  <a:lnTo>
                    <a:pt x="18786" y="19899"/>
                  </a:lnTo>
                  <a:lnTo>
                    <a:pt x="18805" y="19786"/>
                  </a:lnTo>
                  <a:lnTo>
                    <a:pt x="18786" y="19654"/>
                  </a:lnTo>
                  <a:lnTo>
                    <a:pt x="18748" y="19597"/>
                  </a:lnTo>
                  <a:lnTo>
                    <a:pt x="18711" y="19559"/>
                  </a:lnTo>
                  <a:lnTo>
                    <a:pt x="18673" y="19503"/>
                  </a:lnTo>
                  <a:lnTo>
                    <a:pt x="18597" y="19465"/>
                  </a:lnTo>
                  <a:lnTo>
                    <a:pt x="17315" y="18824"/>
                  </a:lnTo>
                  <a:lnTo>
                    <a:pt x="16051" y="18164"/>
                  </a:lnTo>
                  <a:lnTo>
                    <a:pt x="14825" y="17466"/>
                  </a:lnTo>
                  <a:lnTo>
                    <a:pt x="13618" y="16730"/>
                  </a:lnTo>
                  <a:lnTo>
                    <a:pt x="12845" y="16240"/>
                  </a:lnTo>
                  <a:lnTo>
                    <a:pt x="12090" y="15730"/>
                  </a:lnTo>
                  <a:lnTo>
                    <a:pt x="11355" y="15202"/>
                  </a:lnTo>
                  <a:lnTo>
                    <a:pt x="10619" y="14655"/>
                  </a:lnTo>
                  <a:lnTo>
                    <a:pt x="9921" y="14089"/>
                  </a:lnTo>
                  <a:lnTo>
                    <a:pt x="9223" y="13505"/>
                  </a:lnTo>
                  <a:lnTo>
                    <a:pt x="8544" y="12901"/>
                  </a:lnTo>
                  <a:lnTo>
                    <a:pt x="7884" y="12298"/>
                  </a:lnTo>
                  <a:lnTo>
                    <a:pt x="7262" y="11656"/>
                  </a:lnTo>
                  <a:lnTo>
                    <a:pt x="6639" y="11015"/>
                  </a:lnTo>
                  <a:lnTo>
                    <a:pt x="6036" y="10336"/>
                  </a:lnTo>
                  <a:lnTo>
                    <a:pt x="5470" y="9657"/>
                  </a:lnTo>
                  <a:lnTo>
                    <a:pt x="4904" y="8940"/>
                  </a:lnTo>
                  <a:lnTo>
                    <a:pt x="4376" y="8205"/>
                  </a:lnTo>
                  <a:lnTo>
                    <a:pt x="3867" y="7469"/>
                  </a:lnTo>
                  <a:lnTo>
                    <a:pt x="3357" y="6715"/>
                  </a:lnTo>
                  <a:lnTo>
                    <a:pt x="2886" y="5922"/>
                  </a:lnTo>
                  <a:lnTo>
                    <a:pt x="2433" y="5130"/>
                  </a:lnTo>
                  <a:lnTo>
                    <a:pt x="1999" y="4319"/>
                  </a:lnTo>
                  <a:lnTo>
                    <a:pt x="1584" y="3471"/>
                  </a:lnTo>
                  <a:lnTo>
                    <a:pt x="1170" y="2641"/>
                  </a:lnTo>
                  <a:lnTo>
                    <a:pt x="773" y="17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24" name="Google Shape;4824;p30"/>
            <p:cNvSpPr/>
            <p:nvPr/>
          </p:nvSpPr>
          <p:spPr>
            <a:xfrm>
              <a:off x="0" y="10400"/>
              <a:ext cx="687525" cy="686575"/>
            </a:xfrm>
            <a:custGeom>
              <a:avLst/>
              <a:gdLst/>
              <a:ahLst/>
              <a:cxnLst/>
              <a:rect l="l" t="t" r="r" b="b"/>
              <a:pathLst>
                <a:path w="27501" h="27463" extrusionOk="0">
                  <a:moveTo>
                    <a:pt x="1" y="1"/>
                  </a:moveTo>
                  <a:lnTo>
                    <a:pt x="1" y="27463"/>
                  </a:lnTo>
                  <a:lnTo>
                    <a:pt x="717" y="27444"/>
                  </a:lnTo>
                  <a:lnTo>
                    <a:pt x="1415" y="27425"/>
                  </a:lnTo>
                  <a:lnTo>
                    <a:pt x="2113" y="27369"/>
                  </a:lnTo>
                  <a:lnTo>
                    <a:pt x="2811" y="27312"/>
                  </a:lnTo>
                  <a:lnTo>
                    <a:pt x="3490" y="27237"/>
                  </a:lnTo>
                  <a:lnTo>
                    <a:pt x="4188" y="27142"/>
                  </a:lnTo>
                  <a:lnTo>
                    <a:pt x="4867" y="27029"/>
                  </a:lnTo>
                  <a:lnTo>
                    <a:pt x="5546" y="26897"/>
                  </a:lnTo>
                  <a:lnTo>
                    <a:pt x="6206" y="26746"/>
                  </a:lnTo>
                  <a:lnTo>
                    <a:pt x="6866" y="26576"/>
                  </a:lnTo>
                  <a:lnTo>
                    <a:pt x="7526" y="26407"/>
                  </a:lnTo>
                  <a:lnTo>
                    <a:pt x="8167" y="26218"/>
                  </a:lnTo>
                  <a:lnTo>
                    <a:pt x="8809" y="26011"/>
                  </a:lnTo>
                  <a:lnTo>
                    <a:pt x="9450" y="25784"/>
                  </a:lnTo>
                  <a:lnTo>
                    <a:pt x="10072" y="25539"/>
                  </a:lnTo>
                  <a:lnTo>
                    <a:pt x="10695" y="25294"/>
                  </a:lnTo>
                  <a:lnTo>
                    <a:pt x="11298" y="25030"/>
                  </a:lnTo>
                  <a:lnTo>
                    <a:pt x="11902" y="24747"/>
                  </a:lnTo>
                  <a:lnTo>
                    <a:pt x="12506" y="24445"/>
                  </a:lnTo>
                  <a:lnTo>
                    <a:pt x="13090" y="24124"/>
                  </a:lnTo>
                  <a:lnTo>
                    <a:pt x="13675" y="23804"/>
                  </a:lnTo>
                  <a:lnTo>
                    <a:pt x="14241" y="23464"/>
                  </a:lnTo>
                  <a:lnTo>
                    <a:pt x="14807" y="23125"/>
                  </a:lnTo>
                  <a:lnTo>
                    <a:pt x="15354" y="22748"/>
                  </a:lnTo>
                  <a:lnTo>
                    <a:pt x="15901" y="22389"/>
                  </a:lnTo>
                  <a:lnTo>
                    <a:pt x="16429" y="21993"/>
                  </a:lnTo>
                  <a:lnTo>
                    <a:pt x="16957" y="21597"/>
                  </a:lnTo>
                  <a:lnTo>
                    <a:pt x="17466" y="21182"/>
                  </a:lnTo>
                  <a:lnTo>
                    <a:pt x="17975" y="20748"/>
                  </a:lnTo>
                  <a:lnTo>
                    <a:pt x="18466" y="20314"/>
                  </a:lnTo>
                  <a:lnTo>
                    <a:pt x="18956" y="19862"/>
                  </a:lnTo>
                  <a:lnTo>
                    <a:pt x="19428" y="19409"/>
                  </a:lnTo>
                  <a:lnTo>
                    <a:pt x="19880" y="18938"/>
                  </a:lnTo>
                  <a:lnTo>
                    <a:pt x="20333" y="18447"/>
                  </a:lnTo>
                  <a:lnTo>
                    <a:pt x="20767" y="17957"/>
                  </a:lnTo>
                  <a:lnTo>
                    <a:pt x="21201" y="17448"/>
                  </a:lnTo>
                  <a:lnTo>
                    <a:pt x="21616" y="16938"/>
                  </a:lnTo>
                  <a:lnTo>
                    <a:pt x="22012" y="16410"/>
                  </a:lnTo>
                  <a:lnTo>
                    <a:pt x="22408" y="15882"/>
                  </a:lnTo>
                  <a:lnTo>
                    <a:pt x="22785" y="15335"/>
                  </a:lnTo>
                  <a:lnTo>
                    <a:pt x="23143" y="14788"/>
                  </a:lnTo>
                  <a:lnTo>
                    <a:pt x="23502" y="14222"/>
                  </a:lnTo>
                  <a:lnTo>
                    <a:pt x="23841" y="13656"/>
                  </a:lnTo>
                  <a:lnTo>
                    <a:pt x="24162" y="13072"/>
                  </a:lnTo>
                  <a:lnTo>
                    <a:pt x="24483" y="12487"/>
                  </a:lnTo>
                  <a:lnTo>
                    <a:pt x="24765" y="11902"/>
                  </a:lnTo>
                  <a:lnTo>
                    <a:pt x="25048" y="11299"/>
                  </a:lnTo>
                  <a:lnTo>
                    <a:pt x="25331" y="10676"/>
                  </a:lnTo>
                  <a:lnTo>
                    <a:pt x="25577" y="10054"/>
                  </a:lnTo>
                  <a:lnTo>
                    <a:pt x="25822" y="9431"/>
                  </a:lnTo>
                  <a:lnTo>
                    <a:pt x="26048" y="8790"/>
                  </a:lnTo>
                  <a:lnTo>
                    <a:pt x="26256" y="8149"/>
                  </a:lnTo>
                  <a:lnTo>
                    <a:pt x="26444" y="7508"/>
                  </a:lnTo>
                  <a:lnTo>
                    <a:pt x="26633" y="6847"/>
                  </a:lnTo>
                  <a:lnTo>
                    <a:pt x="26784" y="6187"/>
                  </a:lnTo>
                  <a:lnTo>
                    <a:pt x="26935" y="5527"/>
                  </a:lnTo>
                  <a:lnTo>
                    <a:pt x="27067" y="4848"/>
                  </a:lnTo>
                  <a:lnTo>
                    <a:pt x="27180" y="4169"/>
                  </a:lnTo>
                  <a:lnTo>
                    <a:pt x="27274" y="3490"/>
                  </a:lnTo>
                  <a:lnTo>
                    <a:pt x="27349" y="2792"/>
                  </a:lnTo>
                  <a:lnTo>
                    <a:pt x="27425" y="2113"/>
                  </a:lnTo>
                  <a:lnTo>
                    <a:pt x="27463" y="1415"/>
                  </a:lnTo>
                  <a:lnTo>
                    <a:pt x="27500" y="699"/>
                  </a:lnTo>
                  <a:lnTo>
                    <a:pt x="27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25" name="Google Shape;4825;p30"/>
            <p:cNvSpPr/>
            <p:nvPr/>
          </p:nvSpPr>
          <p:spPr>
            <a:xfrm>
              <a:off x="41975" y="59925"/>
              <a:ext cx="457400" cy="457400"/>
            </a:xfrm>
            <a:custGeom>
              <a:avLst/>
              <a:gdLst/>
              <a:ahLst/>
              <a:cxnLst/>
              <a:rect l="l" t="t" r="r" b="b"/>
              <a:pathLst>
                <a:path w="18296" h="18296" extrusionOk="0">
                  <a:moveTo>
                    <a:pt x="8129" y="0"/>
                  </a:moveTo>
                  <a:lnTo>
                    <a:pt x="7545" y="19"/>
                  </a:lnTo>
                  <a:lnTo>
                    <a:pt x="6960" y="38"/>
                  </a:lnTo>
                  <a:lnTo>
                    <a:pt x="6394" y="76"/>
                  </a:lnTo>
                  <a:lnTo>
                    <a:pt x="5809" y="132"/>
                  </a:lnTo>
                  <a:lnTo>
                    <a:pt x="5244" y="208"/>
                  </a:lnTo>
                  <a:lnTo>
                    <a:pt x="4678" y="302"/>
                  </a:lnTo>
                  <a:lnTo>
                    <a:pt x="4112" y="415"/>
                  </a:lnTo>
                  <a:lnTo>
                    <a:pt x="3546" y="547"/>
                  </a:lnTo>
                  <a:lnTo>
                    <a:pt x="2999" y="698"/>
                  </a:lnTo>
                  <a:lnTo>
                    <a:pt x="2452" y="868"/>
                  </a:lnTo>
                  <a:lnTo>
                    <a:pt x="1886" y="1075"/>
                  </a:lnTo>
                  <a:lnTo>
                    <a:pt x="1358" y="1302"/>
                  </a:lnTo>
                  <a:lnTo>
                    <a:pt x="1283" y="1302"/>
                  </a:lnTo>
                  <a:lnTo>
                    <a:pt x="1283" y="1339"/>
                  </a:lnTo>
                  <a:lnTo>
                    <a:pt x="1283" y="1377"/>
                  </a:lnTo>
                  <a:lnTo>
                    <a:pt x="1056" y="1924"/>
                  </a:lnTo>
                  <a:lnTo>
                    <a:pt x="849" y="2471"/>
                  </a:lnTo>
                  <a:lnTo>
                    <a:pt x="679" y="3018"/>
                  </a:lnTo>
                  <a:lnTo>
                    <a:pt x="528" y="3584"/>
                  </a:lnTo>
                  <a:lnTo>
                    <a:pt x="396" y="4131"/>
                  </a:lnTo>
                  <a:lnTo>
                    <a:pt x="302" y="4697"/>
                  </a:lnTo>
                  <a:lnTo>
                    <a:pt x="208" y="5263"/>
                  </a:lnTo>
                  <a:lnTo>
                    <a:pt x="132" y="5828"/>
                  </a:lnTo>
                  <a:lnTo>
                    <a:pt x="76" y="6394"/>
                  </a:lnTo>
                  <a:lnTo>
                    <a:pt x="19" y="6979"/>
                  </a:lnTo>
                  <a:lnTo>
                    <a:pt x="0" y="7564"/>
                  </a:lnTo>
                  <a:lnTo>
                    <a:pt x="0" y="8129"/>
                  </a:lnTo>
                  <a:lnTo>
                    <a:pt x="0" y="8714"/>
                  </a:lnTo>
                  <a:lnTo>
                    <a:pt x="19" y="9299"/>
                  </a:lnTo>
                  <a:lnTo>
                    <a:pt x="76" y="9884"/>
                  </a:lnTo>
                  <a:lnTo>
                    <a:pt x="132" y="10449"/>
                  </a:lnTo>
                  <a:lnTo>
                    <a:pt x="208" y="11034"/>
                  </a:lnTo>
                  <a:lnTo>
                    <a:pt x="302" y="11619"/>
                  </a:lnTo>
                  <a:lnTo>
                    <a:pt x="415" y="12185"/>
                  </a:lnTo>
                  <a:lnTo>
                    <a:pt x="547" y="12769"/>
                  </a:lnTo>
                  <a:lnTo>
                    <a:pt x="698" y="13335"/>
                  </a:lnTo>
                  <a:lnTo>
                    <a:pt x="887" y="13901"/>
                  </a:lnTo>
                  <a:lnTo>
                    <a:pt x="1094" y="14448"/>
                  </a:lnTo>
                  <a:lnTo>
                    <a:pt x="1320" y="15014"/>
                  </a:lnTo>
                  <a:lnTo>
                    <a:pt x="1509" y="15448"/>
                  </a:lnTo>
                  <a:lnTo>
                    <a:pt x="1735" y="15881"/>
                  </a:lnTo>
                  <a:lnTo>
                    <a:pt x="1981" y="16296"/>
                  </a:lnTo>
                  <a:lnTo>
                    <a:pt x="2226" y="16730"/>
                  </a:lnTo>
                  <a:lnTo>
                    <a:pt x="2509" y="17126"/>
                  </a:lnTo>
                  <a:lnTo>
                    <a:pt x="2811" y="17504"/>
                  </a:lnTo>
                  <a:lnTo>
                    <a:pt x="3131" y="17881"/>
                  </a:lnTo>
                  <a:lnTo>
                    <a:pt x="3471" y="18220"/>
                  </a:lnTo>
                  <a:lnTo>
                    <a:pt x="3565" y="18277"/>
                  </a:lnTo>
                  <a:lnTo>
                    <a:pt x="3640" y="18296"/>
                  </a:lnTo>
                  <a:lnTo>
                    <a:pt x="3735" y="18296"/>
                  </a:lnTo>
                  <a:lnTo>
                    <a:pt x="3829" y="18258"/>
                  </a:lnTo>
                  <a:lnTo>
                    <a:pt x="3904" y="18201"/>
                  </a:lnTo>
                  <a:lnTo>
                    <a:pt x="3942" y="18126"/>
                  </a:lnTo>
                  <a:lnTo>
                    <a:pt x="3980" y="18032"/>
                  </a:lnTo>
                  <a:lnTo>
                    <a:pt x="3980" y="17918"/>
                  </a:lnTo>
                  <a:lnTo>
                    <a:pt x="3791" y="17032"/>
                  </a:lnTo>
                  <a:lnTo>
                    <a:pt x="3622" y="16146"/>
                  </a:lnTo>
                  <a:lnTo>
                    <a:pt x="3490" y="15278"/>
                  </a:lnTo>
                  <a:lnTo>
                    <a:pt x="3357" y="14410"/>
                  </a:lnTo>
                  <a:lnTo>
                    <a:pt x="3188" y="13354"/>
                  </a:lnTo>
                  <a:lnTo>
                    <a:pt x="3056" y="12279"/>
                  </a:lnTo>
                  <a:lnTo>
                    <a:pt x="2811" y="10148"/>
                  </a:lnTo>
                  <a:lnTo>
                    <a:pt x="2565" y="8167"/>
                  </a:lnTo>
                  <a:lnTo>
                    <a:pt x="2282" y="6168"/>
                  </a:lnTo>
                  <a:lnTo>
                    <a:pt x="2660" y="7224"/>
                  </a:lnTo>
                  <a:lnTo>
                    <a:pt x="2867" y="7733"/>
                  </a:lnTo>
                  <a:lnTo>
                    <a:pt x="3075" y="8261"/>
                  </a:lnTo>
                  <a:lnTo>
                    <a:pt x="3282" y="8752"/>
                  </a:lnTo>
                  <a:lnTo>
                    <a:pt x="3527" y="9261"/>
                  </a:lnTo>
                  <a:lnTo>
                    <a:pt x="3754" y="9770"/>
                  </a:lnTo>
                  <a:lnTo>
                    <a:pt x="4018" y="10261"/>
                  </a:lnTo>
                  <a:lnTo>
                    <a:pt x="4301" y="10770"/>
                  </a:lnTo>
                  <a:lnTo>
                    <a:pt x="4583" y="11279"/>
                  </a:lnTo>
                  <a:lnTo>
                    <a:pt x="4885" y="11789"/>
                  </a:lnTo>
                  <a:lnTo>
                    <a:pt x="5187" y="12279"/>
                  </a:lnTo>
                  <a:lnTo>
                    <a:pt x="5508" y="12769"/>
                  </a:lnTo>
                  <a:lnTo>
                    <a:pt x="5847" y="13260"/>
                  </a:lnTo>
                  <a:lnTo>
                    <a:pt x="6206" y="13731"/>
                  </a:lnTo>
                  <a:lnTo>
                    <a:pt x="6564" y="14184"/>
                  </a:lnTo>
                  <a:lnTo>
                    <a:pt x="7186" y="14920"/>
                  </a:lnTo>
                  <a:lnTo>
                    <a:pt x="7526" y="15278"/>
                  </a:lnTo>
                  <a:lnTo>
                    <a:pt x="7865" y="15617"/>
                  </a:lnTo>
                  <a:lnTo>
                    <a:pt x="8205" y="15957"/>
                  </a:lnTo>
                  <a:lnTo>
                    <a:pt x="8563" y="16278"/>
                  </a:lnTo>
                  <a:lnTo>
                    <a:pt x="8940" y="16579"/>
                  </a:lnTo>
                  <a:lnTo>
                    <a:pt x="9337" y="16881"/>
                  </a:lnTo>
                  <a:lnTo>
                    <a:pt x="9431" y="16919"/>
                  </a:lnTo>
                  <a:lnTo>
                    <a:pt x="9525" y="16938"/>
                  </a:lnTo>
                  <a:lnTo>
                    <a:pt x="9619" y="16919"/>
                  </a:lnTo>
                  <a:lnTo>
                    <a:pt x="9695" y="16881"/>
                  </a:lnTo>
                  <a:lnTo>
                    <a:pt x="9770" y="16806"/>
                  </a:lnTo>
                  <a:lnTo>
                    <a:pt x="9808" y="16730"/>
                  </a:lnTo>
                  <a:lnTo>
                    <a:pt x="9827" y="16636"/>
                  </a:lnTo>
                  <a:lnTo>
                    <a:pt x="9808" y="16523"/>
                  </a:lnTo>
                  <a:lnTo>
                    <a:pt x="9450" y="15636"/>
                  </a:lnTo>
                  <a:lnTo>
                    <a:pt x="9110" y="14769"/>
                  </a:lnTo>
                  <a:lnTo>
                    <a:pt x="8752" y="13920"/>
                  </a:lnTo>
                  <a:lnTo>
                    <a:pt x="8375" y="13071"/>
                  </a:lnTo>
                  <a:lnTo>
                    <a:pt x="7903" y="12053"/>
                  </a:lnTo>
                  <a:lnTo>
                    <a:pt x="7413" y="11034"/>
                  </a:lnTo>
                  <a:lnTo>
                    <a:pt x="6922" y="10016"/>
                  </a:lnTo>
                  <a:lnTo>
                    <a:pt x="6394" y="9016"/>
                  </a:lnTo>
                  <a:lnTo>
                    <a:pt x="5923" y="8129"/>
                  </a:lnTo>
                  <a:lnTo>
                    <a:pt x="5432" y="7262"/>
                  </a:lnTo>
                  <a:lnTo>
                    <a:pt x="6300" y="8205"/>
                  </a:lnTo>
                  <a:lnTo>
                    <a:pt x="7186" y="9129"/>
                  </a:lnTo>
                  <a:lnTo>
                    <a:pt x="8073" y="9978"/>
                  </a:lnTo>
                  <a:lnTo>
                    <a:pt x="8978" y="10808"/>
                  </a:lnTo>
                  <a:lnTo>
                    <a:pt x="9921" y="11619"/>
                  </a:lnTo>
                  <a:lnTo>
                    <a:pt x="10883" y="12392"/>
                  </a:lnTo>
                  <a:lnTo>
                    <a:pt x="11675" y="12996"/>
                  </a:lnTo>
                  <a:lnTo>
                    <a:pt x="12486" y="13580"/>
                  </a:lnTo>
                  <a:lnTo>
                    <a:pt x="13335" y="14127"/>
                  </a:lnTo>
                  <a:lnTo>
                    <a:pt x="13769" y="14410"/>
                  </a:lnTo>
                  <a:lnTo>
                    <a:pt x="14222" y="14655"/>
                  </a:lnTo>
                  <a:lnTo>
                    <a:pt x="14316" y="14693"/>
                  </a:lnTo>
                  <a:lnTo>
                    <a:pt x="14410" y="14693"/>
                  </a:lnTo>
                  <a:lnTo>
                    <a:pt x="14505" y="14655"/>
                  </a:lnTo>
                  <a:lnTo>
                    <a:pt x="14580" y="14599"/>
                  </a:lnTo>
                  <a:lnTo>
                    <a:pt x="14637" y="14523"/>
                  </a:lnTo>
                  <a:lnTo>
                    <a:pt x="14674" y="14448"/>
                  </a:lnTo>
                  <a:lnTo>
                    <a:pt x="14674" y="14335"/>
                  </a:lnTo>
                  <a:lnTo>
                    <a:pt x="14637" y="14241"/>
                  </a:lnTo>
                  <a:lnTo>
                    <a:pt x="14373" y="13788"/>
                  </a:lnTo>
                  <a:lnTo>
                    <a:pt x="14108" y="13354"/>
                  </a:lnTo>
                  <a:lnTo>
                    <a:pt x="13561" y="12524"/>
                  </a:lnTo>
                  <a:lnTo>
                    <a:pt x="12977" y="11694"/>
                  </a:lnTo>
                  <a:lnTo>
                    <a:pt x="12373" y="10902"/>
                  </a:lnTo>
                  <a:lnTo>
                    <a:pt x="11600" y="9940"/>
                  </a:lnTo>
                  <a:lnTo>
                    <a:pt x="10789" y="9016"/>
                  </a:lnTo>
                  <a:lnTo>
                    <a:pt x="9959" y="8092"/>
                  </a:lnTo>
                  <a:lnTo>
                    <a:pt x="9091" y="7224"/>
                  </a:lnTo>
                  <a:lnTo>
                    <a:pt x="8620" y="6753"/>
                  </a:lnTo>
                  <a:lnTo>
                    <a:pt x="8148" y="6300"/>
                  </a:lnTo>
                  <a:lnTo>
                    <a:pt x="7167" y="5395"/>
                  </a:lnTo>
                  <a:lnTo>
                    <a:pt x="8073" y="5904"/>
                  </a:lnTo>
                  <a:lnTo>
                    <a:pt x="8997" y="6413"/>
                  </a:lnTo>
                  <a:lnTo>
                    <a:pt x="9997" y="6922"/>
                  </a:lnTo>
                  <a:lnTo>
                    <a:pt x="11015" y="7432"/>
                  </a:lnTo>
                  <a:lnTo>
                    <a:pt x="12034" y="7903"/>
                  </a:lnTo>
                  <a:lnTo>
                    <a:pt x="13071" y="8375"/>
                  </a:lnTo>
                  <a:lnTo>
                    <a:pt x="13920" y="8752"/>
                  </a:lnTo>
                  <a:lnTo>
                    <a:pt x="14769" y="9110"/>
                  </a:lnTo>
                  <a:lnTo>
                    <a:pt x="15636" y="9469"/>
                  </a:lnTo>
                  <a:lnTo>
                    <a:pt x="16523" y="9808"/>
                  </a:lnTo>
                  <a:lnTo>
                    <a:pt x="16617" y="9827"/>
                  </a:lnTo>
                  <a:lnTo>
                    <a:pt x="16711" y="9808"/>
                  </a:lnTo>
                  <a:lnTo>
                    <a:pt x="16806" y="9770"/>
                  </a:lnTo>
                  <a:lnTo>
                    <a:pt x="16862" y="9714"/>
                  </a:lnTo>
                  <a:lnTo>
                    <a:pt x="16919" y="9619"/>
                  </a:lnTo>
                  <a:lnTo>
                    <a:pt x="16938" y="9525"/>
                  </a:lnTo>
                  <a:lnTo>
                    <a:pt x="16919" y="9431"/>
                  </a:lnTo>
                  <a:lnTo>
                    <a:pt x="16862" y="9337"/>
                  </a:lnTo>
                  <a:lnTo>
                    <a:pt x="16579" y="8959"/>
                  </a:lnTo>
                  <a:lnTo>
                    <a:pt x="16259" y="8582"/>
                  </a:lnTo>
                  <a:lnTo>
                    <a:pt x="15938" y="8224"/>
                  </a:lnTo>
                  <a:lnTo>
                    <a:pt x="15617" y="7865"/>
                  </a:lnTo>
                  <a:lnTo>
                    <a:pt x="15259" y="7526"/>
                  </a:lnTo>
                  <a:lnTo>
                    <a:pt x="14901" y="7205"/>
                  </a:lnTo>
                  <a:lnTo>
                    <a:pt x="14184" y="6583"/>
                  </a:lnTo>
                  <a:lnTo>
                    <a:pt x="13712" y="6206"/>
                  </a:lnTo>
                  <a:lnTo>
                    <a:pt x="13241" y="5866"/>
                  </a:lnTo>
                  <a:lnTo>
                    <a:pt x="12769" y="5527"/>
                  </a:lnTo>
                  <a:lnTo>
                    <a:pt x="12279" y="5206"/>
                  </a:lnTo>
                  <a:lnTo>
                    <a:pt x="11770" y="4885"/>
                  </a:lnTo>
                  <a:lnTo>
                    <a:pt x="11279" y="4583"/>
                  </a:lnTo>
                  <a:lnTo>
                    <a:pt x="10770" y="4301"/>
                  </a:lnTo>
                  <a:lnTo>
                    <a:pt x="10242" y="4018"/>
                  </a:lnTo>
                  <a:lnTo>
                    <a:pt x="9751" y="3772"/>
                  </a:lnTo>
                  <a:lnTo>
                    <a:pt x="9261" y="3527"/>
                  </a:lnTo>
                  <a:lnTo>
                    <a:pt x="8752" y="3301"/>
                  </a:lnTo>
                  <a:lnTo>
                    <a:pt x="8243" y="3075"/>
                  </a:lnTo>
                  <a:lnTo>
                    <a:pt x="7733" y="2867"/>
                  </a:lnTo>
                  <a:lnTo>
                    <a:pt x="7205" y="2660"/>
                  </a:lnTo>
                  <a:lnTo>
                    <a:pt x="6168" y="2301"/>
                  </a:lnTo>
                  <a:lnTo>
                    <a:pt x="6168" y="2301"/>
                  </a:lnTo>
                  <a:lnTo>
                    <a:pt x="8167" y="2565"/>
                  </a:lnTo>
                  <a:lnTo>
                    <a:pt x="10129" y="2811"/>
                  </a:lnTo>
                  <a:lnTo>
                    <a:pt x="12279" y="3075"/>
                  </a:lnTo>
                  <a:lnTo>
                    <a:pt x="13335" y="3207"/>
                  </a:lnTo>
                  <a:lnTo>
                    <a:pt x="14410" y="3358"/>
                  </a:lnTo>
                  <a:lnTo>
                    <a:pt x="15278" y="3490"/>
                  </a:lnTo>
                  <a:lnTo>
                    <a:pt x="16145" y="3640"/>
                  </a:lnTo>
                  <a:lnTo>
                    <a:pt x="17013" y="3791"/>
                  </a:lnTo>
                  <a:lnTo>
                    <a:pt x="17918" y="3980"/>
                  </a:lnTo>
                  <a:lnTo>
                    <a:pt x="18032" y="3980"/>
                  </a:lnTo>
                  <a:lnTo>
                    <a:pt x="18107" y="3961"/>
                  </a:lnTo>
                  <a:lnTo>
                    <a:pt x="18201" y="3904"/>
                  </a:lnTo>
                  <a:lnTo>
                    <a:pt x="18258" y="3829"/>
                  </a:lnTo>
                  <a:lnTo>
                    <a:pt x="18296" y="3754"/>
                  </a:lnTo>
                  <a:lnTo>
                    <a:pt x="18296" y="3659"/>
                  </a:lnTo>
                  <a:lnTo>
                    <a:pt x="18277" y="3565"/>
                  </a:lnTo>
                  <a:lnTo>
                    <a:pt x="18220" y="3471"/>
                  </a:lnTo>
                  <a:lnTo>
                    <a:pt x="17862" y="3131"/>
                  </a:lnTo>
                  <a:lnTo>
                    <a:pt x="17504" y="2811"/>
                  </a:lnTo>
                  <a:lnTo>
                    <a:pt x="17107" y="2509"/>
                  </a:lnTo>
                  <a:lnTo>
                    <a:pt x="16711" y="2245"/>
                  </a:lnTo>
                  <a:lnTo>
                    <a:pt x="16296" y="1981"/>
                  </a:lnTo>
                  <a:lnTo>
                    <a:pt x="15863" y="1754"/>
                  </a:lnTo>
                  <a:lnTo>
                    <a:pt x="15429" y="1528"/>
                  </a:lnTo>
                  <a:lnTo>
                    <a:pt x="14995" y="1320"/>
                  </a:lnTo>
                  <a:lnTo>
                    <a:pt x="14448" y="1094"/>
                  </a:lnTo>
                  <a:lnTo>
                    <a:pt x="13882" y="887"/>
                  </a:lnTo>
                  <a:lnTo>
                    <a:pt x="13316" y="717"/>
                  </a:lnTo>
                  <a:lnTo>
                    <a:pt x="12750" y="566"/>
                  </a:lnTo>
                  <a:lnTo>
                    <a:pt x="12185" y="434"/>
                  </a:lnTo>
                  <a:lnTo>
                    <a:pt x="11600" y="321"/>
                  </a:lnTo>
                  <a:lnTo>
                    <a:pt x="11034" y="227"/>
                  </a:lnTo>
                  <a:lnTo>
                    <a:pt x="10449" y="132"/>
                  </a:lnTo>
                  <a:lnTo>
                    <a:pt x="9865" y="76"/>
                  </a:lnTo>
                  <a:lnTo>
                    <a:pt x="9280" y="38"/>
                  </a:lnTo>
                  <a:lnTo>
                    <a:pt x="8714" y="19"/>
                  </a:lnTo>
                  <a:lnTo>
                    <a:pt x="812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</p:grpSp>
      <p:grpSp>
        <p:nvGrpSpPr>
          <p:cNvPr id="4826" name="Google Shape;4826;p30"/>
          <p:cNvGrpSpPr/>
          <p:nvPr/>
        </p:nvGrpSpPr>
        <p:grpSpPr>
          <a:xfrm rot="10800000">
            <a:off x="7596202" y="3564755"/>
            <a:ext cx="1449050" cy="1457075"/>
            <a:chOff x="0" y="10400"/>
            <a:chExt cx="1449050" cy="1457075"/>
          </a:xfrm>
        </p:grpSpPr>
        <p:sp>
          <p:nvSpPr>
            <p:cNvPr id="4827" name="Google Shape;4827;p30"/>
            <p:cNvSpPr/>
            <p:nvPr/>
          </p:nvSpPr>
          <p:spPr>
            <a:xfrm>
              <a:off x="174950" y="122150"/>
              <a:ext cx="1258075" cy="1258550"/>
            </a:xfrm>
            <a:custGeom>
              <a:avLst/>
              <a:gdLst/>
              <a:ahLst/>
              <a:cxnLst/>
              <a:rect l="l" t="t" r="r" b="b"/>
              <a:pathLst>
                <a:path w="50323" h="50342" extrusionOk="0">
                  <a:moveTo>
                    <a:pt x="25161" y="1"/>
                  </a:moveTo>
                  <a:lnTo>
                    <a:pt x="24973" y="20"/>
                  </a:lnTo>
                  <a:lnTo>
                    <a:pt x="24784" y="39"/>
                  </a:lnTo>
                  <a:lnTo>
                    <a:pt x="24595" y="95"/>
                  </a:lnTo>
                  <a:lnTo>
                    <a:pt x="24426" y="152"/>
                  </a:lnTo>
                  <a:lnTo>
                    <a:pt x="24256" y="227"/>
                  </a:lnTo>
                  <a:lnTo>
                    <a:pt x="24105" y="322"/>
                  </a:lnTo>
                  <a:lnTo>
                    <a:pt x="23973" y="435"/>
                  </a:lnTo>
                  <a:lnTo>
                    <a:pt x="23822" y="567"/>
                  </a:lnTo>
                  <a:lnTo>
                    <a:pt x="23709" y="699"/>
                  </a:lnTo>
                  <a:lnTo>
                    <a:pt x="23596" y="831"/>
                  </a:lnTo>
                  <a:lnTo>
                    <a:pt x="23501" y="982"/>
                  </a:lnTo>
                  <a:lnTo>
                    <a:pt x="23426" y="1151"/>
                  </a:lnTo>
                  <a:lnTo>
                    <a:pt x="23369" y="1321"/>
                  </a:lnTo>
                  <a:lnTo>
                    <a:pt x="23313" y="1510"/>
                  </a:lnTo>
                  <a:lnTo>
                    <a:pt x="23294" y="1698"/>
                  </a:lnTo>
                  <a:lnTo>
                    <a:pt x="23275" y="1887"/>
                  </a:lnTo>
                  <a:lnTo>
                    <a:pt x="23275" y="6131"/>
                  </a:lnTo>
                  <a:lnTo>
                    <a:pt x="22445" y="1962"/>
                  </a:lnTo>
                  <a:lnTo>
                    <a:pt x="22407" y="1774"/>
                  </a:lnTo>
                  <a:lnTo>
                    <a:pt x="22332" y="1604"/>
                  </a:lnTo>
                  <a:lnTo>
                    <a:pt x="22256" y="1434"/>
                  </a:lnTo>
                  <a:lnTo>
                    <a:pt x="22162" y="1283"/>
                  </a:lnTo>
                  <a:lnTo>
                    <a:pt x="22049" y="1133"/>
                  </a:lnTo>
                  <a:lnTo>
                    <a:pt x="21936" y="1001"/>
                  </a:lnTo>
                  <a:lnTo>
                    <a:pt x="21804" y="887"/>
                  </a:lnTo>
                  <a:lnTo>
                    <a:pt x="21653" y="774"/>
                  </a:lnTo>
                  <a:lnTo>
                    <a:pt x="21502" y="680"/>
                  </a:lnTo>
                  <a:lnTo>
                    <a:pt x="21332" y="604"/>
                  </a:lnTo>
                  <a:lnTo>
                    <a:pt x="21163" y="548"/>
                  </a:lnTo>
                  <a:lnTo>
                    <a:pt x="20993" y="491"/>
                  </a:lnTo>
                  <a:lnTo>
                    <a:pt x="20804" y="472"/>
                  </a:lnTo>
                  <a:lnTo>
                    <a:pt x="20634" y="454"/>
                  </a:lnTo>
                  <a:lnTo>
                    <a:pt x="20446" y="472"/>
                  </a:lnTo>
                  <a:lnTo>
                    <a:pt x="20238" y="491"/>
                  </a:lnTo>
                  <a:lnTo>
                    <a:pt x="20069" y="548"/>
                  </a:lnTo>
                  <a:lnTo>
                    <a:pt x="19880" y="604"/>
                  </a:lnTo>
                  <a:lnTo>
                    <a:pt x="19710" y="680"/>
                  </a:lnTo>
                  <a:lnTo>
                    <a:pt x="19559" y="774"/>
                  </a:lnTo>
                  <a:lnTo>
                    <a:pt x="19408" y="887"/>
                  </a:lnTo>
                  <a:lnTo>
                    <a:pt x="19276" y="1019"/>
                  </a:lnTo>
                  <a:lnTo>
                    <a:pt x="19163" y="1151"/>
                  </a:lnTo>
                  <a:lnTo>
                    <a:pt x="19050" y="1283"/>
                  </a:lnTo>
                  <a:lnTo>
                    <a:pt x="18956" y="1434"/>
                  </a:lnTo>
                  <a:lnTo>
                    <a:pt x="18880" y="1604"/>
                  </a:lnTo>
                  <a:lnTo>
                    <a:pt x="18824" y="1774"/>
                  </a:lnTo>
                  <a:lnTo>
                    <a:pt x="18767" y="1944"/>
                  </a:lnTo>
                  <a:lnTo>
                    <a:pt x="18748" y="2132"/>
                  </a:lnTo>
                  <a:lnTo>
                    <a:pt x="18729" y="2321"/>
                  </a:lnTo>
                  <a:lnTo>
                    <a:pt x="18748" y="2509"/>
                  </a:lnTo>
                  <a:lnTo>
                    <a:pt x="18767" y="2698"/>
                  </a:lnTo>
                  <a:lnTo>
                    <a:pt x="19597" y="6866"/>
                  </a:lnTo>
                  <a:lnTo>
                    <a:pt x="17975" y="2943"/>
                  </a:lnTo>
                  <a:lnTo>
                    <a:pt x="17900" y="2774"/>
                  </a:lnTo>
                  <a:lnTo>
                    <a:pt x="17805" y="2604"/>
                  </a:lnTo>
                  <a:lnTo>
                    <a:pt x="17692" y="2453"/>
                  </a:lnTo>
                  <a:lnTo>
                    <a:pt x="17560" y="2321"/>
                  </a:lnTo>
                  <a:lnTo>
                    <a:pt x="17428" y="2208"/>
                  </a:lnTo>
                  <a:lnTo>
                    <a:pt x="17277" y="2094"/>
                  </a:lnTo>
                  <a:lnTo>
                    <a:pt x="17126" y="2000"/>
                  </a:lnTo>
                  <a:lnTo>
                    <a:pt x="16956" y="1925"/>
                  </a:lnTo>
                  <a:lnTo>
                    <a:pt x="16787" y="1868"/>
                  </a:lnTo>
                  <a:lnTo>
                    <a:pt x="16617" y="1812"/>
                  </a:lnTo>
                  <a:lnTo>
                    <a:pt x="16447" y="1793"/>
                  </a:lnTo>
                  <a:lnTo>
                    <a:pt x="16259" y="1774"/>
                  </a:lnTo>
                  <a:lnTo>
                    <a:pt x="16070" y="1793"/>
                  </a:lnTo>
                  <a:lnTo>
                    <a:pt x="15881" y="1812"/>
                  </a:lnTo>
                  <a:lnTo>
                    <a:pt x="15712" y="1868"/>
                  </a:lnTo>
                  <a:lnTo>
                    <a:pt x="15523" y="1925"/>
                  </a:lnTo>
                  <a:lnTo>
                    <a:pt x="15353" y="2000"/>
                  </a:lnTo>
                  <a:lnTo>
                    <a:pt x="15183" y="2094"/>
                  </a:lnTo>
                  <a:lnTo>
                    <a:pt x="15051" y="2208"/>
                  </a:lnTo>
                  <a:lnTo>
                    <a:pt x="14901" y="2340"/>
                  </a:lnTo>
                  <a:lnTo>
                    <a:pt x="14787" y="2472"/>
                  </a:lnTo>
                  <a:lnTo>
                    <a:pt x="14674" y="2623"/>
                  </a:lnTo>
                  <a:lnTo>
                    <a:pt x="14580" y="2774"/>
                  </a:lnTo>
                  <a:lnTo>
                    <a:pt x="14504" y="2943"/>
                  </a:lnTo>
                  <a:lnTo>
                    <a:pt x="14448" y="3113"/>
                  </a:lnTo>
                  <a:lnTo>
                    <a:pt x="14410" y="3283"/>
                  </a:lnTo>
                  <a:lnTo>
                    <a:pt x="14372" y="3453"/>
                  </a:lnTo>
                  <a:lnTo>
                    <a:pt x="14372" y="3641"/>
                  </a:lnTo>
                  <a:lnTo>
                    <a:pt x="14372" y="3830"/>
                  </a:lnTo>
                  <a:lnTo>
                    <a:pt x="14410" y="4018"/>
                  </a:lnTo>
                  <a:lnTo>
                    <a:pt x="14448" y="4188"/>
                  </a:lnTo>
                  <a:lnTo>
                    <a:pt x="14504" y="4377"/>
                  </a:lnTo>
                  <a:lnTo>
                    <a:pt x="16145" y="8300"/>
                  </a:lnTo>
                  <a:lnTo>
                    <a:pt x="13769" y="4773"/>
                  </a:lnTo>
                  <a:lnTo>
                    <a:pt x="13656" y="4622"/>
                  </a:lnTo>
                  <a:lnTo>
                    <a:pt x="13543" y="4471"/>
                  </a:lnTo>
                  <a:lnTo>
                    <a:pt x="13392" y="4358"/>
                  </a:lnTo>
                  <a:lnTo>
                    <a:pt x="13241" y="4245"/>
                  </a:lnTo>
                  <a:lnTo>
                    <a:pt x="13090" y="4150"/>
                  </a:lnTo>
                  <a:lnTo>
                    <a:pt x="12920" y="4075"/>
                  </a:lnTo>
                  <a:lnTo>
                    <a:pt x="12750" y="4018"/>
                  </a:lnTo>
                  <a:lnTo>
                    <a:pt x="12581" y="3962"/>
                  </a:lnTo>
                  <a:lnTo>
                    <a:pt x="12411" y="3943"/>
                  </a:lnTo>
                  <a:lnTo>
                    <a:pt x="12222" y="3924"/>
                  </a:lnTo>
                  <a:lnTo>
                    <a:pt x="12052" y="3943"/>
                  </a:lnTo>
                  <a:lnTo>
                    <a:pt x="11864" y="3962"/>
                  </a:lnTo>
                  <a:lnTo>
                    <a:pt x="11694" y="4018"/>
                  </a:lnTo>
                  <a:lnTo>
                    <a:pt x="11506" y="4075"/>
                  </a:lnTo>
                  <a:lnTo>
                    <a:pt x="11336" y="4150"/>
                  </a:lnTo>
                  <a:lnTo>
                    <a:pt x="11166" y="4245"/>
                  </a:lnTo>
                  <a:lnTo>
                    <a:pt x="11015" y="4358"/>
                  </a:lnTo>
                  <a:lnTo>
                    <a:pt x="10883" y="4490"/>
                  </a:lnTo>
                  <a:lnTo>
                    <a:pt x="10751" y="4622"/>
                  </a:lnTo>
                  <a:lnTo>
                    <a:pt x="10657" y="4773"/>
                  </a:lnTo>
                  <a:lnTo>
                    <a:pt x="10562" y="4943"/>
                  </a:lnTo>
                  <a:lnTo>
                    <a:pt x="10487" y="5093"/>
                  </a:lnTo>
                  <a:lnTo>
                    <a:pt x="10430" y="5263"/>
                  </a:lnTo>
                  <a:lnTo>
                    <a:pt x="10374" y="5452"/>
                  </a:lnTo>
                  <a:lnTo>
                    <a:pt x="10355" y="5622"/>
                  </a:lnTo>
                  <a:lnTo>
                    <a:pt x="10336" y="5791"/>
                  </a:lnTo>
                  <a:lnTo>
                    <a:pt x="10355" y="5980"/>
                  </a:lnTo>
                  <a:lnTo>
                    <a:pt x="10374" y="6169"/>
                  </a:lnTo>
                  <a:lnTo>
                    <a:pt x="10412" y="6338"/>
                  </a:lnTo>
                  <a:lnTo>
                    <a:pt x="10487" y="6508"/>
                  </a:lnTo>
                  <a:lnTo>
                    <a:pt x="10562" y="6678"/>
                  </a:lnTo>
                  <a:lnTo>
                    <a:pt x="10657" y="6848"/>
                  </a:lnTo>
                  <a:lnTo>
                    <a:pt x="13014" y="10394"/>
                  </a:lnTo>
                  <a:lnTo>
                    <a:pt x="10015" y="7376"/>
                  </a:lnTo>
                  <a:lnTo>
                    <a:pt x="9865" y="7244"/>
                  </a:lnTo>
                  <a:lnTo>
                    <a:pt x="9714" y="7130"/>
                  </a:lnTo>
                  <a:lnTo>
                    <a:pt x="9563" y="7036"/>
                  </a:lnTo>
                  <a:lnTo>
                    <a:pt x="9393" y="6961"/>
                  </a:lnTo>
                  <a:lnTo>
                    <a:pt x="9223" y="6904"/>
                  </a:lnTo>
                  <a:lnTo>
                    <a:pt x="9054" y="6866"/>
                  </a:lnTo>
                  <a:lnTo>
                    <a:pt x="8865" y="6848"/>
                  </a:lnTo>
                  <a:lnTo>
                    <a:pt x="8695" y="6829"/>
                  </a:lnTo>
                  <a:lnTo>
                    <a:pt x="8507" y="6848"/>
                  </a:lnTo>
                  <a:lnTo>
                    <a:pt x="8337" y="6866"/>
                  </a:lnTo>
                  <a:lnTo>
                    <a:pt x="8148" y="6904"/>
                  </a:lnTo>
                  <a:lnTo>
                    <a:pt x="7978" y="6961"/>
                  </a:lnTo>
                  <a:lnTo>
                    <a:pt x="7809" y="7036"/>
                  </a:lnTo>
                  <a:lnTo>
                    <a:pt x="7658" y="7130"/>
                  </a:lnTo>
                  <a:lnTo>
                    <a:pt x="7507" y="7244"/>
                  </a:lnTo>
                  <a:lnTo>
                    <a:pt x="7356" y="7376"/>
                  </a:lnTo>
                  <a:lnTo>
                    <a:pt x="7224" y="7527"/>
                  </a:lnTo>
                  <a:lnTo>
                    <a:pt x="7130" y="7677"/>
                  </a:lnTo>
                  <a:lnTo>
                    <a:pt x="7035" y="7828"/>
                  </a:lnTo>
                  <a:lnTo>
                    <a:pt x="6941" y="7998"/>
                  </a:lnTo>
                  <a:lnTo>
                    <a:pt x="6884" y="8168"/>
                  </a:lnTo>
                  <a:lnTo>
                    <a:pt x="6847" y="8338"/>
                  </a:lnTo>
                  <a:lnTo>
                    <a:pt x="6828" y="8526"/>
                  </a:lnTo>
                  <a:lnTo>
                    <a:pt x="6809" y="8696"/>
                  </a:lnTo>
                  <a:lnTo>
                    <a:pt x="6828" y="8885"/>
                  </a:lnTo>
                  <a:lnTo>
                    <a:pt x="6847" y="9054"/>
                  </a:lnTo>
                  <a:lnTo>
                    <a:pt x="6884" y="9243"/>
                  </a:lnTo>
                  <a:lnTo>
                    <a:pt x="6941" y="9413"/>
                  </a:lnTo>
                  <a:lnTo>
                    <a:pt x="7035" y="9582"/>
                  </a:lnTo>
                  <a:lnTo>
                    <a:pt x="7130" y="9733"/>
                  </a:lnTo>
                  <a:lnTo>
                    <a:pt x="7224" y="9884"/>
                  </a:lnTo>
                  <a:lnTo>
                    <a:pt x="7356" y="10035"/>
                  </a:lnTo>
                  <a:lnTo>
                    <a:pt x="10374" y="13034"/>
                  </a:lnTo>
                  <a:lnTo>
                    <a:pt x="10374" y="13034"/>
                  </a:lnTo>
                  <a:lnTo>
                    <a:pt x="6828" y="10676"/>
                  </a:lnTo>
                  <a:lnTo>
                    <a:pt x="6677" y="10582"/>
                  </a:lnTo>
                  <a:lnTo>
                    <a:pt x="6488" y="10488"/>
                  </a:lnTo>
                  <a:lnTo>
                    <a:pt x="6319" y="10431"/>
                  </a:lnTo>
                  <a:lnTo>
                    <a:pt x="6149" y="10394"/>
                  </a:lnTo>
                  <a:lnTo>
                    <a:pt x="5960" y="10375"/>
                  </a:lnTo>
                  <a:lnTo>
                    <a:pt x="5791" y="10356"/>
                  </a:lnTo>
                  <a:lnTo>
                    <a:pt x="5602" y="10375"/>
                  </a:lnTo>
                  <a:lnTo>
                    <a:pt x="5432" y="10394"/>
                  </a:lnTo>
                  <a:lnTo>
                    <a:pt x="5244" y="10431"/>
                  </a:lnTo>
                  <a:lnTo>
                    <a:pt x="5074" y="10507"/>
                  </a:lnTo>
                  <a:lnTo>
                    <a:pt x="4923" y="10582"/>
                  </a:lnTo>
                  <a:lnTo>
                    <a:pt x="4753" y="10676"/>
                  </a:lnTo>
                  <a:lnTo>
                    <a:pt x="4621" y="10771"/>
                  </a:lnTo>
                  <a:lnTo>
                    <a:pt x="4470" y="10903"/>
                  </a:lnTo>
                  <a:lnTo>
                    <a:pt x="4338" y="11035"/>
                  </a:lnTo>
                  <a:lnTo>
                    <a:pt x="4225" y="11186"/>
                  </a:lnTo>
                  <a:lnTo>
                    <a:pt x="4131" y="11355"/>
                  </a:lnTo>
                  <a:lnTo>
                    <a:pt x="4055" y="11525"/>
                  </a:lnTo>
                  <a:lnTo>
                    <a:pt x="3999" y="11695"/>
                  </a:lnTo>
                  <a:lnTo>
                    <a:pt x="3942" y="11884"/>
                  </a:lnTo>
                  <a:lnTo>
                    <a:pt x="3923" y="12053"/>
                  </a:lnTo>
                  <a:lnTo>
                    <a:pt x="3923" y="12242"/>
                  </a:lnTo>
                  <a:lnTo>
                    <a:pt x="3923" y="12431"/>
                  </a:lnTo>
                  <a:lnTo>
                    <a:pt x="3961" y="12600"/>
                  </a:lnTo>
                  <a:lnTo>
                    <a:pt x="3999" y="12770"/>
                  </a:lnTo>
                  <a:lnTo>
                    <a:pt x="4055" y="12940"/>
                  </a:lnTo>
                  <a:lnTo>
                    <a:pt x="4131" y="13110"/>
                  </a:lnTo>
                  <a:lnTo>
                    <a:pt x="4225" y="13260"/>
                  </a:lnTo>
                  <a:lnTo>
                    <a:pt x="4338" y="13411"/>
                  </a:lnTo>
                  <a:lnTo>
                    <a:pt x="4451" y="13543"/>
                  </a:lnTo>
                  <a:lnTo>
                    <a:pt x="4602" y="13675"/>
                  </a:lnTo>
                  <a:lnTo>
                    <a:pt x="4753" y="13789"/>
                  </a:lnTo>
                  <a:lnTo>
                    <a:pt x="8280" y="16165"/>
                  </a:lnTo>
                  <a:lnTo>
                    <a:pt x="8280" y="16165"/>
                  </a:lnTo>
                  <a:lnTo>
                    <a:pt x="4357" y="14524"/>
                  </a:lnTo>
                  <a:lnTo>
                    <a:pt x="4168" y="14468"/>
                  </a:lnTo>
                  <a:lnTo>
                    <a:pt x="3999" y="14411"/>
                  </a:lnTo>
                  <a:lnTo>
                    <a:pt x="3810" y="14392"/>
                  </a:lnTo>
                  <a:lnTo>
                    <a:pt x="3452" y="14392"/>
                  </a:lnTo>
                  <a:lnTo>
                    <a:pt x="3263" y="14430"/>
                  </a:lnTo>
                  <a:lnTo>
                    <a:pt x="3093" y="14468"/>
                  </a:lnTo>
                  <a:lnTo>
                    <a:pt x="2924" y="14524"/>
                  </a:lnTo>
                  <a:lnTo>
                    <a:pt x="2754" y="14600"/>
                  </a:lnTo>
                  <a:lnTo>
                    <a:pt x="2603" y="14694"/>
                  </a:lnTo>
                  <a:lnTo>
                    <a:pt x="2452" y="14807"/>
                  </a:lnTo>
                  <a:lnTo>
                    <a:pt x="2320" y="14920"/>
                  </a:lnTo>
                  <a:lnTo>
                    <a:pt x="2207" y="15052"/>
                  </a:lnTo>
                  <a:lnTo>
                    <a:pt x="2094" y="15203"/>
                  </a:lnTo>
                  <a:lnTo>
                    <a:pt x="1981" y="15373"/>
                  </a:lnTo>
                  <a:lnTo>
                    <a:pt x="1905" y="15543"/>
                  </a:lnTo>
                  <a:lnTo>
                    <a:pt x="1848" y="15731"/>
                  </a:lnTo>
                  <a:lnTo>
                    <a:pt x="1792" y="15901"/>
                  </a:lnTo>
                  <a:lnTo>
                    <a:pt x="1773" y="16090"/>
                  </a:lnTo>
                  <a:lnTo>
                    <a:pt x="1754" y="16278"/>
                  </a:lnTo>
                  <a:lnTo>
                    <a:pt x="1773" y="16448"/>
                  </a:lnTo>
                  <a:lnTo>
                    <a:pt x="1792" y="16637"/>
                  </a:lnTo>
                  <a:lnTo>
                    <a:pt x="1848" y="16806"/>
                  </a:lnTo>
                  <a:lnTo>
                    <a:pt x="1905" y="16976"/>
                  </a:lnTo>
                  <a:lnTo>
                    <a:pt x="1981" y="17146"/>
                  </a:lnTo>
                  <a:lnTo>
                    <a:pt x="2075" y="17297"/>
                  </a:lnTo>
                  <a:lnTo>
                    <a:pt x="2188" y="17448"/>
                  </a:lnTo>
                  <a:lnTo>
                    <a:pt x="2301" y="17580"/>
                  </a:lnTo>
                  <a:lnTo>
                    <a:pt x="2433" y="17693"/>
                  </a:lnTo>
                  <a:lnTo>
                    <a:pt x="2584" y="17806"/>
                  </a:lnTo>
                  <a:lnTo>
                    <a:pt x="2754" y="17919"/>
                  </a:lnTo>
                  <a:lnTo>
                    <a:pt x="2924" y="17995"/>
                  </a:lnTo>
                  <a:lnTo>
                    <a:pt x="6847" y="19617"/>
                  </a:lnTo>
                  <a:lnTo>
                    <a:pt x="6847" y="19617"/>
                  </a:lnTo>
                  <a:lnTo>
                    <a:pt x="2678" y="18787"/>
                  </a:lnTo>
                  <a:lnTo>
                    <a:pt x="2490" y="18768"/>
                  </a:lnTo>
                  <a:lnTo>
                    <a:pt x="2301" y="18749"/>
                  </a:lnTo>
                  <a:lnTo>
                    <a:pt x="2113" y="18768"/>
                  </a:lnTo>
                  <a:lnTo>
                    <a:pt x="1943" y="18787"/>
                  </a:lnTo>
                  <a:lnTo>
                    <a:pt x="1754" y="18843"/>
                  </a:lnTo>
                  <a:lnTo>
                    <a:pt x="1584" y="18900"/>
                  </a:lnTo>
                  <a:lnTo>
                    <a:pt x="1434" y="18975"/>
                  </a:lnTo>
                  <a:lnTo>
                    <a:pt x="1264" y="19070"/>
                  </a:lnTo>
                  <a:lnTo>
                    <a:pt x="1132" y="19183"/>
                  </a:lnTo>
                  <a:lnTo>
                    <a:pt x="1000" y="19296"/>
                  </a:lnTo>
                  <a:lnTo>
                    <a:pt x="868" y="19428"/>
                  </a:lnTo>
                  <a:lnTo>
                    <a:pt x="755" y="19579"/>
                  </a:lnTo>
                  <a:lnTo>
                    <a:pt x="660" y="19730"/>
                  </a:lnTo>
                  <a:lnTo>
                    <a:pt x="585" y="19900"/>
                  </a:lnTo>
                  <a:lnTo>
                    <a:pt x="528" y="20069"/>
                  </a:lnTo>
                  <a:lnTo>
                    <a:pt x="472" y="20258"/>
                  </a:lnTo>
                  <a:lnTo>
                    <a:pt x="453" y="20447"/>
                  </a:lnTo>
                  <a:lnTo>
                    <a:pt x="434" y="20635"/>
                  </a:lnTo>
                  <a:lnTo>
                    <a:pt x="453" y="20824"/>
                  </a:lnTo>
                  <a:lnTo>
                    <a:pt x="472" y="21012"/>
                  </a:lnTo>
                  <a:lnTo>
                    <a:pt x="528" y="21182"/>
                  </a:lnTo>
                  <a:lnTo>
                    <a:pt x="585" y="21352"/>
                  </a:lnTo>
                  <a:lnTo>
                    <a:pt x="660" y="21522"/>
                  </a:lnTo>
                  <a:lnTo>
                    <a:pt x="755" y="21673"/>
                  </a:lnTo>
                  <a:lnTo>
                    <a:pt x="868" y="21824"/>
                  </a:lnTo>
                  <a:lnTo>
                    <a:pt x="981" y="21956"/>
                  </a:lnTo>
                  <a:lnTo>
                    <a:pt x="1113" y="22069"/>
                  </a:lnTo>
                  <a:lnTo>
                    <a:pt x="1264" y="22182"/>
                  </a:lnTo>
                  <a:lnTo>
                    <a:pt x="1415" y="22276"/>
                  </a:lnTo>
                  <a:lnTo>
                    <a:pt x="1584" y="22352"/>
                  </a:lnTo>
                  <a:lnTo>
                    <a:pt x="1754" y="22427"/>
                  </a:lnTo>
                  <a:lnTo>
                    <a:pt x="1943" y="22465"/>
                  </a:lnTo>
                  <a:lnTo>
                    <a:pt x="6130" y="23295"/>
                  </a:lnTo>
                  <a:lnTo>
                    <a:pt x="1867" y="23295"/>
                  </a:lnTo>
                  <a:lnTo>
                    <a:pt x="1679" y="23314"/>
                  </a:lnTo>
                  <a:lnTo>
                    <a:pt x="1490" y="23332"/>
                  </a:lnTo>
                  <a:lnTo>
                    <a:pt x="1302" y="23389"/>
                  </a:lnTo>
                  <a:lnTo>
                    <a:pt x="1132" y="23446"/>
                  </a:lnTo>
                  <a:lnTo>
                    <a:pt x="981" y="23521"/>
                  </a:lnTo>
                  <a:lnTo>
                    <a:pt x="811" y="23615"/>
                  </a:lnTo>
                  <a:lnTo>
                    <a:pt x="679" y="23729"/>
                  </a:lnTo>
                  <a:lnTo>
                    <a:pt x="547" y="23842"/>
                  </a:lnTo>
                  <a:lnTo>
                    <a:pt x="415" y="23974"/>
                  </a:lnTo>
                  <a:lnTo>
                    <a:pt x="302" y="24125"/>
                  </a:lnTo>
                  <a:lnTo>
                    <a:pt x="226" y="24275"/>
                  </a:lnTo>
                  <a:lnTo>
                    <a:pt x="132" y="24445"/>
                  </a:lnTo>
                  <a:lnTo>
                    <a:pt x="76" y="24615"/>
                  </a:lnTo>
                  <a:lnTo>
                    <a:pt x="38" y="24804"/>
                  </a:lnTo>
                  <a:lnTo>
                    <a:pt x="0" y="24973"/>
                  </a:lnTo>
                  <a:lnTo>
                    <a:pt x="0" y="25181"/>
                  </a:lnTo>
                  <a:lnTo>
                    <a:pt x="0" y="25369"/>
                  </a:lnTo>
                  <a:lnTo>
                    <a:pt x="38" y="25558"/>
                  </a:lnTo>
                  <a:lnTo>
                    <a:pt x="76" y="25728"/>
                  </a:lnTo>
                  <a:lnTo>
                    <a:pt x="132" y="25898"/>
                  </a:lnTo>
                  <a:lnTo>
                    <a:pt x="226" y="26067"/>
                  </a:lnTo>
                  <a:lnTo>
                    <a:pt x="302" y="26218"/>
                  </a:lnTo>
                  <a:lnTo>
                    <a:pt x="415" y="26369"/>
                  </a:lnTo>
                  <a:lnTo>
                    <a:pt x="547" y="26501"/>
                  </a:lnTo>
                  <a:lnTo>
                    <a:pt x="679" y="26614"/>
                  </a:lnTo>
                  <a:lnTo>
                    <a:pt x="811" y="26727"/>
                  </a:lnTo>
                  <a:lnTo>
                    <a:pt x="981" y="26822"/>
                  </a:lnTo>
                  <a:lnTo>
                    <a:pt x="1132" y="26897"/>
                  </a:lnTo>
                  <a:lnTo>
                    <a:pt x="1302" y="26973"/>
                  </a:lnTo>
                  <a:lnTo>
                    <a:pt x="1490" y="27010"/>
                  </a:lnTo>
                  <a:lnTo>
                    <a:pt x="1679" y="27048"/>
                  </a:lnTo>
                  <a:lnTo>
                    <a:pt x="6130" y="27048"/>
                  </a:lnTo>
                  <a:lnTo>
                    <a:pt x="1943" y="27878"/>
                  </a:lnTo>
                  <a:lnTo>
                    <a:pt x="1754" y="27935"/>
                  </a:lnTo>
                  <a:lnTo>
                    <a:pt x="1584" y="27991"/>
                  </a:lnTo>
                  <a:lnTo>
                    <a:pt x="1415" y="28067"/>
                  </a:lnTo>
                  <a:lnTo>
                    <a:pt x="1264" y="28161"/>
                  </a:lnTo>
                  <a:lnTo>
                    <a:pt x="1113" y="28274"/>
                  </a:lnTo>
                  <a:lnTo>
                    <a:pt x="981" y="28406"/>
                  </a:lnTo>
                  <a:lnTo>
                    <a:pt x="868" y="28538"/>
                  </a:lnTo>
                  <a:lnTo>
                    <a:pt x="755" y="28670"/>
                  </a:lnTo>
                  <a:lnTo>
                    <a:pt x="660" y="28821"/>
                  </a:lnTo>
                  <a:lnTo>
                    <a:pt x="585" y="28991"/>
                  </a:lnTo>
                  <a:lnTo>
                    <a:pt x="528" y="29161"/>
                  </a:lnTo>
                  <a:lnTo>
                    <a:pt x="472" y="29330"/>
                  </a:lnTo>
                  <a:lnTo>
                    <a:pt x="453" y="29519"/>
                  </a:lnTo>
                  <a:lnTo>
                    <a:pt x="434" y="29708"/>
                  </a:lnTo>
                  <a:lnTo>
                    <a:pt x="453" y="29896"/>
                  </a:lnTo>
                  <a:lnTo>
                    <a:pt x="472" y="30085"/>
                  </a:lnTo>
                  <a:lnTo>
                    <a:pt x="528" y="30273"/>
                  </a:lnTo>
                  <a:lnTo>
                    <a:pt x="585" y="30443"/>
                  </a:lnTo>
                  <a:lnTo>
                    <a:pt x="660" y="30613"/>
                  </a:lnTo>
                  <a:lnTo>
                    <a:pt x="755" y="30764"/>
                  </a:lnTo>
                  <a:lnTo>
                    <a:pt x="868" y="30915"/>
                  </a:lnTo>
                  <a:lnTo>
                    <a:pt x="1000" y="31047"/>
                  </a:lnTo>
                  <a:lnTo>
                    <a:pt x="1132" y="31179"/>
                  </a:lnTo>
                  <a:lnTo>
                    <a:pt x="1264" y="31273"/>
                  </a:lnTo>
                  <a:lnTo>
                    <a:pt x="1434" y="31367"/>
                  </a:lnTo>
                  <a:lnTo>
                    <a:pt x="1584" y="31443"/>
                  </a:lnTo>
                  <a:lnTo>
                    <a:pt x="1754" y="31518"/>
                  </a:lnTo>
                  <a:lnTo>
                    <a:pt x="1943" y="31556"/>
                  </a:lnTo>
                  <a:lnTo>
                    <a:pt x="2113" y="31575"/>
                  </a:lnTo>
                  <a:lnTo>
                    <a:pt x="2301" y="31594"/>
                  </a:lnTo>
                  <a:lnTo>
                    <a:pt x="2490" y="31594"/>
                  </a:lnTo>
                  <a:lnTo>
                    <a:pt x="2678" y="31556"/>
                  </a:lnTo>
                  <a:lnTo>
                    <a:pt x="6847" y="30726"/>
                  </a:lnTo>
                  <a:lnTo>
                    <a:pt x="6847" y="30726"/>
                  </a:lnTo>
                  <a:lnTo>
                    <a:pt x="2924" y="32348"/>
                  </a:lnTo>
                  <a:lnTo>
                    <a:pt x="2754" y="32442"/>
                  </a:lnTo>
                  <a:lnTo>
                    <a:pt x="2584" y="32537"/>
                  </a:lnTo>
                  <a:lnTo>
                    <a:pt x="2433" y="32650"/>
                  </a:lnTo>
                  <a:lnTo>
                    <a:pt x="2301" y="32763"/>
                  </a:lnTo>
                  <a:lnTo>
                    <a:pt x="2188" y="32914"/>
                  </a:lnTo>
                  <a:lnTo>
                    <a:pt x="2075" y="33046"/>
                  </a:lnTo>
                  <a:lnTo>
                    <a:pt x="1981" y="33216"/>
                  </a:lnTo>
                  <a:lnTo>
                    <a:pt x="1905" y="33367"/>
                  </a:lnTo>
                  <a:lnTo>
                    <a:pt x="1848" y="33536"/>
                  </a:lnTo>
                  <a:lnTo>
                    <a:pt x="1792" y="33706"/>
                  </a:lnTo>
                  <a:lnTo>
                    <a:pt x="1773" y="33895"/>
                  </a:lnTo>
                  <a:lnTo>
                    <a:pt x="1754" y="34065"/>
                  </a:lnTo>
                  <a:lnTo>
                    <a:pt x="1773" y="34253"/>
                  </a:lnTo>
                  <a:lnTo>
                    <a:pt x="1792" y="34442"/>
                  </a:lnTo>
                  <a:lnTo>
                    <a:pt x="1848" y="34630"/>
                  </a:lnTo>
                  <a:lnTo>
                    <a:pt x="1905" y="34800"/>
                  </a:lnTo>
                  <a:lnTo>
                    <a:pt x="1981" y="34970"/>
                  </a:lnTo>
                  <a:lnTo>
                    <a:pt x="2094" y="35140"/>
                  </a:lnTo>
                  <a:lnTo>
                    <a:pt x="2207" y="35291"/>
                  </a:lnTo>
                  <a:lnTo>
                    <a:pt x="2320" y="35423"/>
                  </a:lnTo>
                  <a:lnTo>
                    <a:pt x="2452" y="35536"/>
                  </a:lnTo>
                  <a:lnTo>
                    <a:pt x="2603" y="35649"/>
                  </a:lnTo>
                  <a:lnTo>
                    <a:pt x="2754" y="35743"/>
                  </a:lnTo>
                  <a:lnTo>
                    <a:pt x="2924" y="35819"/>
                  </a:lnTo>
                  <a:lnTo>
                    <a:pt x="3093" y="35875"/>
                  </a:lnTo>
                  <a:lnTo>
                    <a:pt x="3263" y="35932"/>
                  </a:lnTo>
                  <a:lnTo>
                    <a:pt x="3452" y="35951"/>
                  </a:lnTo>
                  <a:lnTo>
                    <a:pt x="3621" y="35970"/>
                  </a:lnTo>
                  <a:lnTo>
                    <a:pt x="3810" y="35951"/>
                  </a:lnTo>
                  <a:lnTo>
                    <a:pt x="3999" y="35932"/>
                  </a:lnTo>
                  <a:lnTo>
                    <a:pt x="4168" y="35875"/>
                  </a:lnTo>
                  <a:lnTo>
                    <a:pt x="4357" y="35819"/>
                  </a:lnTo>
                  <a:lnTo>
                    <a:pt x="8280" y="34197"/>
                  </a:lnTo>
                  <a:lnTo>
                    <a:pt x="4753" y="36554"/>
                  </a:lnTo>
                  <a:lnTo>
                    <a:pt x="4602" y="36667"/>
                  </a:lnTo>
                  <a:lnTo>
                    <a:pt x="4451" y="36799"/>
                  </a:lnTo>
                  <a:lnTo>
                    <a:pt x="4338" y="36931"/>
                  </a:lnTo>
                  <a:lnTo>
                    <a:pt x="4225" y="37082"/>
                  </a:lnTo>
                  <a:lnTo>
                    <a:pt x="4131" y="37233"/>
                  </a:lnTo>
                  <a:lnTo>
                    <a:pt x="4055" y="37403"/>
                  </a:lnTo>
                  <a:lnTo>
                    <a:pt x="3999" y="37573"/>
                  </a:lnTo>
                  <a:lnTo>
                    <a:pt x="3961" y="37743"/>
                  </a:lnTo>
                  <a:lnTo>
                    <a:pt x="3923" y="37931"/>
                  </a:lnTo>
                  <a:lnTo>
                    <a:pt x="3923" y="38101"/>
                  </a:lnTo>
                  <a:lnTo>
                    <a:pt x="3923" y="38289"/>
                  </a:lnTo>
                  <a:lnTo>
                    <a:pt x="3942" y="38459"/>
                  </a:lnTo>
                  <a:lnTo>
                    <a:pt x="3999" y="38648"/>
                  </a:lnTo>
                  <a:lnTo>
                    <a:pt x="4055" y="38818"/>
                  </a:lnTo>
                  <a:lnTo>
                    <a:pt x="4131" y="38987"/>
                  </a:lnTo>
                  <a:lnTo>
                    <a:pt x="4225" y="39157"/>
                  </a:lnTo>
                  <a:lnTo>
                    <a:pt x="4338" y="39308"/>
                  </a:lnTo>
                  <a:lnTo>
                    <a:pt x="4470" y="39440"/>
                  </a:lnTo>
                  <a:lnTo>
                    <a:pt x="4621" y="39572"/>
                  </a:lnTo>
                  <a:lnTo>
                    <a:pt x="4753" y="39685"/>
                  </a:lnTo>
                  <a:lnTo>
                    <a:pt x="4923" y="39780"/>
                  </a:lnTo>
                  <a:lnTo>
                    <a:pt x="5074" y="39855"/>
                  </a:lnTo>
                  <a:lnTo>
                    <a:pt x="5244" y="39912"/>
                  </a:lnTo>
                  <a:lnTo>
                    <a:pt x="5432" y="39949"/>
                  </a:lnTo>
                  <a:lnTo>
                    <a:pt x="5602" y="39987"/>
                  </a:lnTo>
                  <a:lnTo>
                    <a:pt x="5960" y="39987"/>
                  </a:lnTo>
                  <a:lnTo>
                    <a:pt x="6149" y="39949"/>
                  </a:lnTo>
                  <a:lnTo>
                    <a:pt x="6319" y="39912"/>
                  </a:lnTo>
                  <a:lnTo>
                    <a:pt x="6488" y="39855"/>
                  </a:lnTo>
                  <a:lnTo>
                    <a:pt x="6677" y="39780"/>
                  </a:lnTo>
                  <a:lnTo>
                    <a:pt x="6828" y="39666"/>
                  </a:lnTo>
                  <a:lnTo>
                    <a:pt x="10374" y="37309"/>
                  </a:lnTo>
                  <a:lnTo>
                    <a:pt x="10374" y="37309"/>
                  </a:lnTo>
                  <a:lnTo>
                    <a:pt x="7356" y="40327"/>
                  </a:lnTo>
                  <a:lnTo>
                    <a:pt x="7224" y="40459"/>
                  </a:lnTo>
                  <a:lnTo>
                    <a:pt x="7130" y="40609"/>
                  </a:lnTo>
                  <a:lnTo>
                    <a:pt x="7035" y="40779"/>
                  </a:lnTo>
                  <a:lnTo>
                    <a:pt x="6941" y="40930"/>
                  </a:lnTo>
                  <a:lnTo>
                    <a:pt x="6884" y="41119"/>
                  </a:lnTo>
                  <a:lnTo>
                    <a:pt x="6847" y="41288"/>
                  </a:lnTo>
                  <a:lnTo>
                    <a:pt x="6828" y="41458"/>
                  </a:lnTo>
                  <a:lnTo>
                    <a:pt x="6809" y="41647"/>
                  </a:lnTo>
                  <a:lnTo>
                    <a:pt x="6828" y="41817"/>
                  </a:lnTo>
                  <a:lnTo>
                    <a:pt x="6847" y="42005"/>
                  </a:lnTo>
                  <a:lnTo>
                    <a:pt x="6884" y="42175"/>
                  </a:lnTo>
                  <a:lnTo>
                    <a:pt x="6941" y="42345"/>
                  </a:lnTo>
                  <a:lnTo>
                    <a:pt x="7035" y="42514"/>
                  </a:lnTo>
                  <a:lnTo>
                    <a:pt x="7130" y="42684"/>
                  </a:lnTo>
                  <a:lnTo>
                    <a:pt x="7224" y="42835"/>
                  </a:lnTo>
                  <a:lnTo>
                    <a:pt x="7356" y="42967"/>
                  </a:lnTo>
                  <a:lnTo>
                    <a:pt x="7507" y="43099"/>
                  </a:lnTo>
                  <a:lnTo>
                    <a:pt x="7658" y="43212"/>
                  </a:lnTo>
                  <a:lnTo>
                    <a:pt x="7809" y="43307"/>
                  </a:lnTo>
                  <a:lnTo>
                    <a:pt x="7978" y="43382"/>
                  </a:lnTo>
                  <a:lnTo>
                    <a:pt x="8148" y="43439"/>
                  </a:lnTo>
                  <a:lnTo>
                    <a:pt x="8337" y="43476"/>
                  </a:lnTo>
                  <a:lnTo>
                    <a:pt x="8507" y="43514"/>
                  </a:lnTo>
                  <a:lnTo>
                    <a:pt x="8865" y="43514"/>
                  </a:lnTo>
                  <a:lnTo>
                    <a:pt x="9054" y="43476"/>
                  </a:lnTo>
                  <a:lnTo>
                    <a:pt x="9223" y="43439"/>
                  </a:lnTo>
                  <a:lnTo>
                    <a:pt x="9393" y="43382"/>
                  </a:lnTo>
                  <a:lnTo>
                    <a:pt x="9563" y="43307"/>
                  </a:lnTo>
                  <a:lnTo>
                    <a:pt x="9714" y="43212"/>
                  </a:lnTo>
                  <a:lnTo>
                    <a:pt x="9865" y="43099"/>
                  </a:lnTo>
                  <a:lnTo>
                    <a:pt x="10015" y="42967"/>
                  </a:lnTo>
                  <a:lnTo>
                    <a:pt x="13014" y="39968"/>
                  </a:lnTo>
                  <a:lnTo>
                    <a:pt x="13014" y="39968"/>
                  </a:lnTo>
                  <a:lnTo>
                    <a:pt x="10657" y="43495"/>
                  </a:lnTo>
                  <a:lnTo>
                    <a:pt x="10562" y="43665"/>
                  </a:lnTo>
                  <a:lnTo>
                    <a:pt x="10487" y="43835"/>
                  </a:lnTo>
                  <a:lnTo>
                    <a:pt x="10412" y="44004"/>
                  </a:lnTo>
                  <a:lnTo>
                    <a:pt x="10374" y="44193"/>
                  </a:lnTo>
                  <a:lnTo>
                    <a:pt x="10355" y="44363"/>
                  </a:lnTo>
                  <a:lnTo>
                    <a:pt x="10336" y="44551"/>
                  </a:lnTo>
                  <a:lnTo>
                    <a:pt x="10355" y="44721"/>
                  </a:lnTo>
                  <a:lnTo>
                    <a:pt x="10374" y="44910"/>
                  </a:lnTo>
                  <a:lnTo>
                    <a:pt x="10430" y="45080"/>
                  </a:lnTo>
                  <a:lnTo>
                    <a:pt x="10487" y="45249"/>
                  </a:lnTo>
                  <a:lnTo>
                    <a:pt x="10562" y="45419"/>
                  </a:lnTo>
                  <a:lnTo>
                    <a:pt x="10657" y="45570"/>
                  </a:lnTo>
                  <a:lnTo>
                    <a:pt x="10751" y="45721"/>
                  </a:lnTo>
                  <a:lnTo>
                    <a:pt x="10883" y="45853"/>
                  </a:lnTo>
                  <a:lnTo>
                    <a:pt x="11015" y="45985"/>
                  </a:lnTo>
                  <a:lnTo>
                    <a:pt x="11166" y="46098"/>
                  </a:lnTo>
                  <a:lnTo>
                    <a:pt x="11336" y="46192"/>
                  </a:lnTo>
                  <a:lnTo>
                    <a:pt x="11506" y="46268"/>
                  </a:lnTo>
                  <a:lnTo>
                    <a:pt x="11694" y="46343"/>
                  </a:lnTo>
                  <a:lnTo>
                    <a:pt x="11864" y="46381"/>
                  </a:lnTo>
                  <a:lnTo>
                    <a:pt x="12052" y="46400"/>
                  </a:lnTo>
                  <a:lnTo>
                    <a:pt x="12222" y="46419"/>
                  </a:lnTo>
                  <a:lnTo>
                    <a:pt x="12411" y="46400"/>
                  </a:lnTo>
                  <a:lnTo>
                    <a:pt x="12581" y="46381"/>
                  </a:lnTo>
                  <a:lnTo>
                    <a:pt x="12750" y="46343"/>
                  </a:lnTo>
                  <a:lnTo>
                    <a:pt x="12920" y="46268"/>
                  </a:lnTo>
                  <a:lnTo>
                    <a:pt x="13090" y="46192"/>
                  </a:lnTo>
                  <a:lnTo>
                    <a:pt x="13241" y="46098"/>
                  </a:lnTo>
                  <a:lnTo>
                    <a:pt x="13392" y="46004"/>
                  </a:lnTo>
                  <a:lnTo>
                    <a:pt x="13543" y="45872"/>
                  </a:lnTo>
                  <a:lnTo>
                    <a:pt x="13656" y="45740"/>
                  </a:lnTo>
                  <a:lnTo>
                    <a:pt x="13769" y="45589"/>
                  </a:lnTo>
                  <a:lnTo>
                    <a:pt x="16145" y="42043"/>
                  </a:lnTo>
                  <a:lnTo>
                    <a:pt x="14504" y="45966"/>
                  </a:lnTo>
                  <a:lnTo>
                    <a:pt x="14448" y="46155"/>
                  </a:lnTo>
                  <a:lnTo>
                    <a:pt x="14410" y="46343"/>
                  </a:lnTo>
                  <a:lnTo>
                    <a:pt x="14372" y="46513"/>
                  </a:lnTo>
                  <a:lnTo>
                    <a:pt x="14372" y="46702"/>
                  </a:lnTo>
                  <a:lnTo>
                    <a:pt x="14372" y="46890"/>
                  </a:lnTo>
                  <a:lnTo>
                    <a:pt x="14410" y="47060"/>
                  </a:lnTo>
                  <a:lnTo>
                    <a:pt x="14448" y="47249"/>
                  </a:lnTo>
                  <a:lnTo>
                    <a:pt x="14504" y="47418"/>
                  </a:lnTo>
                  <a:lnTo>
                    <a:pt x="14580" y="47569"/>
                  </a:lnTo>
                  <a:lnTo>
                    <a:pt x="14674" y="47720"/>
                  </a:lnTo>
                  <a:lnTo>
                    <a:pt x="14787" y="47871"/>
                  </a:lnTo>
                  <a:lnTo>
                    <a:pt x="14901" y="48003"/>
                  </a:lnTo>
                  <a:lnTo>
                    <a:pt x="15051" y="48135"/>
                  </a:lnTo>
                  <a:lnTo>
                    <a:pt x="15183" y="48248"/>
                  </a:lnTo>
                  <a:lnTo>
                    <a:pt x="15353" y="48343"/>
                  </a:lnTo>
                  <a:lnTo>
                    <a:pt x="15523" y="48418"/>
                  </a:lnTo>
                  <a:lnTo>
                    <a:pt x="15712" y="48494"/>
                  </a:lnTo>
                  <a:lnTo>
                    <a:pt x="15881" y="48531"/>
                  </a:lnTo>
                  <a:lnTo>
                    <a:pt x="16070" y="48569"/>
                  </a:lnTo>
                  <a:lnTo>
                    <a:pt x="16259" y="48569"/>
                  </a:lnTo>
                  <a:lnTo>
                    <a:pt x="16447" y="48550"/>
                  </a:lnTo>
                  <a:lnTo>
                    <a:pt x="16617" y="48531"/>
                  </a:lnTo>
                  <a:lnTo>
                    <a:pt x="16787" y="48494"/>
                  </a:lnTo>
                  <a:lnTo>
                    <a:pt x="16956" y="48418"/>
                  </a:lnTo>
                  <a:lnTo>
                    <a:pt x="17126" y="48343"/>
                  </a:lnTo>
                  <a:lnTo>
                    <a:pt x="17277" y="48248"/>
                  </a:lnTo>
                  <a:lnTo>
                    <a:pt x="17428" y="48154"/>
                  </a:lnTo>
                  <a:lnTo>
                    <a:pt x="17560" y="48022"/>
                  </a:lnTo>
                  <a:lnTo>
                    <a:pt x="17692" y="47890"/>
                  </a:lnTo>
                  <a:lnTo>
                    <a:pt x="17805" y="47739"/>
                  </a:lnTo>
                  <a:lnTo>
                    <a:pt x="17900" y="47588"/>
                  </a:lnTo>
                  <a:lnTo>
                    <a:pt x="17975" y="47418"/>
                  </a:lnTo>
                  <a:lnTo>
                    <a:pt x="19597" y="43476"/>
                  </a:lnTo>
                  <a:lnTo>
                    <a:pt x="18767" y="47645"/>
                  </a:lnTo>
                  <a:lnTo>
                    <a:pt x="18748" y="47833"/>
                  </a:lnTo>
                  <a:lnTo>
                    <a:pt x="18729" y="48022"/>
                  </a:lnTo>
                  <a:lnTo>
                    <a:pt x="18748" y="48211"/>
                  </a:lnTo>
                  <a:lnTo>
                    <a:pt x="18767" y="48399"/>
                  </a:lnTo>
                  <a:lnTo>
                    <a:pt x="18824" y="48569"/>
                  </a:lnTo>
                  <a:lnTo>
                    <a:pt x="18880" y="48739"/>
                  </a:lnTo>
                  <a:lnTo>
                    <a:pt x="18956" y="48908"/>
                  </a:lnTo>
                  <a:lnTo>
                    <a:pt x="19050" y="49059"/>
                  </a:lnTo>
                  <a:lnTo>
                    <a:pt x="19163" y="49210"/>
                  </a:lnTo>
                  <a:lnTo>
                    <a:pt x="19276" y="49342"/>
                  </a:lnTo>
                  <a:lnTo>
                    <a:pt x="19408" y="49455"/>
                  </a:lnTo>
                  <a:lnTo>
                    <a:pt x="19559" y="49569"/>
                  </a:lnTo>
                  <a:lnTo>
                    <a:pt x="19710" y="49663"/>
                  </a:lnTo>
                  <a:lnTo>
                    <a:pt x="19880" y="49738"/>
                  </a:lnTo>
                  <a:lnTo>
                    <a:pt x="20069" y="49814"/>
                  </a:lnTo>
                  <a:lnTo>
                    <a:pt x="20238" y="49852"/>
                  </a:lnTo>
                  <a:lnTo>
                    <a:pt x="20446" y="49889"/>
                  </a:lnTo>
                  <a:lnTo>
                    <a:pt x="20804" y="49889"/>
                  </a:lnTo>
                  <a:lnTo>
                    <a:pt x="20993" y="49852"/>
                  </a:lnTo>
                  <a:lnTo>
                    <a:pt x="21163" y="49814"/>
                  </a:lnTo>
                  <a:lnTo>
                    <a:pt x="21332" y="49738"/>
                  </a:lnTo>
                  <a:lnTo>
                    <a:pt x="21502" y="49663"/>
                  </a:lnTo>
                  <a:lnTo>
                    <a:pt x="21653" y="49569"/>
                  </a:lnTo>
                  <a:lnTo>
                    <a:pt x="21804" y="49474"/>
                  </a:lnTo>
                  <a:lnTo>
                    <a:pt x="21936" y="49342"/>
                  </a:lnTo>
                  <a:lnTo>
                    <a:pt x="22049" y="49210"/>
                  </a:lnTo>
                  <a:lnTo>
                    <a:pt x="22162" y="49078"/>
                  </a:lnTo>
                  <a:lnTo>
                    <a:pt x="22256" y="48908"/>
                  </a:lnTo>
                  <a:lnTo>
                    <a:pt x="22332" y="48739"/>
                  </a:lnTo>
                  <a:lnTo>
                    <a:pt x="22407" y="48569"/>
                  </a:lnTo>
                  <a:lnTo>
                    <a:pt x="22445" y="48380"/>
                  </a:lnTo>
                  <a:lnTo>
                    <a:pt x="23275" y="44212"/>
                  </a:lnTo>
                  <a:lnTo>
                    <a:pt x="23275" y="48456"/>
                  </a:lnTo>
                  <a:lnTo>
                    <a:pt x="23294" y="48663"/>
                  </a:lnTo>
                  <a:lnTo>
                    <a:pt x="23313" y="48852"/>
                  </a:lnTo>
                  <a:lnTo>
                    <a:pt x="23369" y="49022"/>
                  </a:lnTo>
                  <a:lnTo>
                    <a:pt x="23426" y="49191"/>
                  </a:lnTo>
                  <a:lnTo>
                    <a:pt x="23501" y="49361"/>
                  </a:lnTo>
                  <a:lnTo>
                    <a:pt x="23596" y="49512"/>
                  </a:lnTo>
                  <a:lnTo>
                    <a:pt x="23709" y="49663"/>
                  </a:lnTo>
                  <a:lnTo>
                    <a:pt x="23822" y="49795"/>
                  </a:lnTo>
                  <a:lnTo>
                    <a:pt x="23973" y="49908"/>
                  </a:lnTo>
                  <a:lnTo>
                    <a:pt x="24105" y="50021"/>
                  </a:lnTo>
                  <a:lnTo>
                    <a:pt x="24256" y="50116"/>
                  </a:lnTo>
                  <a:lnTo>
                    <a:pt x="24426" y="50191"/>
                  </a:lnTo>
                  <a:lnTo>
                    <a:pt x="24595" y="50248"/>
                  </a:lnTo>
                  <a:lnTo>
                    <a:pt x="24784" y="50304"/>
                  </a:lnTo>
                  <a:lnTo>
                    <a:pt x="24973" y="50323"/>
                  </a:lnTo>
                  <a:lnTo>
                    <a:pt x="25161" y="50342"/>
                  </a:lnTo>
                  <a:lnTo>
                    <a:pt x="25350" y="50323"/>
                  </a:lnTo>
                  <a:lnTo>
                    <a:pt x="25538" y="50304"/>
                  </a:lnTo>
                  <a:lnTo>
                    <a:pt x="25708" y="50248"/>
                  </a:lnTo>
                  <a:lnTo>
                    <a:pt x="25878" y="50191"/>
                  </a:lnTo>
                  <a:lnTo>
                    <a:pt x="26048" y="50116"/>
                  </a:lnTo>
                  <a:lnTo>
                    <a:pt x="26199" y="50021"/>
                  </a:lnTo>
                  <a:lnTo>
                    <a:pt x="26349" y="49908"/>
                  </a:lnTo>
                  <a:lnTo>
                    <a:pt x="26481" y="49795"/>
                  </a:lnTo>
                  <a:lnTo>
                    <a:pt x="26595" y="49663"/>
                  </a:lnTo>
                  <a:lnTo>
                    <a:pt x="26708" y="49512"/>
                  </a:lnTo>
                  <a:lnTo>
                    <a:pt x="26802" y="49361"/>
                  </a:lnTo>
                  <a:lnTo>
                    <a:pt x="26878" y="49191"/>
                  </a:lnTo>
                  <a:lnTo>
                    <a:pt x="26953" y="49022"/>
                  </a:lnTo>
                  <a:lnTo>
                    <a:pt x="26991" y="48852"/>
                  </a:lnTo>
                  <a:lnTo>
                    <a:pt x="27028" y="48663"/>
                  </a:lnTo>
                  <a:lnTo>
                    <a:pt x="27028" y="48456"/>
                  </a:lnTo>
                  <a:lnTo>
                    <a:pt x="27028" y="44212"/>
                  </a:lnTo>
                  <a:lnTo>
                    <a:pt x="27858" y="48380"/>
                  </a:lnTo>
                  <a:lnTo>
                    <a:pt x="27915" y="48569"/>
                  </a:lnTo>
                  <a:lnTo>
                    <a:pt x="27971" y="48739"/>
                  </a:lnTo>
                  <a:lnTo>
                    <a:pt x="28047" y="48908"/>
                  </a:lnTo>
                  <a:lnTo>
                    <a:pt x="28141" y="49078"/>
                  </a:lnTo>
                  <a:lnTo>
                    <a:pt x="28254" y="49210"/>
                  </a:lnTo>
                  <a:lnTo>
                    <a:pt x="28386" y="49342"/>
                  </a:lnTo>
                  <a:lnTo>
                    <a:pt x="28518" y="49474"/>
                  </a:lnTo>
                  <a:lnTo>
                    <a:pt x="28650" y="49569"/>
                  </a:lnTo>
                  <a:lnTo>
                    <a:pt x="28820" y="49663"/>
                  </a:lnTo>
                  <a:lnTo>
                    <a:pt x="28971" y="49738"/>
                  </a:lnTo>
                  <a:lnTo>
                    <a:pt x="29141" y="49814"/>
                  </a:lnTo>
                  <a:lnTo>
                    <a:pt x="29329" y="49852"/>
                  </a:lnTo>
                  <a:lnTo>
                    <a:pt x="29499" y="49889"/>
                  </a:lnTo>
                  <a:lnTo>
                    <a:pt x="29876" y="49889"/>
                  </a:lnTo>
                  <a:lnTo>
                    <a:pt x="30065" y="49852"/>
                  </a:lnTo>
                  <a:lnTo>
                    <a:pt x="30254" y="49814"/>
                  </a:lnTo>
                  <a:lnTo>
                    <a:pt x="30423" y="49738"/>
                  </a:lnTo>
                  <a:lnTo>
                    <a:pt x="30593" y="49663"/>
                  </a:lnTo>
                  <a:lnTo>
                    <a:pt x="30744" y="49569"/>
                  </a:lnTo>
                  <a:lnTo>
                    <a:pt x="30895" y="49455"/>
                  </a:lnTo>
                  <a:lnTo>
                    <a:pt x="31027" y="49342"/>
                  </a:lnTo>
                  <a:lnTo>
                    <a:pt x="31159" y="49210"/>
                  </a:lnTo>
                  <a:lnTo>
                    <a:pt x="31253" y="49059"/>
                  </a:lnTo>
                  <a:lnTo>
                    <a:pt x="31348" y="48908"/>
                  </a:lnTo>
                  <a:lnTo>
                    <a:pt x="31423" y="48739"/>
                  </a:lnTo>
                  <a:lnTo>
                    <a:pt x="31499" y="48569"/>
                  </a:lnTo>
                  <a:lnTo>
                    <a:pt x="31536" y="48399"/>
                  </a:lnTo>
                  <a:lnTo>
                    <a:pt x="31574" y="48211"/>
                  </a:lnTo>
                  <a:lnTo>
                    <a:pt x="31574" y="48022"/>
                  </a:lnTo>
                  <a:lnTo>
                    <a:pt x="31574" y="47833"/>
                  </a:lnTo>
                  <a:lnTo>
                    <a:pt x="31536" y="47645"/>
                  </a:lnTo>
                  <a:lnTo>
                    <a:pt x="30706" y="43476"/>
                  </a:lnTo>
                  <a:lnTo>
                    <a:pt x="32328" y="47418"/>
                  </a:lnTo>
                  <a:lnTo>
                    <a:pt x="32423" y="47588"/>
                  </a:lnTo>
                  <a:lnTo>
                    <a:pt x="32517" y="47739"/>
                  </a:lnTo>
                  <a:lnTo>
                    <a:pt x="32630" y="47890"/>
                  </a:lnTo>
                  <a:lnTo>
                    <a:pt x="32762" y="48022"/>
                  </a:lnTo>
                  <a:lnTo>
                    <a:pt x="32894" y="48154"/>
                  </a:lnTo>
                  <a:lnTo>
                    <a:pt x="33026" y="48248"/>
                  </a:lnTo>
                  <a:lnTo>
                    <a:pt x="33196" y="48343"/>
                  </a:lnTo>
                  <a:lnTo>
                    <a:pt x="33347" y="48418"/>
                  </a:lnTo>
                  <a:lnTo>
                    <a:pt x="33517" y="48494"/>
                  </a:lnTo>
                  <a:lnTo>
                    <a:pt x="33705" y="48531"/>
                  </a:lnTo>
                  <a:lnTo>
                    <a:pt x="33875" y="48550"/>
                  </a:lnTo>
                  <a:lnTo>
                    <a:pt x="34064" y="48569"/>
                  </a:lnTo>
                  <a:lnTo>
                    <a:pt x="34233" y="48569"/>
                  </a:lnTo>
                  <a:lnTo>
                    <a:pt x="34422" y="48531"/>
                  </a:lnTo>
                  <a:lnTo>
                    <a:pt x="34611" y="48494"/>
                  </a:lnTo>
                  <a:lnTo>
                    <a:pt x="34780" y="48418"/>
                  </a:lnTo>
                  <a:lnTo>
                    <a:pt x="34969" y="48343"/>
                  </a:lnTo>
                  <a:lnTo>
                    <a:pt x="35120" y="48248"/>
                  </a:lnTo>
                  <a:lnTo>
                    <a:pt x="35271" y="48135"/>
                  </a:lnTo>
                  <a:lnTo>
                    <a:pt x="35403" y="48003"/>
                  </a:lnTo>
                  <a:lnTo>
                    <a:pt x="35535" y="47871"/>
                  </a:lnTo>
                  <a:lnTo>
                    <a:pt x="35629" y="47720"/>
                  </a:lnTo>
                  <a:lnTo>
                    <a:pt x="35723" y="47569"/>
                  </a:lnTo>
                  <a:lnTo>
                    <a:pt x="35799" y="47418"/>
                  </a:lnTo>
                  <a:lnTo>
                    <a:pt x="35856" y="47249"/>
                  </a:lnTo>
                  <a:lnTo>
                    <a:pt x="35912" y="47060"/>
                  </a:lnTo>
                  <a:lnTo>
                    <a:pt x="35931" y="46890"/>
                  </a:lnTo>
                  <a:lnTo>
                    <a:pt x="35950" y="46702"/>
                  </a:lnTo>
                  <a:lnTo>
                    <a:pt x="35931" y="46513"/>
                  </a:lnTo>
                  <a:lnTo>
                    <a:pt x="35912" y="46343"/>
                  </a:lnTo>
                  <a:lnTo>
                    <a:pt x="35874" y="46155"/>
                  </a:lnTo>
                  <a:lnTo>
                    <a:pt x="35799" y="45966"/>
                  </a:lnTo>
                  <a:lnTo>
                    <a:pt x="34177" y="42043"/>
                  </a:lnTo>
                  <a:lnTo>
                    <a:pt x="34177" y="42043"/>
                  </a:lnTo>
                  <a:lnTo>
                    <a:pt x="36535" y="45589"/>
                  </a:lnTo>
                  <a:lnTo>
                    <a:pt x="36648" y="45740"/>
                  </a:lnTo>
                  <a:lnTo>
                    <a:pt x="36780" y="45872"/>
                  </a:lnTo>
                  <a:lnTo>
                    <a:pt x="36912" y="46004"/>
                  </a:lnTo>
                  <a:lnTo>
                    <a:pt x="37063" y="46098"/>
                  </a:lnTo>
                  <a:lnTo>
                    <a:pt x="37214" y="46192"/>
                  </a:lnTo>
                  <a:lnTo>
                    <a:pt x="37383" y="46268"/>
                  </a:lnTo>
                  <a:lnTo>
                    <a:pt x="37553" y="46343"/>
                  </a:lnTo>
                  <a:lnTo>
                    <a:pt x="37723" y="46381"/>
                  </a:lnTo>
                  <a:lnTo>
                    <a:pt x="37911" y="46400"/>
                  </a:lnTo>
                  <a:lnTo>
                    <a:pt x="38081" y="46419"/>
                  </a:lnTo>
                  <a:lnTo>
                    <a:pt x="38270" y="46400"/>
                  </a:lnTo>
                  <a:lnTo>
                    <a:pt x="38458" y="46381"/>
                  </a:lnTo>
                  <a:lnTo>
                    <a:pt x="38628" y="46343"/>
                  </a:lnTo>
                  <a:lnTo>
                    <a:pt x="38798" y="46268"/>
                  </a:lnTo>
                  <a:lnTo>
                    <a:pt x="38968" y="46192"/>
                  </a:lnTo>
                  <a:lnTo>
                    <a:pt x="39137" y="46098"/>
                  </a:lnTo>
                  <a:lnTo>
                    <a:pt x="39288" y="45985"/>
                  </a:lnTo>
                  <a:lnTo>
                    <a:pt x="39439" y="45853"/>
                  </a:lnTo>
                  <a:lnTo>
                    <a:pt x="39552" y="45721"/>
                  </a:lnTo>
                  <a:lnTo>
                    <a:pt x="39666" y="45570"/>
                  </a:lnTo>
                  <a:lnTo>
                    <a:pt x="39760" y="45419"/>
                  </a:lnTo>
                  <a:lnTo>
                    <a:pt x="39835" y="45249"/>
                  </a:lnTo>
                  <a:lnTo>
                    <a:pt x="39892" y="45080"/>
                  </a:lnTo>
                  <a:lnTo>
                    <a:pt x="39930" y="44910"/>
                  </a:lnTo>
                  <a:lnTo>
                    <a:pt x="39967" y="44721"/>
                  </a:lnTo>
                  <a:lnTo>
                    <a:pt x="39967" y="44551"/>
                  </a:lnTo>
                  <a:lnTo>
                    <a:pt x="39967" y="44363"/>
                  </a:lnTo>
                  <a:lnTo>
                    <a:pt x="39930" y="44193"/>
                  </a:lnTo>
                  <a:lnTo>
                    <a:pt x="39892" y="44004"/>
                  </a:lnTo>
                  <a:lnTo>
                    <a:pt x="39835" y="43835"/>
                  </a:lnTo>
                  <a:lnTo>
                    <a:pt x="39760" y="43665"/>
                  </a:lnTo>
                  <a:lnTo>
                    <a:pt x="39647" y="43495"/>
                  </a:lnTo>
                  <a:lnTo>
                    <a:pt x="37289" y="39968"/>
                  </a:lnTo>
                  <a:lnTo>
                    <a:pt x="37289" y="39968"/>
                  </a:lnTo>
                  <a:lnTo>
                    <a:pt x="40307" y="42967"/>
                  </a:lnTo>
                  <a:lnTo>
                    <a:pt x="40439" y="43099"/>
                  </a:lnTo>
                  <a:lnTo>
                    <a:pt x="40590" y="43212"/>
                  </a:lnTo>
                  <a:lnTo>
                    <a:pt x="40759" y="43307"/>
                  </a:lnTo>
                  <a:lnTo>
                    <a:pt x="40929" y="43382"/>
                  </a:lnTo>
                  <a:lnTo>
                    <a:pt x="41099" y="43439"/>
                  </a:lnTo>
                  <a:lnTo>
                    <a:pt x="41269" y="43476"/>
                  </a:lnTo>
                  <a:lnTo>
                    <a:pt x="41438" y="43514"/>
                  </a:lnTo>
                  <a:lnTo>
                    <a:pt x="41797" y="43514"/>
                  </a:lnTo>
                  <a:lnTo>
                    <a:pt x="41985" y="43476"/>
                  </a:lnTo>
                  <a:lnTo>
                    <a:pt x="42155" y="43439"/>
                  </a:lnTo>
                  <a:lnTo>
                    <a:pt x="42325" y="43382"/>
                  </a:lnTo>
                  <a:lnTo>
                    <a:pt x="42495" y="43307"/>
                  </a:lnTo>
                  <a:lnTo>
                    <a:pt x="42664" y="43212"/>
                  </a:lnTo>
                  <a:lnTo>
                    <a:pt x="42815" y="43099"/>
                  </a:lnTo>
                  <a:lnTo>
                    <a:pt x="42947" y="42967"/>
                  </a:lnTo>
                  <a:lnTo>
                    <a:pt x="43079" y="42835"/>
                  </a:lnTo>
                  <a:lnTo>
                    <a:pt x="43193" y="42684"/>
                  </a:lnTo>
                  <a:lnTo>
                    <a:pt x="43287" y="42514"/>
                  </a:lnTo>
                  <a:lnTo>
                    <a:pt x="43362" y="42345"/>
                  </a:lnTo>
                  <a:lnTo>
                    <a:pt x="43419" y="42175"/>
                  </a:lnTo>
                  <a:lnTo>
                    <a:pt x="43476" y="42005"/>
                  </a:lnTo>
                  <a:lnTo>
                    <a:pt x="43494" y="41817"/>
                  </a:lnTo>
                  <a:lnTo>
                    <a:pt x="43494" y="41647"/>
                  </a:lnTo>
                  <a:lnTo>
                    <a:pt x="43494" y="41458"/>
                  </a:lnTo>
                  <a:lnTo>
                    <a:pt x="43476" y="41288"/>
                  </a:lnTo>
                  <a:lnTo>
                    <a:pt x="43419" y="41119"/>
                  </a:lnTo>
                  <a:lnTo>
                    <a:pt x="43362" y="40930"/>
                  </a:lnTo>
                  <a:lnTo>
                    <a:pt x="43287" y="40779"/>
                  </a:lnTo>
                  <a:lnTo>
                    <a:pt x="43193" y="40609"/>
                  </a:lnTo>
                  <a:lnTo>
                    <a:pt x="43079" y="40459"/>
                  </a:lnTo>
                  <a:lnTo>
                    <a:pt x="42947" y="40327"/>
                  </a:lnTo>
                  <a:lnTo>
                    <a:pt x="39948" y="37309"/>
                  </a:lnTo>
                  <a:lnTo>
                    <a:pt x="43476" y="39666"/>
                  </a:lnTo>
                  <a:lnTo>
                    <a:pt x="43645" y="39780"/>
                  </a:lnTo>
                  <a:lnTo>
                    <a:pt x="43815" y="39855"/>
                  </a:lnTo>
                  <a:lnTo>
                    <a:pt x="43985" y="39912"/>
                  </a:lnTo>
                  <a:lnTo>
                    <a:pt x="44173" y="39949"/>
                  </a:lnTo>
                  <a:lnTo>
                    <a:pt x="44343" y="39987"/>
                  </a:lnTo>
                  <a:lnTo>
                    <a:pt x="44701" y="39987"/>
                  </a:lnTo>
                  <a:lnTo>
                    <a:pt x="44890" y="39949"/>
                  </a:lnTo>
                  <a:lnTo>
                    <a:pt x="45060" y="39912"/>
                  </a:lnTo>
                  <a:lnTo>
                    <a:pt x="45230" y="39855"/>
                  </a:lnTo>
                  <a:lnTo>
                    <a:pt x="45399" y="39780"/>
                  </a:lnTo>
                  <a:lnTo>
                    <a:pt x="45550" y="39685"/>
                  </a:lnTo>
                  <a:lnTo>
                    <a:pt x="45701" y="39572"/>
                  </a:lnTo>
                  <a:lnTo>
                    <a:pt x="45833" y="39440"/>
                  </a:lnTo>
                  <a:lnTo>
                    <a:pt x="45965" y="39308"/>
                  </a:lnTo>
                  <a:lnTo>
                    <a:pt x="46078" y="39157"/>
                  </a:lnTo>
                  <a:lnTo>
                    <a:pt x="46173" y="38987"/>
                  </a:lnTo>
                  <a:lnTo>
                    <a:pt x="46267" y="38818"/>
                  </a:lnTo>
                  <a:lnTo>
                    <a:pt x="46324" y="38648"/>
                  </a:lnTo>
                  <a:lnTo>
                    <a:pt x="46361" y="38459"/>
                  </a:lnTo>
                  <a:lnTo>
                    <a:pt x="46380" y="38289"/>
                  </a:lnTo>
                  <a:lnTo>
                    <a:pt x="46399" y="38101"/>
                  </a:lnTo>
                  <a:lnTo>
                    <a:pt x="46380" y="37931"/>
                  </a:lnTo>
                  <a:lnTo>
                    <a:pt x="46361" y="37743"/>
                  </a:lnTo>
                  <a:lnTo>
                    <a:pt x="46324" y="37573"/>
                  </a:lnTo>
                  <a:lnTo>
                    <a:pt x="46267" y="37403"/>
                  </a:lnTo>
                  <a:lnTo>
                    <a:pt x="46173" y="37233"/>
                  </a:lnTo>
                  <a:lnTo>
                    <a:pt x="46097" y="37082"/>
                  </a:lnTo>
                  <a:lnTo>
                    <a:pt x="45984" y="36931"/>
                  </a:lnTo>
                  <a:lnTo>
                    <a:pt x="45852" y="36799"/>
                  </a:lnTo>
                  <a:lnTo>
                    <a:pt x="45720" y="36667"/>
                  </a:lnTo>
                  <a:lnTo>
                    <a:pt x="45569" y="36554"/>
                  </a:lnTo>
                  <a:lnTo>
                    <a:pt x="42023" y="34197"/>
                  </a:lnTo>
                  <a:lnTo>
                    <a:pt x="45965" y="35819"/>
                  </a:lnTo>
                  <a:lnTo>
                    <a:pt x="46135" y="35875"/>
                  </a:lnTo>
                  <a:lnTo>
                    <a:pt x="46324" y="35932"/>
                  </a:lnTo>
                  <a:lnTo>
                    <a:pt x="46512" y="35951"/>
                  </a:lnTo>
                  <a:lnTo>
                    <a:pt x="46682" y="35970"/>
                  </a:lnTo>
                  <a:lnTo>
                    <a:pt x="46871" y="35951"/>
                  </a:lnTo>
                  <a:lnTo>
                    <a:pt x="47040" y="35932"/>
                  </a:lnTo>
                  <a:lnTo>
                    <a:pt x="47229" y="35875"/>
                  </a:lnTo>
                  <a:lnTo>
                    <a:pt x="47399" y="35819"/>
                  </a:lnTo>
                  <a:lnTo>
                    <a:pt x="47550" y="35743"/>
                  </a:lnTo>
                  <a:lnTo>
                    <a:pt x="47700" y="35649"/>
                  </a:lnTo>
                  <a:lnTo>
                    <a:pt x="47851" y="35536"/>
                  </a:lnTo>
                  <a:lnTo>
                    <a:pt x="47983" y="35423"/>
                  </a:lnTo>
                  <a:lnTo>
                    <a:pt x="48115" y="35291"/>
                  </a:lnTo>
                  <a:lnTo>
                    <a:pt x="48229" y="35140"/>
                  </a:lnTo>
                  <a:lnTo>
                    <a:pt x="48323" y="34970"/>
                  </a:lnTo>
                  <a:lnTo>
                    <a:pt x="48398" y="34800"/>
                  </a:lnTo>
                  <a:lnTo>
                    <a:pt x="48474" y="34630"/>
                  </a:lnTo>
                  <a:lnTo>
                    <a:pt x="48511" y="34442"/>
                  </a:lnTo>
                  <a:lnTo>
                    <a:pt x="48549" y="34253"/>
                  </a:lnTo>
                  <a:lnTo>
                    <a:pt x="48549" y="34083"/>
                  </a:lnTo>
                  <a:lnTo>
                    <a:pt x="48530" y="33895"/>
                  </a:lnTo>
                  <a:lnTo>
                    <a:pt x="48511" y="33706"/>
                  </a:lnTo>
                  <a:lnTo>
                    <a:pt x="48474" y="33536"/>
                  </a:lnTo>
                  <a:lnTo>
                    <a:pt x="48398" y="33367"/>
                  </a:lnTo>
                  <a:lnTo>
                    <a:pt x="48323" y="33216"/>
                  </a:lnTo>
                  <a:lnTo>
                    <a:pt x="48229" y="33046"/>
                  </a:lnTo>
                  <a:lnTo>
                    <a:pt x="48134" y="32914"/>
                  </a:lnTo>
                  <a:lnTo>
                    <a:pt x="48002" y="32763"/>
                  </a:lnTo>
                  <a:lnTo>
                    <a:pt x="47870" y="32650"/>
                  </a:lnTo>
                  <a:lnTo>
                    <a:pt x="47719" y="32537"/>
                  </a:lnTo>
                  <a:lnTo>
                    <a:pt x="47568" y="32442"/>
                  </a:lnTo>
                  <a:lnTo>
                    <a:pt x="47399" y="32348"/>
                  </a:lnTo>
                  <a:lnTo>
                    <a:pt x="43457" y="30726"/>
                  </a:lnTo>
                  <a:lnTo>
                    <a:pt x="47625" y="31556"/>
                  </a:lnTo>
                  <a:lnTo>
                    <a:pt x="47832" y="31594"/>
                  </a:lnTo>
                  <a:lnTo>
                    <a:pt x="48021" y="31594"/>
                  </a:lnTo>
                  <a:lnTo>
                    <a:pt x="48191" y="31575"/>
                  </a:lnTo>
                  <a:lnTo>
                    <a:pt x="48379" y="31556"/>
                  </a:lnTo>
                  <a:lnTo>
                    <a:pt x="48549" y="31518"/>
                  </a:lnTo>
                  <a:lnTo>
                    <a:pt x="48719" y="31443"/>
                  </a:lnTo>
                  <a:lnTo>
                    <a:pt x="48889" y="31367"/>
                  </a:lnTo>
                  <a:lnTo>
                    <a:pt x="49040" y="31273"/>
                  </a:lnTo>
                  <a:lnTo>
                    <a:pt x="49190" y="31179"/>
                  </a:lnTo>
                  <a:lnTo>
                    <a:pt x="49323" y="31047"/>
                  </a:lnTo>
                  <a:lnTo>
                    <a:pt x="49436" y="30915"/>
                  </a:lnTo>
                  <a:lnTo>
                    <a:pt x="49549" y="30764"/>
                  </a:lnTo>
                  <a:lnTo>
                    <a:pt x="49643" y="30613"/>
                  </a:lnTo>
                  <a:lnTo>
                    <a:pt x="49719" y="30443"/>
                  </a:lnTo>
                  <a:lnTo>
                    <a:pt x="49794" y="30273"/>
                  </a:lnTo>
                  <a:lnTo>
                    <a:pt x="49832" y="30085"/>
                  </a:lnTo>
                  <a:lnTo>
                    <a:pt x="49870" y="29896"/>
                  </a:lnTo>
                  <a:lnTo>
                    <a:pt x="49870" y="29708"/>
                  </a:lnTo>
                  <a:lnTo>
                    <a:pt x="49870" y="29519"/>
                  </a:lnTo>
                  <a:lnTo>
                    <a:pt x="49832" y="29330"/>
                  </a:lnTo>
                  <a:lnTo>
                    <a:pt x="49794" y="29161"/>
                  </a:lnTo>
                  <a:lnTo>
                    <a:pt x="49737" y="28991"/>
                  </a:lnTo>
                  <a:lnTo>
                    <a:pt x="49643" y="28821"/>
                  </a:lnTo>
                  <a:lnTo>
                    <a:pt x="49568" y="28670"/>
                  </a:lnTo>
                  <a:lnTo>
                    <a:pt x="49455" y="28538"/>
                  </a:lnTo>
                  <a:lnTo>
                    <a:pt x="49323" y="28406"/>
                  </a:lnTo>
                  <a:lnTo>
                    <a:pt x="49190" y="28274"/>
                  </a:lnTo>
                  <a:lnTo>
                    <a:pt x="49058" y="28161"/>
                  </a:lnTo>
                  <a:lnTo>
                    <a:pt x="48889" y="28067"/>
                  </a:lnTo>
                  <a:lnTo>
                    <a:pt x="48738" y="27991"/>
                  </a:lnTo>
                  <a:lnTo>
                    <a:pt x="48549" y="27935"/>
                  </a:lnTo>
                  <a:lnTo>
                    <a:pt x="48361" y="27878"/>
                  </a:lnTo>
                  <a:lnTo>
                    <a:pt x="44192" y="27048"/>
                  </a:lnTo>
                  <a:lnTo>
                    <a:pt x="48644" y="27048"/>
                  </a:lnTo>
                  <a:lnTo>
                    <a:pt x="48832" y="27010"/>
                  </a:lnTo>
                  <a:lnTo>
                    <a:pt x="49002" y="26973"/>
                  </a:lnTo>
                  <a:lnTo>
                    <a:pt x="49172" y="26897"/>
                  </a:lnTo>
                  <a:lnTo>
                    <a:pt x="49341" y="26822"/>
                  </a:lnTo>
                  <a:lnTo>
                    <a:pt x="49492" y="26727"/>
                  </a:lnTo>
                  <a:lnTo>
                    <a:pt x="49643" y="26614"/>
                  </a:lnTo>
                  <a:lnTo>
                    <a:pt x="49775" y="26501"/>
                  </a:lnTo>
                  <a:lnTo>
                    <a:pt x="49888" y="26369"/>
                  </a:lnTo>
                  <a:lnTo>
                    <a:pt x="50002" y="26218"/>
                  </a:lnTo>
                  <a:lnTo>
                    <a:pt x="50096" y="26067"/>
                  </a:lnTo>
                  <a:lnTo>
                    <a:pt x="50171" y="25898"/>
                  </a:lnTo>
                  <a:lnTo>
                    <a:pt x="50247" y="25728"/>
                  </a:lnTo>
                  <a:lnTo>
                    <a:pt x="50284" y="25558"/>
                  </a:lnTo>
                  <a:lnTo>
                    <a:pt x="50303" y="25369"/>
                  </a:lnTo>
                  <a:lnTo>
                    <a:pt x="50322" y="25181"/>
                  </a:lnTo>
                  <a:lnTo>
                    <a:pt x="50303" y="24973"/>
                  </a:lnTo>
                  <a:lnTo>
                    <a:pt x="50284" y="24804"/>
                  </a:lnTo>
                  <a:lnTo>
                    <a:pt x="50247" y="24615"/>
                  </a:lnTo>
                  <a:lnTo>
                    <a:pt x="50171" y="24445"/>
                  </a:lnTo>
                  <a:lnTo>
                    <a:pt x="50096" y="24275"/>
                  </a:lnTo>
                  <a:lnTo>
                    <a:pt x="50002" y="24125"/>
                  </a:lnTo>
                  <a:lnTo>
                    <a:pt x="49888" y="23974"/>
                  </a:lnTo>
                  <a:lnTo>
                    <a:pt x="49775" y="23842"/>
                  </a:lnTo>
                  <a:lnTo>
                    <a:pt x="49643" y="23729"/>
                  </a:lnTo>
                  <a:lnTo>
                    <a:pt x="49492" y="23615"/>
                  </a:lnTo>
                  <a:lnTo>
                    <a:pt x="49341" y="23521"/>
                  </a:lnTo>
                  <a:lnTo>
                    <a:pt x="49172" y="23446"/>
                  </a:lnTo>
                  <a:lnTo>
                    <a:pt x="49002" y="23389"/>
                  </a:lnTo>
                  <a:lnTo>
                    <a:pt x="48832" y="23332"/>
                  </a:lnTo>
                  <a:lnTo>
                    <a:pt x="48644" y="23314"/>
                  </a:lnTo>
                  <a:lnTo>
                    <a:pt x="48455" y="23295"/>
                  </a:lnTo>
                  <a:lnTo>
                    <a:pt x="44192" y="23295"/>
                  </a:lnTo>
                  <a:lnTo>
                    <a:pt x="48361" y="22465"/>
                  </a:lnTo>
                  <a:lnTo>
                    <a:pt x="48549" y="22427"/>
                  </a:lnTo>
                  <a:lnTo>
                    <a:pt x="48738" y="22352"/>
                  </a:lnTo>
                  <a:lnTo>
                    <a:pt x="48889" y="22276"/>
                  </a:lnTo>
                  <a:lnTo>
                    <a:pt x="49058" y="22182"/>
                  </a:lnTo>
                  <a:lnTo>
                    <a:pt x="49190" y="22069"/>
                  </a:lnTo>
                  <a:lnTo>
                    <a:pt x="49323" y="21956"/>
                  </a:lnTo>
                  <a:lnTo>
                    <a:pt x="49455" y="21824"/>
                  </a:lnTo>
                  <a:lnTo>
                    <a:pt x="49568" y="21673"/>
                  </a:lnTo>
                  <a:lnTo>
                    <a:pt x="49643" y="21522"/>
                  </a:lnTo>
                  <a:lnTo>
                    <a:pt x="49737" y="21352"/>
                  </a:lnTo>
                  <a:lnTo>
                    <a:pt x="49794" y="21182"/>
                  </a:lnTo>
                  <a:lnTo>
                    <a:pt x="49832" y="21012"/>
                  </a:lnTo>
                  <a:lnTo>
                    <a:pt x="49870" y="20824"/>
                  </a:lnTo>
                  <a:lnTo>
                    <a:pt x="49870" y="20635"/>
                  </a:lnTo>
                  <a:lnTo>
                    <a:pt x="49870" y="20447"/>
                  </a:lnTo>
                  <a:lnTo>
                    <a:pt x="49832" y="20258"/>
                  </a:lnTo>
                  <a:lnTo>
                    <a:pt x="49794" y="20069"/>
                  </a:lnTo>
                  <a:lnTo>
                    <a:pt x="49719" y="19900"/>
                  </a:lnTo>
                  <a:lnTo>
                    <a:pt x="49643" y="19730"/>
                  </a:lnTo>
                  <a:lnTo>
                    <a:pt x="49549" y="19579"/>
                  </a:lnTo>
                  <a:lnTo>
                    <a:pt x="49436" y="19428"/>
                  </a:lnTo>
                  <a:lnTo>
                    <a:pt x="49323" y="19296"/>
                  </a:lnTo>
                  <a:lnTo>
                    <a:pt x="49190" y="19183"/>
                  </a:lnTo>
                  <a:lnTo>
                    <a:pt x="49040" y="19070"/>
                  </a:lnTo>
                  <a:lnTo>
                    <a:pt x="48889" y="18975"/>
                  </a:lnTo>
                  <a:lnTo>
                    <a:pt x="48719" y="18900"/>
                  </a:lnTo>
                  <a:lnTo>
                    <a:pt x="48549" y="18843"/>
                  </a:lnTo>
                  <a:lnTo>
                    <a:pt x="48379" y="18787"/>
                  </a:lnTo>
                  <a:lnTo>
                    <a:pt x="48191" y="18768"/>
                  </a:lnTo>
                  <a:lnTo>
                    <a:pt x="48021" y="18749"/>
                  </a:lnTo>
                  <a:lnTo>
                    <a:pt x="47832" y="18768"/>
                  </a:lnTo>
                  <a:lnTo>
                    <a:pt x="47625" y="18787"/>
                  </a:lnTo>
                  <a:lnTo>
                    <a:pt x="43457" y="19617"/>
                  </a:lnTo>
                  <a:lnTo>
                    <a:pt x="43457" y="19617"/>
                  </a:lnTo>
                  <a:lnTo>
                    <a:pt x="47399" y="17995"/>
                  </a:lnTo>
                  <a:lnTo>
                    <a:pt x="47568" y="17919"/>
                  </a:lnTo>
                  <a:lnTo>
                    <a:pt x="47719" y="17806"/>
                  </a:lnTo>
                  <a:lnTo>
                    <a:pt x="47870" y="17693"/>
                  </a:lnTo>
                  <a:lnTo>
                    <a:pt x="48002" y="17580"/>
                  </a:lnTo>
                  <a:lnTo>
                    <a:pt x="48134" y="17448"/>
                  </a:lnTo>
                  <a:lnTo>
                    <a:pt x="48247" y="17297"/>
                  </a:lnTo>
                  <a:lnTo>
                    <a:pt x="48323" y="17146"/>
                  </a:lnTo>
                  <a:lnTo>
                    <a:pt x="48398" y="16976"/>
                  </a:lnTo>
                  <a:lnTo>
                    <a:pt x="48474" y="16806"/>
                  </a:lnTo>
                  <a:lnTo>
                    <a:pt x="48511" y="16637"/>
                  </a:lnTo>
                  <a:lnTo>
                    <a:pt x="48530" y="16448"/>
                  </a:lnTo>
                  <a:lnTo>
                    <a:pt x="48549" y="16278"/>
                  </a:lnTo>
                  <a:lnTo>
                    <a:pt x="48549" y="16090"/>
                  </a:lnTo>
                  <a:lnTo>
                    <a:pt x="48511" y="15901"/>
                  </a:lnTo>
                  <a:lnTo>
                    <a:pt x="48474" y="15731"/>
                  </a:lnTo>
                  <a:lnTo>
                    <a:pt x="48398" y="15543"/>
                  </a:lnTo>
                  <a:lnTo>
                    <a:pt x="48323" y="15373"/>
                  </a:lnTo>
                  <a:lnTo>
                    <a:pt x="48229" y="15203"/>
                  </a:lnTo>
                  <a:lnTo>
                    <a:pt x="48115" y="15052"/>
                  </a:lnTo>
                  <a:lnTo>
                    <a:pt x="47983" y="14920"/>
                  </a:lnTo>
                  <a:lnTo>
                    <a:pt x="47851" y="14807"/>
                  </a:lnTo>
                  <a:lnTo>
                    <a:pt x="47700" y="14694"/>
                  </a:lnTo>
                  <a:lnTo>
                    <a:pt x="47550" y="14600"/>
                  </a:lnTo>
                  <a:lnTo>
                    <a:pt x="47399" y="14524"/>
                  </a:lnTo>
                  <a:lnTo>
                    <a:pt x="47229" y="14468"/>
                  </a:lnTo>
                  <a:lnTo>
                    <a:pt x="47040" y="14430"/>
                  </a:lnTo>
                  <a:lnTo>
                    <a:pt x="46871" y="14392"/>
                  </a:lnTo>
                  <a:lnTo>
                    <a:pt x="46512" y="14392"/>
                  </a:lnTo>
                  <a:lnTo>
                    <a:pt x="46324" y="14411"/>
                  </a:lnTo>
                  <a:lnTo>
                    <a:pt x="46135" y="14468"/>
                  </a:lnTo>
                  <a:lnTo>
                    <a:pt x="45965" y="14524"/>
                  </a:lnTo>
                  <a:lnTo>
                    <a:pt x="42023" y="16165"/>
                  </a:lnTo>
                  <a:lnTo>
                    <a:pt x="42023" y="16165"/>
                  </a:lnTo>
                  <a:lnTo>
                    <a:pt x="45569" y="13789"/>
                  </a:lnTo>
                  <a:lnTo>
                    <a:pt x="45720" y="13675"/>
                  </a:lnTo>
                  <a:lnTo>
                    <a:pt x="45852" y="13543"/>
                  </a:lnTo>
                  <a:lnTo>
                    <a:pt x="45984" y="13411"/>
                  </a:lnTo>
                  <a:lnTo>
                    <a:pt x="46097" y="13260"/>
                  </a:lnTo>
                  <a:lnTo>
                    <a:pt x="46173" y="13110"/>
                  </a:lnTo>
                  <a:lnTo>
                    <a:pt x="46267" y="12940"/>
                  </a:lnTo>
                  <a:lnTo>
                    <a:pt x="46324" y="12770"/>
                  </a:lnTo>
                  <a:lnTo>
                    <a:pt x="46361" y="12600"/>
                  </a:lnTo>
                  <a:lnTo>
                    <a:pt x="46380" y="12431"/>
                  </a:lnTo>
                  <a:lnTo>
                    <a:pt x="46399" y="12242"/>
                  </a:lnTo>
                  <a:lnTo>
                    <a:pt x="46380" y="12053"/>
                  </a:lnTo>
                  <a:lnTo>
                    <a:pt x="46361" y="11884"/>
                  </a:lnTo>
                  <a:lnTo>
                    <a:pt x="46324" y="11695"/>
                  </a:lnTo>
                  <a:lnTo>
                    <a:pt x="46267" y="11525"/>
                  </a:lnTo>
                  <a:lnTo>
                    <a:pt x="46173" y="11355"/>
                  </a:lnTo>
                  <a:lnTo>
                    <a:pt x="46078" y="11186"/>
                  </a:lnTo>
                  <a:lnTo>
                    <a:pt x="45965" y="11035"/>
                  </a:lnTo>
                  <a:lnTo>
                    <a:pt x="45833" y="10903"/>
                  </a:lnTo>
                  <a:lnTo>
                    <a:pt x="45701" y="10771"/>
                  </a:lnTo>
                  <a:lnTo>
                    <a:pt x="45550" y="10676"/>
                  </a:lnTo>
                  <a:lnTo>
                    <a:pt x="45399" y="10582"/>
                  </a:lnTo>
                  <a:lnTo>
                    <a:pt x="45230" y="10507"/>
                  </a:lnTo>
                  <a:lnTo>
                    <a:pt x="45060" y="10431"/>
                  </a:lnTo>
                  <a:lnTo>
                    <a:pt x="44890" y="10394"/>
                  </a:lnTo>
                  <a:lnTo>
                    <a:pt x="44701" y="10375"/>
                  </a:lnTo>
                  <a:lnTo>
                    <a:pt x="44532" y="10356"/>
                  </a:lnTo>
                  <a:lnTo>
                    <a:pt x="44343" y="10375"/>
                  </a:lnTo>
                  <a:lnTo>
                    <a:pt x="44173" y="10394"/>
                  </a:lnTo>
                  <a:lnTo>
                    <a:pt x="43985" y="10431"/>
                  </a:lnTo>
                  <a:lnTo>
                    <a:pt x="43815" y="10488"/>
                  </a:lnTo>
                  <a:lnTo>
                    <a:pt x="43645" y="10582"/>
                  </a:lnTo>
                  <a:lnTo>
                    <a:pt x="43476" y="10676"/>
                  </a:lnTo>
                  <a:lnTo>
                    <a:pt x="39948" y="13034"/>
                  </a:lnTo>
                  <a:lnTo>
                    <a:pt x="42947" y="10035"/>
                  </a:lnTo>
                  <a:lnTo>
                    <a:pt x="43079" y="9884"/>
                  </a:lnTo>
                  <a:lnTo>
                    <a:pt x="43193" y="9733"/>
                  </a:lnTo>
                  <a:lnTo>
                    <a:pt x="43287" y="9582"/>
                  </a:lnTo>
                  <a:lnTo>
                    <a:pt x="43362" y="9413"/>
                  </a:lnTo>
                  <a:lnTo>
                    <a:pt x="43419" y="9243"/>
                  </a:lnTo>
                  <a:lnTo>
                    <a:pt x="43476" y="9054"/>
                  </a:lnTo>
                  <a:lnTo>
                    <a:pt x="43494" y="8885"/>
                  </a:lnTo>
                  <a:lnTo>
                    <a:pt x="43494" y="8696"/>
                  </a:lnTo>
                  <a:lnTo>
                    <a:pt x="43494" y="8526"/>
                  </a:lnTo>
                  <a:lnTo>
                    <a:pt x="43476" y="8338"/>
                  </a:lnTo>
                  <a:lnTo>
                    <a:pt x="43419" y="8168"/>
                  </a:lnTo>
                  <a:lnTo>
                    <a:pt x="43362" y="7998"/>
                  </a:lnTo>
                  <a:lnTo>
                    <a:pt x="43287" y="7828"/>
                  </a:lnTo>
                  <a:lnTo>
                    <a:pt x="43193" y="7677"/>
                  </a:lnTo>
                  <a:lnTo>
                    <a:pt x="43079" y="7527"/>
                  </a:lnTo>
                  <a:lnTo>
                    <a:pt x="42947" y="7376"/>
                  </a:lnTo>
                  <a:lnTo>
                    <a:pt x="42815" y="7244"/>
                  </a:lnTo>
                  <a:lnTo>
                    <a:pt x="42664" y="7130"/>
                  </a:lnTo>
                  <a:lnTo>
                    <a:pt x="42495" y="7036"/>
                  </a:lnTo>
                  <a:lnTo>
                    <a:pt x="42325" y="6961"/>
                  </a:lnTo>
                  <a:lnTo>
                    <a:pt x="42155" y="6904"/>
                  </a:lnTo>
                  <a:lnTo>
                    <a:pt x="41985" y="6866"/>
                  </a:lnTo>
                  <a:lnTo>
                    <a:pt x="41797" y="6848"/>
                  </a:lnTo>
                  <a:lnTo>
                    <a:pt x="41627" y="6829"/>
                  </a:lnTo>
                  <a:lnTo>
                    <a:pt x="41438" y="6848"/>
                  </a:lnTo>
                  <a:lnTo>
                    <a:pt x="41269" y="6866"/>
                  </a:lnTo>
                  <a:lnTo>
                    <a:pt x="41099" y="6904"/>
                  </a:lnTo>
                  <a:lnTo>
                    <a:pt x="40929" y="6961"/>
                  </a:lnTo>
                  <a:lnTo>
                    <a:pt x="40759" y="7036"/>
                  </a:lnTo>
                  <a:lnTo>
                    <a:pt x="40590" y="7130"/>
                  </a:lnTo>
                  <a:lnTo>
                    <a:pt x="40439" y="7244"/>
                  </a:lnTo>
                  <a:lnTo>
                    <a:pt x="40307" y="7376"/>
                  </a:lnTo>
                  <a:lnTo>
                    <a:pt x="37289" y="10394"/>
                  </a:lnTo>
                  <a:lnTo>
                    <a:pt x="39647" y="6848"/>
                  </a:lnTo>
                  <a:lnTo>
                    <a:pt x="39760" y="6678"/>
                  </a:lnTo>
                  <a:lnTo>
                    <a:pt x="39835" y="6508"/>
                  </a:lnTo>
                  <a:lnTo>
                    <a:pt x="39892" y="6338"/>
                  </a:lnTo>
                  <a:lnTo>
                    <a:pt x="39930" y="6169"/>
                  </a:lnTo>
                  <a:lnTo>
                    <a:pt x="39967" y="5980"/>
                  </a:lnTo>
                  <a:lnTo>
                    <a:pt x="39967" y="5791"/>
                  </a:lnTo>
                  <a:lnTo>
                    <a:pt x="39967" y="5622"/>
                  </a:lnTo>
                  <a:lnTo>
                    <a:pt x="39930" y="5452"/>
                  </a:lnTo>
                  <a:lnTo>
                    <a:pt x="39892" y="5263"/>
                  </a:lnTo>
                  <a:lnTo>
                    <a:pt x="39835" y="5093"/>
                  </a:lnTo>
                  <a:lnTo>
                    <a:pt x="39760" y="4943"/>
                  </a:lnTo>
                  <a:lnTo>
                    <a:pt x="39666" y="4773"/>
                  </a:lnTo>
                  <a:lnTo>
                    <a:pt x="39552" y="4622"/>
                  </a:lnTo>
                  <a:lnTo>
                    <a:pt x="39439" y="4490"/>
                  </a:lnTo>
                  <a:lnTo>
                    <a:pt x="39288" y="4358"/>
                  </a:lnTo>
                  <a:lnTo>
                    <a:pt x="39137" y="4245"/>
                  </a:lnTo>
                  <a:lnTo>
                    <a:pt x="38968" y="4150"/>
                  </a:lnTo>
                  <a:lnTo>
                    <a:pt x="38798" y="4075"/>
                  </a:lnTo>
                  <a:lnTo>
                    <a:pt x="38628" y="4018"/>
                  </a:lnTo>
                  <a:lnTo>
                    <a:pt x="38458" y="3962"/>
                  </a:lnTo>
                  <a:lnTo>
                    <a:pt x="38270" y="3943"/>
                  </a:lnTo>
                  <a:lnTo>
                    <a:pt x="38081" y="3924"/>
                  </a:lnTo>
                  <a:lnTo>
                    <a:pt x="37911" y="3943"/>
                  </a:lnTo>
                  <a:lnTo>
                    <a:pt x="37723" y="3962"/>
                  </a:lnTo>
                  <a:lnTo>
                    <a:pt x="37553" y="4018"/>
                  </a:lnTo>
                  <a:lnTo>
                    <a:pt x="37383" y="4075"/>
                  </a:lnTo>
                  <a:lnTo>
                    <a:pt x="37214" y="4150"/>
                  </a:lnTo>
                  <a:lnTo>
                    <a:pt x="37063" y="4245"/>
                  </a:lnTo>
                  <a:lnTo>
                    <a:pt x="36912" y="4358"/>
                  </a:lnTo>
                  <a:lnTo>
                    <a:pt x="36780" y="4471"/>
                  </a:lnTo>
                  <a:lnTo>
                    <a:pt x="36648" y="4622"/>
                  </a:lnTo>
                  <a:lnTo>
                    <a:pt x="36535" y="4773"/>
                  </a:lnTo>
                  <a:lnTo>
                    <a:pt x="34177" y="8300"/>
                  </a:lnTo>
                  <a:lnTo>
                    <a:pt x="35799" y="4377"/>
                  </a:lnTo>
                  <a:lnTo>
                    <a:pt x="35874" y="4188"/>
                  </a:lnTo>
                  <a:lnTo>
                    <a:pt x="35912" y="4018"/>
                  </a:lnTo>
                  <a:lnTo>
                    <a:pt x="35931" y="3830"/>
                  </a:lnTo>
                  <a:lnTo>
                    <a:pt x="35950" y="3641"/>
                  </a:lnTo>
                  <a:lnTo>
                    <a:pt x="35931" y="3453"/>
                  </a:lnTo>
                  <a:lnTo>
                    <a:pt x="35912" y="3283"/>
                  </a:lnTo>
                  <a:lnTo>
                    <a:pt x="35856" y="3113"/>
                  </a:lnTo>
                  <a:lnTo>
                    <a:pt x="35799" y="2943"/>
                  </a:lnTo>
                  <a:lnTo>
                    <a:pt x="35723" y="2774"/>
                  </a:lnTo>
                  <a:lnTo>
                    <a:pt x="35629" y="2623"/>
                  </a:lnTo>
                  <a:lnTo>
                    <a:pt x="35535" y="2472"/>
                  </a:lnTo>
                  <a:lnTo>
                    <a:pt x="35403" y="2340"/>
                  </a:lnTo>
                  <a:lnTo>
                    <a:pt x="35271" y="2208"/>
                  </a:lnTo>
                  <a:lnTo>
                    <a:pt x="35120" y="2094"/>
                  </a:lnTo>
                  <a:lnTo>
                    <a:pt x="34969" y="2000"/>
                  </a:lnTo>
                  <a:lnTo>
                    <a:pt x="34780" y="1925"/>
                  </a:lnTo>
                  <a:lnTo>
                    <a:pt x="34611" y="1868"/>
                  </a:lnTo>
                  <a:lnTo>
                    <a:pt x="34422" y="1812"/>
                  </a:lnTo>
                  <a:lnTo>
                    <a:pt x="34233" y="1793"/>
                  </a:lnTo>
                  <a:lnTo>
                    <a:pt x="34064" y="1774"/>
                  </a:lnTo>
                  <a:lnTo>
                    <a:pt x="33875" y="1793"/>
                  </a:lnTo>
                  <a:lnTo>
                    <a:pt x="33705" y="1812"/>
                  </a:lnTo>
                  <a:lnTo>
                    <a:pt x="33517" y="1868"/>
                  </a:lnTo>
                  <a:lnTo>
                    <a:pt x="33347" y="1925"/>
                  </a:lnTo>
                  <a:lnTo>
                    <a:pt x="33196" y="2000"/>
                  </a:lnTo>
                  <a:lnTo>
                    <a:pt x="33026" y="2094"/>
                  </a:lnTo>
                  <a:lnTo>
                    <a:pt x="32894" y="2208"/>
                  </a:lnTo>
                  <a:lnTo>
                    <a:pt x="32762" y="2321"/>
                  </a:lnTo>
                  <a:lnTo>
                    <a:pt x="32630" y="2453"/>
                  </a:lnTo>
                  <a:lnTo>
                    <a:pt x="32517" y="2604"/>
                  </a:lnTo>
                  <a:lnTo>
                    <a:pt x="32423" y="2774"/>
                  </a:lnTo>
                  <a:lnTo>
                    <a:pt x="32328" y="2943"/>
                  </a:lnTo>
                  <a:lnTo>
                    <a:pt x="30706" y="6866"/>
                  </a:lnTo>
                  <a:lnTo>
                    <a:pt x="31536" y="2698"/>
                  </a:lnTo>
                  <a:lnTo>
                    <a:pt x="31574" y="2509"/>
                  </a:lnTo>
                  <a:lnTo>
                    <a:pt x="31574" y="2321"/>
                  </a:lnTo>
                  <a:lnTo>
                    <a:pt x="31574" y="2132"/>
                  </a:lnTo>
                  <a:lnTo>
                    <a:pt x="31536" y="1944"/>
                  </a:lnTo>
                  <a:lnTo>
                    <a:pt x="31499" y="1774"/>
                  </a:lnTo>
                  <a:lnTo>
                    <a:pt x="31423" y="1604"/>
                  </a:lnTo>
                  <a:lnTo>
                    <a:pt x="31348" y="1434"/>
                  </a:lnTo>
                  <a:lnTo>
                    <a:pt x="31253" y="1283"/>
                  </a:lnTo>
                  <a:lnTo>
                    <a:pt x="31159" y="1151"/>
                  </a:lnTo>
                  <a:lnTo>
                    <a:pt x="31027" y="1019"/>
                  </a:lnTo>
                  <a:lnTo>
                    <a:pt x="30895" y="887"/>
                  </a:lnTo>
                  <a:lnTo>
                    <a:pt x="30744" y="774"/>
                  </a:lnTo>
                  <a:lnTo>
                    <a:pt x="30593" y="680"/>
                  </a:lnTo>
                  <a:lnTo>
                    <a:pt x="30423" y="604"/>
                  </a:lnTo>
                  <a:lnTo>
                    <a:pt x="30254" y="548"/>
                  </a:lnTo>
                  <a:lnTo>
                    <a:pt x="30065" y="491"/>
                  </a:lnTo>
                  <a:lnTo>
                    <a:pt x="29876" y="472"/>
                  </a:lnTo>
                  <a:lnTo>
                    <a:pt x="29688" y="454"/>
                  </a:lnTo>
                  <a:lnTo>
                    <a:pt x="29499" y="472"/>
                  </a:lnTo>
                  <a:lnTo>
                    <a:pt x="29329" y="491"/>
                  </a:lnTo>
                  <a:lnTo>
                    <a:pt x="29141" y="548"/>
                  </a:lnTo>
                  <a:lnTo>
                    <a:pt x="28971" y="604"/>
                  </a:lnTo>
                  <a:lnTo>
                    <a:pt x="28820" y="680"/>
                  </a:lnTo>
                  <a:lnTo>
                    <a:pt x="28650" y="774"/>
                  </a:lnTo>
                  <a:lnTo>
                    <a:pt x="28518" y="887"/>
                  </a:lnTo>
                  <a:lnTo>
                    <a:pt x="28386" y="1001"/>
                  </a:lnTo>
                  <a:lnTo>
                    <a:pt x="28254" y="1133"/>
                  </a:lnTo>
                  <a:lnTo>
                    <a:pt x="28141" y="1283"/>
                  </a:lnTo>
                  <a:lnTo>
                    <a:pt x="28047" y="1434"/>
                  </a:lnTo>
                  <a:lnTo>
                    <a:pt x="27971" y="1604"/>
                  </a:lnTo>
                  <a:lnTo>
                    <a:pt x="27915" y="1774"/>
                  </a:lnTo>
                  <a:lnTo>
                    <a:pt x="27858" y="1962"/>
                  </a:lnTo>
                  <a:lnTo>
                    <a:pt x="27028" y="6131"/>
                  </a:lnTo>
                  <a:lnTo>
                    <a:pt x="27028" y="1887"/>
                  </a:lnTo>
                  <a:lnTo>
                    <a:pt x="27028" y="1698"/>
                  </a:lnTo>
                  <a:lnTo>
                    <a:pt x="26991" y="1510"/>
                  </a:lnTo>
                  <a:lnTo>
                    <a:pt x="26953" y="1321"/>
                  </a:lnTo>
                  <a:lnTo>
                    <a:pt x="26878" y="1151"/>
                  </a:lnTo>
                  <a:lnTo>
                    <a:pt x="26802" y="982"/>
                  </a:lnTo>
                  <a:lnTo>
                    <a:pt x="26708" y="831"/>
                  </a:lnTo>
                  <a:lnTo>
                    <a:pt x="26595" y="699"/>
                  </a:lnTo>
                  <a:lnTo>
                    <a:pt x="26481" y="567"/>
                  </a:lnTo>
                  <a:lnTo>
                    <a:pt x="26349" y="435"/>
                  </a:lnTo>
                  <a:lnTo>
                    <a:pt x="26199" y="322"/>
                  </a:lnTo>
                  <a:lnTo>
                    <a:pt x="26048" y="227"/>
                  </a:lnTo>
                  <a:lnTo>
                    <a:pt x="25878" y="152"/>
                  </a:lnTo>
                  <a:lnTo>
                    <a:pt x="25708" y="95"/>
                  </a:lnTo>
                  <a:lnTo>
                    <a:pt x="25538" y="39"/>
                  </a:lnTo>
                  <a:lnTo>
                    <a:pt x="25350" y="20"/>
                  </a:lnTo>
                  <a:lnTo>
                    <a:pt x="25161" y="1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28" name="Google Shape;4828;p30"/>
            <p:cNvSpPr/>
            <p:nvPr/>
          </p:nvSpPr>
          <p:spPr>
            <a:xfrm>
              <a:off x="89125" y="107550"/>
              <a:ext cx="1359925" cy="1359925"/>
            </a:xfrm>
            <a:custGeom>
              <a:avLst/>
              <a:gdLst/>
              <a:ahLst/>
              <a:cxnLst/>
              <a:rect l="l" t="t" r="r" b="b"/>
              <a:pathLst>
                <a:path w="54397" h="54397" extrusionOk="0">
                  <a:moveTo>
                    <a:pt x="32178" y="0"/>
                  </a:moveTo>
                  <a:lnTo>
                    <a:pt x="31687" y="19"/>
                  </a:lnTo>
                  <a:lnTo>
                    <a:pt x="31197" y="38"/>
                  </a:lnTo>
                  <a:lnTo>
                    <a:pt x="30707" y="57"/>
                  </a:lnTo>
                  <a:lnTo>
                    <a:pt x="30216" y="113"/>
                  </a:lnTo>
                  <a:lnTo>
                    <a:pt x="29707" y="170"/>
                  </a:lnTo>
                  <a:lnTo>
                    <a:pt x="29217" y="227"/>
                  </a:lnTo>
                  <a:lnTo>
                    <a:pt x="28726" y="321"/>
                  </a:lnTo>
                  <a:lnTo>
                    <a:pt x="28217" y="415"/>
                  </a:lnTo>
                  <a:lnTo>
                    <a:pt x="27727" y="509"/>
                  </a:lnTo>
                  <a:lnTo>
                    <a:pt x="27217" y="641"/>
                  </a:lnTo>
                  <a:lnTo>
                    <a:pt x="26708" y="773"/>
                  </a:lnTo>
                  <a:lnTo>
                    <a:pt x="26218" y="924"/>
                  </a:lnTo>
                  <a:lnTo>
                    <a:pt x="25708" y="1075"/>
                  </a:lnTo>
                  <a:lnTo>
                    <a:pt x="25199" y="1245"/>
                  </a:lnTo>
                  <a:lnTo>
                    <a:pt x="24690" y="1434"/>
                  </a:lnTo>
                  <a:lnTo>
                    <a:pt x="24181" y="1641"/>
                  </a:lnTo>
                  <a:lnTo>
                    <a:pt x="23652" y="1849"/>
                  </a:lnTo>
                  <a:lnTo>
                    <a:pt x="23143" y="2075"/>
                  </a:lnTo>
                  <a:lnTo>
                    <a:pt x="22615" y="2320"/>
                  </a:lnTo>
                  <a:lnTo>
                    <a:pt x="22106" y="2565"/>
                  </a:lnTo>
                  <a:lnTo>
                    <a:pt x="21050" y="3112"/>
                  </a:lnTo>
                  <a:lnTo>
                    <a:pt x="20012" y="3716"/>
                  </a:lnTo>
                  <a:lnTo>
                    <a:pt x="18937" y="4376"/>
                  </a:lnTo>
                  <a:lnTo>
                    <a:pt x="17881" y="5093"/>
                  </a:lnTo>
                  <a:lnTo>
                    <a:pt x="16787" y="5847"/>
                  </a:lnTo>
                  <a:lnTo>
                    <a:pt x="15712" y="6677"/>
                  </a:lnTo>
                  <a:lnTo>
                    <a:pt x="14618" y="7564"/>
                  </a:lnTo>
                  <a:lnTo>
                    <a:pt x="13505" y="8507"/>
                  </a:lnTo>
                  <a:lnTo>
                    <a:pt x="12392" y="9525"/>
                  </a:lnTo>
                  <a:lnTo>
                    <a:pt x="11279" y="10581"/>
                  </a:lnTo>
                  <a:lnTo>
                    <a:pt x="10921" y="10921"/>
                  </a:lnTo>
                  <a:lnTo>
                    <a:pt x="10582" y="11279"/>
                  </a:lnTo>
                  <a:lnTo>
                    <a:pt x="9525" y="12411"/>
                  </a:lnTo>
                  <a:lnTo>
                    <a:pt x="8507" y="13524"/>
                  </a:lnTo>
                  <a:lnTo>
                    <a:pt x="7564" y="14618"/>
                  </a:lnTo>
                  <a:lnTo>
                    <a:pt x="6677" y="15712"/>
                  </a:lnTo>
                  <a:lnTo>
                    <a:pt x="5847" y="16806"/>
                  </a:lnTo>
                  <a:lnTo>
                    <a:pt x="5074" y="17881"/>
                  </a:lnTo>
                  <a:lnTo>
                    <a:pt x="4376" y="18956"/>
                  </a:lnTo>
                  <a:lnTo>
                    <a:pt x="3716" y="20012"/>
                  </a:lnTo>
                  <a:lnTo>
                    <a:pt x="3112" y="21068"/>
                  </a:lnTo>
                  <a:lnTo>
                    <a:pt x="2565" y="22106"/>
                  </a:lnTo>
                  <a:lnTo>
                    <a:pt x="2301" y="22634"/>
                  </a:lnTo>
                  <a:lnTo>
                    <a:pt x="2075" y="23143"/>
                  </a:lnTo>
                  <a:lnTo>
                    <a:pt x="1849" y="23652"/>
                  </a:lnTo>
                  <a:lnTo>
                    <a:pt x="1622" y="24180"/>
                  </a:lnTo>
                  <a:lnTo>
                    <a:pt x="1434" y="24690"/>
                  </a:lnTo>
                  <a:lnTo>
                    <a:pt x="1245" y="25199"/>
                  </a:lnTo>
                  <a:lnTo>
                    <a:pt x="1075" y="25708"/>
                  </a:lnTo>
                  <a:lnTo>
                    <a:pt x="906" y="26218"/>
                  </a:lnTo>
                  <a:lnTo>
                    <a:pt x="774" y="26727"/>
                  </a:lnTo>
                  <a:lnTo>
                    <a:pt x="642" y="27217"/>
                  </a:lnTo>
                  <a:lnTo>
                    <a:pt x="510" y="27726"/>
                  </a:lnTo>
                  <a:lnTo>
                    <a:pt x="415" y="28236"/>
                  </a:lnTo>
                  <a:lnTo>
                    <a:pt x="321" y="28726"/>
                  </a:lnTo>
                  <a:lnTo>
                    <a:pt x="227" y="29216"/>
                  </a:lnTo>
                  <a:lnTo>
                    <a:pt x="170" y="29726"/>
                  </a:lnTo>
                  <a:lnTo>
                    <a:pt x="113" y="30216"/>
                  </a:lnTo>
                  <a:lnTo>
                    <a:pt x="57" y="30707"/>
                  </a:lnTo>
                  <a:lnTo>
                    <a:pt x="19" y="31197"/>
                  </a:lnTo>
                  <a:lnTo>
                    <a:pt x="0" y="31687"/>
                  </a:lnTo>
                  <a:lnTo>
                    <a:pt x="0" y="32178"/>
                  </a:lnTo>
                  <a:lnTo>
                    <a:pt x="0" y="32668"/>
                  </a:lnTo>
                  <a:lnTo>
                    <a:pt x="19" y="33140"/>
                  </a:lnTo>
                  <a:lnTo>
                    <a:pt x="57" y="33630"/>
                  </a:lnTo>
                  <a:lnTo>
                    <a:pt x="95" y="34102"/>
                  </a:lnTo>
                  <a:lnTo>
                    <a:pt x="151" y="34592"/>
                  </a:lnTo>
                  <a:lnTo>
                    <a:pt x="208" y="35063"/>
                  </a:lnTo>
                  <a:lnTo>
                    <a:pt x="283" y="35554"/>
                  </a:lnTo>
                  <a:lnTo>
                    <a:pt x="378" y="36025"/>
                  </a:lnTo>
                  <a:lnTo>
                    <a:pt x="472" y="36497"/>
                  </a:lnTo>
                  <a:lnTo>
                    <a:pt x="585" y="36968"/>
                  </a:lnTo>
                  <a:lnTo>
                    <a:pt x="717" y="37440"/>
                  </a:lnTo>
                  <a:lnTo>
                    <a:pt x="849" y="37912"/>
                  </a:lnTo>
                  <a:lnTo>
                    <a:pt x="1151" y="38855"/>
                  </a:lnTo>
                  <a:lnTo>
                    <a:pt x="1509" y="39798"/>
                  </a:lnTo>
                  <a:lnTo>
                    <a:pt x="1886" y="40722"/>
                  </a:lnTo>
                  <a:lnTo>
                    <a:pt x="2320" y="41646"/>
                  </a:lnTo>
                  <a:lnTo>
                    <a:pt x="2811" y="42570"/>
                  </a:lnTo>
                  <a:lnTo>
                    <a:pt x="3339" y="43495"/>
                  </a:lnTo>
                  <a:lnTo>
                    <a:pt x="3659" y="44079"/>
                  </a:lnTo>
                  <a:lnTo>
                    <a:pt x="3961" y="44645"/>
                  </a:lnTo>
                  <a:lnTo>
                    <a:pt x="4225" y="45211"/>
                  </a:lnTo>
                  <a:lnTo>
                    <a:pt x="4452" y="45758"/>
                  </a:lnTo>
                  <a:lnTo>
                    <a:pt x="4659" y="46305"/>
                  </a:lnTo>
                  <a:lnTo>
                    <a:pt x="4848" y="46833"/>
                  </a:lnTo>
                  <a:lnTo>
                    <a:pt x="4999" y="47342"/>
                  </a:lnTo>
                  <a:lnTo>
                    <a:pt x="5131" y="47852"/>
                  </a:lnTo>
                  <a:lnTo>
                    <a:pt x="5225" y="48323"/>
                  </a:lnTo>
                  <a:lnTo>
                    <a:pt x="5319" y="48795"/>
                  </a:lnTo>
                  <a:lnTo>
                    <a:pt x="5376" y="49266"/>
                  </a:lnTo>
                  <a:lnTo>
                    <a:pt x="5414" y="49700"/>
                  </a:lnTo>
                  <a:lnTo>
                    <a:pt x="5451" y="50134"/>
                  </a:lnTo>
                  <a:lnTo>
                    <a:pt x="5451" y="50530"/>
                  </a:lnTo>
                  <a:lnTo>
                    <a:pt x="5451" y="50926"/>
                  </a:lnTo>
                  <a:lnTo>
                    <a:pt x="5451" y="51303"/>
                  </a:lnTo>
                  <a:lnTo>
                    <a:pt x="5414" y="51662"/>
                  </a:lnTo>
                  <a:lnTo>
                    <a:pt x="5376" y="51982"/>
                  </a:lnTo>
                  <a:lnTo>
                    <a:pt x="5300" y="52605"/>
                  </a:lnTo>
                  <a:lnTo>
                    <a:pt x="5187" y="53133"/>
                  </a:lnTo>
                  <a:lnTo>
                    <a:pt x="5055" y="53567"/>
                  </a:lnTo>
                  <a:lnTo>
                    <a:pt x="4942" y="53925"/>
                  </a:lnTo>
                  <a:lnTo>
                    <a:pt x="4848" y="54189"/>
                  </a:lnTo>
                  <a:lnTo>
                    <a:pt x="4772" y="54396"/>
                  </a:lnTo>
                  <a:lnTo>
                    <a:pt x="5338" y="54019"/>
                  </a:lnTo>
                  <a:lnTo>
                    <a:pt x="5885" y="53642"/>
                  </a:lnTo>
                  <a:lnTo>
                    <a:pt x="6413" y="53265"/>
                  </a:lnTo>
                  <a:lnTo>
                    <a:pt x="6922" y="52888"/>
                  </a:lnTo>
                  <a:lnTo>
                    <a:pt x="7394" y="52491"/>
                  </a:lnTo>
                  <a:lnTo>
                    <a:pt x="7847" y="52114"/>
                  </a:lnTo>
                  <a:lnTo>
                    <a:pt x="8262" y="51737"/>
                  </a:lnTo>
                  <a:lnTo>
                    <a:pt x="8658" y="51341"/>
                  </a:lnTo>
                  <a:lnTo>
                    <a:pt x="9035" y="50945"/>
                  </a:lnTo>
                  <a:lnTo>
                    <a:pt x="9393" y="50568"/>
                  </a:lnTo>
                  <a:lnTo>
                    <a:pt x="9733" y="50171"/>
                  </a:lnTo>
                  <a:lnTo>
                    <a:pt x="10035" y="49775"/>
                  </a:lnTo>
                  <a:lnTo>
                    <a:pt x="10317" y="49398"/>
                  </a:lnTo>
                  <a:lnTo>
                    <a:pt x="10600" y="49002"/>
                  </a:lnTo>
                  <a:lnTo>
                    <a:pt x="10846" y="48606"/>
                  </a:lnTo>
                  <a:lnTo>
                    <a:pt x="11072" y="48229"/>
                  </a:lnTo>
                  <a:lnTo>
                    <a:pt x="11298" y="47833"/>
                  </a:lnTo>
                  <a:lnTo>
                    <a:pt x="11487" y="47455"/>
                  </a:lnTo>
                  <a:lnTo>
                    <a:pt x="11657" y="47078"/>
                  </a:lnTo>
                  <a:lnTo>
                    <a:pt x="11826" y="46701"/>
                  </a:lnTo>
                  <a:lnTo>
                    <a:pt x="11958" y="46324"/>
                  </a:lnTo>
                  <a:lnTo>
                    <a:pt x="12090" y="45947"/>
                  </a:lnTo>
                  <a:lnTo>
                    <a:pt x="12204" y="45569"/>
                  </a:lnTo>
                  <a:lnTo>
                    <a:pt x="12317" y="45192"/>
                  </a:lnTo>
                  <a:lnTo>
                    <a:pt x="12392" y="44834"/>
                  </a:lnTo>
                  <a:lnTo>
                    <a:pt x="12468" y="44475"/>
                  </a:lnTo>
                  <a:lnTo>
                    <a:pt x="12524" y="44117"/>
                  </a:lnTo>
                  <a:lnTo>
                    <a:pt x="12581" y="43759"/>
                  </a:lnTo>
                  <a:lnTo>
                    <a:pt x="12637" y="43061"/>
                  </a:lnTo>
                  <a:lnTo>
                    <a:pt x="12656" y="42401"/>
                  </a:lnTo>
                  <a:lnTo>
                    <a:pt x="12637" y="41740"/>
                  </a:lnTo>
                  <a:lnTo>
                    <a:pt x="12581" y="41118"/>
                  </a:lnTo>
                  <a:lnTo>
                    <a:pt x="12505" y="40533"/>
                  </a:lnTo>
                  <a:lnTo>
                    <a:pt x="12392" y="39967"/>
                  </a:lnTo>
                  <a:lnTo>
                    <a:pt x="12279" y="39439"/>
                  </a:lnTo>
                  <a:lnTo>
                    <a:pt x="12147" y="38930"/>
                  </a:lnTo>
                  <a:lnTo>
                    <a:pt x="11996" y="38477"/>
                  </a:lnTo>
                  <a:lnTo>
                    <a:pt x="11864" y="38044"/>
                  </a:lnTo>
                  <a:lnTo>
                    <a:pt x="11713" y="37666"/>
                  </a:lnTo>
                  <a:lnTo>
                    <a:pt x="11562" y="37327"/>
                  </a:lnTo>
                  <a:lnTo>
                    <a:pt x="11317" y="36799"/>
                  </a:lnTo>
                  <a:lnTo>
                    <a:pt x="11129" y="36459"/>
                  </a:lnTo>
                  <a:lnTo>
                    <a:pt x="11072" y="36346"/>
                  </a:lnTo>
                  <a:lnTo>
                    <a:pt x="11543" y="36987"/>
                  </a:lnTo>
                  <a:lnTo>
                    <a:pt x="12034" y="37591"/>
                  </a:lnTo>
                  <a:lnTo>
                    <a:pt x="12524" y="38176"/>
                  </a:lnTo>
                  <a:lnTo>
                    <a:pt x="13015" y="38741"/>
                  </a:lnTo>
                  <a:lnTo>
                    <a:pt x="13505" y="39270"/>
                  </a:lnTo>
                  <a:lnTo>
                    <a:pt x="13995" y="39779"/>
                  </a:lnTo>
                  <a:lnTo>
                    <a:pt x="14486" y="40269"/>
                  </a:lnTo>
                  <a:lnTo>
                    <a:pt x="14976" y="40722"/>
                  </a:lnTo>
                  <a:lnTo>
                    <a:pt x="15467" y="41156"/>
                  </a:lnTo>
                  <a:lnTo>
                    <a:pt x="15957" y="41571"/>
                  </a:lnTo>
                  <a:lnTo>
                    <a:pt x="16429" y="41948"/>
                  </a:lnTo>
                  <a:lnTo>
                    <a:pt x="16881" y="42325"/>
                  </a:lnTo>
                  <a:lnTo>
                    <a:pt x="17353" y="42665"/>
                  </a:lnTo>
                  <a:lnTo>
                    <a:pt x="17787" y="42985"/>
                  </a:lnTo>
                  <a:lnTo>
                    <a:pt x="18654" y="43551"/>
                  </a:lnTo>
                  <a:lnTo>
                    <a:pt x="19446" y="44060"/>
                  </a:lnTo>
                  <a:lnTo>
                    <a:pt x="20163" y="44475"/>
                  </a:lnTo>
                  <a:lnTo>
                    <a:pt x="20823" y="44815"/>
                  </a:lnTo>
                  <a:lnTo>
                    <a:pt x="21370" y="45079"/>
                  </a:lnTo>
                  <a:lnTo>
                    <a:pt x="21823" y="45286"/>
                  </a:lnTo>
                  <a:lnTo>
                    <a:pt x="22144" y="45437"/>
                  </a:lnTo>
                  <a:lnTo>
                    <a:pt x="22426" y="45550"/>
                  </a:lnTo>
                  <a:lnTo>
                    <a:pt x="22558" y="44985"/>
                  </a:lnTo>
                  <a:lnTo>
                    <a:pt x="22653" y="44400"/>
                  </a:lnTo>
                  <a:lnTo>
                    <a:pt x="22691" y="43815"/>
                  </a:lnTo>
                  <a:lnTo>
                    <a:pt x="22709" y="43230"/>
                  </a:lnTo>
                  <a:lnTo>
                    <a:pt x="22691" y="42646"/>
                  </a:lnTo>
                  <a:lnTo>
                    <a:pt x="22653" y="42061"/>
                  </a:lnTo>
                  <a:lnTo>
                    <a:pt x="22577" y="41458"/>
                  </a:lnTo>
                  <a:lnTo>
                    <a:pt x="22483" y="40873"/>
                  </a:lnTo>
                  <a:lnTo>
                    <a:pt x="22351" y="40288"/>
                  </a:lnTo>
                  <a:lnTo>
                    <a:pt x="22219" y="39722"/>
                  </a:lnTo>
                  <a:lnTo>
                    <a:pt x="22049" y="39138"/>
                  </a:lnTo>
                  <a:lnTo>
                    <a:pt x="21879" y="38572"/>
                  </a:lnTo>
                  <a:lnTo>
                    <a:pt x="21691" y="38025"/>
                  </a:lnTo>
                  <a:lnTo>
                    <a:pt x="21483" y="37497"/>
                  </a:lnTo>
                  <a:lnTo>
                    <a:pt x="21276" y="36968"/>
                  </a:lnTo>
                  <a:lnTo>
                    <a:pt x="21050" y="36459"/>
                  </a:lnTo>
                  <a:lnTo>
                    <a:pt x="20597" y="35497"/>
                  </a:lnTo>
                  <a:lnTo>
                    <a:pt x="20144" y="34611"/>
                  </a:lnTo>
                  <a:lnTo>
                    <a:pt x="19710" y="33819"/>
                  </a:lnTo>
                  <a:lnTo>
                    <a:pt x="19314" y="33158"/>
                  </a:lnTo>
                  <a:lnTo>
                    <a:pt x="18994" y="32612"/>
                  </a:lnTo>
                  <a:lnTo>
                    <a:pt x="18711" y="32197"/>
                  </a:lnTo>
                  <a:lnTo>
                    <a:pt x="18484" y="31857"/>
                  </a:lnTo>
                  <a:lnTo>
                    <a:pt x="19484" y="32649"/>
                  </a:lnTo>
                  <a:lnTo>
                    <a:pt x="20465" y="33404"/>
                  </a:lnTo>
                  <a:lnTo>
                    <a:pt x="21446" y="34083"/>
                  </a:lnTo>
                  <a:lnTo>
                    <a:pt x="22389" y="34724"/>
                  </a:lnTo>
                  <a:lnTo>
                    <a:pt x="23332" y="35309"/>
                  </a:lnTo>
                  <a:lnTo>
                    <a:pt x="24237" y="35837"/>
                  </a:lnTo>
                  <a:lnTo>
                    <a:pt x="25142" y="36327"/>
                  </a:lnTo>
                  <a:lnTo>
                    <a:pt x="26010" y="36761"/>
                  </a:lnTo>
                  <a:lnTo>
                    <a:pt x="26878" y="37157"/>
                  </a:lnTo>
                  <a:lnTo>
                    <a:pt x="27708" y="37515"/>
                  </a:lnTo>
                  <a:lnTo>
                    <a:pt x="28519" y="37836"/>
                  </a:lnTo>
                  <a:lnTo>
                    <a:pt x="29292" y="38119"/>
                  </a:lnTo>
                  <a:lnTo>
                    <a:pt x="30065" y="38364"/>
                  </a:lnTo>
                  <a:lnTo>
                    <a:pt x="30801" y="38572"/>
                  </a:lnTo>
                  <a:lnTo>
                    <a:pt x="31499" y="38760"/>
                  </a:lnTo>
                  <a:lnTo>
                    <a:pt x="32197" y="38911"/>
                  </a:lnTo>
                  <a:lnTo>
                    <a:pt x="32857" y="39043"/>
                  </a:lnTo>
                  <a:lnTo>
                    <a:pt x="33479" y="39156"/>
                  </a:lnTo>
                  <a:lnTo>
                    <a:pt x="34083" y="39232"/>
                  </a:lnTo>
                  <a:lnTo>
                    <a:pt x="34649" y="39288"/>
                  </a:lnTo>
                  <a:lnTo>
                    <a:pt x="35196" y="39326"/>
                  </a:lnTo>
                  <a:lnTo>
                    <a:pt x="35705" y="39345"/>
                  </a:lnTo>
                  <a:lnTo>
                    <a:pt x="36176" y="39364"/>
                  </a:lnTo>
                  <a:lnTo>
                    <a:pt x="36629" y="39364"/>
                  </a:lnTo>
                  <a:lnTo>
                    <a:pt x="37421" y="39326"/>
                  </a:lnTo>
                  <a:lnTo>
                    <a:pt x="38081" y="39251"/>
                  </a:lnTo>
                  <a:lnTo>
                    <a:pt x="38591" y="39175"/>
                  </a:lnTo>
                  <a:lnTo>
                    <a:pt x="38949" y="39119"/>
                  </a:lnTo>
                  <a:lnTo>
                    <a:pt x="39043" y="39119"/>
                  </a:lnTo>
                  <a:lnTo>
                    <a:pt x="39062" y="39100"/>
                  </a:lnTo>
                  <a:lnTo>
                    <a:pt x="39081" y="39081"/>
                  </a:lnTo>
                  <a:lnTo>
                    <a:pt x="39100" y="39062"/>
                  </a:lnTo>
                  <a:lnTo>
                    <a:pt x="39119" y="39062"/>
                  </a:lnTo>
                  <a:lnTo>
                    <a:pt x="39119" y="39006"/>
                  </a:lnTo>
                  <a:lnTo>
                    <a:pt x="39100" y="38949"/>
                  </a:lnTo>
                  <a:lnTo>
                    <a:pt x="39175" y="38591"/>
                  </a:lnTo>
                  <a:lnTo>
                    <a:pt x="39251" y="38081"/>
                  </a:lnTo>
                  <a:lnTo>
                    <a:pt x="39326" y="37421"/>
                  </a:lnTo>
                  <a:lnTo>
                    <a:pt x="39364" y="36629"/>
                  </a:lnTo>
                  <a:lnTo>
                    <a:pt x="39364" y="36195"/>
                  </a:lnTo>
                  <a:lnTo>
                    <a:pt x="39345" y="35705"/>
                  </a:lnTo>
                  <a:lnTo>
                    <a:pt x="39326" y="35196"/>
                  </a:lnTo>
                  <a:lnTo>
                    <a:pt x="39289" y="34649"/>
                  </a:lnTo>
                  <a:lnTo>
                    <a:pt x="39232" y="34083"/>
                  </a:lnTo>
                  <a:lnTo>
                    <a:pt x="39138" y="33479"/>
                  </a:lnTo>
                  <a:lnTo>
                    <a:pt x="39043" y="32857"/>
                  </a:lnTo>
                  <a:lnTo>
                    <a:pt x="38911" y="32197"/>
                  </a:lnTo>
                  <a:lnTo>
                    <a:pt x="38760" y="31518"/>
                  </a:lnTo>
                  <a:lnTo>
                    <a:pt x="38572" y="30801"/>
                  </a:lnTo>
                  <a:lnTo>
                    <a:pt x="38364" y="30065"/>
                  </a:lnTo>
                  <a:lnTo>
                    <a:pt x="38119" y="29292"/>
                  </a:lnTo>
                  <a:lnTo>
                    <a:pt x="37836" y="28519"/>
                  </a:lnTo>
                  <a:lnTo>
                    <a:pt x="37516" y="27708"/>
                  </a:lnTo>
                  <a:lnTo>
                    <a:pt x="37157" y="26878"/>
                  </a:lnTo>
                  <a:lnTo>
                    <a:pt x="36761" y="26029"/>
                  </a:lnTo>
                  <a:lnTo>
                    <a:pt x="36308" y="25142"/>
                  </a:lnTo>
                  <a:lnTo>
                    <a:pt x="35837" y="24256"/>
                  </a:lnTo>
                  <a:lnTo>
                    <a:pt x="35290" y="23332"/>
                  </a:lnTo>
                  <a:lnTo>
                    <a:pt x="34724" y="22408"/>
                  </a:lnTo>
                  <a:lnTo>
                    <a:pt x="34083" y="21446"/>
                  </a:lnTo>
                  <a:lnTo>
                    <a:pt x="33404" y="20484"/>
                  </a:lnTo>
                  <a:lnTo>
                    <a:pt x="32649" y="19484"/>
                  </a:lnTo>
                  <a:lnTo>
                    <a:pt x="31857" y="18484"/>
                  </a:lnTo>
                  <a:lnTo>
                    <a:pt x="32197" y="18730"/>
                  </a:lnTo>
                  <a:lnTo>
                    <a:pt x="32612" y="18994"/>
                  </a:lnTo>
                  <a:lnTo>
                    <a:pt x="33159" y="19333"/>
                  </a:lnTo>
                  <a:lnTo>
                    <a:pt x="33819" y="19729"/>
                  </a:lnTo>
                  <a:lnTo>
                    <a:pt x="34611" y="20144"/>
                  </a:lnTo>
                  <a:lnTo>
                    <a:pt x="35479" y="20597"/>
                  </a:lnTo>
                  <a:lnTo>
                    <a:pt x="36459" y="21049"/>
                  </a:lnTo>
                  <a:lnTo>
                    <a:pt x="36969" y="21276"/>
                  </a:lnTo>
                  <a:lnTo>
                    <a:pt x="37478" y="21483"/>
                  </a:lnTo>
                  <a:lnTo>
                    <a:pt x="38025" y="21691"/>
                  </a:lnTo>
                  <a:lnTo>
                    <a:pt x="38572" y="21879"/>
                  </a:lnTo>
                  <a:lnTo>
                    <a:pt x="39138" y="22049"/>
                  </a:lnTo>
                  <a:lnTo>
                    <a:pt x="39703" y="22219"/>
                  </a:lnTo>
                  <a:lnTo>
                    <a:pt x="40288" y="22370"/>
                  </a:lnTo>
                  <a:lnTo>
                    <a:pt x="40873" y="22483"/>
                  </a:lnTo>
                  <a:lnTo>
                    <a:pt x="41458" y="22577"/>
                  </a:lnTo>
                  <a:lnTo>
                    <a:pt x="42061" y="22653"/>
                  </a:lnTo>
                  <a:lnTo>
                    <a:pt x="42646" y="22709"/>
                  </a:lnTo>
                  <a:lnTo>
                    <a:pt x="43231" y="22709"/>
                  </a:lnTo>
                  <a:lnTo>
                    <a:pt x="43815" y="22690"/>
                  </a:lnTo>
                  <a:lnTo>
                    <a:pt x="44400" y="22653"/>
                  </a:lnTo>
                  <a:lnTo>
                    <a:pt x="44966" y="22558"/>
                  </a:lnTo>
                  <a:lnTo>
                    <a:pt x="45532" y="22426"/>
                  </a:lnTo>
                  <a:lnTo>
                    <a:pt x="45437" y="22143"/>
                  </a:lnTo>
                  <a:lnTo>
                    <a:pt x="45286" y="21823"/>
                  </a:lnTo>
                  <a:lnTo>
                    <a:pt x="45079" y="21370"/>
                  </a:lnTo>
                  <a:lnTo>
                    <a:pt x="44815" y="20823"/>
                  </a:lnTo>
                  <a:lnTo>
                    <a:pt x="44475" y="20182"/>
                  </a:lnTo>
                  <a:lnTo>
                    <a:pt x="44042" y="19446"/>
                  </a:lnTo>
                  <a:lnTo>
                    <a:pt x="43551" y="18654"/>
                  </a:lnTo>
                  <a:lnTo>
                    <a:pt x="42985" y="17805"/>
                  </a:lnTo>
                  <a:lnTo>
                    <a:pt x="42665" y="17353"/>
                  </a:lnTo>
                  <a:lnTo>
                    <a:pt x="42306" y="16900"/>
                  </a:lnTo>
                  <a:lnTo>
                    <a:pt x="41948" y="16428"/>
                  </a:lnTo>
                  <a:lnTo>
                    <a:pt x="41571" y="15957"/>
                  </a:lnTo>
                  <a:lnTo>
                    <a:pt x="41156" y="15467"/>
                  </a:lnTo>
                  <a:lnTo>
                    <a:pt x="40722" y="14976"/>
                  </a:lnTo>
                  <a:lnTo>
                    <a:pt x="40250" y="14486"/>
                  </a:lnTo>
                  <a:lnTo>
                    <a:pt x="39779" y="13995"/>
                  </a:lnTo>
                  <a:lnTo>
                    <a:pt x="39270" y="13505"/>
                  </a:lnTo>
                  <a:lnTo>
                    <a:pt x="38742" y="13015"/>
                  </a:lnTo>
                  <a:lnTo>
                    <a:pt x="38176" y="12524"/>
                  </a:lnTo>
                  <a:lnTo>
                    <a:pt x="37591" y="12034"/>
                  </a:lnTo>
                  <a:lnTo>
                    <a:pt x="36987" y="11543"/>
                  </a:lnTo>
                  <a:lnTo>
                    <a:pt x="36346" y="11072"/>
                  </a:lnTo>
                  <a:lnTo>
                    <a:pt x="36459" y="11128"/>
                  </a:lnTo>
                  <a:lnTo>
                    <a:pt x="36799" y="11317"/>
                  </a:lnTo>
                  <a:lnTo>
                    <a:pt x="37327" y="11562"/>
                  </a:lnTo>
                  <a:lnTo>
                    <a:pt x="37666" y="11713"/>
                  </a:lnTo>
                  <a:lnTo>
                    <a:pt x="38044" y="11864"/>
                  </a:lnTo>
                  <a:lnTo>
                    <a:pt x="38459" y="12015"/>
                  </a:lnTo>
                  <a:lnTo>
                    <a:pt x="38930" y="12147"/>
                  </a:lnTo>
                  <a:lnTo>
                    <a:pt x="39421" y="12279"/>
                  </a:lnTo>
                  <a:lnTo>
                    <a:pt x="39968" y="12411"/>
                  </a:lnTo>
                  <a:lnTo>
                    <a:pt x="40533" y="12505"/>
                  </a:lnTo>
                  <a:lnTo>
                    <a:pt x="41118" y="12581"/>
                  </a:lnTo>
                  <a:lnTo>
                    <a:pt x="41740" y="12637"/>
                  </a:lnTo>
                  <a:lnTo>
                    <a:pt x="42382" y="12656"/>
                  </a:lnTo>
                  <a:lnTo>
                    <a:pt x="43061" y="12637"/>
                  </a:lnTo>
                  <a:lnTo>
                    <a:pt x="43759" y="12581"/>
                  </a:lnTo>
                  <a:lnTo>
                    <a:pt x="44117" y="12524"/>
                  </a:lnTo>
                  <a:lnTo>
                    <a:pt x="44475" y="12468"/>
                  </a:lnTo>
                  <a:lnTo>
                    <a:pt x="44834" y="12392"/>
                  </a:lnTo>
                  <a:lnTo>
                    <a:pt x="45192" y="12317"/>
                  </a:lnTo>
                  <a:lnTo>
                    <a:pt x="45569" y="12203"/>
                  </a:lnTo>
                  <a:lnTo>
                    <a:pt x="45928" y="12090"/>
                  </a:lnTo>
                  <a:lnTo>
                    <a:pt x="46305" y="11977"/>
                  </a:lnTo>
                  <a:lnTo>
                    <a:pt x="46682" y="11826"/>
                  </a:lnTo>
                  <a:lnTo>
                    <a:pt x="47078" y="11657"/>
                  </a:lnTo>
                  <a:lnTo>
                    <a:pt x="47455" y="11487"/>
                  </a:lnTo>
                  <a:lnTo>
                    <a:pt x="47833" y="11298"/>
                  </a:lnTo>
                  <a:lnTo>
                    <a:pt x="48229" y="11072"/>
                  </a:lnTo>
                  <a:lnTo>
                    <a:pt x="48606" y="10845"/>
                  </a:lnTo>
                  <a:lnTo>
                    <a:pt x="49002" y="10600"/>
                  </a:lnTo>
                  <a:lnTo>
                    <a:pt x="49398" y="10336"/>
                  </a:lnTo>
                  <a:lnTo>
                    <a:pt x="49775" y="10034"/>
                  </a:lnTo>
                  <a:lnTo>
                    <a:pt x="50172" y="9733"/>
                  </a:lnTo>
                  <a:lnTo>
                    <a:pt x="50568" y="9393"/>
                  </a:lnTo>
                  <a:lnTo>
                    <a:pt x="50945" y="9035"/>
                  </a:lnTo>
                  <a:lnTo>
                    <a:pt x="51341" y="8658"/>
                  </a:lnTo>
                  <a:lnTo>
                    <a:pt x="51718" y="8261"/>
                  </a:lnTo>
                  <a:lnTo>
                    <a:pt x="52114" y="7847"/>
                  </a:lnTo>
                  <a:lnTo>
                    <a:pt x="52491" y="7394"/>
                  </a:lnTo>
                  <a:lnTo>
                    <a:pt x="52888" y="6922"/>
                  </a:lnTo>
                  <a:lnTo>
                    <a:pt x="53265" y="6413"/>
                  </a:lnTo>
                  <a:lnTo>
                    <a:pt x="53642" y="5904"/>
                  </a:lnTo>
                  <a:lnTo>
                    <a:pt x="54019" y="5338"/>
                  </a:lnTo>
                  <a:lnTo>
                    <a:pt x="54396" y="4772"/>
                  </a:lnTo>
                  <a:lnTo>
                    <a:pt x="54396" y="4772"/>
                  </a:lnTo>
                  <a:lnTo>
                    <a:pt x="54170" y="4866"/>
                  </a:lnTo>
                  <a:lnTo>
                    <a:pt x="53925" y="4961"/>
                  </a:lnTo>
                  <a:lnTo>
                    <a:pt x="53567" y="5074"/>
                  </a:lnTo>
                  <a:lnTo>
                    <a:pt x="53133" y="5187"/>
                  </a:lnTo>
                  <a:lnTo>
                    <a:pt x="52605" y="5300"/>
                  </a:lnTo>
                  <a:lnTo>
                    <a:pt x="51982" y="5395"/>
                  </a:lnTo>
                  <a:lnTo>
                    <a:pt x="51643" y="5413"/>
                  </a:lnTo>
                  <a:lnTo>
                    <a:pt x="51303" y="5451"/>
                  </a:lnTo>
                  <a:lnTo>
                    <a:pt x="50926" y="5470"/>
                  </a:lnTo>
                  <a:lnTo>
                    <a:pt x="50530" y="5470"/>
                  </a:lnTo>
                  <a:lnTo>
                    <a:pt x="50115" y="5451"/>
                  </a:lnTo>
                  <a:lnTo>
                    <a:pt x="49700" y="5432"/>
                  </a:lnTo>
                  <a:lnTo>
                    <a:pt x="49247" y="5376"/>
                  </a:lnTo>
                  <a:lnTo>
                    <a:pt x="48795" y="5319"/>
                  </a:lnTo>
                  <a:lnTo>
                    <a:pt x="48323" y="5225"/>
                  </a:lnTo>
                  <a:lnTo>
                    <a:pt x="47833" y="5130"/>
                  </a:lnTo>
                  <a:lnTo>
                    <a:pt x="47342" y="4998"/>
                  </a:lnTo>
                  <a:lnTo>
                    <a:pt x="46833" y="4848"/>
                  </a:lnTo>
                  <a:lnTo>
                    <a:pt x="46305" y="4678"/>
                  </a:lnTo>
                  <a:lnTo>
                    <a:pt x="45758" y="4470"/>
                  </a:lnTo>
                  <a:lnTo>
                    <a:pt x="45211" y="4225"/>
                  </a:lnTo>
                  <a:lnTo>
                    <a:pt x="44645" y="3961"/>
                  </a:lnTo>
                  <a:lnTo>
                    <a:pt x="44079" y="3659"/>
                  </a:lnTo>
                  <a:lnTo>
                    <a:pt x="43495" y="3339"/>
                  </a:lnTo>
                  <a:lnTo>
                    <a:pt x="42570" y="2811"/>
                  </a:lnTo>
                  <a:lnTo>
                    <a:pt x="41646" y="2339"/>
                  </a:lnTo>
                  <a:lnTo>
                    <a:pt x="40722" y="1905"/>
                  </a:lnTo>
                  <a:lnTo>
                    <a:pt x="39798" y="1509"/>
                  </a:lnTo>
                  <a:lnTo>
                    <a:pt x="38855" y="1151"/>
                  </a:lnTo>
                  <a:lnTo>
                    <a:pt x="37912" y="849"/>
                  </a:lnTo>
                  <a:lnTo>
                    <a:pt x="37440" y="717"/>
                  </a:lnTo>
                  <a:lnTo>
                    <a:pt x="36969" y="604"/>
                  </a:lnTo>
                  <a:lnTo>
                    <a:pt x="36497" y="491"/>
                  </a:lnTo>
                  <a:lnTo>
                    <a:pt x="36026" y="377"/>
                  </a:lnTo>
                  <a:lnTo>
                    <a:pt x="35554" y="302"/>
                  </a:lnTo>
                  <a:lnTo>
                    <a:pt x="35064" y="208"/>
                  </a:lnTo>
                  <a:lnTo>
                    <a:pt x="34592" y="151"/>
                  </a:lnTo>
                  <a:lnTo>
                    <a:pt x="34102" y="94"/>
                  </a:lnTo>
                  <a:lnTo>
                    <a:pt x="33630" y="57"/>
                  </a:lnTo>
                  <a:lnTo>
                    <a:pt x="33140" y="19"/>
                  </a:lnTo>
                  <a:lnTo>
                    <a:pt x="32649" y="19"/>
                  </a:lnTo>
                  <a:lnTo>
                    <a:pt x="32178" y="0"/>
                  </a:lnTo>
                  <a:close/>
                </a:path>
              </a:pathLst>
            </a:custGeom>
            <a:solidFill>
              <a:schemeClr val="accent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29" name="Google Shape;4829;p30"/>
            <p:cNvSpPr/>
            <p:nvPr/>
          </p:nvSpPr>
          <p:spPr>
            <a:xfrm>
              <a:off x="176825" y="194775"/>
              <a:ext cx="1031275" cy="1031275"/>
            </a:xfrm>
            <a:custGeom>
              <a:avLst/>
              <a:gdLst/>
              <a:ahLst/>
              <a:cxnLst/>
              <a:rect l="l" t="t" r="r" b="b"/>
              <a:pathLst>
                <a:path w="41251" h="41251" extrusionOk="0">
                  <a:moveTo>
                    <a:pt x="27519" y="1"/>
                  </a:moveTo>
                  <a:lnTo>
                    <a:pt x="26916" y="19"/>
                  </a:lnTo>
                  <a:lnTo>
                    <a:pt x="26312" y="38"/>
                  </a:lnTo>
                  <a:lnTo>
                    <a:pt x="25709" y="95"/>
                  </a:lnTo>
                  <a:lnTo>
                    <a:pt x="25105" y="151"/>
                  </a:lnTo>
                  <a:lnTo>
                    <a:pt x="24501" y="208"/>
                  </a:lnTo>
                  <a:lnTo>
                    <a:pt x="23917" y="302"/>
                  </a:lnTo>
                  <a:lnTo>
                    <a:pt x="22728" y="491"/>
                  </a:lnTo>
                  <a:lnTo>
                    <a:pt x="21559" y="755"/>
                  </a:lnTo>
                  <a:lnTo>
                    <a:pt x="20974" y="906"/>
                  </a:lnTo>
                  <a:lnTo>
                    <a:pt x="20390" y="1076"/>
                  </a:lnTo>
                  <a:lnTo>
                    <a:pt x="19805" y="1245"/>
                  </a:lnTo>
                  <a:lnTo>
                    <a:pt x="19239" y="1434"/>
                  </a:lnTo>
                  <a:lnTo>
                    <a:pt x="18673" y="1623"/>
                  </a:lnTo>
                  <a:lnTo>
                    <a:pt x="18107" y="1830"/>
                  </a:lnTo>
                  <a:lnTo>
                    <a:pt x="17560" y="2056"/>
                  </a:lnTo>
                  <a:lnTo>
                    <a:pt x="17013" y="2302"/>
                  </a:lnTo>
                  <a:lnTo>
                    <a:pt x="16466" y="2547"/>
                  </a:lnTo>
                  <a:lnTo>
                    <a:pt x="15938" y="2811"/>
                  </a:lnTo>
                  <a:lnTo>
                    <a:pt x="15391" y="3075"/>
                  </a:lnTo>
                  <a:lnTo>
                    <a:pt x="14882" y="3358"/>
                  </a:lnTo>
                  <a:lnTo>
                    <a:pt x="14354" y="3660"/>
                  </a:lnTo>
                  <a:lnTo>
                    <a:pt x="13845" y="3961"/>
                  </a:lnTo>
                  <a:lnTo>
                    <a:pt x="13354" y="4263"/>
                  </a:lnTo>
                  <a:lnTo>
                    <a:pt x="12845" y="4584"/>
                  </a:lnTo>
                  <a:lnTo>
                    <a:pt x="12355" y="4923"/>
                  </a:lnTo>
                  <a:lnTo>
                    <a:pt x="11883" y="5263"/>
                  </a:lnTo>
                  <a:lnTo>
                    <a:pt x="11412" y="5621"/>
                  </a:lnTo>
                  <a:lnTo>
                    <a:pt x="10940" y="5980"/>
                  </a:lnTo>
                  <a:lnTo>
                    <a:pt x="10487" y="6357"/>
                  </a:lnTo>
                  <a:lnTo>
                    <a:pt x="10035" y="6734"/>
                  </a:lnTo>
                  <a:lnTo>
                    <a:pt x="9601" y="7130"/>
                  </a:lnTo>
                  <a:lnTo>
                    <a:pt x="9186" y="7526"/>
                  </a:lnTo>
                  <a:lnTo>
                    <a:pt x="8752" y="7941"/>
                  </a:lnTo>
                  <a:lnTo>
                    <a:pt x="8356" y="8356"/>
                  </a:lnTo>
                  <a:lnTo>
                    <a:pt x="10450" y="7356"/>
                  </a:lnTo>
                  <a:lnTo>
                    <a:pt x="11506" y="6866"/>
                  </a:lnTo>
                  <a:lnTo>
                    <a:pt x="12543" y="6413"/>
                  </a:lnTo>
                  <a:lnTo>
                    <a:pt x="13581" y="5961"/>
                  </a:lnTo>
                  <a:lnTo>
                    <a:pt x="14637" y="5527"/>
                  </a:lnTo>
                  <a:lnTo>
                    <a:pt x="15693" y="5131"/>
                  </a:lnTo>
                  <a:lnTo>
                    <a:pt x="16749" y="4754"/>
                  </a:lnTo>
                  <a:lnTo>
                    <a:pt x="17278" y="4584"/>
                  </a:lnTo>
                  <a:lnTo>
                    <a:pt x="17806" y="4414"/>
                  </a:lnTo>
                  <a:lnTo>
                    <a:pt x="18881" y="4093"/>
                  </a:lnTo>
                  <a:lnTo>
                    <a:pt x="19409" y="3943"/>
                  </a:lnTo>
                  <a:lnTo>
                    <a:pt x="19956" y="3792"/>
                  </a:lnTo>
                  <a:lnTo>
                    <a:pt x="20484" y="3660"/>
                  </a:lnTo>
                  <a:lnTo>
                    <a:pt x="21031" y="3546"/>
                  </a:lnTo>
                  <a:lnTo>
                    <a:pt x="22106" y="3301"/>
                  </a:lnTo>
                  <a:lnTo>
                    <a:pt x="23200" y="3113"/>
                  </a:lnTo>
                  <a:lnTo>
                    <a:pt x="24294" y="2943"/>
                  </a:lnTo>
                  <a:lnTo>
                    <a:pt x="25388" y="2830"/>
                  </a:lnTo>
                  <a:lnTo>
                    <a:pt x="26482" y="2717"/>
                  </a:lnTo>
                  <a:lnTo>
                    <a:pt x="27595" y="2660"/>
                  </a:lnTo>
                  <a:lnTo>
                    <a:pt x="28689" y="2622"/>
                  </a:lnTo>
                  <a:lnTo>
                    <a:pt x="29801" y="2622"/>
                  </a:lnTo>
                  <a:lnTo>
                    <a:pt x="30895" y="2660"/>
                  </a:lnTo>
                  <a:lnTo>
                    <a:pt x="32008" y="2735"/>
                  </a:lnTo>
                  <a:lnTo>
                    <a:pt x="33121" y="2849"/>
                  </a:lnTo>
                  <a:lnTo>
                    <a:pt x="34234" y="2981"/>
                  </a:lnTo>
                  <a:lnTo>
                    <a:pt x="35045" y="3094"/>
                  </a:lnTo>
                  <a:lnTo>
                    <a:pt x="35856" y="3226"/>
                  </a:lnTo>
                  <a:lnTo>
                    <a:pt x="36667" y="3377"/>
                  </a:lnTo>
                  <a:lnTo>
                    <a:pt x="37478" y="3546"/>
                  </a:lnTo>
                  <a:lnTo>
                    <a:pt x="38289" y="3716"/>
                  </a:lnTo>
                  <a:lnTo>
                    <a:pt x="39119" y="3924"/>
                  </a:lnTo>
                  <a:lnTo>
                    <a:pt x="39930" y="4131"/>
                  </a:lnTo>
                  <a:lnTo>
                    <a:pt x="40741" y="4376"/>
                  </a:lnTo>
                  <a:lnTo>
                    <a:pt x="40816" y="4395"/>
                  </a:lnTo>
                  <a:lnTo>
                    <a:pt x="40892" y="4395"/>
                  </a:lnTo>
                  <a:lnTo>
                    <a:pt x="40967" y="4376"/>
                  </a:lnTo>
                  <a:lnTo>
                    <a:pt x="41024" y="4358"/>
                  </a:lnTo>
                  <a:lnTo>
                    <a:pt x="41081" y="4320"/>
                  </a:lnTo>
                  <a:lnTo>
                    <a:pt x="41137" y="4263"/>
                  </a:lnTo>
                  <a:lnTo>
                    <a:pt x="41213" y="4169"/>
                  </a:lnTo>
                  <a:lnTo>
                    <a:pt x="41250" y="4037"/>
                  </a:lnTo>
                  <a:lnTo>
                    <a:pt x="41250" y="3961"/>
                  </a:lnTo>
                  <a:lnTo>
                    <a:pt x="41231" y="3905"/>
                  </a:lnTo>
                  <a:lnTo>
                    <a:pt x="41213" y="3829"/>
                  </a:lnTo>
                  <a:lnTo>
                    <a:pt x="41175" y="3773"/>
                  </a:lnTo>
                  <a:lnTo>
                    <a:pt x="41118" y="3716"/>
                  </a:lnTo>
                  <a:lnTo>
                    <a:pt x="41062" y="3660"/>
                  </a:lnTo>
                  <a:lnTo>
                    <a:pt x="40307" y="3207"/>
                  </a:lnTo>
                  <a:lnTo>
                    <a:pt x="39553" y="2792"/>
                  </a:lnTo>
                  <a:lnTo>
                    <a:pt x="38761" y="2415"/>
                  </a:lnTo>
                  <a:lnTo>
                    <a:pt x="37968" y="2056"/>
                  </a:lnTo>
                  <a:lnTo>
                    <a:pt x="37157" y="1717"/>
                  </a:lnTo>
                  <a:lnTo>
                    <a:pt x="36327" y="1415"/>
                  </a:lnTo>
                  <a:lnTo>
                    <a:pt x="35498" y="1151"/>
                  </a:lnTo>
                  <a:lnTo>
                    <a:pt x="34649" y="906"/>
                  </a:lnTo>
                  <a:lnTo>
                    <a:pt x="34064" y="755"/>
                  </a:lnTo>
                  <a:lnTo>
                    <a:pt x="33479" y="623"/>
                  </a:lnTo>
                  <a:lnTo>
                    <a:pt x="32895" y="491"/>
                  </a:lnTo>
                  <a:lnTo>
                    <a:pt x="32310" y="397"/>
                  </a:lnTo>
                  <a:lnTo>
                    <a:pt x="31706" y="283"/>
                  </a:lnTo>
                  <a:lnTo>
                    <a:pt x="31122" y="208"/>
                  </a:lnTo>
                  <a:lnTo>
                    <a:pt x="30518" y="133"/>
                  </a:lnTo>
                  <a:lnTo>
                    <a:pt x="29915" y="76"/>
                  </a:lnTo>
                  <a:lnTo>
                    <a:pt x="29330" y="38"/>
                  </a:lnTo>
                  <a:lnTo>
                    <a:pt x="28726" y="19"/>
                  </a:lnTo>
                  <a:lnTo>
                    <a:pt x="28123" y="1"/>
                  </a:lnTo>
                  <a:close/>
                  <a:moveTo>
                    <a:pt x="8356" y="8356"/>
                  </a:moveTo>
                  <a:lnTo>
                    <a:pt x="7922" y="8771"/>
                  </a:lnTo>
                  <a:lnTo>
                    <a:pt x="7526" y="9186"/>
                  </a:lnTo>
                  <a:lnTo>
                    <a:pt x="7111" y="9620"/>
                  </a:lnTo>
                  <a:lnTo>
                    <a:pt x="6715" y="10054"/>
                  </a:lnTo>
                  <a:lnTo>
                    <a:pt x="6338" y="10487"/>
                  </a:lnTo>
                  <a:lnTo>
                    <a:pt x="5961" y="10959"/>
                  </a:lnTo>
                  <a:lnTo>
                    <a:pt x="5602" y="11412"/>
                  </a:lnTo>
                  <a:lnTo>
                    <a:pt x="5263" y="11883"/>
                  </a:lnTo>
                  <a:lnTo>
                    <a:pt x="4904" y="12374"/>
                  </a:lnTo>
                  <a:lnTo>
                    <a:pt x="4584" y="12864"/>
                  </a:lnTo>
                  <a:lnTo>
                    <a:pt x="4263" y="13354"/>
                  </a:lnTo>
                  <a:lnTo>
                    <a:pt x="3943" y="13864"/>
                  </a:lnTo>
                  <a:lnTo>
                    <a:pt x="3641" y="14373"/>
                  </a:lnTo>
                  <a:lnTo>
                    <a:pt x="3358" y="14882"/>
                  </a:lnTo>
                  <a:lnTo>
                    <a:pt x="3075" y="15410"/>
                  </a:lnTo>
                  <a:lnTo>
                    <a:pt x="2792" y="15938"/>
                  </a:lnTo>
                  <a:lnTo>
                    <a:pt x="2528" y="16467"/>
                  </a:lnTo>
                  <a:lnTo>
                    <a:pt x="2283" y="17014"/>
                  </a:lnTo>
                  <a:lnTo>
                    <a:pt x="2056" y="17560"/>
                  </a:lnTo>
                  <a:lnTo>
                    <a:pt x="1830" y="18126"/>
                  </a:lnTo>
                  <a:lnTo>
                    <a:pt x="1623" y="18692"/>
                  </a:lnTo>
                  <a:lnTo>
                    <a:pt x="1415" y="19258"/>
                  </a:lnTo>
                  <a:lnTo>
                    <a:pt x="1227" y="19824"/>
                  </a:lnTo>
                  <a:lnTo>
                    <a:pt x="1057" y="20390"/>
                  </a:lnTo>
                  <a:lnTo>
                    <a:pt x="887" y="20974"/>
                  </a:lnTo>
                  <a:lnTo>
                    <a:pt x="755" y="21559"/>
                  </a:lnTo>
                  <a:lnTo>
                    <a:pt x="491" y="22729"/>
                  </a:lnTo>
                  <a:lnTo>
                    <a:pt x="283" y="23917"/>
                  </a:lnTo>
                  <a:lnTo>
                    <a:pt x="208" y="24520"/>
                  </a:lnTo>
                  <a:lnTo>
                    <a:pt x="133" y="25124"/>
                  </a:lnTo>
                  <a:lnTo>
                    <a:pt x="76" y="25727"/>
                  </a:lnTo>
                  <a:lnTo>
                    <a:pt x="38" y="26312"/>
                  </a:lnTo>
                  <a:lnTo>
                    <a:pt x="1" y="26916"/>
                  </a:lnTo>
                  <a:lnTo>
                    <a:pt x="1" y="27519"/>
                  </a:lnTo>
                  <a:lnTo>
                    <a:pt x="1" y="28123"/>
                  </a:lnTo>
                  <a:lnTo>
                    <a:pt x="1" y="28726"/>
                  </a:lnTo>
                  <a:lnTo>
                    <a:pt x="38" y="29330"/>
                  </a:lnTo>
                  <a:lnTo>
                    <a:pt x="76" y="29934"/>
                  </a:lnTo>
                  <a:lnTo>
                    <a:pt x="133" y="30537"/>
                  </a:lnTo>
                  <a:lnTo>
                    <a:pt x="208" y="31122"/>
                  </a:lnTo>
                  <a:lnTo>
                    <a:pt x="283" y="31725"/>
                  </a:lnTo>
                  <a:lnTo>
                    <a:pt x="378" y="32310"/>
                  </a:lnTo>
                  <a:lnTo>
                    <a:pt x="491" y="32914"/>
                  </a:lnTo>
                  <a:lnTo>
                    <a:pt x="604" y="33498"/>
                  </a:lnTo>
                  <a:lnTo>
                    <a:pt x="755" y="34083"/>
                  </a:lnTo>
                  <a:lnTo>
                    <a:pt x="887" y="34649"/>
                  </a:lnTo>
                  <a:lnTo>
                    <a:pt x="1132" y="35498"/>
                  </a:lnTo>
                  <a:lnTo>
                    <a:pt x="1415" y="36328"/>
                  </a:lnTo>
                  <a:lnTo>
                    <a:pt x="1717" y="37157"/>
                  </a:lnTo>
                  <a:lnTo>
                    <a:pt x="2038" y="37969"/>
                  </a:lnTo>
                  <a:lnTo>
                    <a:pt x="2396" y="38780"/>
                  </a:lnTo>
                  <a:lnTo>
                    <a:pt x="2792" y="39553"/>
                  </a:lnTo>
                  <a:lnTo>
                    <a:pt x="3207" y="40326"/>
                  </a:lnTo>
                  <a:lnTo>
                    <a:pt x="3660" y="41062"/>
                  </a:lnTo>
                  <a:lnTo>
                    <a:pt x="3697" y="41137"/>
                  </a:lnTo>
                  <a:lnTo>
                    <a:pt x="3754" y="41175"/>
                  </a:lnTo>
                  <a:lnTo>
                    <a:pt x="3829" y="41213"/>
                  </a:lnTo>
                  <a:lnTo>
                    <a:pt x="3886" y="41250"/>
                  </a:lnTo>
                  <a:lnTo>
                    <a:pt x="4018" y="41250"/>
                  </a:lnTo>
                  <a:lnTo>
                    <a:pt x="4150" y="41213"/>
                  </a:lnTo>
                  <a:lnTo>
                    <a:pt x="4263" y="41137"/>
                  </a:lnTo>
                  <a:lnTo>
                    <a:pt x="4301" y="41099"/>
                  </a:lnTo>
                  <a:lnTo>
                    <a:pt x="4339" y="41024"/>
                  </a:lnTo>
                  <a:lnTo>
                    <a:pt x="4376" y="40967"/>
                  </a:lnTo>
                  <a:lnTo>
                    <a:pt x="4376" y="40892"/>
                  </a:lnTo>
                  <a:lnTo>
                    <a:pt x="4376" y="40817"/>
                  </a:lnTo>
                  <a:lnTo>
                    <a:pt x="4357" y="40741"/>
                  </a:lnTo>
                  <a:lnTo>
                    <a:pt x="4131" y="39930"/>
                  </a:lnTo>
                  <a:lnTo>
                    <a:pt x="3905" y="39119"/>
                  </a:lnTo>
                  <a:lnTo>
                    <a:pt x="3716" y="38308"/>
                  </a:lnTo>
                  <a:lnTo>
                    <a:pt x="3528" y="37497"/>
                  </a:lnTo>
                  <a:lnTo>
                    <a:pt x="3358" y="36686"/>
                  </a:lnTo>
                  <a:lnTo>
                    <a:pt x="3207" y="35875"/>
                  </a:lnTo>
                  <a:lnTo>
                    <a:pt x="3075" y="35045"/>
                  </a:lnTo>
                  <a:lnTo>
                    <a:pt x="2962" y="34234"/>
                  </a:lnTo>
                  <a:lnTo>
                    <a:pt x="2830" y="33121"/>
                  </a:lnTo>
                  <a:lnTo>
                    <a:pt x="2735" y="32027"/>
                  </a:lnTo>
                  <a:lnTo>
                    <a:pt x="2660" y="30914"/>
                  </a:lnTo>
                  <a:lnTo>
                    <a:pt x="2622" y="29802"/>
                  </a:lnTo>
                  <a:lnTo>
                    <a:pt x="2622" y="28708"/>
                  </a:lnTo>
                  <a:lnTo>
                    <a:pt x="2641" y="27595"/>
                  </a:lnTo>
                  <a:lnTo>
                    <a:pt x="2717" y="26501"/>
                  </a:lnTo>
                  <a:lnTo>
                    <a:pt x="2811" y="25388"/>
                  </a:lnTo>
                  <a:lnTo>
                    <a:pt x="2943" y="24294"/>
                  </a:lnTo>
                  <a:lnTo>
                    <a:pt x="3113" y="23200"/>
                  </a:lnTo>
                  <a:lnTo>
                    <a:pt x="3301" y="22125"/>
                  </a:lnTo>
                  <a:lnTo>
                    <a:pt x="3528" y="21031"/>
                  </a:lnTo>
                  <a:lnTo>
                    <a:pt x="3660" y="20503"/>
                  </a:lnTo>
                  <a:lnTo>
                    <a:pt x="3792" y="19956"/>
                  </a:lnTo>
                  <a:lnTo>
                    <a:pt x="3943" y="19428"/>
                  </a:lnTo>
                  <a:lnTo>
                    <a:pt x="4075" y="18881"/>
                  </a:lnTo>
                  <a:lnTo>
                    <a:pt x="4414" y="17825"/>
                  </a:lnTo>
                  <a:lnTo>
                    <a:pt x="4565" y="17278"/>
                  </a:lnTo>
                  <a:lnTo>
                    <a:pt x="4754" y="16749"/>
                  </a:lnTo>
                  <a:lnTo>
                    <a:pt x="5131" y="15693"/>
                  </a:lnTo>
                  <a:lnTo>
                    <a:pt x="5527" y="14637"/>
                  </a:lnTo>
                  <a:lnTo>
                    <a:pt x="5961" y="13600"/>
                  </a:lnTo>
                  <a:lnTo>
                    <a:pt x="6395" y="12543"/>
                  </a:lnTo>
                  <a:lnTo>
                    <a:pt x="6866" y="11506"/>
                  </a:lnTo>
                  <a:lnTo>
                    <a:pt x="7356" y="10469"/>
                  </a:lnTo>
                  <a:lnTo>
                    <a:pt x="8356" y="8356"/>
                  </a:lnTo>
                  <a:close/>
                </a:path>
              </a:pathLst>
            </a:custGeom>
            <a:solidFill>
              <a:schemeClr val="accent4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30" name="Google Shape;4830;p30"/>
            <p:cNvSpPr/>
            <p:nvPr/>
          </p:nvSpPr>
          <p:spPr>
            <a:xfrm>
              <a:off x="342800" y="361225"/>
              <a:ext cx="738925" cy="738925"/>
            </a:xfrm>
            <a:custGeom>
              <a:avLst/>
              <a:gdLst/>
              <a:ahLst/>
              <a:cxnLst/>
              <a:rect l="l" t="t" r="r" b="b"/>
              <a:pathLst>
                <a:path w="29557" h="29557" extrusionOk="0">
                  <a:moveTo>
                    <a:pt x="12713" y="1"/>
                  </a:moveTo>
                  <a:lnTo>
                    <a:pt x="12223" y="19"/>
                  </a:lnTo>
                  <a:lnTo>
                    <a:pt x="11732" y="38"/>
                  </a:lnTo>
                  <a:lnTo>
                    <a:pt x="11223" y="76"/>
                  </a:lnTo>
                  <a:lnTo>
                    <a:pt x="10733" y="133"/>
                  </a:lnTo>
                  <a:lnTo>
                    <a:pt x="10242" y="208"/>
                  </a:lnTo>
                  <a:lnTo>
                    <a:pt x="9771" y="284"/>
                  </a:lnTo>
                  <a:lnTo>
                    <a:pt x="9281" y="378"/>
                  </a:lnTo>
                  <a:lnTo>
                    <a:pt x="8790" y="491"/>
                  </a:lnTo>
                  <a:lnTo>
                    <a:pt x="8319" y="604"/>
                  </a:lnTo>
                  <a:lnTo>
                    <a:pt x="7847" y="736"/>
                  </a:lnTo>
                  <a:lnTo>
                    <a:pt x="7394" y="887"/>
                  </a:lnTo>
                  <a:lnTo>
                    <a:pt x="6923" y="1057"/>
                  </a:lnTo>
                  <a:lnTo>
                    <a:pt x="6470" y="1227"/>
                  </a:lnTo>
                  <a:lnTo>
                    <a:pt x="6017" y="1415"/>
                  </a:lnTo>
                  <a:lnTo>
                    <a:pt x="5584" y="1604"/>
                  </a:lnTo>
                  <a:lnTo>
                    <a:pt x="5150" y="1830"/>
                  </a:lnTo>
                  <a:lnTo>
                    <a:pt x="4716" y="2038"/>
                  </a:lnTo>
                  <a:lnTo>
                    <a:pt x="4301" y="2283"/>
                  </a:lnTo>
                  <a:lnTo>
                    <a:pt x="3886" y="2528"/>
                  </a:lnTo>
                  <a:lnTo>
                    <a:pt x="3471" y="2792"/>
                  </a:lnTo>
                  <a:lnTo>
                    <a:pt x="3075" y="3056"/>
                  </a:lnTo>
                  <a:lnTo>
                    <a:pt x="3075" y="3075"/>
                  </a:lnTo>
                  <a:lnTo>
                    <a:pt x="4018" y="2905"/>
                  </a:lnTo>
                  <a:lnTo>
                    <a:pt x="4961" y="2754"/>
                  </a:lnTo>
                  <a:lnTo>
                    <a:pt x="5885" y="2622"/>
                  </a:lnTo>
                  <a:lnTo>
                    <a:pt x="6791" y="2509"/>
                  </a:lnTo>
                  <a:lnTo>
                    <a:pt x="7696" y="2415"/>
                  </a:lnTo>
                  <a:lnTo>
                    <a:pt x="8601" y="2358"/>
                  </a:lnTo>
                  <a:lnTo>
                    <a:pt x="9507" y="2321"/>
                  </a:lnTo>
                  <a:lnTo>
                    <a:pt x="10412" y="2321"/>
                  </a:lnTo>
                  <a:lnTo>
                    <a:pt x="11299" y="2339"/>
                  </a:lnTo>
                  <a:lnTo>
                    <a:pt x="12185" y="2396"/>
                  </a:lnTo>
                  <a:lnTo>
                    <a:pt x="13072" y="2471"/>
                  </a:lnTo>
                  <a:lnTo>
                    <a:pt x="13958" y="2566"/>
                  </a:lnTo>
                  <a:lnTo>
                    <a:pt x="14845" y="2698"/>
                  </a:lnTo>
                  <a:lnTo>
                    <a:pt x="15712" y="2868"/>
                  </a:lnTo>
                  <a:lnTo>
                    <a:pt x="16580" y="3056"/>
                  </a:lnTo>
                  <a:lnTo>
                    <a:pt x="17429" y="3264"/>
                  </a:lnTo>
                  <a:lnTo>
                    <a:pt x="18296" y="3490"/>
                  </a:lnTo>
                  <a:lnTo>
                    <a:pt x="19145" y="3754"/>
                  </a:lnTo>
                  <a:lnTo>
                    <a:pt x="19994" y="4037"/>
                  </a:lnTo>
                  <a:lnTo>
                    <a:pt x="20843" y="4339"/>
                  </a:lnTo>
                  <a:lnTo>
                    <a:pt x="21672" y="4678"/>
                  </a:lnTo>
                  <a:lnTo>
                    <a:pt x="22502" y="5018"/>
                  </a:lnTo>
                  <a:lnTo>
                    <a:pt x="23332" y="5376"/>
                  </a:lnTo>
                  <a:lnTo>
                    <a:pt x="24162" y="5772"/>
                  </a:lnTo>
                  <a:lnTo>
                    <a:pt x="25369" y="6357"/>
                  </a:lnTo>
                  <a:lnTo>
                    <a:pt x="26576" y="6979"/>
                  </a:lnTo>
                  <a:lnTo>
                    <a:pt x="27765" y="7639"/>
                  </a:lnTo>
                  <a:lnTo>
                    <a:pt x="28953" y="8318"/>
                  </a:lnTo>
                  <a:lnTo>
                    <a:pt x="29028" y="8356"/>
                  </a:lnTo>
                  <a:lnTo>
                    <a:pt x="29104" y="8375"/>
                  </a:lnTo>
                  <a:lnTo>
                    <a:pt x="29179" y="8394"/>
                  </a:lnTo>
                  <a:lnTo>
                    <a:pt x="29236" y="8375"/>
                  </a:lnTo>
                  <a:lnTo>
                    <a:pt x="29311" y="8356"/>
                  </a:lnTo>
                  <a:lnTo>
                    <a:pt x="29368" y="8318"/>
                  </a:lnTo>
                  <a:lnTo>
                    <a:pt x="29462" y="8243"/>
                  </a:lnTo>
                  <a:lnTo>
                    <a:pt x="29538" y="8130"/>
                  </a:lnTo>
                  <a:lnTo>
                    <a:pt x="29556" y="8073"/>
                  </a:lnTo>
                  <a:lnTo>
                    <a:pt x="29556" y="7998"/>
                  </a:lnTo>
                  <a:lnTo>
                    <a:pt x="29556" y="7941"/>
                  </a:lnTo>
                  <a:lnTo>
                    <a:pt x="29538" y="7866"/>
                  </a:lnTo>
                  <a:lnTo>
                    <a:pt x="29500" y="7790"/>
                  </a:lnTo>
                  <a:lnTo>
                    <a:pt x="29462" y="7734"/>
                  </a:lnTo>
                  <a:lnTo>
                    <a:pt x="28991" y="7206"/>
                  </a:lnTo>
                  <a:lnTo>
                    <a:pt x="28500" y="6678"/>
                  </a:lnTo>
                  <a:lnTo>
                    <a:pt x="27991" y="6187"/>
                  </a:lnTo>
                  <a:lnTo>
                    <a:pt x="27463" y="5697"/>
                  </a:lnTo>
                  <a:lnTo>
                    <a:pt x="26935" y="5244"/>
                  </a:lnTo>
                  <a:lnTo>
                    <a:pt x="26369" y="4791"/>
                  </a:lnTo>
                  <a:lnTo>
                    <a:pt x="25803" y="4358"/>
                  </a:lnTo>
                  <a:lnTo>
                    <a:pt x="25218" y="3943"/>
                  </a:lnTo>
                  <a:lnTo>
                    <a:pt x="24407" y="3396"/>
                  </a:lnTo>
                  <a:lnTo>
                    <a:pt x="23559" y="2905"/>
                  </a:lnTo>
                  <a:lnTo>
                    <a:pt x="22710" y="2434"/>
                  </a:lnTo>
                  <a:lnTo>
                    <a:pt x="21823" y="2000"/>
                  </a:lnTo>
                  <a:lnTo>
                    <a:pt x="20918" y="1604"/>
                  </a:lnTo>
                  <a:lnTo>
                    <a:pt x="20013" y="1245"/>
                  </a:lnTo>
                  <a:lnTo>
                    <a:pt x="19541" y="1076"/>
                  </a:lnTo>
                  <a:lnTo>
                    <a:pt x="19070" y="925"/>
                  </a:lnTo>
                  <a:lnTo>
                    <a:pt x="18598" y="793"/>
                  </a:lnTo>
                  <a:lnTo>
                    <a:pt x="18108" y="661"/>
                  </a:lnTo>
                  <a:lnTo>
                    <a:pt x="17636" y="529"/>
                  </a:lnTo>
                  <a:lnTo>
                    <a:pt x="17146" y="434"/>
                  </a:lnTo>
                  <a:lnTo>
                    <a:pt x="16674" y="321"/>
                  </a:lnTo>
                  <a:lnTo>
                    <a:pt x="16184" y="246"/>
                  </a:lnTo>
                  <a:lnTo>
                    <a:pt x="15693" y="170"/>
                  </a:lnTo>
                  <a:lnTo>
                    <a:pt x="15184" y="114"/>
                  </a:lnTo>
                  <a:lnTo>
                    <a:pt x="14694" y="57"/>
                  </a:lnTo>
                  <a:lnTo>
                    <a:pt x="14203" y="19"/>
                  </a:lnTo>
                  <a:lnTo>
                    <a:pt x="13713" y="1"/>
                  </a:lnTo>
                  <a:close/>
                  <a:moveTo>
                    <a:pt x="3075" y="3075"/>
                  </a:moveTo>
                  <a:lnTo>
                    <a:pt x="2792" y="3471"/>
                  </a:lnTo>
                  <a:lnTo>
                    <a:pt x="2547" y="3867"/>
                  </a:lnTo>
                  <a:lnTo>
                    <a:pt x="2283" y="4282"/>
                  </a:lnTo>
                  <a:lnTo>
                    <a:pt x="2057" y="4697"/>
                  </a:lnTo>
                  <a:lnTo>
                    <a:pt x="1830" y="5131"/>
                  </a:lnTo>
                  <a:lnTo>
                    <a:pt x="1623" y="5565"/>
                  </a:lnTo>
                  <a:lnTo>
                    <a:pt x="1415" y="6017"/>
                  </a:lnTo>
                  <a:lnTo>
                    <a:pt x="1227" y="6451"/>
                  </a:lnTo>
                  <a:lnTo>
                    <a:pt x="1057" y="6923"/>
                  </a:lnTo>
                  <a:lnTo>
                    <a:pt x="906" y="7375"/>
                  </a:lnTo>
                  <a:lnTo>
                    <a:pt x="755" y="7847"/>
                  </a:lnTo>
                  <a:lnTo>
                    <a:pt x="623" y="8318"/>
                  </a:lnTo>
                  <a:lnTo>
                    <a:pt x="491" y="8790"/>
                  </a:lnTo>
                  <a:lnTo>
                    <a:pt x="397" y="9262"/>
                  </a:lnTo>
                  <a:lnTo>
                    <a:pt x="302" y="9752"/>
                  </a:lnTo>
                  <a:lnTo>
                    <a:pt x="208" y="10242"/>
                  </a:lnTo>
                  <a:lnTo>
                    <a:pt x="152" y="10733"/>
                  </a:lnTo>
                  <a:lnTo>
                    <a:pt x="95" y="11223"/>
                  </a:lnTo>
                  <a:lnTo>
                    <a:pt x="57" y="11714"/>
                  </a:lnTo>
                  <a:lnTo>
                    <a:pt x="20" y="12204"/>
                  </a:lnTo>
                  <a:lnTo>
                    <a:pt x="1" y="12694"/>
                  </a:lnTo>
                  <a:lnTo>
                    <a:pt x="1" y="13204"/>
                  </a:lnTo>
                  <a:lnTo>
                    <a:pt x="20" y="13694"/>
                  </a:lnTo>
                  <a:lnTo>
                    <a:pt x="38" y="14184"/>
                  </a:lnTo>
                  <a:lnTo>
                    <a:pt x="76" y="14694"/>
                  </a:lnTo>
                  <a:lnTo>
                    <a:pt x="114" y="15184"/>
                  </a:lnTo>
                  <a:lnTo>
                    <a:pt x="189" y="15674"/>
                  </a:lnTo>
                  <a:lnTo>
                    <a:pt x="265" y="16165"/>
                  </a:lnTo>
                  <a:lnTo>
                    <a:pt x="340" y="16655"/>
                  </a:lnTo>
                  <a:lnTo>
                    <a:pt x="435" y="17146"/>
                  </a:lnTo>
                  <a:lnTo>
                    <a:pt x="548" y="17617"/>
                  </a:lnTo>
                  <a:lnTo>
                    <a:pt x="661" y="18108"/>
                  </a:lnTo>
                  <a:lnTo>
                    <a:pt x="793" y="18579"/>
                  </a:lnTo>
                  <a:lnTo>
                    <a:pt x="944" y="19051"/>
                  </a:lnTo>
                  <a:lnTo>
                    <a:pt x="1095" y="19522"/>
                  </a:lnTo>
                  <a:lnTo>
                    <a:pt x="1246" y="19994"/>
                  </a:lnTo>
                  <a:lnTo>
                    <a:pt x="1604" y="20918"/>
                  </a:lnTo>
                  <a:lnTo>
                    <a:pt x="2000" y="21823"/>
                  </a:lnTo>
                  <a:lnTo>
                    <a:pt x="2434" y="22691"/>
                  </a:lnTo>
                  <a:lnTo>
                    <a:pt x="2905" y="23558"/>
                  </a:lnTo>
                  <a:lnTo>
                    <a:pt x="3415" y="24388"/>
                  </a:lnTo>
                  <a:lnTo>
                    <a:pt x="3943" y="25218"/>
                  </a:lnTo>
                  <a:lnTo>
                    <a:pt x="4358" y="25784"/>
                  </a:lnTo>
                  <a:lnTo>
                    <a:pt x="4792" y="26369"/>
                  </a:lnTo>
                  <a:lnTo>
                    <a:pt x="5244" y="26916"/>
                  </a:lnTo>
                  <a:lnTo>
                    <a:pt x="5716" y="27463"/>
                  </a:lnTo>
                  <a:lnTo>
                    <a:pt x="6187" y="27991"/>
                  </a:lnTo>
                  <a:lnTo>
                    <a:pt x="6696" y="28500"/>
                  </a:lnTo>
                  <a:lnTo>
                    <a:pt x="7206" y="28991"/>
                  </a:lnTo>
                  <a:lnTo>
                    <a:pt x="7753" y="29443"/>
                  </a:lnTo>
                  <a:lnTo>
                    <a:pt x="7809" y="29500"/>
                  </a:lnTo>
                  <a:lnTo>
                    <a:pt x="7885" y="29538"/>
                  </a:lnTo>
                  <a:lnTo>
                    <a:pt x="7941" y="29538"/>
                  </a:lnTo>
                  <a:lnTo>
                    <a:pt x="8017" y="29556"/>
                  </a:lnTo>
                  <a:lnTo>
                    <a:pt x="8073" y="29538"/>
                  </a:lnTo>
                  <a:lnTo>
                    <a:pt x="8149" y="29519"/>
                  </a:lnTo>
                  <a:lnTo>
                    <a:pt x="8243" y="29443"/>
                  </a:lnTo>
                  <a:lnTo>
                    <a:pt x="8337" y="29349"/>
                  </a:lnTo>
                  <a:lnTo>
                    <a:pt x="8375" y="29292"/>
                  </a:lnTo>
                  <a:lnTo>
                    <a:pt x="8394" y="29236"/>
                  </a:lnTo>
                  <a:lnTo>
                    <a:pt x="8394" y="29160"/>
                  </a:lnTo>
                  <a:lnTo>
                    <a:pt x="8394" y="29085"/>
                  </a:lnTo>
                  <a:lnTo>
                    <a:pt x="8375" y="29028"/>
                  </a:lnTo>
                  <a:lnTo>
                    <a:pt x="8337" y="28953"/>
                  </a:lnTo>
                  <a:lnTo>
                    <a:pt x="7658" y="27765"/>
                  </a:lnTo>
                  <a:lnTo>
                    <a:pt x="6998" y="26557"/>
                  </a:lnTo>
                  <a:lnTo>
                    <a:pt x="6376" y="25350"/>
                  </a:lnTo>
                  <a:lnTo>
                    <a:pt x="5772" y="24143"/>
                  </a:lnTo>
                  <a:lnTo>
                    <a:pt x="5395" y="23332"/>
                  </a:lnTo>
                  <a:lnTo>
                    <a:pt x="5037" y="22502"/>
                  </a:lnTo>
                  <a:lnTo>
                    <a:pt x="4678" y="21653"/>
                  </a:lnTo>
                  <a:lnTo>
                    <a:pt x="4358" y="20824"/>
                  </a:lnTo>
                  <a:lnTo>
                    <a:pt x="4056" y="19975"/>
                  </a:lnTo>
                  <a:lnTo>
                    <a:pt x="3773" y="19126"/>
                  </a:lnTo>
                  <a:lnTo>
                    <a:pt x="3509" y="18277"/>
                  </a:lnTo>
                  <a:lnTo>
                    <a:pt x="3283" y="17429"/>
                  </a:lnTo>
                  <a:lnTo>
                    <a:pt x="3056" y="16561"/>
                  </a:lnTo>
                  <a:lnTo>
                    <a:pt x="2868" y="15693"/>
                  </a:lnTo>
                  <a:lnTo>
                    <a:pt x="2717" y="14826"/>
                  </a:lnTo>
                  <a:lnTo>
                    <a:pt x="2585" y="13958"/>
                  </a:lnTo>
                  <a:lnTo>
                    <a:pt x="2472" y="13072"/>
                  </a:lnTo>
                  <a:lnTo>
                    <a:pt x="2396" y="12185"/>
                  </a:lnTo>
                  <a:lnTo>
                    <a:pt x="2358" y="11299"/>
                  </a:lnTo>
                  <a:lnTo>
                    <a:pt x="2321" y="10393"/>
                  </a:lnTo>
                  <a:lnTo>
                    <a:pt x="2340" y="9507"/>
                  </a:lnTo>
                  <a:lnTo>
                    <a:pt x="2377" y="8601"/>
                  </a:lnTo>
                  <a:lnTo>
                    <a:pt x="2434" y="7696"/>
                  </a:lnTo>
                  <a:lnTo>
                    <a:pt x="2528" y="6791"/>
                  </a:lnTo>
                  <a:lnTo>
                    <a:pt x="2641" y="5866"/>
                  </a:lnTo>
                  <a:lnTo>
                    <a:pt x="2773" y="4942"/>
                  </a:lnTo>
                  <a:lnTo>
                    <a:pt x="2924" y="4018"/>
                  </a:lnTo>
                  <a:lnTo>
                    <a:pt x="3075" y="3075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31" name="Google Shape;4831;p30"/>
            <p:cNvSpPr/>
            <p:nvPr/>
          </p:nvSpPr>
          <p:spPr>
            <a:xfrm>
              <a:off x="467750" y="485250"/>
              <a:ext cx="504575" cy="478150"/>
            </a:xfrm>
            <a:custGeom>
              <a:avLst/>
              <a:gdLst/>
              <a:ahLst/>
              <a:cxnLst/>
              <a:rect l="l" t="t" r="r" b="b"/>
              <a:pathLst>
                <a:path w="20183" h="19126" extrusionOk="0">
                  <a:moveTo>
                    <a:pt x="491" y="0"/>
                  </a:moveTo>
                  <a:lnTo>
                    <a:pt x="1" y="19"/>
                  </a:lnTo>
                  <a:lnTo>
                    <a:pt x="1755" y="792"/>
                  </a:lnTo>
                  <a:lnTo>
                    <a:pt x="2623" y="1188"/>
                  </a:lnTo>
                  <a:lnTo>
                    <a:pt x="3471" y="1585"/>
                  </a:lnTo>
                  <a:lnTo>
                    <a:pt x="4301" y="1999"/>
                  </a:lnTo>
                  <a:lnTo>
                    <a:pt x="5112" y="2433"/>
                  </a:lnTo>
                  <a:lnTo>
                    <a:pt x="5923" y="2886"/>
                  </a:lnTo>
                  <a:lnTo>
                    <a:pt x="6697" y="3376"/>
                  </a:lnTo>
                  <a:lnTo>
                    <a:pt x="7451" y="3867"/>
                  </a:lnTo>
                  <a:lnTo>
                    <a:pt x="8206" y="4376"/>
                  </a:lnTo>
                  <a:lnTo>
                    <a:pt x="8941" y="4923"/>
                  </a:lnTo>
                  <a:lnTo>
                    <a:pt x="9639" y="5470"/>
                  </a:lnTo>
                  <a:lnTo>
                    <a:pt x="10337" y="6055"/>
                  </a:lnTo>
                  <a:lnTo>
                    <a:pt x="10997" y="6639"/>
                  </a:lnTo>
                  <a:lnTo>
                    <a:pt x="11657" y="7262"/>
                  </a:lnTo>
                  <a:lnTo>
                    <a:pt x="12299" y="7903"/>
                  </a:lnTo>
                  <a:lnTo>
                    <a:pt x="12902" y="8563"/>
                  </a:lnTo>
                  <a:lnTo>
                    <a:pt x="13506" y="9223"/>
                  </a:lnTo>
                  <a:lnTo>
                    <a:pt x="14072" y="9921"/>
                  </a:lnTo>
                  <a:lnTo>
                    <a:pt x="14637" y="10638"/>
                  </a:lnTo>
                  <a:lnTo>
                    <a:pt x="15184" y="11355"/>
                  </a:lnTo>
                  <a:lnTo>
                    <a:pt x="15712" y="12090"/>
                  </a:lnTo>
                  <a:lnTo>
                    <a:pt x="16222" y="12845"/>
                  </a:lnTo>
                  <a:lnTo>
                    <a:pt x="16731" y="13618"/>
                  </a:lnTo>
                  <a:lnTo>
                    <a:pt x="17127" y="14259"/>
                  </a:lnTo>
                  <a:lnTo>
                    <a:pt x="17504" y="14901"/>
                  </a:lnTo>
                  <a:lnTo>
                    <a:pt x="17882" y="15561"/>
                  </a:lnTo>
                  <a:lnTo>
                    <a:pt x="18240" y="16221"/>
                  </a:lnTo>
                  <a:lnTo>
                    <a:pt x="18957" y="17560"/>
                  </a:lnTo>
                  <a:lnTo>
                    <a:pt x="19617" y="18956"/>
                  </a:lnTo>
                  <a:lnTo>
                    <a:pt x="19692" y="19031"/>
                  </a:lnTo>
                  <a:lnTo>
                    <a:pt x="19768" y="19088"/>
                  </a:lnTo>
                  <a:lnTo>
                    <a:pt x="19862" y="19126"/>
                  </a:lnTo>
                  <a:lnTo>
                    <a:pt x="19975" y="19107"/>
                  </a:lnTo>
                  <a:lnTo>
                    <a:pt x="20051" y="19069"/>
                  </a:lnTo>
                  <a:lnTo>
                    <a:pt x="20126" y="19012"/>
                  </a:lnTo>
                  <a:lnTo>
                    <a:pt x="20183" y="18918"/>
                  </a:lnTo>
                  <a:lnTo>
                    <a:pt x="20183" y="18805"/>
                  </a:lnTo>
                  <a:lnTo>
                    <a:pt x="20107" y="18013"/>
                  </a:lnTo>
                  <a:lnTo>
                    <a:pt x="19975" y="17239"/>
                  </a:lnTo>
                  <a:lnTo>
                    <a:pt x="19824" y="16447"/>
                  </a:lnTo>
                  <a:lnTo>
                    <a:pt x="19636" y="15674"/>
                  </a:lnTo>
                  <a:lnTo>
                    <a:pt x="19409" y="14901"/>
                  </a:lnTo>
                  <a:lnTo>
                    <a:pt x="19164" y="14146"/>
                  </a:lnTo>
                  <a:lnTo>
                    <a:pt x="18900" y="13392"/>
                  </a:lnTo>
                  <a:lnTo>
                    <a:pt x="18598" y="12656"/>
                  </a:lnTo>
                  <a:lnTo>
                    <a:pt x="18183" y="11751"/>
                  </a:lnTo>
                  <a:lnTo>
                    <a:pt x="17731" y="10864"/>
                  </a:lnTo>
                  <a:lnTo>
                    <a:pt x="17240" y="9997"/>
                  </a:lnTo>
                  <a:lnTo>
                    <a:pt x="16712" y="9148"/>
                  </a:lnTo>
                  <a:lnTo>
                    <a:pt x="16146" y="8337"/>
                  </a:lnTo>
                  <a:lnTo>
                    <a:pt x="15543" y="7545"/>
                  </a:lnTo>
                  <a:lnTo>
                    <a:pt x="15222" y="7149"/>
                  </a:lnTo>
                  <a:lnTo>
                    <a:pt x="14901" y="6771"/>
                  </a:lnTo>
                  <a:lnTo>
                    <a:pt x="14562" y="6394"/>
                  </a:lnTo>
                  <a:lnTo>
                    <a:pt x="14222" y="6017"/>
                  </a:lnTo>
                  <a:lnTo>
                    <a:pt x="13506" y="5319"/>
                  </a:lnTo>
                  <a:lnTo>
                    <a:pt x="12751" y="4659"/>
                  </a:lnTo>
                  <a:lnTo>
                    <a:pt x="12374" y="4338"/>
                  </a:lnTo>
                  <a:lnTo>
                    <a:pt x="11978" y="4018"/>
                  </a:lnTo>
                  <a:lnTo>
                    <a:pt x="11582" y="3716"/>
                  </a:lnTo>
                  <a:lnTo>
                    <a:pt x="11167" y="3414"/>
                  </a:lnTo>
                  <a:lnTo>
                    <a:pt x="10752" y="3150"/>
                  </a:lnTo>
                  <a:lnTo>
                    <a:pt x="10337" y="2867"/>
                  </a:lnTo>
                  <a:lnTo>
                    <a:pt x="9903" y="2622"/>
                  </a:lnTo>
                  <a:lnTo>
                    <a:pt x="9469" y="2377"/>
                  </a:lnTo>
                  <a:lnTo>
                    <a:pt x="9017" y="2131"/>
                  </a:lnTo>
                  <a:lnTo>
                    <a:pt x="8583" y="1905"/>
                  </a:lnTo>
                  <a:lnTo>
                    <a:pt x="8130" y="1698"/>
                  </a:lnTo>
                  <a:lnTo>
                    <a:pt x="7678" y="1490"/>
                  </a:lnTo>
                  <a:lnTo>
                    <a:pt x="7206" y="1302"/>
                  </a:lnTo>
                  <a:lnTo>
                    <a:pt x="6753" y="1132"/>
                  </a:lnTo>
                  <a:lnTo>
                    <a:pt x="6282" y="962"/>
                  </a:lnTo>
                  <a:lnTo>
                    <a:pt x="5810" y="811"/>
                  </a:lnTo>
                  <a:lnTo>
                    <a:pt x="5320" y="679"/>
                  </a:lnTo>
                  <a:lnTo>
                    <a:pt x="4848" y="547"/>
                  </a:lnTo>
                  <a:lnTo>
                    <a:pt x="4377" y="434"/>
                  </a:lnTo>
                  <a:lnTo>
                    <a:pt x="3886" y="340"/>
                  </a:lnTo>
                  <a:lnTo>
                    <a:pt x="3415" y="245"/>
                  </a:lnTo>
                  <a:lnTo>
                    <a:pt x="2924" y="170"/>
                  </a:lnTo>
                  <a:lnTo>
                    <a:pt x="2434" y="113"/>
                  </a:lnTo>
                  <a:lnTo>
                    <a:pt x="1944" y="57"/>
                  </a:lnTo>
                  <a:lnTo>
                    <a:pt x="1453" y="19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32" name="Google Shape;4832;p30"/>
            <p:cNvSpPr/>
            <p:nvPr/>
          </p:nvSpPr>
          <p:spPr>
            <a:xfrm>
              <a:off x="467300" y="485725"/>
              <a:ext cx="470125" cy="504075"/>
            </a:xfrm>
            <a:custGeom>
              <a:avLst/>
              <a:gdLst/>
              <a:ahLst/>
              <a:cxnLst/>
              <a:rect l="l" t="t" r="r" b="b"/>
              <a:pathLst>
                <a:path w="18805" h="20163" extrusionOk="0">
                  <a:moveTo>
                    <a:pt x="0" y="0"/>
                  </a:moveTo>
                  <a:lnTo>
                    <a:pt x="0" y="490"/>
                  </a:lnTo>
                  <a:lnTo>
                    <a:pt x="0" y="981"/>
                  </a:lnTo>
                  <a:lnTo>
                    <a:pt x="19" y="1471"/>
                  </a:lnTo>
                  <a:lnTo>
                    <a:pt x="57" y="1962"/>
                  </a:lnTo>
                  <a:lnTo>
                    <a:pt x="94" y="2433"/>
                  </a:lnTo>
                  <a:lnTo>
                    <a:pt x="151" y="2924"/>
                  </a:lnTo>
                  <a:lnTo>
                    <a:pt x="226" y="3414"/>
                  </a:lnTo>
                  <a:lnTo>
                    <a:pt x="321" y="3904"/>
                  </a:lnTo>
                  <a:lnTo>
                    <a:pt x="415" y="4376"/>
                  </a:lnTo>
                  <a:lnTo>
                    <a:pt x="547" y="4866"/>
                  </a:lnTo>
                  <a:lnTo>
                    <a:pt x="660" y="5338"/>
                  </a:lnTo>
                  <a:lnTo>
                    <a:pt x="811" y="5809"/>
                  </a:lnTo>
                  <a:lnTo>
                    <a:pt x="962" y="6281"/>
                  </a:lnTo>
                  <a:lnTo>
                    <a:pt x="1113" y="6752"/>
                  </a:lnTo>
                  <a:lnTo>
                    <a:pt x="1302" y="7224"/>
                  </a:lnTo>
                  <a:lnTo>
                    <a:pt x="1471" y="7677"/>
                  </a:lnTo>
                  <a:lnTo>
                    <a:pt x="1679" y="8129"/>
                  </a:lnTo>
                  <a:lnTo>
                    <a:pt x="1905" y="8582"/>
                  </a:lnTo>
                  <a:lnTo>
                    <a:pt x="2131" y="9035"/>
                  </a:lnTo>
                  <a:lnTo>
                    <a:pt x="2358" y="9468"/>
                  </a:lnTo>
                  <a:lnTo>
                    <a:pt x="2603" y="9902"/>
                  </a:lnTo>
                  <a:lnTo>
                    <a:pt x="2867" y="10336"/>
                  </a:lnTo>
                  <a:lnTo>
                    <a:pt x="3131" y="10770"/>
                  </a:lnTo>
                  <a:lnTo>
                    <a:pt x="3414" y="11185"/>
                  </a:lnTo>
                  <a:lnTo>
                    <a:pt x="3716" y="11581"/>
                  </a:lnTo>
                  <a:lnTo>
                    <a:pt x="4018" y="11996"/>
                  </a:lnTo>
                  <a:lnTo>
                    <a:pt x="4319" y="12373"/>
                  </a:lnTo>
                  <a:lnTo>
                    <a:pt x="4640" y="12769"/>
                  </a:lnTo>
                  <a:lnTo>
                    <a:pt x="5319" y="13524"/>
                  </a:lnTo>
                  <a:lnTo>
                    <a:pt x="6017" y="14240"/>
                  </a:lnTo>
                  <a:lnTo>
                    <a:pt x="6375" y="14580"/>
                  </a:lnTo>
                  <a:lnTo>
                    <a:pt x="6752" y="14919"/>
                  </a:lnTo>
                  <a:lnTo>
                    <a:pt x="7130" y="15240"/>
                  </a:lnTo>
                  <a:lnTo>
                    <a:pt x="7526" y="15561"/>
                  </a:lnTo>
                  <a:lnTo>
                    <a:pt x="8318" y="16164"/>
                  </a:lnTo>
                  <a:lnTo>
                    <a:pt x="9148" y="16730"/>
                  </a:lnTo>
                  <a:lnTo>
                    <a:pt x="9997" y="17258"/>
                  </a:lnTo>
                  <a:lnTo>
                    <a:pt x="10864" y="17749"/>
                  </a:lnTo>
                  <a:lnTo>
                    <a:pt x="11732" y="18201"/>
                  </a:lnTo>
                  <a:lnTo>
                    <a:pt x="12637" y="18597"/>
                  </a:lnTo>
                  <a:lnTo>
                    <a:pt x="13335" y="18880"/>
                  </a:lnTo>
                  <a:lnTo>
                    <a:pt x="14052" y="19144"/>
                  </a:lnTo>
                  <a:lnTo>
                    <a:pt x="14750" y="19371"/>
                  </a:lnTo>
                  <a:lnTo>
                    <a:pt x="15485" y="19597"/>
                  </a:lnTo>
                  <a:lnTo>
                    <a:pt x="16202" y="19786"/>
                  </a:lnTo>
                  <a:lnTo>
                    <a:pt x="16938" y="19936"/>
                  </a:lnTo>
                  <a:lnTo>
                    <a:pt x="17673" y="20069"/>
                  </a:lnTo>
                  <a:lnTo>
                    <a:pt x="18409" y="20163"/>
                  </a:lnTo>
                  <a:lnTo>
                    <a:pt x="18484" y="20163"/>
                  </a:lnTo>
                  <a:lnTo>
                    <a:pt x="18541" y="20144"/>
                  </a:lnTo>
                  <a:lnTo>
                    <a:pt x="18597" y="20125"/>
                  </a:lnTo>
                  <a:lnTo>
                    <a:pt x="18654" y="20087"/>
                  </a:lnTo>
                  <a:lnTo>
                    <a:pt x="18748" y="20012"/>
                  </a:lnTo>
                  <a:lnTo>
                    <a:pt x="18786" y="19899"/>
                  </a:lnTo>
                  <a:lnTo>
                    <a:pt x="18805" y="19786"/>
                  </a:lnTo>
                  <a:lnTo>
                    <a:pt x="18786" y="19654"/>
                  </a:lnTo>
                  <a:lnTo>
                    <a:pt x="18748" y="19597"/>
                  </a:lnTo>
                  <a:lnTo>
                    <a:pt x="18711" y="19559"/>
                  </a:lnTo>
                  <a:lnTo>
                    <a:pt x="18673" y="19503"/>
                  </a:lnTo>
                  <a:lnTo>
                    <a:pt x="18597" y="19465"/>
                  </a:lnTo>
                  <a:lnTo>
                    <a:pt x="17315" y="18824"/>
                  </a:lnTo>
                  <a:lnTo>
                    <a:pt x="16051" y="18164"/>
                  </a:lnTo>
                  <a:lnTo>
                    <a:pt x="14825" y="17466"/>
                  </a:lnTo>
                  <a:lnTo>
                    <a:pt x="13618" y="16730"/>
                  </a:lnTo>
                  <a:lnTo>
                    <a:pt x="12845" y="16240"/>
                  </a:lnTo>
                  <a:lnTo>
                    <a:pt x="12090" y="15730"/>
                  </a:lnTo>
                  <a:lnTo>
                    <a:pt x="11355" y="15202"/>
                  </a:lnTo>
                  <a:lnTo>
                    <a:pt x="10619" y="14655"/>
                  </a:lnTo>
                  <a:lnTo>
                    <a:pt x="9921" y="14089"/>
                  </a:lnTo>
                  <a:lnTo>
                    <a:pt x="9223" y="13505"/>
                  </a:lnTo>
                  <a:lnTo>
                    <a:pt x="8544" y="12901"/>
                  </a:lnTo>
                  <a:lnTo>
                    <a:pt x="7884" y="12298"/>
                  </a:lnTo>
                  <a:lnTo>
                    <a:pt x="7262" y="11656"/>
                  </a:lnTo>
                  <a:lnTo>
                    <a:pt x="6639" y="11015"/>
                  </a:lnTo>
                  <a:lnTo>
                    <a:pt x="6036" y="10336"/>
                  </a:lnTo>
                  <a:lnTo>
                    <a:pt x="5470" y="9657"/>
                  </a:lnTo>
                  <a:lnTo>
                    <a:pt x="4904" y="8940"/>
                  </a:lnTo>
                  <a:lnTo>
                    <a:pt x="4376" y="8205"/>
                  </a:lnTo>
                  <a:lnTo>
                    <a:pt x="3867" y="7469"/>
                  </a:lnTo>
                  <a:lnTo>
                    <a:pt x="3357" y="6715"/>
                  </a:lnTo>
                  <a:lnTo>
                    <a:pt x="2886" y="5922"/>
                  </a:lnTo>
                  <a:lnTo>
                    <a:pt x="2433" y="5130"/>
                  </a:lnTo>
                  <a:lnTo>
                    <a:pt x="1999" y="4319"/>
                  </a:lnTo>
                  <a:lnTo>
                    <a:pt x="1584" y="3471"/>
                  </a:lnTo>
                  <a:lnTo>
                    <a:pt x="1170" y="2641"/>
                  </a:lnTo>
                  <a:lnTo>
                    <a:pt x="773" y="17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995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33" name="Google Shape;4833;p30"/>
            <p:cNvSpPr/>
            <p:nvPr/>
          </p:nvSpPr>
          <p:spPr>
            <a:xfrm>
              <a:off x="0" y="10400"/>
              <a:ext cx="687525" cy="686575"/>
            </a:xfrm>
            <a:custGeom>
              <a:avLst/>
              <a:gdLst/>
              <a:ahLst/>
              <a:cxnLst/>
              <a:rect l="l" t="t" r="r" b="b"/>
              <a:pathLst>
                <a:path w="27501" h="27463" extrusionOk="0">
                  <a:moveTo>
                    <a:pt x="1" y="1"/>
                  </a:moveTo>
                  <a:lnTo>
                    <a:pt x="1" y="27463"/>
                  </a:lnTo>
                  <a:lnTo>
                    <a:pt x="717" y="27444"/>
                  </a:lnTo>
                  <a:lnTo>
                    <a:pt x="1415" y="27425"/>
                  </a:lnTo>
                  <a:lnTo>
                    <a:pt x="2113" y="27369"/>
                  </a:lnTo>
                  <a:lnTo>
                    <a:pt x="2811" y="27312"/>
                  </a:lnTo>
                  <a:lnTo>
                    <a:pt x="3490" y="27237"/>
                  </a:lnTo>
                  <a:lnTo>
                    <a:pt x="4188" y="27142"/>
                  </a:lnTo>
                  <a:lnTo>
                    <a:pt x="4867" y="27029"/>
                  </a:lnTo>
                  <a:lnTo>
                    <a:pt x="5546" y="26897"/>
                  </a:lnTo>
                  <a:lnTo>
                    <a:pt x="6206" y="26746"/>
                  </a:lnTo>
                  <a:lnTo>
                    <a:pt x="6866" y="26576"/>
                  </a:lnTo>
                  <a:lnTo>
                    <a:pt x="7526" y="26407"/>
                  </a:lnTo>
                  <a:lnTo>
                    <a:pt x="8167" y="26218"/>
                  </a:lnTo>
                  <a:lnTo>
                    <a:pt x="8809" y="26011"/>
                  </a:lnTo>
                  <a:lnTo>
                    <a:pt x="9450" y="25784"/>
                  </a:lnTo>
                  <a:lnTo>
                    <a:pt x="10072" y="25539"/>
                  </a:lnTo>
                  <a:lnTo>
                    <a:pt x="10695" y="25294"/>
                  </a:lnTo>
                  <a:lnTo>
                    <a:pt x="11298" y="25030"/>
                  </a:lnTo>
                  <a:lnTo>
                    <a:pt x="11902" y="24747"/>
                  </a:lnTo>
                  <a:lnTo>
                    <a:pt x="12506" y="24445"/>
                  </a:lnTo>
                  <a:lnTo>
                    <a:pt x="13090" y="24124"/>
                  </a:lnTo>
                  <a:lnTo>
                    <a:pt x="13675" y="23804"/>
                  </a:lnTo>
                  <a:lnTo>
                    <a:pt x="14241" y="23464"/>
                  </a:lnTo>
                  <a:lnTo>
                    <a:pt x="14807" y="23125"/>
                  </a:lnTo>
                  <a:lnTo>
                    <a:pt x="15354" y="22748"/>
                  </a:lnTo>
                  <a:lnTo>
                    <a:pt x="15901" y="22389"/>
                  </a:lnTo>
                  <a:lnTo>
                    <a:pt x="16429" y="21993"/>
                  </a:lnTo>
                  <a:lnTo>
                    <a:pt x="16957" y="21597"/>
                  </a:lnTo>
                  <a:lnTo>
                    <a:pt x="17466" y="21182"/>
                  </a:lnTo>
                  <a:lnTo>
                    <a:pt x="17975" y="20748"/>
                  </a:lnTo>
                  <a:lnTo>
                    <a:pt x="18466" y="20314"/>
                  </a:lnTo>
                  <a:lnTo>
                    <a:pt x="18956" y="19862"/>
                  </a:lnTo>
                  <a:lnTo>
                    <a:pt x="19428" y="19409"/>
                  </a:lnTo>
                  <a:lnTo>
                    <a:pt x="19880" y="18938"/>
                  </a:lnTo>
                  <a:lnTo>
                    <a:pt x="20333" y="18447"/>
                  </a:lnTo>
                  <a:lnTo>
                    <a:pt x="20767" y="17957"/>
                  </a:lnTo>
                  <a:lnTo>
                    <a:pt x="21201" y="17448"/>
                  </a:lnTo>
                  <a:lnTo>
                    <a:pt x="21616" y="16938"/>
                  </a:lnTo>
                  <a:lnTo>
                    <a:pt x="22012" y="16410"/>
                  </a:lnTo>
                  <a:lnTo>
                    <a:pt x="22408" y="15882"/>
                  </a:lnTo>
                  <a:lnTo>
                    <a:pt x="22785" y="15335"/>
                  </a:lnTo>
                  <a:lnTo>
                    <a:pt x="23143" y="14788"/>
                  </a:lnTo>
                  <a:lnTo>
                    <a:pt x="23502" y="14222"/>
                  </a:lnTo>
                  <a:lnTo>
                    <a:pt x="23841" y="13656"/>
                  </a:lnTo>
                  <a:lnTo>
                    <a:pt x="24162" y="13072"/>
                  </a:lnTo>
                  <a:lnTo>
                    <a:pt x="24483" y="12487"/>
                  </a:lnTo>
                  <a:lnTo>
                    <a:pt x="24765" y="11902"/>
                  </a:lnTo>
                  <a:lnTo>
                    <a:pt x="25048" y="11299"/>
                  </a:lnTo>
                  <a:lnTo>
                    <a:pt x="25331" y="10676"/>
                  </a:lnTo>
                  <a:lnTo>
                    <a:pt x="25577" y="10054"/>
                  </a:lnTo>
                  <a:lnTo>
                    <a:pt x="25822" y="9431"/>
                  </a:lnTo>
                  <a:lnTo>
                    <a:pt x="26048" y="8790"/>
                  </a:lnTo>
                  <a:lnTo>
                    <a:pt x="26256" y="8149"/>
                  </a:lnTo>
                  <a:lnTo>
                    <a:pt x="26444" y="7508"/>
                  </a:lnTo>
                  <a:lnTo>
                    <a:pt x="26633" y="6847"/>
                  </a:lnTo>
                  <a:lnTo>
                    <a:pt x="26784" y="6187"/>
                  </a:lnTo>
                  <a:lnTo>
                    <a:pt x="26935" y="5527"/>
                  </a:lnTo>
                  <a:lnTo>
                    <a:pt x="27067" y="4848"/>
                  </a:lnTo>
                  <a:lnTo>
                    <a:pt x="27180" y="4169"/>
                  </a:lnTo>
                  <a:lnTo>
                    <a:pt x="27274" y="3490"/>
                  </a:lnTo>
                  <a:lnTo>
                    <a:pt x="27349" y="2792"/>
                  </a:lnTo>
                  <a:lnTo>
                    <a:pt x="27425" y="2113"/>
                  </a:lnTo>
                  <a:lnTo>
                    <a:pt x="27463" y="1415"/>
                  </a:lnTo>
                  <a:lnTo>
                    <a:pt x="27500" y="699"/>
                  </a:lnTo>
                  <a:lnTo>
                    <a:pt x="27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  <p:sp>
          <p:nvSpPr>
            <p:cNvPr id="4834" name="Google Shape;4834;p30"/>
            <p:cNvSpPr/>
            <p:nvPr/>
          </p:nvSpPr>
          <p:spPr>
            <a:xfrm>
              <a:off x="41975" y="59925"/>
              <a:ext cx="457400" cy="457400"/>
            </a:xfrm>
            <a:custGeom>
              <a:avLst/>
              <a:gdLst/>
              <a:ahLst/>
              <a:cxnLst/>
              <a:rect l="l" t="t" r="r" b="b"/>
              <a:pathLst>
                <a:path w="18296" h="18296" extrusionOk="0">
                  <a:moveTo>
                    <a:pt x="8129" y="0"/>
                  </a:moveTo>
                  <a:lnTo>
                    <a:pt x="7545" y="19"/>
                  </a:lnTo>
                  <a:lnTo>
                    <a:pt x="6960" y="38"/>
                  </a:lnTo>
                  <a:lnTo>
                    <a:pt x="6394" y="76"/>
                  </a:lnTo>
                  <a:lnTo>
                    <a:pt x="5809" y="132"/>
                  </a:lnTo>
                  <a:lnTo>
                    <a:pt x="5244" y="208"/>
                  </a:lnTo>
                  <a:lnTo>
                    <a:pt x="4678" y="302"/>
                  </a:lnTo>
                  <a:lnTo>
                    <a:pt x="4112" y="415"/>
                  </a:lnTo>
                  <a:lnTo>
                    <a:pt x="3546" y="547"/>
                  </a:lnTo>
                  <a:lnTo>
                    <a:pt x="2999" y="698"/>
                  </a:lnTo>
                  <a:lnTo>
                    <a:pt x="2452" y="868"/>
                  </a:lnTo>
                  <a:lnTo>
                    <a:pt x="1886" y="1075"/>
                  </a:lnTo>
                  <a:lnTo>
                    <a:pt x="1358" y="1302"/>
                  </a:lnTo>
                  <a:lnTo>
                    <a:pt x="1283" y="1302"/>
                  </a:lnTo>
                  <a:lnTo>
                    <a:pt x="1283" y="1339"/>
                  </a:lnTo>
                  <a:lnTo>
                    <a:pt x="1283" y="1377"/>
                  </a:lnTo>
                  <a:lnTo>
                    <a:pt x="1056" y="1924"/>
                  </a:lnTo>
                  <a:lnTo>
                    <a:pt x="849" y="2471"/>
                  </a:lnTo>
                  <a:lnTo>
                    <a:pt x="679" y="3018"/>
                  </a:lnTo>
                  <a:lnTo>
                    <a:pt x="528" y="3584"/>
                  </a:lnTo>
                  <a:lnTo>
                    <a:pt x="396" y="4131"/>
                  </a:lnTo>
                  <a:lnTo>
                    <a:pt x="302" y="4697"/>
                  </a:lnTo>
                  <a:lnTo>
                    <a:pt x="208" y="5263"/>
                  </a:lnTo>
                  <a:lnTo>
                    <a:pt x="132" y="5828"/>
                  </a:lnTo>
                  <a:lnTo>
                    <a:pt x="76" y="6394"/>
                  </a:lnTo>
                  <a:lnTo>
                    <a:pt x="19" y="6979"/>
                  </a:lnTo>
                  <a:lnTo>
                    <a:pt x="0" y="7564"/>
                  </a:lnTo>
                  <a:lnTo>
                    <a:pt x="0" y="8129"/>
                  </a:lnTo>
                  <a:lnTo>
                    <a:pt x="0" y="8714"/>
                  </a:lnTo>
                  <a:lnTo>
                    <a:pt x="19" y="9299"/>
                  </a:lnTo>
                  <a:lnTo>
                    <a:pt x="76" y="9884"/>
                  </a:lnTo>
                  <a:lnTo>
                    <a:pt x="132" y="10449"/>
                  </a:lnTo>
                  <a:lnTo>
                    <a:pt x="208" y="11034"/>
                  </a:lnTo>
                  <a:lnTo>
                    <a:pt x="302" y="11619"/>
                  </a:lnTo>
                  <a:lnTo>
                    <a:pt x="415" y="12185"/>
                  </a:lnTo>
                  <a:lnTo>
                    <a:pt x="547" y="12769"/>
                  </a:lnTo>
                  <a:lnTo>
                    <a:pt x="698" y="13335"/>
                  </a:lnTo>
                  <a:lnTo>
                    <a:pt x="887" y="13901"/>
                  </a:lnTo>
                  <a:lnTo>
                    <a:pt x="1094" y="14448"/>
                  </a:lnTo>
                  <a:lnTo>
                    <a:pt x="1320" y="15014"/>
                  </a:lnTo>
                  <a:lnTo>
                    <a:pt x="1509" y="15448"/>
                  </a:lnTo>
                  <a:lnTo>
                    <a:pt x="1735" y="15881"/>
                  </a:lnTo>
                  <a:lnTo>
                    <a:pt x="1981" y="16296"/>
                  </a:lnTo>
                  <a:lnTo>
                    <a:pt x="2226" y="16730"/>
                  </a:lnTo>
                  <a:lnTo>
                    <a:pt x="2509" y="17126"/>
                  </a:lnTo>
                  <a:lnTo>
                    <a:pt x="2811" y="17504"/>
                  </a:lnTo>
                  <a:lnTo>
                    <a:pt x="3131" y="17881"/>
                  </a:lnTo>
                  <a:lnTo>
                    <a:pt x="3471" y="18220"/>
                  </a:lnTo>
                  <a:lnTo>
                    <a:pt x="3565" y="18277"/>
                  </a:lnTo>
                  <a:lnTo>
                    <a:pt x="3640" y="18296"/>
                  </a:lnTo>
                  <a:lnTo>
                    <a:pt x="3735" y="18296"/>
                  </a:lnTo>
                  <a:lnTo>
                    <a:pt x="3829" y="18258"/>
                  </a:lnTo>
                  <a:lnTo>
                    <a:pt x="3904" y="18201"/>
                  </a:lnTo>
                  <a:lnTo>
                    <a:pt x="3942" y="18126"/>
                  </a:lnTo>
                  <a:lnTo>
                    <a:pt x="3980" y="18032"/>
                  </a:lnTo>
                  <a:lnTo>
                    <a:pt x="3980" y="17918"/>
                  </a:lnTo>
                  <a:lnTo>
                    <a:pt x="3791" y="17032"/>
                  </a:lnTo>
                  <a:lnTo>
                    <a:pt x="3622" y="16146"/>
                  </a:lnTo>
                  <a:lnTo>
                    <a:pt x="3490" y="15278"/>
                  </a:lnTo>
                  <a:lnTo>
                    <a:pt x="3357" y="14410"/>
                  </a:lnTo>
                  <a:lnTo>
                    <a:pt x="3188" y="13354"/>
                  </a:lnTo>
                  <a:lnTo>
                    <a:pt x="3056" y="12279"/>
                  </a:lnTo>
                  <a:lnTo>
                    <a:pt x="2811" y="10148"/>
                  </a:lnTo>
                  <a:lnTo>
                    <a:pt x="2565" y="8167"/>
                  </a:lnTo>
                  <a:lnTo>
                    <a:pt x="2282" y="6168"/>
                  </a:lnTo>
                  <a:lnTo>
                    <a:pt x="2660" y="7224"/>
                  </a:lnTo>
                  <a:lnTo>
                    <a:pt x="2867" y="7733"/>
                  </a:lnTo>
                  <a:lnTo>
                    <a:pt x="3075" y="8261"/>
                  </a:lnTo>
                  <a:lnTo>
                    <a:pt x="3282" y="8752"/>
                  </a:lnTo>
                  <a:lnTo>
                    <a:pt x="3527" y="9261"/>
                  </a:lnTo>
                  <a:lnTo>
                    <a:pt x="3754" y="9770"/>
                  </a:lnTo>
                  <a:lnTo>
                    <a:pt x="4018" y="10261"/>
                  </a:lnTo>
                  <a:lnTo>
                    <a:pt x="4301" y="10770"/>
                  </a:lnTo>
                  <a:lnTo>
                    <a:pt x="4583" y="11279"/>
                  </a:lnTo>
                  <a:lnTo>
                    <a:pt x="4885" y="11789"/>
                  </a:lnTo>
                  <a:lnTo>
                    <a:pt x="5187" y="12279"/>
                  </a:lnTo>
                  <a:lnTo>
                    <a:pt x="5508" y="12769"/>
                  </a:lnTo>
                  <a:lnTo>
                    <a:pt x="5847" y="13260"/>
                  </a:lnTo>
                  <a:lnTo>
                    <a:pt x="6206" y="13731"/>
                  </a:lnTo>
                  <a:lnTo>
                    <a:pt x="6564" y="14184"/>
                  </a:lnTo>
                  <a:lnTo>
                    <a:pt x="7186" y="14920"/>
                  </a:lnTo>
                  <a:lnTo>
                    <a:pt x="7526" y="15278"/>
                  </a:lnTo>
                  <a:lnTo>
                    <a:pt x="7865" y="15617"/>
                  </a:lnTo>
                  <a:lnTo>
                    <a:pt x="8205" y="15957"/>
                  </a:lnTo>
                  <a:lnTo>
                    <a:pt x="8563" y="16278"/>
                  </a:lnTo>
                  <a:lnTo>
                    <a:pt x="8940" y="16579"/>
                  </a:lnTo>
                  <a:lnTo>
                    <a:pt x="9337" y="16881"/>
                  </a:lnTo>
                  <a:lnTo>
                    <a:pt x="9431" y="16919"/>
                  </a:lnTo>
                  <a:lnTo>
                    <a:pt x="9525" y="16938"/>
                  </a:lnTo>
                  <a:lnTo>
                    <a:pt x="9619" y="16919"/>
                  </a:lnTo>
                  <a:lnTo>
                    <a:pt x="9695" y="16881"/>
                  </a:lnTo>
                  <a:lnTo>
                    <a:pt x="9770" y="16806"/>
                  </a:lnTo>
                  <a:lnTo>
                    <a:pt x="9808" y="16730"/>
                  </a:lnTo>
                  <a:lnTo>
                    <a:pt x="9827" y="16636"/>
                  </a:lnTo>
                  <a:lnTo>
                    <a:pt x="9808" y="16523"/>
                  </a:lnTo>
                  <a:lnTo>
                    <a:pt x="9450" y="15636"/>
                  </a:lnTo>
                  <a:lnTo>
                    <a:pt x="9110" y="14769"/>
                  </a:lnTo>
                  <a:lnTo>
                    <a:pt x="8752" y="13920"/>
                  </a:lnTo>
                  <a:lnTo>
                    <a:pt x="8375" y="13071"/>
                  </a:lnTo>
                  <a:lnTo>
                    <a:pt x="7903" y="12053"/>
                  </a:lnTo>
                  <a:lnTo>
                    <a:pt x="7413" y="11034"/>
                  </a:lnTo>
                  <a:lnTo>
                    <a:pt x="6922" y="10016"/>
                  </a:lnTo>
                  <a:lnTo>
                    <a:pt x="6394" y="9016"/>
                  </a:lnTo>
                  <a:lnTo>
                    <a:pt x="5923" y="8129"/>
                  </a:lnTo>
                  <a:lnTo>
                    <a:pt x="5432" y="7262"/>
                  </a:lnTo>
                  <a:lnTo>
                    <a:pt x="6300" y="8205"/>
                  </a:lnTo>
                  <a:lnTo>
                    <a:pt x="7186" y="9129"/>
                  </a:lnTo>
                  <a:lnTo>
                    <a:pt x="8073" y="9978"/>
                  </a:lnTo>
                  <a:lnTo>
                    <a:pt x="8978" y="10808"/>
                  </a:lnTo>
                  <a:lnTo>
                    <a:pt x="9921" y="11619"/>
                  </a:lnTo>
                  <a:lnTo>
                    <a:pt x="10883" y="12392"/>
                  </a:lnTo>
                  <a:lnTo>
                    <a:pt x="11675" y="12996"/>
                  </a:lnTo>
                  <a:lnTo>
                    <a:pt x="12486" y="13580"/>
                  </a:lnTo>
                  <a:lnTo>
                    <a:pt x="13335" y="14127"/>
                  </a:lnTo>
                  <a:lnTo>
                    <a:pt x="13769" y="14410"/>
                  </a:lnTo>
                  <a:lnTo>
                    <a:pt x="14222" y="14655"/>
                  </a:lnTo>
                  <a:lnTo>
                    <a:pt x="14316" y="14693"/>
                  </a:lnTo>
                  <a:lnTo>
                    <a:pt x="14410" y="14693"/>
                  </a:lnTo>
                  <a:lnTo>
                    <a:pt x="14505" y="14655"/>
                  </a:lnTo>
                  <a:lnTo>
                    <a:pt x="14580" y="14599"/>
                  </a:lnTo>
                  <a:lnTo>
                    <a:pt x="14637" y="14523"/>
                  </a:lnTo>
                  <a:lnTo>
                    <a:pt x="14674" y="14448"/>
                  </a:lnTo>
                  <a:lnTo>
                    <a:pt x="14674" y="14335"/>
                  </a:lnTo>
                  <a:lnTo>
                    <a:pt x="14637" y="14241"/>
                  </a:lnTo>
                  <a:lnTo>
                    <a:pt x="14373" y="13788"/>
                  </a:lnTo>
                  <a:lnTo>
                    <a:pt x="14108" y="13354"/>
                  </a:lnTo>
                  <a:lnTo>
                    <a:pt x="13561" y="12524"/>
                  </a:lnTo>
                  <a:lnTo>
                    <a:pt x="12977" y="11694"/>
                  </a:lnTo>
                  <a:lnTo>
                    <a:pt x="12373" y="10902"/>
                  </a:lnTo>
                  <a:lnTo>
                    <a:pt x="11600" y="9940"/>
                  </a:lnTo>
                  <a:lnTo>
                    <a:pt x="10789" y="9016"/>
                  </a:lnTo>
                  <a:lnTo>
                    <a:pt x="9959" y="8092"/>
                  </a:lnTo>
                  <a:lnTo>
                    <a:pt x="9091" y="7224"/>
                  </a:lnTo>
                  <a:lnTo>
                    <a:pt x="8620" y="6753"/>
                  </a:lnTo>
                  <a:lnTo>
                    <a:pt x="8148" y="6300"/>
                  </a:lnTo>
                  <a:lnTo>
                    <a:pt x="7167" y="5395"/>
                  </a:lnTo>
                  <a:lnTo>
                    <a:pt x="8073" y="5904"/>
                  </a:lnTo>
                  <a:lnTo>
                    <a:pt x="8997" y="6413"/>
                  </a:lnTo>
                  <a:lnTo>
                    <a:pt x="9997" y="6922"/>
                  </a:lnTo>
                  <a:lnTo>
                    <a:pt x="11015" y="7432"/>
                  </a:lnTo>
                  <a:lnTo>
                    <a:pt x="12034" y="7903"/>
                  </a:lnTo>
                  <a:lnTo>
                    <a:pt x="13071" y="8375"/>
                  </a:lnTo>
                  <a:lnTo>
                    <a:pt x="13920" y="8752"/>
                  </a:lnTo>
                  <a:lnTo>
                    <a:pt x="14769" y="9110"/>
                  </a:lnTo>
                  <a:lnTo>
                    <a:pt x="15636" y="9469"/>
                  </a:lnTo>
                  <a:lnTo>
                    <a:pt x="16523" y="9808"/>
                  </a:lnTo>
                  <a:lnTo>
                    <a:pt x="16617" y="9827"/>
                  </a:lnTo>
                  <a:lnTo>
                    <a:pt x="16711" y="9808"/>
                  </a:lnTo>
                  <a:lnTo>
                    <a:pt x="16806" y="9770"/>
                  </a:lnTo>
                  <a:lnTo>
                    <a:pt x="16862" y="9714"/>
                  </a:lnTo>
                  <a:lnTo>
                    <a:pt x="16919" y="9619"/>
                  </a:lnTo>
                  <a:lnTo>
                    <a:pt x="16938" y="9525"/>
                  </a:lnTo>
                  <a:lnTo>
                    <a:pt x="16919" y="9431"/>
                  </a:lnTo>
                  <a:lnTo>
                    <a:pt x="16862" y="9337"/>
                  </a:lnTo>
                  <a:lnTo>
                    <a:pt x="16579" y="8959"/>
                  </a:lnTo>
                  <a:lnTo>
                    <a:pt x="16259" y="8582"/>
                  </a:lnTo>
                  <a:lnTo>
                    <a:pt x="15938" y="8224"/>
                  </a:lnTo>
                  <a:lnTo>
                    <a:pt x="15617" y="7865"/>
                  </a:lnTo>
                  <a:lnTo>
                    <a:pt x="15259" y="7526"/>
                  </a:lnTo>
                  <a:lnTo>
                    <a:pt x="14901" y="7205"/>
                  </a:lnTo>
                  <a:lnTo>
                    <a:pt x="14184" y="6583"/>
                  </a:lnTo>
                  <a:lnTo>
                    <a:pt x="13712" y="6206"/>
                  </a:lnTo>
                  <a:lnTo>
                    <a:pt x="13241" y="5866"/>
                  </a:lnTo>
                  <a:lnTo>
                    <a:pt x="12769" y="5527"/>
                  </a:lnTo>
                  <a:lnTo>
                    <a:pt x="12279" y="5206"/>
                  </a:lnTo>
                  <a:lnTo>
                    <a:pt x="11770" y="4885"/>
                  </a:lnTo>
                  <a:lnTo>
                    <a:pt x="11279" y="4583"/>
                  </a:lnTo>
                  <a:lnTo>
                    <a:pt x="10770" y="4301"/>
                  </a:lnTo>
                  <a:lnTo>
                    <a:pt x="10242" y="4018"/>
                  </a:lnTo>
                  <a:lnTo>
                    <a:pt x="9751" y="3772"/>
                  </a:lnTo>
                  <a:lnTo>
                    <a:pt x="9261" y="3527"/>
                  </a:lnTo>
                  <a:lnTo>
                    <a:pt x="8752" y="3301"/>
                  </a:lnTo>
                  <a:lnTo>
                    <a:pt x="8243" y="3075"/>
                  </a:lnTo>
                  <a:lnTo>
                    <a:pt x="7733" y="2867"/>
                  </a:lnTo>
                  <a:lnTo>
                    <a:pt x="7205" y="2660"/>
                  </a:lnTo>
                  <a:lnTo>
                    <a:pt x="6168" y="2301"/>
                  </a:lnTo>
                  <a:lnTo>
                    <a:pt x="6168" y="2301"/>
                  </a:lnTo>
                  <a:lnTo>
                    <a:pt x="8167" y="2565"/>
                  </a:lnTo>
                  <a:lnTo>
                    <a:pt x="10129" y="2811"/>
                  </a:lnTo>
                  <a:lnTo>
                    <a:pt x="12279" y="3075"/>
                  </a:lnTo>
                  <a:lnTo>
                    <a:pt x="13335" y="3207"/>
                  </a:lnTo>
                  <a:lnTo>
                    <a:pt x="14410" y="3358"/>
                  </a:lnTo>
                  <a:lnTo>
                    <a:pt x="15278" y="3490"/>
                  </a:lnTo>
                  <a:lnTo>
                    <a:pt x="16145" y="3640"/>
                  </a:lnTo>
                  <a:lnTo>
                    <a:pt x="17013" y="3791"/>
                  </a:lnTo>
                  <a:lnTo>
                    <a:pt x="17918" y="3980"/>
                  </a:lnTo>
                  <a:lnTo>
                    <a:pt x="18032" y="3980"/>
                  </a:lnTo>
                  <a:lnTo>
                    <a:pt x="18107" y="3961"/>
                  </a:lnTo>
                  <a:lnTo>
                    <a:pt x="18201" y="3904"/>
                  </a:lnTo>
                  <a:lnTo>
                    <a:pt x="18258" y="3829"/>
                  </a:lnTo>
                  <a:lnTo>
                    <a:pt x="18296" y="3754"/>
                  </a:lnTo>
                  <a:lnTo>
                    <a:pt x="18296" y="3659"/>
                  </a:lnTo>
                  <a:lnTo>
                    <a:pt x="18277" y="3565"/>
                  </a:lnTo>
                  <a:lnTo>
                    <a:pt x="18220" y="3471"/>
                  </a:lnTo>
                  <a:lnTo>
                    <a:pt x="17862" y="3131"/>
                  </a:lnTo>
                  <a:lnTo>
                    <a:pt x="17504" y="2811"/>
                  </a:lnTo>
                  <a:lnTo>
                    <a:pt x="17107" y="2509"/>
                  </a:lnTo>
                  <a:lnTo>
                    <a:pt x="16711" y="2245"/>
                  </a:lnTo>
                  <a:lnTo>
                    <a:pt x="16296" y="1981"/>
                  </a:lnTo>
                  <a:lnTo>
                    <a:pt x="15863" y="1754"/>
                  </a:lnTo>
                  <a:lnTo>
                    <a:pt x="15429" y="1528"/>
                  </a:lnTo>
                  <a:lnTo>
                    <a:pt x="14995" y="1320"/>
                  </a:lnTo>
                  <a:lnTo>
                    <a:pt x="14448" y="1094"/>
                  </a:lnTo>
                  <a:lnTo>
                    <a:pt x="13882" y="887"/>
                  </a:lnTo>
                  <a:lnTo>
                    <a:pt x="13316" y="717"/>
                  </a:lnTo>
                  <a:lnTo>
                    <a:pt x="12750" y="566"/>
                  </a:lnTo>
                  <a:lnTo>
                    <a:pt x="12185" y="434"/>
                  </a:lnTo>
                  <a:lnTo>
                    <a:pt x="11600" y="321"/>
                  </a:lnTo>
                  <a:lnTo>
                    <a:pt x="11034" y="227"/>
                  </a:lnTo>
                  <a:lnTo>
                    <a:pt x="10449" y="132"/>
                  </a:lnTo>
                  <a:lnTo>
                    <a:pt x="9865" y="76"/>
                  </a:lnTo>
                  <a:lnTo>
                    <a:pt x="9280" y="38"/>
                  </a:lnTo>
                  <a:lnTo>
                    <a:pt x="8714" y="19"/>
                  </a:lnTo>
                  <a:lnTo>
                    <a:pt x="8129" y="0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399">
                <a:ea typeface="+mn-ea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1075499" y="2053606"/>
            <a:ext cx="6887090" cy="807913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 defTabSz="685800">
              <a:buClrTx/>
              <a:defRPr/>
            </a:pPr>
            <a:r>
              <a:rPr lang="en-US" altLang="en-US" sz="4800" b="1" kern="120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ea typeface="+mn-ea"/>
                <a:cs typeface="+mn-cs"/>
              </a:rPr>
              <a:t>ẤN ĐỘ CỔ ĐẠI </a:t>
            </a:r>
          </a:p>
        </p:txBody>
      </p:sp>
      <p:sp>
        <p:nvSpPr>
          <p:cNvPr id="8" name="Rectangle 7"/>
          <p:cNvSpPr/>
          <p:nvPr/>
        </p:nvSpPr>
        <p:spPr>
          <a:xfrm>
            <a:off x="3840539" y="1174792"/>
            <a:ext cx="1757212" cy="7155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685800">
              <a:buClrTx/>
              <a:defRPr/>
            </a:pPr>
            <a:r>
              <a:rPr lang="en-US" altLang="en-US" sz="4050" b="1" kern="1200" dirty="0">
                <a:ln w="0"/>
                <a:gradFill>
                  <a:gsLst>
                    <a:gs pos="0">
                      <a:srgbClr val="5B9BD5">
                        <a:lumMod val="50000"/>
                      </a:srgbClr>
                    </a:gs>
                    <a:gs pos="50000">
                      <a:srgbClr val="5B9BD5"/>
                    </a:gs>
                    <a:gs pos="100000">
                      <a:srgbClr val="5B9BD5">
                        <a:lumMod val="60000"/>
                        <a:lumOff val="40000"/>
                      </a:srgb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ea typeface="+mn-ea"/>
                <a:cs typeface="+mn-cs"/>
              </a:rPr>
              <a:t>BÀI 8  </a:t>
            </a: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">
          <a:extLst>
            <a:ext uri="{FF2B5EF4-FFF2-40B4-BE49-F238E27FC236}">
              <a16:creationId xmlns:a16="http://schemas.microsoft.com/office/drawing/2014/main" id="{C2F68586-15BA-1CA4-4316-64E354F232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29">
            <a:extLst>
              <a:ext uri="{FF2B5EF4-FFF2-40B4-BE49-F238E27FC236}">
                <a16:creationId xmlns:a16="http://schemas.microsoft.com/office/drawing/2014/main" id="{65EFA554-4755-0570-412E-47B2C8B947C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600" y="350665"/>
            <a:ext cx="4724400" cy="95410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Nội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 dung </a:t>
            </a:r>
            <a:r>
              <a:rPr lang="en-US" sz="4000" b="0" dirty="0" err="1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chính</a:t>
            </a:r>
            <a:r>
              <a:rPr lang="en-US" sz="4000" b="0" dirty="0">
                <a:solidFill>
                  <a:srgbClr val="C00000"/>
                </a:solidFill>
                <a:latin typeface="Brush Script MT" panose="03060802040406070304" pitchFamily="66" charset="-122"/>
                <a:ea typeface="Brush Script MT" panose="03060802040406070304" pitchFamily="66" charset="-122"/>
                <a:cs typeface="Brush Script MT" panose="03060802040406070304" pitchFamily="66" charset="-122"/>
              </a:rPr>
              <a:t>: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D8846C0-8DBC-24C3-9874-C2602DC20F0B}"/>
              </a:ext>
            </a:extLst>
          </p:cNvPr>
          <p:cNvSpPr/>
          <p:nvPr/>
        </p:nvSpPr>
        <p:spPr>
          <a:xfrm>
            <a:off x="2061674" y="1742219"/>
            <a:ext cx="35522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I</a:t>
            </a:r>
            <a:r>
              <a:rPr lang="vi-VN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. Điều kiện tự nhiên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2004CFE-2D1B-D61A-B874-17208335761A}"/>
              </a:ext>
            </a:extLst>
          </p:cNvPr>
          <p:cNvSpPr/>
          <p:nvPr/>
        </p:nvSpPr>
        <p:spPr>
          <a:xfrm>
            <a:off x="1856461" y="2777593"/>
            <a:ext cx="393473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II.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Xã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hội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Ấn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Độ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cổ</a:t>
            </a:r>
            <a:r>
              <a:rPr lang="en-US" altLang="vi-VN" sz="2800" b="1" kern="1200" dirty="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+mn-cs"/>
              </a:rPr>
              <a:t>đại</a:t>
            </a:r>
            <a:endParaRPr lang="en-US" altLang="vi-VN" sz="2800" b="1" kern="1200" dirty="0">
              <a:solidFill>
                <a:srgbClr val="C00000"/>
              </a:solidFill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3B24F8F8-5DE0-B32C-2D37-D7F16FFB1D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7958" y="178426"/>
            <a:ext cx="1862627" cy="16794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9F30E7EA-F495-C014-3D43-B56E42FE9ED5}"/>
              </a:ext>
            </a:extLst>
          </p:cNvPr>
          <p:cNvSpPr/>
          <p:nvPr/>
        </p:nvSpPr>
        <p:spPr>
          <a:xfrm>
            <a:off x="1080495" y="1749843"/>
            <a:ext cx="812008" cy="648098"/>
          </a:xfrm>
          <a:prstGeom prst="ellipse">
            <a:avLst/>
          </a:prstGeom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1CA5230-B121-8F26-3F51-A91C3AE4A54F}"/>
              </a:ext>
            </a:extLst>
          </p:cNvPr>
          <p:cNvSpPr/>
          <p:nvPr/>
        </p:nvSpPr>
        <p:spPr>
          <a:xfrm>
            <a:off x="1067441" y="2739656"/>
            <a:ext cx="812008" cy="648098"/>
          </a:xfrm>
          <a:prstGeom prst="ellipse">
            <a:avLst/>
          </a:prstGeom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grpSp>
        <p:nvGrpSpPr>
          <p:cNvPr id="11" name="Google Shape;346;p30">
            <a:extLst>
              <a:ext uri="{FF2B5EF4-FFF2-40B4-BE49-F238E27FC236}">
                <a16:creationId xmlns:a16="http://schemas.microsoft.com/office/drawing/2014/main" id="{9B287934-2B4D-9D40-93B1-BD3C842B73F6}"/>
              </a:ext>
            </a:extLst>
          </p:cNvPr>
          <p:cNvGrpSpPr/>
          <p:nvPr/>
        </p:nvGrpSpPr>
        <p:grpSpPr>
          <a:xfrm rot="2416211" flipH="1">
            <a:off x="7326551" y="2543624"/>
            <a:ext cx="1680556" cy="1942272"/>
            <a:chOff x="1224250" y="2447575"/>
            <a:chExt cx="596825" cy="701025"/>
          </a:xfrm>
        </p:grpSpPr>
        <p:sp>
          <p:nvSpPr>
            <p:cNvPr id="12" name="Google Shape;347;p30">
              <a:extLst>
                <a:ext uri="{FF2B5EF4-FFF2-40B4-BE49-F238E27FC236}">
                  <a16:creationId xmlns:a16="http://schemas.microsoft.com/office/drawing/2014/main" id="{48F054BB-E040-DF20-108F-2AF1CDBF02A3}"/>
                </a:ext>
              </a:extLst>
            </p:cNvPr>
            <p:cNvSpPr/>
            <p:nvPr/>
          </p:nvSpPr>
          <p:spPr>
            <a:xfrm>
              <a:off x="1676100" y="2447750"/>
              <a:ext cx="144975" cy="169700"/>
            </a:xfrm>
            <a:custGeom>
              <a:avLst/>
              <a:gdLst/>
              <a:ahLst/>
              <a:cxnLst/>
              <a:rect l="l" t="t" r="r" b="b"/>
              <a:pathLst>
                <a:path w="5799" h="6788" extrusionOk="0">
                  <a:moveTo>
                    <a:pt x="5525" y="1"/>
                  </a:moveTo>
                  <a:lnTo>
                    <a:pt x="0" y="6668"/>
                  </a:lnTo>
                  <a:lnTo>
                    <a:pt x="155" y="6787"/>
                  </a:lnTo>
                  <a:cubicBezTo>
                    <a:pt x="155" y="6787"/>
                    <a:pt x="1750" y="6620"/>
                    <a:pt x="1965" y="6359"/>
                  </a:cubicBezTo>
                  <a:cubicBezTo>
                    <a:pt x="3334" y="4715"/>
                    <a:pt x="4274" y="3572"/>
                    <a:pt x="4405" y="3418"/>
                  </a:cubicBezTo>
                  <a:cubicBezTo>
                    <a:pt x="4751" y="3001"/>
                    <a:pt x="5798" y="203"/>
                    <a:pt x="5525" y="1"/>
                  </a:cubicBezTo>
                  <a:close/>
                </a:path>
              </a:pathLst>
            </a:custGeom>
            <a:solidFill>
              <a:srgbClr val="B4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48;p30">
              <a:extLst>
                <a:ext uri="{FF2B5EF4-FFF2-40B4-BE49-F238E27FC236}">
                  <a16:creationId xmlns:a16="http://schemas.microsoft.com/office/drawing/2014/main" id="{79CB4016-05DD-1F5A-2C96-677EA9DD606C}"/>
                </a:ext>
              </a:extLst>
            </p:cNvPr>
            <p:cNvSpPr/>
            <p:nvPr/>
          </p:nvSpPr>
          <p:spPr>
            <a:xfrm>
              <a:off x="1364750" y="2614150"/>
              <a:ext cx="336675" cy="392025"/>
            </a:xfrm>
            <a:custGeom>
              <a:avLst/>
              <a:gdLst/>
              <a:ahLst/>
              <a:cxnLst/>
              <a:rect l="l" t="t" r="r" b="b"/>
              <a:pathLst>
                <a:path w="13467" h="15681" extrusionOk="0">
                  <a:moveTo>
                    <a:pt x="12478" y="0"/>
                  </a:moveTo>
                  <a:lnTo>
                    <a:pt x="0" y="15026"/>
                  </a:lnTo>
                  <a:cubicBezTo>
                    <a:pt x="345" y="15347"/>
                    <a:pt x="774" y="15550"/>
                    <a:pt x="1203" y="15681"/>
                  </a:cubicBezTo>
                  <a:cubicBezTo>
                    <a:pt x="1715" y="15062"/>
                    <a:pt x="9061" y="6156"/>
                    <a:pt x="13466" y="846"/>
                  </a:cubicBezTo>
                  <a:lnTo>
                    <a:pt x="12609" y="131"/>
                  </a:lnTo>
                  <a:lnTo>
                    <a:pt x="12478" y="0"/>
                  </a:lnTo>
                  <a:close/>
                </a:path>
              </a:pathLst>
            </a:custGeom>
            <a:solidFill>
              <a:srgbClr val="B4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49;p30">
              <a:extLst>
                <a:ext uri="{FF2B5EF4-FFF2-40B4-BE49-F238E27FC236}">
                  <a16:creationId xmlns:a16="http://schemas.microsoft.com/office/drawing/2014/main" id="{F63C7379-E252-D221-A304-29558B06BD02}"/>
                </a:ext>
              </a:extLst>
            </p:cNvPr>
            <p:cNvSpPr/>
            <p:nvPr/>
          </p:nvSpPr>
          <p:spPr>
            <a:xfrm>
              <a:off x="1337050" y="2447575"/>
              <a:ext cx="477175" cy="542525"/>
            </a:xfrm>
            <a:custGeom>
              <a:avLst/>
              <a:gdLst/>
              <a:ahLst/>
              <a:cxnLst/>
              <a:rect l="l" t="t" r="r" b="b"/>
              <a:pathLst>
                <a:path w="19087" h="21701" extrusionOk="0">
                  <a:moveTo>
                    <a:pt x="19058" y="1"/>
                  </a:moveTo>
                  <a:cubicBezTo>
                    <a:pt x="18732" y="1"/>
                    <a:pt x="16227" y="1333"/>
                    <a:pt x="15884" y="1710"/>
                  </a:cubicBezTo>
                  <a:cubicBezTo>
                    <a:pt x="15384" y="2329"/>
                    <a:pt x="6168" y="13140"/>
                    <a:pt x="2073" y="17938"/>
                  </a:cubicBezTo>
                  <a:lnTo>
                    <a:pt x="2942" y="18605"/>
                  </a:lnTo>
                  <a:lnTo>
                    <a:pt x="1358" y="18784"/>
                  </a:lnTo>
                  <a:cubicBezTo>
                    <a:pt x="596" y="19665"/>
                    <a:pt x="25" y="20332"/>
                    <a:pt x="25" y="20332"/>
                  </a:cubicBezTo>
                  <a:lnTo>
                    <a:pt x="1" y="20355"/>
                  </a:lnTo>
                  <a:cubicBezTo>
                    <a:pt x="275" y="20808"/>
                    <a:pt x="620" y="21272"/>
                    <a:pt x="1096" y="21701"/>
                  </a:cubicBezTo>
                  <a:lnTo>
                    <a:pt x="13562" y="6675"/>
                  </a:lnTo>
                  <a:lnTo>
                    <a:pt x="19087" y="8"/>
                  </a:lnTo>
                  <a:cubicBezTo>
                    <a:pt x="19081" y="3"/>
                    <a:pt x="19071" y="1"/>
                    <a:pt x="19058" y="1"/>
                  </a:cubicBezTo>
                  <a:close/>
                </a:path>
              </a:pathLst>
            </a:custGeom>
            <a:solidFill>
              <a:srgbClr val="CCCE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50;p30">
              <a:extLst>
                <a:ext uri="{FF2B5EF4-FFF2-40B4-BE49-F238E27FC236}">
                  <a16:creationId xmlns:a16="http://schemas.microsoft.com/office/drawing/2014/main" id="{AB8EC7DD-A565-B28D-C034-B09F3AD86C60}"/>
                </a:ext>
              </a:extLst>
            </p:cNvPr>
            <p:cNvSpPr/>
            <p:nvPr/>
          </p:nvSpPr>
          <p:spPr>
            <a:xfrm>
              <a:off x="1293900" y="2899300"/>
              <a:ext cx="174050" cy="133025"/>
            </a:xfrm>
            <a:custGeom>
              <a:avLst/>
              <a:gdLst/>
              <a:ahLst/>
              <a:cxnLst/>
              <a:rect l="l" t="t" r="r" b="b"/>
              <a:pathLst>
                <a:path w="6962" h="5321" extrusionOk="0">
                  <a:moveTo>
                    <a:pt x="405" y="0"/>
                  </a:moveTo>
                  <a:cubicBezTo>
                    <a:pt x="0" y="0"/>
                    <a:pt x="227" y="1715"/>
                    <a:pt x="1179" y="3191"/>
                  </a:cubicBezTo>
                  <a:cubicBezTo>
                    <a:pt x="1465" y="3620"/>
                    <a:pt x="1810" y="4037"/>
                    <a:pt x="2227" y="4382"/>
                  </a:cubicBezTo>
                  <a:cubicBezTo>
                    <a:pt x="2584" y="4679"/>
                    <a:pt x="3001" y="4906"/>
                    <a:pt x="3429" y="5049"/>
                  </a:cubicBezTo>
                  <a:cubicBezTo>
                    <a:pt x="3991" y="5244"/>
                    <a:pt x="4573" y="5320"/>
                    <a:pt x="5098" y="5320"/>
                  </a:cubicBezTo>
                  <a:cubicBezTo>
                    <a:pt x="6144" y="5320"/>
                    <a:pt x="6962" y="5016"/>
                    <a:pt x="6930" y="4739"/>
                  </a:cubicBezTo>
                  <a:cubicBezTo>
                    <a:pt x="6894" y="4406"/>
                    <a:pt x="5394" y="4703"/>
                    <a:pt x="4037" y="4287"/>
                  </a:cubicBezTo>
                  <a:cubicBezTo>
                    <a:pt x="3608" y="4156"/>
                    <a:pt x="3179" y="3953"/>
                    <a:pt x="2834" y="3656"/>
                  </a:cubicBezTo>
                  <a:cubicBezTo>
                    <a:pt x="2358" y="3215"/>
                    <a:pt x="2013" y="2763"/>
                    <a:pt x="1751" y="2298"/>
                  </a:cubicBezTo>
                  <a:cubicBezTo>
                    <a:pt x="1048" y="1108"/>
                    <a:pt x="893" y="0"/>
                    <a:pt x="405" y="0"/>
                  </a:cubicBezTo>
                  <a:close/>
                </a:path>
              </a:pathLst>
            </a:custGeom>
            <a:solidFill>
              <a:srgbClr val="C7A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51;p30">
              <a:extLst>
                <a:ext uri="{FF2B5EF4-FFF2-40B4-BE49-F238E27FC236}">
                  <a16:creationId xmlns:a16="http://schemas.microsoft.com/office/drawing/2014/main" id="{C7807387-CF39-4FC1-D87D-0CF354649629}"/>
                </a:ext>
              </a:extLst>
            </p:cNvPr>
            <p:cNvSpPr/>
            <p:nvPr/>
          </p:nvSpPr>
          <p:spPr>
            <a:xfrm>
              <a:off x="1244775" y="2978175"/>
              <a:ext cx="134875" cy="149450"/>
            </a:xfrm>
            <a:custGeom>
              <a:avLst/>
              <a:gdLst/>
              <a:ahLst/>
              <a:cxnLst/>
              <a:rect l="l" t="t" r="r" b="b"/>
              <a:pathLst>
                <a:path w="5395" h="5978" extrusionOk="0">
                  <a:moveTo>
                    <a:pt x="3144" y="0"/>
                  </a:moveTo>
                  <a:lnTo>
                    <a:pt x="25" y="4930"/>
                  </a:lnTo>
                  <a:lnTo>
                    <a:pt x="1" y="4942"/>
                  </a:lnTo>
                  <a:cubicBezTo>
                    <a:pt x="156" y="5108"/>
                    <a:pt x="370" y="5299"/>
                    <a:pt x="620" y="5513"/>
                  </a:cubicBezTo>
                  <a:cubicBezTo>
                    <a:pt x="870" y="5715"/>
                    <a:pt x="1073" y="5870"/>
                    <a:pt x="1239" y="5977"/>
                  </a:cubicBezTo>
                  <a:lnTo>
                    <a:pt x="5394" y="1894"/>
                  </a:lnTo>
                  <a:cubicBezTo>
                    <a:pt x="4966" y="1751"/>
                    <a:pt x="4549" y="1524"/>
                    <a:pt x="4192" y="1191"/>
                  </a:cubicBezTo>
                  <a:cubicBezTo>
                    <a:pt x="3775" y="870"/>
                    <a:pt x="3430" y="429"/>
                    <a:pt x="3144" y="0"/>
                  </a:cubicBezTo>
                  <a:close/>
                </a:path>
              </a:pathLst>
            </a:custGeom>
            <a:solidFill>
              <a:srgbClr val="323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52;p30">
              <a:extLst>
                <a:ext uri="{FF2B5EF4-FFF2-40B4-BE49-F238E27FC236}">
                  <a16:creationId xmlns:a16="http://schemas.microsoft.com/office/drawing/2014/main" id="{F9150CDD-6F42-C12E-83CE-2A49199175B6}"/>
                </a:ext>
              </a:extLst>
            </p:cNvPr>
            <p:cNvSpPr/>
            <p:nvPr/>
          </p:nvSpPr>
          <p:spPr>
            <a:xfrm>
              <a:off x="1321875" y="2978775"/>
              <a:ext cx="57775" cy="57175"/>
            </a:xfrm>
            <a:custGeom>
              <a:avLst/>
              <a:gdLst/>
              <a:ahLst/>
              <a:cxnLst/>
              <a:rect l="l" t="t" r="r" b="b"/>
              <a:pathLst>
                <a:path w="2311" h="2287" extrusionOk="0">
                  <a:moveTo>
                    <a:pt x="60" y="0"/>
                  </a:moveTo>
                  <a:lnTo>
                    <a:pt x="1" y="96"/>
                  </a:lnTo>
                  <a:cubicBezTo>
                    <a:pt x="263" y="1036"/>
                    <a:pt x="953" y="1870"/>
                    <a:pt x="1882" y="2286"/>
                  </a:cubicBezTo>
                  <a:lnTo>
                    <a:pt x="2310" y="1858"/>
                  </a:lnTo>
                  <a:cubicBezTo>
                    <a:pt x="1882" y="1703"/>
                    <a:pt x="1465" y="1489"/>
                    <a:pt x="1108" y="1191"/>
                  </a:cubicBezTo>
                  <a:cubicBezTo>
                    <a:pt x="691" y="846"/>
                    <a:pt x="346" y="429"/>
                    <a:pt x="60" y="0"/>
                  </a:cubicBezTo>
                  <a:close/>
                </a:path>
              </a:pathLst>
            </a:custGeom>
            <a:solidFill>
              <a:srgbClr val="65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53;p30">
              <a:extLst>
                <a:ext uri="{FF2B5EF4-FFF2-40B4-BE49-F238E27FC236}">
                  <a16:creationId xmlns:a16="http://schemas.microsoft.com/office/drawing/2014/main" id="{6AACFCB9-6082-2FB8-0540-531D5DF78EAC}"/>
                </a:ext>
              </a:extLst>
            </p:cNvPr>
            <p:cNvSpPr/>
            <p:nvPr/>
          </p:nvSpPr>
          <p:spPr>
            <a:xfrm>
              <a:off x="1244500" y="2981150"/>
              <a:ext cx="123850" cy="146775"/>
            </a:xfrm>
            <a:custGeom>
              <a:avLst/>
              <a:gdLst/>
              <a:ahLst/>
              <a:cxnLst/>
              <a:rect l="l" t="t" r="r" b="b"/>
              <a:pathLst>
                <a:path w="4954" h="5871" extrusionOk="0">
                  <a:moveTo>
                    <a:pt x="3084" y="1"/>
                  </a:moveTo>
                  <a:lnTo>
                    <a:pt x="12" y="4823"/>
                  </a:lnTo>
                  <a:lnTo>
                    <a:pt x="0" y="4846"/>
                  </a:lnTo>
                  <a:cubicBezTo>
                    <a:pt x="167" y="5001"/>
                    <a:pt x="357" y="5204"/>
                    <a:pt x="607" y="5406"/>
                  </a:cubicBezTo>
                  <a:cubicBezTo>
                    <a:pt x="869" y="5620"/>
                    <a:pt x="1072" y="5763"/>
                    <a:pt x="1238" y="5870"/>
                  </a:cubicBezTo>
                  <a:lnTo>
                    <a:pt x="4953" y="2203"/>
                  </a:lnTo>
                  <a:cubicBezTo>
                    <a:pt x="4048" y="1775"/>
                    <a:pt x="3358" y="941"/>
                    <a:pt x="3084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54;p30">
              <a:extLst>
                <a:ext uri="{FF2B5EF4-FFF2-40B4-BE49-F238E27FC236}">
                  <a16:creationId xmlns:a16="http://schemas.microsoft.com/office/drawing/2014/main" id="{689F0AEC-EF02-D37D-C56E-1305D50AFA5F}"/>
                </a:ext>
              </a:extLst>
            </p:cNvPr>
            <p:cNvSpPr/>
            <p:nvPr/>
          </p:nvSpPr>
          <p:spPr>
            <a:xfrm>
              <a:off x="1224250" y="3090475"/>
              <a:ext cx="64900" cy="58125"/>
            </a:xfrm>
            <a:custGeom>
              <a:avLst/>
              <a:gdLst/>
              <a:ahLst/>
              <a:cxnLst/>
              <a:rect l="l" t="t" r="r" b="b"/>
              <a:pathLst>
                <a:path w="2596" h="2325" extrusionOk="0">
                  <a:moveTo>
                    <a:pt x="369" y="1"/>
                  </a:moveTo>
                  <a:cubicBezTo>
                    <a:pt x="356" y="1"/>
                    <a:pt x="345" y="4"/>
                    <a:pt x="334" y="9"/>
                  </a:cubicBezTo>
                  <a:cubicBezTo>
                    <a:pt x="203" y="80"/>
                    <a:pt x="0" y="1819"/>
                    <a:pt x="453" y="2188"/>
                  </a:cubicBezTo>
                  <a:cubicBezTo>
                    <a:pt x="566" y="2286"/>
                    <a:pt x="756" y="2325"/>
                    <a:pt x="977" y="2325"/>
                  </a:cubicBezTo>
                  <a:cubicBezTo>
                    <a:pt x="1640" y="2325"/>
                    <a:pt x="2587" y="1977"/>
                    <a:pt x="2596" y="1843"/>
                  </a:cubicBezTo>
                  <a:cubicBezTo>
                    <a:pt x="2596" y="1724"/>
                    <a:pt x="2441" y="1640"/>
                    <a:pt x="2096" y="1426"/>
                  </a:cubicBezTo>
                  <a:cubicBezTo>
                    <a:pt x="1929" y="1295"/>
                    <a:pt x="1727" y="1152"/>
                    <a:pt x="1465" y="962"/>
                  </a:cubicBezTo>
                  <a:cubicBezTo>
                    <a:pt x="1215" y="747"/>
                    <a:pt x="1024" y="557"/>
                    <a:pt x="858" y="390"/>
                  </a:cubicBezTo>
                  <a:cubicBezTo>
                    <a:pt x="605" y="158"/>
                    <a:pt x="464" y="1"/>
                    <a:pt x="369" y="1"/>
                  </a:cubicBezTo>
                  <a:close/>
                </a:path>
              </a:pathLst>
            </a:custGeom>
            <a:solidFill>
              <a:srgbClr val="E7C6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55;p30">
              <a:extLst>
                <a:ext uri="{FF2B5EF4-FFF2-40B4-BE49-F238E27FC236}">
                  <a16:creationId xmlns:a16="http://schemas.microsoft.com/office/drawing/2014/main" id="{C5BC76CA-953A-2772-78B7-005B85C95A38}"/>
                </a:ext>
              </a:extLst>
            </p:cNvPr>
            <p:cNvSpPr/>
            <p:nvPr/>
          </p:nvSpPr>
          <p:spPr>
            <a:xfrm>
              <a:off x="1313550" y="2997225"/>
              <a:ext cx="49125" cy="43175"/>
            </a:xfrm>
            <a:custGeom>
              <a:avLst/>
              <a:gdLst/>
              <a:ahLst/>
              <a:cxnLst/>
              <a:rect l="l" t="t" r="r" b="b"/>
              <a:pathLst>
                <a:path w="1965" h="1727" extrusionOk="0">
                  <a:moveTo>
                    <a:pt x="12" y="0"/>
                  </a:moveTo>
                  <a:cubicBezTo>
                    <a:pt x="0" y="0"/>
                    <a:pt x="0" y="12"/>
                    <a:pt x="0" y="36"/>
                  </a:cubicBezTo>
                  <a:cubicBezTo>
                    <a:pt x="0" y="36"/>
                    <a:pt x="12" y="72"/>
                    <a:pt x="36" y="131"/>
                  </a:cubicBezTo>
                  <a:cubicBezTo>
                    <a:pt x="72" y="191"/>
                    <a:pt x="119" y="286"/>
                    <a:pt x="191" y="393"/>
                  </a:cubicBezTo>
                  <a:cubicBezTo>
                    <a:pt x="250" y="489"/>
                    <a:pt x="334" y="608"/>
                    <a:pt x="441" y="727"/>
                  </a:cubicBezTo>
                  <a:cubicBezTo>
                    <a:pt x="548" y="846"/>
                    <a:pt x="667" y="965"/>
                    <a:pt x="786" y="1072"/>
                  </a:cubicBezTo>
                  <a:cubicBezTo>
                    <a:pt x="905" y="1179"/>
                    <a:pt x="1036" y="1286"/>
                    <a:pt x="1167" y="1370"/>
                  </a:cubicBezTo>
                  <a:cubicBezTo>
                    <a:pt x="1227" y="1417"/>
                    <a:pt x="1310" y="1465"/>
                    <a:pt x="1370" y="1489"/>
                  </a:cubicBezTo>
                  <a:lnTo>
                    <a:pt x="1548" y="1584"/>
                  </a:lnTo>
                  <a:cubicBezTo>
                    <a:pt x="1667" y="1644"/>
                    <a:pt x="1751" y="1667"/>
                    <a:pt x="1822" y="1703"/>
                  </a:cubicBezTo>
                  <a:cubicBezTo>
                    <a:pt x="1881" y="1715"/>
                    <a:pt x="1929" y="1727"/>
                    <a:pt x="1929" y="1727"/>
                  </a:cubicBezTo>
                  <a:cubicBezTo>
                    <a:pt x="1929" y="1727"/>
                    <a:pt x="1941" y="1727"/>
                    <a:pt x="1941" y="1715"/>
                  </a:cubicBezTo>
                  <a:cubicBezTo>
                    <a:pt x="1965" y="1703"/>
                    <a:pt x="1965" y="1679"/>
                    <a:pt x="1941" y="1679"/>
                  </a:cubicBezTo>
                  <a:cubicBezTo>
                    <a:pt x="1941" y="1679"/>
                    <a:pt x="1905" y="1655"/>
                    <a:pt x="1846" y="1620"/>
                  </a:cubicBezTo>
                  <a:cubicBezTo>
                    <a:pt x="1798" y="1608"/>
                    <a:pt x="1762" y="1596"/>
                    <a:pt x="1727" y="1560"/>
                  </a:cubicBezTo>
                  <a:cubicBezTo>
                    <a:pt x="1691" y="1536"/>
                    <a:pt x="1631" y="1501"/>
                    <a:pt x="1584" y="1477"/>
                  </a:cubicBezTo>
                  <a:cubicBezTo>
                    <a:pt x="1489" y="1429"/>
                    <a:pt x="1370" y="1346"/>
                    <a:pt x="1250" y="1251"/>
                  </a:cubicBezTo>
                  <a:cubicBezTo>
                    <a:pt x="1108" y="1167"/>
                    <a:pt x="989" y="1060"/>
                    <a:pt x="869" y="953"/>
                  </a:cubicBezTo>
                  <a:cubicBezTo>
                    <a:pt x="750" y="846"/>
                    <a:pt x="631" y="727"/>
                    <a:pt x="536" y="632"/>
                  </a:cubicBezTo>
                  <a:cubicBezTo>
                    <a:pt x="441" y="512"/>
                    <a:pt x="334" y="405"/>
                    <a:pt x="262" y="310"/>
                  </a:cubicBezTo>
                  <a:cubicBezTo>
                    <a:pt x="96" y="13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56;p30">
              <a:extLst>
                <a:ext uri="{FF2B5EF4-FFF2-40B4-BE49-F238E27FC236}">
                  <a16:creationId xmlns:a16="http://schemas.microsoft.com/office/drawing/2014/main" id="{01A79037-2F31-D72A-9C37-01BB274F2AF7}"/>
                </a:ext>
              </a:extLst>
            </p:cNvPr>
            <p:cNvSpPr/>
            <p:nvPr/>
          </p:nvSpPr>
          <p:spPr>
            <a:xfrm>
              <a:off x="1286150" y="3037700"/>
              <a:ext cx="42000" cy="36775"/>
            </a:xfrm>
            <a:custGeom>
              <a:avLst/>
              <a:gdLst/>
              <a:ahLst/>
              <a:cxnLst/>
              <a:rect l="l" t="t" r="r" b="b"/>
              <a:pathLst>
                <a:path w="1680" h="1471" extrusionOk="0">
                  <a:moveTo>
                    <a:pt x="13" y="1"/>
                  </a:moveTo>
                  <a:cubicBezTo>
                    <a:pt x="1" y="1"/>
                    <a:pt x="1" y="13"/>
                    <a:pt x="1" y="36"/>
                  </a:cubicBezTo>
                  <a:cubicBezTo>
                    <a:pt x="1" y="36"/>
                    <a:pt x="60" y="156"/>
                    <a:pt x="180" y="334"/>
                  </a:cubicBezTo>
                  <a:cubicBezTo>
                    <a:pt x="215" y="370"/>
                    <a:pt x="251" y="417"/>
                    <a:pt x="287" y="465"/>
                  </a:cubicBezTo>
                  <a:cubicBezTo>
                    <a:pt x="310" y="525"/>
                    <a:pt x="358" y="572"/>
                    <a:pt x="406" y="608"/>
                  </a:cubicBezTo>
                  <a:cubicBezTo>
                    <a:pt x="453" y="656"/>
                    <a:pt x="489" y="715"/>
                    <a:pt x="537" y="763"/>
                  </a:cubicBezTo>
                  <a:cubicBezTo>
                    <a:pt x="584" y="810"/>
                    <a:pt x="644" y="846"/>
                    <a:pt x="691" y="894"/>
                  </a:cubicBezTo>
                  <a:cubicBezTo>
                    <a:pt x="787" y="1001"/>
                    <a:pt x="906" y="1072"/>
                    <a:pt x="1013" y="1144"/>
                  </a:cubicBezTo>
                  <a:cubicBezTo>
                    <a:pt x="1132" y="1227"/>
                    <a:pt x="1239" y="1287"/>
                    <a:pt x="1323" y="1322"/>
                  </a:cubicBezTo>
                  <a:cubicBezTo>
                    <a:pt x="1525" y="1418"/>
                    <a:pt x="1656" y="1465"/>
                    <a:pt x="1656" y="1465"/>
                  </a:cubicBezTo>
                  <a:cubicBezTo>
                    <a:pt x="1656" y="1469"/>
                    <a:pt x="1657" y="1470"/>
                    <a:pt x="1659" y="1470"/>
                  </a:cubicBezTo>
                  <a:cubicBezTo>
                    <a:pt x="1662" y="1470"/>
                    <a:pt x="1668" y="1465"/>
                    <a:pt x="1668" y="1465"/>
                  </a:cubicBezTo>
                  <a:cubicBezTo>
                    <a:pt x="1680" y="1441"/>
                    <a:pt x="1680" y="1429"/>
                    <a:pt x="1668" y="1429"/>
                  </a:cubicBezTo>
                  <a:cubicBezTo>
                    <a:pt x="1668" y="1429"/>
                    <a:pt x="1561" y="1358"/>
                    <a:pt x="1382" y="1251"/>
                  </a:cubicBezTo>
                  <a:cubicBezTo>
                    <a:pt x="1299" y="1191"/>
                    <a:pt x="1203" y="1120"/>
                    <a:pt x="1108" y="1048"/>
                  </a:cubicBezTo>
                  <a:cubicBezTo>
                    <a:pt x="1061" y="1013"/>
                    <a:pt x="1001" y="965"/>
                    <a:pt x="953" y="929"/>
                  </a:cubicBezTo>
                  <a:cubicBezTo>
                    <a:pt x="906" y="882"/>
                    <a:pt x="846" y="834"/>
                    <a:pt x="811" y="787"/>
                  </a:cubicBezTo>
                  <a:cubicBezTo>
                    <a:pt x="763" y="751"/>
                    <a:pt x="703" y="703"/>
                    <a:pt x="656" y="656"/>
                  </a:cubicBezTo>
                  <a:lnTo>
                    <a:pt x="525" y="525"/>
                  </a:lnTo>
                  <a:cubicBezTo>
                    <a:pt x="465" y="477"/>
                    <a:pt x="441" y="429"/>
                    <a:pt x="394" y="394"/>
                  </a:cubicBezTo>
                  <a:cubicBezTo>
                    <a:pt x="346" y="346"/>
                    <a:pt x="299" y="322"/>
                    <a:pt x="275" y="275"/>
                  </a:cubicBezTo>
                  <a:cubicBezTo>
                    <a:pt x="215" y="203"/>
                    <a:pt x="156" y="132"/>
                    <a:pt x="108" y="96"/>
                  </a:cubicBezTo>
                  <a:cubicBezTo>
                    <a:pt x="84" y="48"/>
                    <a:pt x="49" y="25"/>
                    <a:pt x="49" y="25"/>
                  </a:cubicBezTo>
                  <a:cubicBezTo>
                    <a:pt x="37" y="25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57;p30">
              <a:extLst>
                <a:ext uri="{FF2B5EF4-FFF2-40B4-BE49-F238E27FC236}">
                  <a16:creationId xmlns:a16="http://schemas.microsoft.com/office/drawing/2014/main" id="{C1C5D0D2-46D6-1246-CE28-462A37C1F469}"/>
                </a:ext>
              </a:extLst>
            </p:cNvPr>
            <p:cNvSpPr/>
            <p:nvPr/>
          </p:nvSpPr>
          <p:spPr>
            <a:xfrm>
              <a:off x="1272475" y="3059500"/>
              <a:ext cx="39000" cy="33125"/>
            </a:xfrm>
            <a:custGeom>
              <a:avLst/>
              <a:gdLst/>
              <a:ahLst/>
              <a:cxnLst/>
              <a:rect l="l" t="t" r="r" b="b"/>
              <a:pathLst>
                <a:path w="1560" h="1325" extrusionOk="0">
                  <a:moveTo>
                    <a:pt x="40" y="1"/>
                  </a:moveTo>
                  <a:cubicBezTo>
                    <a:pt x="33" y="1"/>
                    <a:pt x="24" y="4"/>
                    <a:pt x="12" y="10"/>
                  </a:cubicBezTo>
                  <a:cubicBezTo>
                    <a:pt x="0" y="10"/>
                    <a:pt x="0" y="22"/>
                    <a:pt x="0" y="46"/>
                  </a:cubicBezTo>
                  <a:cubicBezTo>
                    <a:pt x="0" y="46"/>
                    <a:pt x="12" y="69"/>
                    <a:pt x="48" y="117"/>
                  </a:cubicBezTo>
                  <a:cubicBezTo>
                    <a:pt x="72" y="165"/>
                    <a:pt x="119" y="236"/>
                    <a:pt x="179" y="307"/>
                  </a:cubicBezTo>
                  <a:cubicBezTo>
                    <a:pt x="191" y="355"/>
                    <a:pt x="238" y="379"/>
                    <a:pt x="262" y="427"/>
                  </a:cubicBezTo>
                  <a:cubicBezTo>
                    <a:pt x="310" y="474"/>
                    <a:pt x="346" y="522"/>
                    <a:pt x="381" y="557"/>
                  </a:cubicBezTo>
                  <a:lnTo>
                    <a:pt x="524" y="700"/>
                  </a:lnTo>
                  <a:cubicBezTo>
                    <a:pt x="548" y="736"/>
                    <a:pt x="607" y="772"/>
                    <a:pt x="655" y="808"/>
                  </a:cubicBezTo>
                  <a:cubicBezTo>
                    <a:pt x="738" y="903"/>
                    <a:pt x="846" y="962"/>
                    <a:pt x="953" y="1034"/>
                  </a:cubicBezTo>
                  <a:cubicBezTo>
                    <a:pt x="1000" y="1069"/>
                    <a:pt x="1060" y="1093"/>
                    <a:pt x="1096" y="1129"/>
                  </a:cubicBezTo>
                  <a:cubicBezTo>
                    <a:pt x="1143" y="1153"/>
                    <a:pt x="1191" y="1165"/>
                    <a:pt x="1238" y="1200"/>
                  </a:cubicBezTo>
                  <a:cubicBezTo>
                    <a:pt x="1417" y="1272"/>
                    <a:pt x="1536" y="1319"/>
                    <a:pt x="1536" y="1319"/>
                  </a:cubicBezTo>
                  <a:cubicBezTo>
                    <a:pt x="1536" y="1323"/>
                    <a:pt x="1537" y="1325"/>
                    <a:pt x="1539" y="1325"/>
                  </a:cubicBezTo>
                  <a:cubicBezTo>
                    <a:pt x="1543" y="1325"/>
                    <a:pt x="1548" y="1319"/>
                    <a:pt x="1548" y="1319"/>
                  </a:cubicBezTo>
                  <a:cubicBezTo>
                    <a:pt x="1560" y="1308"/>
                    <a:pt x="1560" y="1284"/>
                    <a:pt x="1548" y="1284"/>
                  </a:cubicBezTo>
                  <a:cubicBezTo>
                    <a:pt x="1548" y="1284"/>
                    <a:pt x="1441" y="1212"/>
                    <a:pt x="1298" y="1105"/>
                  </a:cubicBezTo>
                  <a:cubicBezTo>
                    <a:pt x="1215" y="1046"/>
                    <a:pt x="1131" y="986"/>
                    <a:pt x="1036" y="915"/>
                  </a:cubicBezTo>
                  <a:cubicBezTo>
                    <a:pt x="953" y="843"/>
                    <a:pt x="846" y="784"/>
                    <a:pt x="762" y="688"/>
                  </a:cubicBezTo>
                  <a:cubicBezTo>
                    <a:pt x="715" y="653"/>
                    <a:pt x="667" y="617"/>
                    <a:pt x="619" y="569"/>
                  </a:cubicBezTo>
                  <a:cubicBezTo>
                    <a:pt x="584" y="534"/>
                    <a:pt x="536" y="498"/>
                    <a:pt x="488" y="450"/>
                  </a:cubicBezTo>
                  <a:cubicBezTo>
                    <a:pt x="441" y="415"/>
                    <a:pt x="417" y="367"/>
                    <a:pt x="369" y="343"/>
                  </a:cubicBezTo>
                  <a:cubicBezTo>
                    <a:pt x="322" y="307"/>
                    <a:pt x="298" y="260"/>
                    <a:pt x="262" y="236"/>
                  </a:cubicBezTo>
                  <a:cubicBezTo>
                    <a:pt x="203" y="153"/>
                    <a:pt x="143" y="117"/>
                    <a:pt x="119" y="69"/>
                  </a:cubicBezTo>
                  <a:cubicBezTo>
                    <a:pt x="72" y="46"/>
                    <a:pt x="60" y="10"/>
                    <a:pt x="60" y="10"/>
                  </a:cubicBezTo>
                  <a:cubicBezTo>
                    <a:pt x="54" y="4"/>
                    <a:pt x="48" y="1"/>
                    <a:pt x="40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58;p30">
              <a:extLst>
                <a:ext uri="{FF2B5EF4-FFF2-40B4-BE49-F238E27FC236}">
                  <a16:creationId xmlns:a16="http://schemas.microsoft.com/office/drawing/2014/main" id="{703CE207-43A4-95C2-C5D4-C464B0632FD3}"/>
                </a:ext>
              </a:extLst>
            </p:cNvPr>
            <p:cNvSpPr/>
            <p:nvPr/>
          </p:nvSpPr>
          <p:spPr>
            <a:xfrm>
              <a:off x="1256100" y="3085025"/>
              <a:ext cx="32775" cy="28450"/>
            </a:xfrm>
            <a:custGeom>
              <a:avLst/>
              <a:gdLst/>
              <a:ahLst/>
              <a:cxnLst/>
              <a:rect l="l" t="t" r="r" b="b"/>
              <a:pathLst>
                <a:path w="1311" h="1138" extrusionOk="0">
                  <a:moveTo>
                    <a:pt x="12" y="1"/>
                  </a:moveTo>
                  <a:cubicBezTo>
                    <a:pt x="0" y="1"/>
                    <a:pt x="0" y="13"/>
                    <a:pt x="0" y="37"/>
                  </a:cubicBezTo>
                  <a:lnTo>
                    <a:pt x="143" y="251"/>
                  </a:lnTo>
                  <a:cubicBezTo>
                    <a:pt x="191" y="310"/>
                    <a:pt x="250" y="394"/>
                    <a:pt x="322" y="465"/>
                  </a:cubicBezTo>
                  <a:cubicBezTo>
                    <a:pt x="381" y="537"/>
                    <a:pt x="465" y="632"/>
                    <a:pt x="548" y="691"/>
                  </a:cubicBezTo>
                  <a:cubicBezTo>
                    <a:pt x="643" y="763"/>
                    <a:pt x="727" y="822"/>
                    <a:pt x="798" y="882"/>
                  </a:cubicBezTo>
                  <a:cubicBezTo>
                    <a:pt x="834" y="906"/>
                    <a:pt x="881" y="929"/>
                    <a:pt x="917" y="953"/>
                  </a:cubicBezTo>
                  <a:cubicBezTo>
                    <a:pt x="965" y="965"/>
                    <a:pt x="1012" y="1001"/>
                    <a:pt x="1036" y="1013"/>
                  </a:cubicBezTo>
                  <a:cubicBezTo>
                    <a:pt x="1179" y="1084"/>
                    <a:pt x="1286" y="1132"/>
                    <a:pt x="1286" y="1132"/>
                  </a:cubicBezTo>
                  <a:cubicBezTo>
                    <a:pt x="1286" y="1136"/>
                    <a:pt x="1288" y="1137"/>
                    <a:pt x="1289" y="1137"/>
                  </a:cubicBezTo>
                  <a:cubicBezTo>
                    <a:pt x="1293" y="1137"/>
                    <a:pt x="1298" y="1132"/>
                    <a:pt x="1298" y="1132"/>
                  </a:cubicBezTo>
                  <a:cubicBezTo>
                    <a:pt x="1310" y="1120"/>
                    <a:pt x="1310" y="1108"/>
                    <a:pt x="1298" y="1108"/>
                  </a:cubicBezTo>
                  <a:cubicBezTo>
                    <a:pt x="1298" y="1108"/>
                    <a:pt x="1203" y="1025"/>
                    <a:pt x="1084" y="941"/>
                  </a:cubicBezTo>
                  <a:cubicBezTo>
                    <a:pt x="1060" y="906"/>
                    <a:pt x="1012" y="894"/>
                    <a:pt x="989" y="870"/>
                  </a:cubicBezTo>
                  <a:cubicBezTo>
                    <a:pt x="941" y="834"/>
                    <a:pt x="893" y="810"/>
                    <a:pt x="870" y="775"/>
                  </a:cubicBezTo>
                  <a:cubicBezTo>
                    <a:pt x="786" y="715"/>
                    <a:pt x="703" y="644"/>
                    <a:pt x="631" y="584"/>
                  </a:cubicBezTo>
                  <a:cubicBezTo>
                    <a:pt x="584" y="548"/>
                    <a:pt x="536" y="525"/>
                    <a:pt x="512" y="477"/>
                  </a:cubicBezTo>
                  <a:lnTo>
                    <a:pt x="405" y="370"/>
                  </a:lnTo>
                  <a:cubicBezTo>
                    <a:pt x="334" y="310"/>
                    <a:pt x="262" y="251"/>
                    <a:pt x="215" y="191"/>
                  </a:cubicBezTo>
                  <a:cubicBezTo>
                    <a:pt x="96" y="96"/>
                    <a:pt x="12" y="13"/>
                    <a:pt x="12" y="13"/>
                  </a:cubicBezTo>
                  <a:cubicBezTo>
                    <a:pt x="12" y="13"/>
                    <a:pt x="0" y="13"/>
                    <a:pt x="12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59;p30">
              <a:extLst>
                <a:ext uri="{FF2B5EF4-FFF2-40B4-BE49-F238E27FC236}">
                  <a16:creationId xmlns:a16="http://schemas.microsoft.com/office/drawing/2014/main" id="{30809608-DB41-9E60-E6CA-50E9D72B67BC}"/>
                </a:ext>
              </a:extLst>
            </p:cNvPr>
            <p:cNvSpPr/>
            <p:nvPr/>
          </p:nvSpPr>
          <p:spPr>
            <a:xfrm>
              <a:off x="1301050" y="3016650"/>
              <a:ext cx="45850" cy="39825"/>
            </a:xfrm>
            <a:custGeom>
              <a:avLst/>
              <a:gdLst/>
              <a:ahLst/>
              <a:cxnLst/>
              <a:rect l="l" t="t" r="r" b="b"/>
              <a:pathLst>
                <a:path w="1834" h="1593" extrusionOk="0">
                  <a:moveTo>
                    <a:pt x="31" y="0"/>
                  </a:moveTo>
                  <a:cubicBezTo>
                    <a:pt x="27" y="0"/>
                    <a:pt x="24" y="3"/>
                    <a:pt x="24" y="9"/>
                  </a:cubicBezTo>
                  <a:cubicBezTo>
                    <a:pt x="0" y="9"/>
                    <a:pt x="0" y="21"/>
                    <a:pt x="0" y="45"/>
                  </a:cubicBezTo>
                  <a:cubicBezTo>
                    <a:pt x="0" y="45"/>
                    <a:pt x="60" y="176"/>
                    <a:pt x="203" y="366"/>
                  </a:cubicBezTo>
                  <a:cubicBezTo>
                    <a:pt x="262" y="462"/>
                    <a:pt x="346" y="581"/>
                    <a:pt x="441" y="676"/>
                  </a:cubicBezTo>
                  <a:cubicBezTo>
                    <a:pt x="524" y="783"/>
                    <a:pt x="631" y="902"/>
                    <a:pt x="750" y="1009"/>
                  </a:cubicBezTo>
                  <a:cubicBezTo>
                    <a:pt x="869" y="1117"/>
                    <a:pt x="988" y="1200"/>
                    <a:pt x="1108" y="1295"/>
                  </a:cubicBezTo>
                  <a:cubicBezTo>
                    <a:pt x="1167" y="1319"/>
                    <a:pt x="1227" y="1367"/>
                    <a:pt x="1286" y="1390"/>
                  </a:cubicBezTo>
                  <a:cubicBezTo>
                    <a:pt x="1346" y="1426"/>
                    <a:pt x="1393" y="1450"/>
                    <a:pt x="1453" y="1486"/>
                  </a:cubicBezTo>
                  <a:cubicBezTo>
                    <a:pt x="1512" y="1509"/>
                    <a:pt x="1548" y="1533"/>
                    <a:pt x="1596" y="1545"/>
                  </a:cubicBezTo>
                  <a:cubicBezTo>
                    <a:pt x="1643" y="1557"/>
                    <a:pt x="1691" y="1557"/>
                    <a:pt x="1715" y="1569"/>
                  </a:cubicBezTo>
                  <a:cubicBezTo>
                    <a:pt x="1774" y="1593"/>
                    <a:pt x="1822" y="1593"/>
                    <a:pt x="1822" y="1593"/>
                  </a:cubicBezTo>
                  <a:cubicBezTo>
                    <a:pt x="1822" y="1593"/>
                    <a:pt x="1834" y="1593"/>
                    <a:pt x="1834" y="1569"/>
                  </a:cubicBezTo>
                  <a:cubicBezTo>
                    <a:pt x="1834" y="1557"/>
                    <a:pt x="1834" y="1545"/>
                    <a:pt x="1822" y="1545"/>
                  </a:cubicBezTo>
                  <a:lnTo>
                    <a:pt x="1727" y="1498"/>
                  </a:lnTo>
                  <a:cubicBezTo>
                    <a:pt x="1703" y="1486"/>
                    <a:pt x="1667" y="1486"/>
                    <a:pt x="1631" y="1450"/>
                  </a:cubicBezTo>
                  <a:cubicBezTo>
                    <a:pt x="1584" y="1426"/>
                    <a:pt x="1536" y="1414"/>
                    <a:pt x="1489" y="1379"/>
                  </a:cubicBezTo>
                  <a:cubicBezTo>
                    <a:pt x="1453" y="1355"/>
                    <a:pt x="1405" y="1319"/>
                    <a:pt x="1346" y="1295"/>
                  </a:cubicBezTo>
                  <a:cubicBezTo>
                    <a:pt x="1286" y="1248"/>
                    <a:pt x="1238" y="1212"/>
                    <a:pt x="1179" y="1176"/>
                  </a:cubicBezTo>
                  <a:cubicBezTo>
                    <a:pt x="1072" y="1081"/>
                    <a:pt x="953" y="998"/>
                    <a:pt x="857" y="890"/>
                  </a:cubicBezTo>
                  <a:cubicBezTo>
                    <a:pt x="738" y="783"/>
                    <a:pt x="631" y="676"/>
                    <a:pt x="536" y="581"/>
                  </a:cubicBezTo>
                  <a:cubicBezTo>
                    <a:pt x="453" y="474"/>
                    <a:pt x="357" y="378"/>
                    <a:pt x="286" y="295"/>
                  </a:cubicBezTo>
                  <a:cubicBezTo>
                    <a:pt x="143" y="128"/>
                    <a:pt x="48" y="9"/>
                    <a:pt x="48" y="9"/>
                  </a:cubicBezTo>
                  <a:cubicBezTo>
                    <a:pt x="42" y="3"/>
                    <a:pt x="36" y="0"/>
                    <a:pt x="31" y="0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60;p30">
              <a:extLst>
                <a:ext uri="{FF2B5EF4-FFF2-40B4-BE49-F238E27FC236}">
                  <a16:creationId xmlns:a16="http://schemas.microsoft.com/office/drawing/2014/main" id="{6BB1A7F3-17B4-C219-5FB9-DE3D88147B1F}"/>
                </a:ext>
              </a:extLst>
            </p:cNvPr>
            <p:cNvSpPr/>
            <p:nvPr/>
          </p:nvSpPr>
          <p:spPr>
            <a:xfrm>
              <a:off x="1752600" y="2473375"/>
              <a:ext cx="39825" cy="18425"/>
            </a:xfrm>
            <a:custGeom>
              <a:avLst/>
              <a:gdLst/>
              <a:ahLst/>
              <a:cxnLst/>
              <a:rect l="l" t="t" r="r" b="b"/>
              <a:pathLst>
                <a:path w="1593" h="737" extrusionOk="0">
                  <a:moveTo>
                    <a:pt x="1321" y="0"/>
                  </a:moveTo>
                  <a:cubicBezTo>
                    <a:pt x="1302" y="0"/>
                    <a:pt x="1282" y="4"/>
                    <a:pt x="1262" y="11"/>
                  </a:cubicBezTo>
                  <a:cubicBezTo>
                    <a:pt x="1072" y="95"/>
                    <a:pt x="869" y="190"/>
                    <a:pt x="679" y="250"/>
                  </a:cubicBezTo>
                  <a:cubicBezTo>
                    <a:pt x="488" y="333"/>
                    <a:pt x="238" y="392"/>
                    <a:pt x="71" y="511"/>
                  </a:cubicBezTo>
                  <a:cubicBezTo>
                    <a:pt x="0" y="571"/>
                    <a:pt x="0" y="690"/>
                    <a:pt x="95" y="714"/>
                  </a:cubicBezTo>
                  <a:cubicBezTo>
                    <a:pt x="152" y="730"/>
                    <a:pt x="214" y="736"/>
                    <a:pt x="278" y="736"/>
                  </a:cubicBezTo>
                  <a:cubicBezTo>
                    <a:pt x="456" y="736"/>
                    <a:pt x="649" y="686"/>
                    <a:pt x="798" y="642"/>
                  </a:cubicBezTo>
                  <a:cubicBezTo>
                    <a:pt x="1024" y="583"/>
                    <a:pt x="1298" y="511"/>
                    <a:pt x="1464" y="357"/>
                  </a:cubicBezTo>
                  <a:cubicBezTo>
                    <a:pt x="1592" y="250"/>
                    <a:pt x="1482" y="0"/>
                    <a:pt x="13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61;p30">
              <a:extLst>
                <a:ext uri="{FF2B5EF4-FFF2-40B4-BE49-F238E27FC236}">
                  <a16:creationId xmlns:a16="http://schemas.microsoft.com/office/drawing/2014/main" id="{D10D1A71-02F7-9214-2191-E1A1BF115E81}"/>
                </a:ext>
              </a:extLst>
            </p:cNvPr>
            <p:cNvSpPr/>
            <p:nvPr/>
          </p:nvSpPr>
          <p:spPr>
            <a:xfrm>
              <a:off x="1756150" y="2494800"/>
              <a:ext cx="24725" cy="13350"/>
            </a:xfrm>
            <a:custGeom>
              <a:avLst/>
              <a:gdLst/>
              <a:ahLst/>
              <a:cxnLst/>
              <a:rect l="l" t="t" r="r" b="b"/>
              <a:pathLst>
                <a:path w="989" h="534" extrusionOk="0">
                  <a:moveTo>
                    <a:pt x="732" y="1"/>
                  </a:moveTo>
                  <a:cubicBezTo>
                    <a:pt x="700" y="1"/>
                    <a:pt x="666" y="11"/>
                    <a:pt x="632" y="35"/>
                  </a:cubicBezTo>
                  <a:cubicBezTo>
                    <a:pt x="537" y="95"/>
                    <a:pt x="453" y="155"/>
                    <a:pt x="334" y="202"/>
                  </a:cubicBezTo>
                  <a:cubicBezTo>
                    <a:pt x="287" y="214"/>
                    <a:pt x="227" y="250"/>
                    <a:pt x="179" y="274"/>
                  </a:cubicBezTo>
                  <a:cubicBezTo>
                    <a:pt x="132" y="309"/>
                    <a:pt x="60" y="393"/>
                    <a:pt x="13" y="393"/>
                  </a:cubicBezTo>
                  <a:cubicBezTo>
                    <a:pt x="1" y="393"/>
                    <a:pt x="1" y="428"/>
                    <a:pt x="13" y="428"/>
                  </a:cubicBezTo>
                  <a:cubicBezTo>
                    <a:pt x="72" y="428"/>
                    <a:pt x="120" y="500"/>
                    <a:pt x="168" y="512"/>
                  </a:cubicBezTo>
                  <a:cubicBezTo>
                    <a:pt x="209" y="520"/>
                    <a:pt x="250" y="534"/>
                    <a:pt x="295" y="534"/>
                  </a:cubicBezTo>
                  <a:cubicBezTo>
                    <a:pt x="315" y="534"/>
                    <a:pt x="336" y="531"/>
                    <a:pt x="358" y="524"/>
                  </a:cubicBezTo>
                  <a:cubicBezTo>
                    <a:pt x="513" y="512"/>
                    <a:pt x="691" y="464"/>
                    <a:pt x="811" y="381"/>
                  </a:cubicBezTo>
                  <a:cubicBezTo>
                    <a:pt x="988" y="252"/>
                    <a:pt x="887" y="1"/>
                    <a:pt x="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62;p30">
              <a:extLst>
                <a:ext uri="{FF2B5EF4-FFF2-40B4-BE49-F238E27FC236}">
                  <a16:creationId xmlns:a16="http://schemas.microsoft.com/office/drawing/2014/main" id="{8597ADF7-424C-4263-3248-7861A3EC1187}"/>
                </a:ext>
              </a:extLst>
            </p:cNvPr>
            <p:cNvSpPr/>
            <p:nvPr/>
          </p:nvSpPr>
          <p:spPr>
            <a:xfrm>
              <a:off x="1303425" y="2905950"/>
              <a:ext cx="14675" cy="24675"/>
            </a:xfrm>
            <a:custGeom>
              <a:avLst/>
              <a:gdLst/>
              <a:ahLst/>
              <a:cxnLst/>
              <a:rect l="l" t="t" r="r" b="b"/>
              <a:pathLst>
                <a:path w="587" h="987" extrusionOk="0">
                  <a:moveTo>
                    <a:pt x="79" y="0"/>
                  </a:moveTo>
                  <a:cubicBezTo>
                    <a:pt x="66" y="0"/>
                    <a:pt x="55" y="6"/>
                    <a:pt x="48" y="20"/>
                  </a:cubicBezTo>
                  <a:cubicBezTo>
                    <a:pt x="0" y="306"/>
                    <a:pt x="108" y="615"/>
                    <a:pt x="203" y="865"/>
                  </a:cubicBezTo>
                  <a:cubicBezTo>
                    <a:pt x="241" y="951"/>
                    <a:pt x="314" y="987"/>
                    <a:pt x="384" y="987"/>
                  </a:cubicBezTo>
                  <a:cubicBezTo>
                    <a:pt x="490" y="987"/>
                    <a:pt x="586" y="904"/>
                    <a:pt x="536" y="782"/>
                  </a:cubicBezTo>
                  <a:cubicBezTo>
                    <a:pt x="429" y="508"/>
                    <a:pt x="322" y="187"/>
                    <a:pt x="108" y="8"/>
                  </a:cubicBezTo>
                  <a:cubicBezTo>
                    <a:pt x="98" y="3"/>
                    <a:pt x="88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63;p30">
              <a:extLst>
                <a:ext uri="{FF2B5EF4-FFF2-40B4-BE49-F238E27FC236}">
                  <a16:creationId xmlns:a16="http://schemas.microsoft.com/office/drawing/2014/main" id="{8797C8C3-FB85-EE50-BA4E-1FEBA531BCB4}"/>
                </a:ext>
              </a:extLst>
            </p:cNvPr>
            <p:cNvSpPr/>
            <p:nvPr/>
          </p:nvSpPr>
          <p:spPr>
            <a:xfrm>
              <a:off x="1316825" y="2937700"/>
              <a:ext cx="7150" cy="5675"/>
            </a:xfrm>
            <a:custGeom>
              <a:avLst/>
              <a:gdLst/>
              <a:ahLst/>
              <a:cxnLst/>
              <a:rect l="l" t="t" r="r" b="b"/>
              <a:pathLst>
                <a:path w="286" h="227" extrusionOk="0">
                  <a:moveTo>
                    <a:pt x="131" y="0"/>
                  </a:moveTo>
                  <a:cubicBezTo>
                    <a:pt x="0" y="0"/>
                    <a:pt x="0" y="226"/>
                    <a:pt x="131" y="226"/>
                  </a:cubicBezTo>
                  <a:cubicBezTo>
                    <a:pt x="262" y="226"/>
                    <a:pt x="286" y="0"/>
                    <a:pt x="1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6" name="Graphic 65" descr="Globe">
            <a:extLst>
              <a:ext uri="{FF2B5EF4-FFF2-40B4-BE49-F238E27FC236}">
                <a16:creationId xmlns:a16="http://schemas.microsoft.com/office/drawing/2014/main" id="{B64A289D-53BF-75D4-AE53-D59D180250F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249666" y="1816806"/>
            <a:ext cx="529692" cy="529692"/>
          </a:xfrm>
          <a:prstGeom prst="rect">
            <a:avLst/>
          </a:prstGeom>
        </p:spPr>
      </p:pic>
      <p:pic>
        <p:nvPicPr>
          <p:cNvPr id="68" name="Graphic 67" descr="Lightbulb and gear">
            <a:extLst>
              <a:ext uri="{FF2B5EF4-FFF2-40B4-BE49-F238E27FC236}">
                <a16:creationId xmlns:a16="http://schemas.microsoft.com/office/drawing/2014/main" id="{A5D3A808-4DCF-EC07-9A63-2B9A7168CE0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42080" y="2739656"/>
            <a:ext cx="662730" cy="662730"/>
          </a:xfrm>
          <a:prstGeom prst="rect">
            <a:avLst/>
          </a:prstGeom>
        </p:spPr>
      </p:pic>
      <p:grpSp>
        <p:nvGrpSpPr>
          <p:cNvPr id="86" name="Google Shape;346;p30">
            <a:extLst>
              <a:ext uri="{FF2B5EF4-FFF2-40B4-BE49-F238E27FC236}">
                <a16:creationId xmlns:a16="http://schemas.microsoft.com/office/drawing/2014/main" id="{D277140C-C4FF-13F8-C76F-7177BC889F22}"/>
              </a:ext>
            </a:extLst>
          </p:cNvPr>
          <p:cNvGrpSpPr/>
          <p:nvPr/>
        </p:nvGrpSpPr>
        <p:grpSpPr>
          <a:xfrm rot="2416211" flipH="1">
            <a:off x="-118008" y="2640690"/>
            <a:ext cx="1680556" cy="1942272"/>
            <a:chOff x="1224250" y="2447575"/>
            <a:chExt cx="596825" cy="701025"/>
          </a:xfrm>
        </p:grpSpPr>
        <p:sp>
          <p:nvSpPr>
            <p:cNvPr id="87" name="Google Shape;347;p30">
              <a:extLst>
                <a:ext uri="{FF2B5EF4-FFF2-40B4-BE49-F238E27FC236}">
                  <a16:creationId xmlns:a16="http://schemas.microsoft.com/office/drawing/2014/main" id="{7CAC0B7D-2581-FC6B-EF86-DEFCE173E0F7}"/>
                </a:ext>
              </a:extLst>
            </p:cNvPr>
            <p:cNvSpPr/>
            <p:nvPr/>
          </p:nvSpPr>
          <p:spPr>
            <a:xfrm>
              <a:off x="1676100" y="2447750"/>
              <a:ext cx="144975" cy="169700"/>
            </a:xfrm>
            <a:custGeom>
              <a:avLst/>
              <a:gdLst/>
              <a:ahLst/>
              <a:cxnLst/>
              <a:rect l="l" t="t" r="r" b="b"/>
              <a:pathLst>
                <a:path w="5799" h="6788" extrusionOk="0">
                  <a:moveTo>
                    <a:pt x="5525" y="1"/>
                  </a:moveTo>
                  <a:lnTo>
                    <a:pt x="0" y="6668"/>
                  </a:lnTo>
                  <a:lnTo>
                    <a:pt x="155" y="6787"/>
                  </a:lnTo>
                  <a:cubicBezTo>
                    <a:pt x="155" y="6787"/>
                    <a:pt x="1750" y="6620"/>
                    <a:pt x="1965" y="6359"/>
                  </a:cubicBezTo>
                  <a:cubicBezTo>
                    <a:pt x="3334" y="4715"/>
                    <a:pt x="4274" y="3572"/>
                    <a:pt x="4405" y="3418"/>
                  </a:cubicBezTo>
                  <a:cubicBezTo>
                    <a:pt x="4751" y="3001"/>
                    <a:pt x="5798" y="203"/>
                    <a:pt x="5525" y="1"/>
                  </a:cubicBezTo>
                  <a:close/>
                </a:path>
              </a:pathLst>
            </a:custGeom>
            <a:solidFill>
              <a:srgbClr val="B4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48;p30">
              <a:extLst>
                <a:ext uri="{FF2B5EF4-FFF2-40B4-BE49-F238E27FC236}">
                  <a16:creationId xmlns:a16="http://schemas.microsoft.com/office/drawing/2014/main" id="{12257E5B-2C0A-45BA-CD28-F8B22F9AB298}"/>
                </a:ext>
              </a:extLst>
            </p:cNvPr>
            <p:cNvSpPr/>
            <p:nvPr/>
          </p:nvSpPr>
          <p:spPr>
            <a:xfrm>
              <a:off x="1364750" y="2614150"/>
              <a:ext cx="336675" cy="392025"/>
            </a:xfrm>
            <a:custGeom>
              <a:avLst/>
              <a:gdLst/>
              <a:ahLst/>
              <a:cxnLst/>
              <a:rect l="l" t="t" r="r" b="b"/>
              <a:pathLst>
                <a:path w="13467" h="15681" extrusionOk="0">
                  <a:moveTo>
                    <a:pt x="12478" y="0"/>
                  </a:moveTo>
                  <a:lnTo>
                    <a:pt x="0" y="15026"/>
                  </a:lnTo>
                  <a:cubicBezTo>
                    <a:pt x="345" y="15347"/>
                    <a:pt x="774" y="15550"/>
                    <a:pt x="1203" y="15681"/>
                  </a:cubicBezTo>
                  <a:cubicBezTo>
                    <a:pt x="1715" y="15062"/>
                    <a:pt x="9061" y="6156"/>
                    <a:pt x="13466" y="846"/>
                  </a:cubicBezTo>
                  <a:lnTo>
                    <a:pt x="12609" y="131"/>
                  </a:lnTo>
                  <a:lnTo>
                    <a:pt x="12478" y="0"/>
                  </a:lnTo>
                  <a:close/>
                </a:path>
              </a:pathLst>
            </a:custGeom>
            <a:solidFill>
              <a:srgbClr val="B4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49;p30">
              <a:extLst>
                <a:ext uri="{FF2B5EF4-FFF2-40B4-BE49-F238E27FC236}">
                  <a16:creationId xmlns:a16="http://schemas.microsoft.com/office/drawing/2014/main" id="{65DE66F1-F2EB-687A-7C7D-A2CF6DB86BD0}"/>
                </a:ext>
              </a:extLst>
            </p:cNvPr>
            <p:cNvSpPr/>
            <p:nvPr/>
          </p:nvSpPr>
          <p:spPr>
            <a:xfrm>
              <a:off x="1337050" y="2447575"/>
              <a:ext cx="477175" cy="542525"/>
            </a:xfrm>
            <a:custGeom>
              <a:avLst/>
              <a:gdLst/>
              <a:ahLst/>
              <a:cxnLst/>
              <a:rect l="l" t="t" r="r" b="b"/>
              <a:pathLst>
                <a:path w="19087" h="21701" extrusionOk="0">
                  <a:moveTo>
                    <a:pt x="19058" y="1"/>
                  </a:moveTo>
                  <a:cubicBezTo>
                    <a:pt x="18732" y="1"/>
                    <a:pt x="16227" y="1333"/>
                    <a:pt x="15884" y="1710"/>
                  </a:cubicBezTo>
                  <a:cubicBezTo>
                    <a:pt x="15384" y="2329"/>
                    <a:pt x="6168" y="13140"/>
                    <a:pt x="2073" y="17938"/>
                  </a:cubicBezTo>
                  <a:lnTo>
                    <a:pt x="2942" y="18605"/>
                  </a:lnTo>
                  <a:lnTo>
                    <a:pt x="1358" y="18784"/>
                  </a:lnTo>
                  <a:cubicBezTo>
                    <a:pt x="596" y="19665"/>
                    <a:pt x="25" y="20332"/>
                    <a:pt x="25" y="20332"/>
                  </a:cubicBezTo>
                  <a:lnTo>
                    <a:pt x="1" y="20355"/>
                  </a:lnTo>
                  <a:cubicBezTo>
                    <a:pt x="275" y="20808"/>
                    <a:pt x="620" y="21272"/>
                    <a:pt x="1096" y="21701"/>
                  </a:cubicBezTo>
                  <a:lnTo>
                    <a:pt x="13562" y="6675"/>
                  </a:lnTo>
                  <a:lnTo>
                    <a:pt x="19087" y="8"/>
                  </a:lnTo>
                  <a:cubicBezTo>
                    <a:pt x="19081" y="3"/>
                    <a:pt x="19071" y="1"/>
                    <a:pt x="19058" y="1"/>
                  </a:cubicBezTo>
                  <a:close/>
                </a:path>
              </a:pathLst>
            </a:custGeom>
            <a:solidFill>
              <a:srgbClr val="CCCE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50;p30">
              <a:extLst>
                <a:ext uri="{FF2B5EF4-FFF2-40B4-BE49-F238E27FC236}">
                  <a16:creationId xmlns:a16="http://schemas.microsoft.com/office/drawing/2014/main" id="{E2346872-09B7-EDF7-D060-E720D859C6D6}"/>
                </a:ext>
              </a:extLst>
            </p:cNvPr>
            <p:cNvSpPr/>
            <p:nvPr/>
          </p:nvSpPr>
          <p:spPr>
            <a:xfrm>
              <a:off x="1293900" y="2899300"/>
              <a:ext cx="174050" cy="133025"/>
            </a:xfrm>
            <a:custGeom>
              <a:avLst/>
              <a:gdLst/>
              <a:ahLst/>
              <a:cxnLst/>
              <a:rect l="l" t="t" r="r" b="b"/>
              <a:pathLst>
                <a:path w="6962" h="5321" extrusionOk="0">
                  <a:moveTo>
                    <a:pt x="405" y="0"/>
                  </a:moveTo>
                  <a:cubicBezTo>
                    <a:pt x="0" y="0"/>
                    <a:pt x="227" y="1715"/>
                    <a:pt x="1179" y="3191"/>
                  </a:cubicBezTo>
                  <a:cubicBezTo>
                    <a:pt x="1465" y="3620"/>
                    <a:pt x="1810" y="4037"/>
                    <a:pt x="2227" y="4382"/>
                  </a:cubicBezTo>
                  <a:cubicBezTo>
                    <a:pt x="2584" y="4679"/>
                    <a:pt x="3001" y="4906"/>
                    <a:pt x="3429" y="5049"/>
                  </a:cubicBezTo>
                  <a:cubicBezTo>
                    <a:pt x="3991" y="5244"/>
                    <a:pt x="4573" y="5320"/>
                    <a:pt x="5098" y="5320"/>
                  </a:cubicBezTo>
                  <a:cubicBezTo>
                    <a:pt x="6144" y="5320"/>
                    <a:pt x="6962" y="5016"/>
                    <a:pt x="6930" y="4739"/>
                  </a:cubicBezTo>
                  <a:cubicBezTo>
                    <a:pt x="6894" y="4406"/>
                    <a:pt x="5394" y="4703"/>
                    <a:pt x="4037" y="4287"/>
                  </a:cubicBezTo>
                  <a:cubicBezTo>
                    <a:pt x="3608" y="4156"/>
                    <a:pt x="3179" y="3953"/>
                    <a:pt x="2834" y="3656"/>
                  </a:cubicBezTo>
                  <a:cubicBezTo>
                    <a:pt x="2358" y="3215"/>
                    <a:pt x="2013" y="2763"/>
                    <a:pt x="1751" y="2298"/>
                  </a:cubicBezTo>
                  <a:cubicBezTo>
                    <a:pt x="1048" y="1108"/>
                    <a:pt x="893" y="0"/>
                    <a:pt x="405" y="0"/>
                  </a:cubicBezTo>
                  <a:close/>
                </a:path>
              </a:pathLst>
            </a:custGeom>
            <a:solidFill>
              <a:srgbClr val="C7A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51;p30">
              <a:extLst>
                <a:ext uri="{FF2B5EF4-FFF2-40B4-BE49-F238E27FC236}">
                  <a16:creationId xmlns:a16="http://schemas.microsoft.com/office/drawing/2014/main" id="{AB00FC44-FAC9-C6E5-2EEC-652F4195E595}"/>
                </a:ext>
              </a:extLst>
            </p:cNvPr>
            <p:cNvSpPr/>
            <p:nvPr/>
          </p:nvSpPr>
          <p:spPr>
            <a:xfrm>
              <a:off x="1244775" y="2978175"/>
              <a:ext cx="134875" cy="149450"/>
            </a:xfrm>
            <a:custGeom>
              <a:avLst/>
              <a:gdLst/>
              <a:ahLst/>
              <a:cxnLst/>
              <a:rect l="l" t="t" r="r" b="b"/>
              <a:pathLst>
                <a:path w="5395" h="5978" extrusionOk="0">
                  <a:moveTo>
                    <a:pt x="3144" y="0"/>
                  </a:moveTo>
                  <a:lnTo>
                    <a:pt x="25" y="4930"/>
                  </a:lnTo>
                  <a:lnTo>
                    <a:pt x="1" y="4942"/>
                  </a:lnTo>
                  <a:cubicBezTo>
                    <a:pt x="156" y="5108"/>
                    <a:pt x="370" y="5299"/>
                    <a:pt x="620" y="5513"/>
                  </a:cubicBezTo>
                  <a:cubicBezTo>
                    <a:pt x="870" y="5715"/>
                    <a:pt x="1073" y="5870"/>
                    <a:pt x="1239" y="5977"/>
                  </a:cubicBezTo>
                  <a:lnTo>
                    <a:pt x="5394" y="1894"/>
                  </a:lnTo>
                  <a:cubicBezTo>
                    <a:pt x="4966" y="1751"/>
                    <a:pt x="4549" y="1524"/>
                    <a:pt x="4192" y="1191"/>
                  </a:cubicBezTo>
                  <a:cubicBezTo>
                    <a:pt x="3775" y="870"/>
                    <a:pt x="3430" y="429"/>
                    <a:pt x="3144" y="0"/>
                  </a:cubicBezTo>
                  <a:close/>
                </a:path>
              </a:pathLst>
            </a:custGeom>
            <a:solidFill>
              <a:srgbClr val="323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52;p30">
              <a:extLst>
                <a:ext uri="{FF2B5EF4-FFF2-40B4-BE49-F238E27FC236}">
                  <a16:creationId xmlns:a16="http://schemas.microsoft.com/office/drawing/2014/main" id="{7F5BF5C0-E701-6BC9-9CD2-E49D4C5C45BE}"/>
                </a:ext>
              </a:extLst>
            </p:cNvPr>
            <p:cNvSpPr/>
            <p:nvPr/>
          </p:nvSpPr>
          <p:spPr>
            <a:xfrm>
              <a:off x="1321875" y="2978775"/>
              <a:ext cx="57775" cy="57175"/>
            </a:xfrm>
            <a:custGeom>
              <a:avLst/>
              <a:gdLst/>
              <a:ahLst/>
              <a:cxnLst/>
              <a:rect l="l" t="t" r="r" b="b"/>
              <a:pathLst>
                <a:path w="2311" h="2287" extrusionOk="0">
                  <a:moveTo>
                    <a:pt x="60" y="0"/>
                  </a:moveTo>
                  <a:lnTo>
                    <a:pt x="1" y="96"/>
                  </a:lnTo>
                  <a:cubicBezTo>
                    <a:pt x="263" y="1036"/>
                    <a:pt x="953" y="1870"/>
                    <a:pt x="1882" y="2286"/>
                  </a:cubicBezTo>
                  <a:lnTo>
                    <a:pt x="2310" y="1858"/>
                  </a:lnTo>
                  <a:cubicBezTo>
                    <a:pt x="1882" y="1703"/>
                    <a:pt x="1465" y="1489"/>
                    <a:pt x="1108" y="1191"/>
                  </a:cubicBezTo>
                  <a:cubicBezTo>
                    <a:pt x="691" y="846"/>
                    <a:pt x="346" y="429"/>
                    <a:pt x="60" y="0"/>
                  </a:cubicBezTo>
                  <a:close/>
                </a:path>
              </a:pathLst>
            </a:custGeom>
            <a:solidFill>
              <a:srgbClr val="65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53;p30">
              <a:extLst>
                <a:ext uri="{FF2B5EF4-FFF2-40B4-BE49-F238E27FC236}">
                  <a16:creationId xmlns:a16="http://schemas.microsoft.com/office/drawing/2014/main" id="{141CF8E3-A84D-3240-496A-F5FFA5723543}"/>
                </a:ext>
              </a:extLst>
            </p:cNvPr>
            <p:cNvSpPr/>
            <p:nvPr/>
          </p:nvSpPr>
          <p:spPr>
            <a:xfrm>
              <a:off x="1244500" y="2981150"/>
              <a:ext cx="123850" cy="146775"/>
            </a:xfrm>
            <a:custGeom>
              <a:avLst/>
              <a:gdLst/>
              <a:ahLst/>
              <a:cxnLst/>
              <a:rect l="l" t="t" r="r" b="b"/>
              <a:pathLst>
                <a:path w="4954" h="5871" extrusionOk="0">
                  <a:moveTo>
                    <a:pt x="3084" y="1"/>
                  </a:moveTo>
                  <a:lnTo>
                    <a:pt x="12" y="4823"/>
                  </a:lnTo>
                  <a:lnTo>
                    <a:pt x="0" y="4846"/>
                  </a:lnTo>
                  <a:cubicBezTo>
                    <a:pt x="167" y="5001"/>
                    <a:pt x="357" y="5204"/>
                    <a:pt x="607" y="5406"/>
                  </a:cubicBezTo>
                  <a:cubicBezTo>
                    <a:pt x="869" y="5620"/>
                    <a:pt x="1072" y="5763"/>
                    <a:pt x="1238" y="5870"/>
                  </a:cubicBezTo>
                  <a:lnTo>
                    <a:pt x="4953" y="2203"/>
                  </a:lnTo>
                  <a:cubicBezTo>
                    <a:pt x="4048" y="1775"/>
                    <a:pt x="3358" y="941"/>
                    <a:pt x="3084" y="1"/>
                  </a:cubicBez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54;p30">
              <a:extLst>
                <a:ext uri="{FF2B5EF4-FFF2-40B4-BE49-F238E27FC236}">
                  <a16:creationId xmlns:a16="http://schemas.microsoft.com/office/drawing/2014/main" id="{21C03ACA-CAFB-6B54-8529-DA654F811104}"/>
                </a:ext>
              </a:extLst>
            </p:cNvPr>
            <p:cNvSpPr/>
            <p:nvPr/>
          </p:nvSpPr>
          <p:spPr>
            <a:xfrm>
              <a:off x="1224250" y="3090475"/>
              <a:ext cx="64900" cy="58125"/>
            </a:xfrm>
            <a:custGeom>
              <a:avLst/>
              <a:gdLst/>
              <a:ahLst/>
              <a:cxnLst/>
              <a:rect l="l" t="t" r="r" b="b"/>
              <a:pathLst>
                <a:path w="2596" h="2325" extrusionOk="0">
                  <a:moveTo>
                    <a:pt x="369" y="1"/>
                  </a:moveTo>
                  <a:cubicBezTo>
                    <a:pt x="356" y="1"/>
                    <a:pt x="345" y="4"/>
                    <a:pt x="334" y="9"/>
                  </a:cubicBezTo>
                  <a:cubicBezTo>
                    <a:pt x="203" y="80"/>
                    <a:pt x="0" y="1819"/>
                    <a:pt x="453" y="2188"/>
                  </a:cubicBezTo>
                  <a:cubicBezTo>
                    <a:pt x="566" y="2286"/>
                    <a:pt x="756" y="2325"/>
                    <a:pt x="977" y="2325"/>
                  </a:cubicBezTo>
                  <a:cubicBezTo>
                    <a:pt x="1640" y="2325"/>
                    <a:pt x="2587" y="1977"/>
                    <a:pt x="2596" y="1843"/>
                  </a:cubicBezTo>
                  <a:cubicBezTo>
                    <a:pt x="2596" y="1724"/>
                    <a:pt x="2441" y="1640"/>
                    <a:pt x="2096" y="1426"/>
                  </a:cubicBezTo>
                  <a:cubicBezTo>
                    <a:pt x="1929" y="1295"/>
                    <a:pt x="1727" y="1152"/>
                    <a:pt x="1465" y="962"/>
                  </a:cubicBezTo>
                  <a:cubicBezTo>
                    <a:pt x="1215" y="747"/>
                    <a:pt x="1024" y="557"/>
                    <a:pt x="858" y="390"/>
                  </a:cubicBezTo>
                  <a:cubicBezTo>
                    <a:pt x="605" y="158"/>
                    <a:pt x="464" y="1"/>
                    <a:pt x="369" y="1"/>
                  </a:cubicBezTo>
                  <a:close/>
                </a:path>
              </a:pathLst>
            </a:custGeom>
            <a:solidFill>
              <a:srgbClr val="E7C6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55;p30">
              <a:extLst>
                <a:ext uri="{FF2B5EF4-FFF2-40B4-BE49-F238E27FC236}">
                  <a16:creationId xmlns:a16="http://schemas.microsoft.com/office/drawing/2014/main" id="{88A25D8C-E223-C835-4523-9B187CAC3CF6}"/>
                </a:ext>
              </a:extLst>
            </p:cNvPr>
            <p:cNvSpPr/>
            <p:nvPr/>
          </p:nvSpPr>
          <p:spPr>
            <a:xfrm>
              <a:off x="1313550" y="2997225"/>
              <a:ext cx="49125" cy="43175"/>
            </a:xfrm>
            <a:custGeom>
              <a:avLst/>
              <a:gdLst/>
              <a:ahLst/>
              <a:cxnLst/>
              <a:rect l="l" t="t" r="r" b="b"/>
              <a:pathLst>
                <a:path w="1965" h="1727" extrusionOk="0">
                  <a:moveTo>
                    <a:pt x="12" y="0"/>
                  </a:moveTo>
                  <a:cubicBezTo>
                    <a:pt x="0" y="0"/>
                    <a:pt x="0" y="12"/>
                    <a:pt x="0" y="36"/>
                  </a:cubicBezTo>
                  <a:cubicBezTo>
                    <a:pt x="0" y="36"/>
                    <a:pt x="12" y="72"/>
                    <a:pt x="36" y="131"/>
                  </a:cubicBezTo>
                  <a:cubicBezTo>
                    <a:pt x="72" y="191"/>
                    <a:pt x="119" y="286"/>
                    <a:pt x="191" y="393"/>
                  </a:cubicBezTo>
                  <a:cubicBezTo>
                    <a:pt x="250" y="489"/>
                    <a:pt x="334" y="608"/>
                    <a:pt x="441" y="727"/>
                  </a:cubicBezTo>
                  <a:cubicBezTo>
                    <a:pt x="548" y="846"/>
                    <a:pt x="667" y="965"/>
                    <a:pt x="786" y="1072"/>
                  </a:cubicBezTo>
                  <a:cubicBezTo>
                    <a:pt x="905" y="1179"/>
                    <a:pt x="1036" y="1286"/>
                    <a:pt x="1167" y="1370"/>
                  </a:cubicBezTo>
                  <a:cubicBezTo>
                    <a:pt x="1227" y="1417"/>
                    <a:pt x="1310" y="1465"/>
                    <a:pt x="1370" y="1489"/>
                  </a:cubicBezTo>
                  <a:lnTo>
                    <a:pt x="1548" y="1584"/>
                  </a:lnTo>
                  <a:cubicBezTo>
                    <a:pt x="1667" y="1644"/>
                    <a:pt x="1751" y="1667"/>
                    <a:pt x="1822" y="1703"/>
                  </a:cubicBezTo>
                  <a:cubicBezTo>
                    <a:pt x="1881" y="1715"/>
                    <a:pt x="1929" y="1727"/>
                    <a:pt x="1929" y="1727"/>
                  </a:cubicBezTo>
                  <a:cubicBezTo>
                    <a:pt x="1929" y="1727"/>
                    <a:pt x="1941" y="1727"/>
                    <a:pt x="1941" y="1715"/>
                  </a:cubicBezTo>
                  <a:cubicBezTo>
                    <a:pt x="1965" y="1703"/>
                    <a:pt x="1965" y="1679"/>
                    <a:pt x="1941" y="1679"/>
                  </a:cubicBezTo>
                  <a:cubicBezTo>
                    <a:pt x="1941" y="1679"/>
                    <a:pt x="1905" y="1655"/>
                    <a:pt x="1846" y="1620"/>
                  </a:cubicBezTo>
                  <a:cubicBezTo>
                    <a:pt x="1798" y="1608"/>
                    <a:pt x="1762" y="1596"/>
                    <a:pt x="1727" y="1560"/>
                  </a:cubicBezTo>
                  <a:cubicBezTo>
                    <a:pt x="1691" y="1536"/>
                    <a:pt x="1631" y="1501"/>
                    <a:pt x="1584" y="1477"/>
                  </a:cubicBezTo>
                  <a:cubicBezTo>
                    <a:pt x="1489" y="1429"/>
                    <a:pt x="1370" y="1346"/>
                    <a:pt x="1250" y="1251"/>
                  </a:cubicBezTo>
                  <a:cubicBezTo>
                    <a:pt x="1108" y="1167"/>
                    <a:pt x="989" y="1060"/>
                    <a:pt x="869" y="953"/>
                  </a:cubicBezTo>
                  <a:cubicBezTo>
                    <a:pt x="750" y="846"/>
                    <a:pt x="631" y="727"/>
                    <a:pt x="536" y="632"/>
                  </a:cubicBezTo>
                  <a:cubicBezTo>
                    <a:pt x="441" y="512"/>
                    <a:pt x="334" y="405"/>
                    <a:pt x="262" y="310"/>
                  </a:cubicBezTo>
                  <a:cubicBezTo>
                    <a:pt x="96" y="13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56;p30">
              <a:extLst>
                <a:ext uri="{FF2B5EF4-FFF2-40B4-BE49-F238E27FC236}">
                  <a16:creationId xmlns:a16="http://schemas.microsoft.com/office/drawing/2014/main" id="{9A46B26D-233B-DB24-D426-AF78CA871D44}"/>
                </a:ext>
              </a:extLst>
            </p:cNvPr>
            <p:cNvSpPr/>
            <p:nvPr/>
          </p:nvSpPr>
          <p:spPr>
            <a:xfrm>
              <a:off x="1286150" y="3037700"/>
              <a:ext cx="42000" cy="36775"/>
            </a:xfrm>
            <a:custGeom>
              <a:avLst/>
              <a:gdLst/>
              <a:ahLst/>
              <a:cxnLst/>
              <a:rect l="l" t="t" r="r" b="b"/>
              <a:pathLst>
                <a:path w="1680" h="1471" extrusionOk="0">
                  <a:moveTo>
                    <a:pt x="13" y="1"/>
                  </a:moveTo>
                  <a:cubicBezTo>
                    <a:pt x="1" y="1"/>
                    <a:pt x="1" y="13"/>
                    <a:pt x="1" y="36"/>
                  </a:cubicBezTo>
                  <a:cubicBezTo>
                    <a:pt x="1" y="36"/>
                    <a:pt x="60" y="156"/>
                    <a:pt x="180" y="334"/>
                  </a:cubicBezTo>
                  <a:cubicBezTo>
                    <a:pt x="215" y="370"/>
                    <a:pt x="251" y="417"/>
                    <a:pt x="287" y="465"/>
                  </a:cubicBezTo>
                  <a:cubicBezTo>
                    <a:pt x="310" y="525"/>
                    <a:pt x="358" y="572"/>
                    <a:pt x="406" y="608"/>
                  </a:cubicBezTo>
                  <a:cubicBezTo>
                    <a:pt x="453" y="656"/>
                    <a:pt x="489" y="715"/>
                    <a:pt x="537" y="763"/>
                  </a:cubicBezTo>
                  <a:cubicBezTo>
                    <a:pt x="584" y="810"/>
                    <a:pt x="644" y="846"/>
                    <a:pt x="691" y="894"/>
                  </a:cubicBezTo>
                  <a:cubicBezTo>
                    <a:pt x="787" y="1001"/>
                    <a:pt x="906" y="1072"/>
                    <a:pt x="1013" y="1144"/>
                  </a:cubicBezTo>
                  <a:cubicBezTo>
                    <a:pt x="1132" y="1227"/>
                    <a:pt x="1239" y="1287"/>
                    <a:pt x="1323" y="1322"/>
                  </a:cubicBezTo>
                  <a:cubicBezTo>
                    <a:pt x="1525" y="1418"/>
                    <a:pt x="1656" y="1465"/>
                    <a:pt x="1656" y="1465"/>
                  </a:cubicBezTo>
                  <a:cubicBezTo>
                    <a:pt x="1656" y="1469"/>
                    <a:pt x="1657" y="1470"/>
                    <a:pt x="1659" y="1470"/>
                  </a:cubicBezTo>
                  <a:cubicBezTo>
                    <a:pt x="1662" y="1470"/>
                    <a:pt x="1668" y="1465"/>
                    <a:pt x="1668" y="1465"/>
                  </a:cubicBezTo>
                  <a:cubicBezTo>
                    <a:pt x="1680" y="1441"/>
                    <a:pt x="1680" y="1429"/>
                    <a:pt x="1668" y="1429"/>
                  </a:cubicBezTo>
                  <a:cubicBezTo>
                    <a:pt x="1668" y="1429"/>
                    <a:pt x="1561" y="1358"/>
                    <a:pt x="1382" y="1251"/>
                  </a:cubicBezTo>
                  <a:cubicBezTo>
                    <a:pt x="1299" y="1191"/>
                    <a:pt x="1203" y="1120"/>
                    <a:pt x="1108" y="1048"/>
                  </a:cubicBezTo>
                  <a:cubicBezTo>
                    <a:pt x="1061" y="1013"/>
                    <a:pt x="1001" y="965"/>
                    <a:pt x="953" y="929"/>
                  </a:cubicBezTo>
                  <a:cubicBezTo>
                    <a:pt x="906" y="882"/>
                    <a:pt x="846" y="834"/>
                    <a:pt x="811" y="787"/>
                  </a:cubicBezTo>
                  <a:cubicBezTo>
                    <a:pt x="763" y="751"/>
                    <a:pt x="703" y="703"/>
                    <a:pt x="656" y="656"/>
                  </a:cubicBezTo>
                  <a:lnTo>
                    <a:pt x="525" y="525"/>
                  </a:lnTo>
                  <a:cubicBezTo>
                    <a:pt x="465" y="477"/>
                    <a:pt x="441" y="429"/>
                    <a:pt x="394" y="394"/>
                  </a:cubicBezTo>
                  <a:cubicBezTo>
                    <a:pt x="346" y="346"/>
                    <a:pt x="299" y="322"/>
                    <a:pt x="275" y="275"/>
                  </a:cubicBezTo>
                  <a:cubicBezTo>
                    <a:pt x="215" y="203"/>
                    <a:pt x="156" y="132"/>
                    <a:pt x="108" y="96"/>
                  </a:cubicBezTo>
                  <a:cubicBezTo>
                    <a:pt x="84" y="48"/>
                    <a:pt x="49" y="25"/>
                    <a:pt x="49" y="25"/>
                  </a:cubicBezTo>
                  <a:cubicBezTo>
                    <a:pt x="37" y="25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57;p30">
              <a:extLst>
                <a:ext uri="{FF2B5EF4-FFF2-40B4-BE49-F238E27FC236}">
                  <a16:creationId xmlns:a16="http://schemas.microsoft.com/office/drawing/2014/main" id="{61EF0C70-369B-B5C5-53F6-D250B0701C9E}"/>
                </a:ext>
              </a:extLst>
            </p:cNvPr>
            <p:cNvSpPr/>
            <p:nvPr/>
          </p:nvSpPr>
          <p:spPr>
            <a:xfrm>
              <a:off x="1272475" y="3059500"/>
              <a:ext cx="39000" cy="33125"/>
            </a:xfrm>
            <a:custGeom>
              <a:avLst/>
              <a:gdLst/>
              <a:ahLst/>
              <a:cxnLst/>
              <a:rect l="l" t="t" r="r" b="b"/>
              <a:pathLst>
                <a:path w="1560" h="1325" extrusionOk="0">
                  <a:moveTo>
                    <a:pt x="40" y="1"/>
                  </a:moveTo>
                  <a:cubicBezTo>
                    <a:pt x="33" y="1"/>
                    <a:pt x="24" y="4"/>
                    <a:pt x="12" y="10"/>
                  </a:cubicBezTo>
                  <a:cubicBezTo>
                    <a:pt x="0" y="10"/>
                    <a:pt x="0" y="22"/>
                    <a:pt x="0" y="46"/>
                  </a:cubicBezTo>
                  <a:cubicBezTo>
                    <a:pt x="0" y="46"/>
                    <a:pt x="12" y="69"/>
                    <a:pt x="48" y="117"/>
                  </a:cubicBezTo>
                  <a:cubicBezTo>
                    <a:pt x="72" y="165"/>
                    <a:pt x="119" y="236"/>
                    <a:pt x="179" y="307"/>
                  </a:cubicBezTo>
                  <a:cubicBezTo>
                    <a:pt x="191" y="355"/>
                    <a:pt x="238" y="379"/>
                    <a:pt x="262" y="427"/>
                  </a:cubicBezTo>
                  <a:cubicBezTo>
                    <a:pt x="310" y="474"/>
                    <a:pt x="346" y="522"/>
                    <a:pt x="381" y="557"/>
                  </a:cubicBezTo>
                  <a:lnTo>
                    <a:pt x="524" y="700"/>
                  </a:lnTo>
                  <a:cubicBezTo>
                    <a:pt x="548" y="736"/>
                    <a:pt x="607" y="772"/>
                    <a:pt x="655" y="808"/>
                  </a:cubicBezTo>
                  <a:cubicBezTo>
                    <a:pt x="738" y="903"/>
                    <a:pt x="846" y="962"/>
                    <a:pt x="953" y="1034"/>
                  </a:cubicBezTo>
                  <a:cubicBezTo>
                    <a:pt x="1000" y="1069"/>
                    <a:pt x="1060" y="1093"/>
                    <a:pt x="1096" y="1129"/>
                  </a:cubicBezTo>
                  <a:cubicBezTo>
                    <a:pt x="1143" y="1153"/>
                    <a:pt x="1191" y="1165"/>
                    <a:pt x="1238" y="1200"/>
                  </a:cubicBezTo>
                  <a:cubicBezTo>
                    <a:pt x="1417" y="1272"/>
                    <a:pt x="1536" y="1319"/>
                    <a:pt x="1536" y="1319"/>
                  </a:cubicBezTo>
                  <a:cubicBezTo>
                    <a:pt x="1536" y="1323"/>
                    <a:pt x="1537" y="1325"/>
                    <a:pt x="1539" y="1325"/>
                  </a:cubicBezTo>
                  <a:cubicBezTo>
                    <a:pt x="1543" y="1325"/>
                    <a:pt x="1548" y="1319"/>
                    <a:pt x="1548" y="1319"/>
                  </a:cubicBezTo>
                  <a:cubicBezTo>
                    <a:pt x="1560" y="1308"/>
                    <a:pt x="1560" y="1284"/>
                    <a:pt x="1548" y="1284"/>
                  </a:cubicBezTo>
                  <a:cubicBezTo>
                    <a:pt x="1548" y="1284"/>
                    <a:pt x="1441" y="1212"/>
                    <a:pt x="1298" y="1105"/>
                  </a:cubicBezTo>
                  <a:cubicBezTo>
                    <a:pt x="1215" y="1046"/>
                    <a:pt x="1131" y="986"/>
                    <a:pt x="1036" y="915"/>
                  </a:cubicBezTo>
                  <a:cubicBezTo>
                    <a:pt x="953" y="843"/>
                    <a:pt x="846" y="784"/>
                    <a:pt x="762" y="688"/>
                  </a:cubicBezTo>
                  <a:cubicBezTo>
                    <a:pt x="715" y="653"/>
                    <a:pt x="667" y="617"/>
                    <a:pt x="619" y="569"/>
                  </a:cubicBezTo>
                  <a:cubicBezTo>
                    <a:pt x="584" y="534"/>
                    <a:pt x="536" y="498"/>
                    <a:pt x="488" y="450"/>
                  </a:cubicBezTo>
                  <a:cubicBezTo>
                    <a:pt x="441" y="415"/>
                    <a:pt x="417" y="367"/>
                    <a:pt x="369" y="343"/>
                  </a:cubicBezTo>
                  <a:cubicBezTo>
                    <a:pt x="322" y="307"/>
                    <a:pt x="298" y="260"/>
                    <a:pt x="262" y="236"/>
                  </a:cubicBezTo>
                  <a:cubicBezTo>
                    <a:pt x="203" y="153"/>
                    <a:pt x="143" y="117"/>
                    <a:pt x="119" y="69"/>
                  </a:cubicBezTo>
                  <a:cubicBezTo>
                    <a:pt x="72" y="46"/>
                    <a:pt x="60" y="10"/>
                    <a:pt x="60" y="10"/>
                  </a:cubicBezTo>
                  <a:cubicBezTo>
                    <a:pt x="54" y="4"/>
                    <a:pt x="48" y="1"/>
                    <a:pt x="40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58;p30">
              <a:extLst>
                <a:ext uri="{FF2B5EF4-FFF2-40B4-BE49-F238E27FC236}">
                  <a16:creationId xmlns:a16="http://schemas.microsoft.com/office/drawing/2014/main" id="{9D7A843D-FC1B-80E8-EA15-493E042AC2F2}"/>
                </a:ext>
              </a:extLst>
            </p:cNvPr>
            <p:cNvSpPr/>
            <p:nvPr/>
          </p:nvSpPr>
          <p:spPr>
            <a:xfrm>
              <a:off x="1256100" y="3085025"/>
              <a:ext cx="32775" cy="28450"/>
            </a:xfrm>
            <a:custGeom>
              <a:avLst/>
              <a:gdLst/>
              <a:ahLst/>
              <a:cxnLst/>
              <a:rect l="l" t="t" r="r" b="b"/>
              <a:pathLst>
                <a:path w="1311" h="1138" extrusionOk="0">
                  <a:moveTo>
                    <a:pt x="12" y="1"/>
                  </a:moveTo>
                  <a:cubicBezTo>
                    <a:pt x="0" y="1"/>
                    <a:pt x="0" y="13"/>
                    <a:pt x="0" y="37"/>
                  </a:cubicBezTo>
                  <a:lnTo>
                    <a:pt x="143" y="251"/>
                  </a:lnTo>
                  <a:cubicBezTo>
                    <a:pt x="191" y="310"/>
                    <a:pt x="250" y="394"/>
                    <a:pt x="322" y="465"/>
                  </a:cubicBezTo>
                  <a:cubicBezTo>
                    <a:pt x="381" y="537"/>
                    <a:pt x="465" y="632"/>
                    <a:pt x="548" y="691"/>
                  </a:cubicBezTo>
                  <a:cubicBezTo>
                    <a:pt x="643" y="763"/>
                    <a:pt x="727" y="822"/>
                    <a:pt x="798" y="882"/>
                  </a:cubicBezTo>
                  <a:cubicBezTo>
                    <a:pt x="834" y="906"/>
                    <a:pt x="881" y="929"/>
                    <a:pt x="917" y="953"/>
                  </a:cubicBezTo>
                  <a:cubicBezTo>
                    <a:pt x="965" y="965"/>
                    <a:pt x="1012" y="1001"/>
                    <a:pt x="1036" y="1013"/>
                  </a:cubicBezTo>
                  <a:cubicBezTo>
                    <a:pt x="1179" y="1084"/>
                    <a:pt x="1286" y="1132"/>
                    <a:pt x="1286" y="1132"/>
                  </a:cubicBezTo>
                  <a:cubicBezTo>
                    <a:pt x="1286" y="1136"/>
                    <a:pt x="1288" y="1137"/>
                    <a:pt x="1289" y="1137"/>
                  </a:cubicBezTo>
                  <a:cubicBezTo>
                    <a:pt x="1293" y="1137"/>
                    <a:pt x="1298" y="1132"/>
                    <a:pt x="1298" y="1132"/>
                  </a:cubicBezTo>
                  <a:cubicBezTo>
                    <a:pt x="1310" y="1120"/>
                    <a:pt x="1310" y="1108"/>
                    <a:pt x="1298" y="1108"/>
                  </a:cubicBezTo>
                  <a:cubicBezTo>
                    <a:pt x="1298" y="1108"/>
                    <a:pt x="1203" y="1025"/>
                    <a:pt x="1084" y="941"/>
                  </a:cubicBezTo>
                  <a:cubicBezTo>
                    <a:pt x="1060" y="906"/>
                    <a:pt x="1012" y="894"/>
                    <a:pt x="989" y="870"/>
                  </a:cubicBezTo>
                  <a:cubicBezTo>
                    <a:pt x="941" y="834"/>
                    <a:pt x="893" y="810"/>
                    <a:pt x="870" y="775"/>
                  </a:cubicBezTo>
                  <a:cubicBezTo>
                    <a:pt x="786" y="715"/>
                    <a:pt x="703" y="644"/>
                    <a:pt x="631" y="584"/>
                  </a:cubicBezTo>
                  <a:cubicBezTo>
                    <a:pt x="584" y="548"/>
                    <a:pt x="536" y="525"/>
                    <a:pt x="512" y="477"/>
                  </a:cubicBezTo>
                  <a:lnTo>
                    <a:pt x="405" y="370"/>
                  </a:lnTo>
                  <a:cubicBezTo>
                    <a:pt x="334" y="310"/>
                    <a:pt x="262" y="251"/>
                    <a:pt x="215" y="191"/>
                  </a:cubicBezTo>
                  <a:cubicBezTo>
                    <a:pt x="96" y="96"/>
                    <a:pt x="12" y="13"/>
                    <a:pt x="12" y="13"/>
                  </a:cubicBezTo>
                  <a:cubicBezTo>
                    <a:pt x="12" y="13"/>
                    <a:pt x="0" y="13"/>
                    <a:pt x="12" y="1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59;p30">
              <a:extLst>
                <a:ext uri="{FF2B5EF4-FFF2-40B4-BE49-F238E27FC236}">
                  <a16:creationId xmlns:a16="http://schemas.microsoft.com/office/drawing/2014/main" id="{F02E80C1-D5C9-9BA2-6F98-D834D2396AA2}"/>
                </a:ext>
              </a:extLst>
            </p:cNvPr>
            <p:cNvSpPr/>
            <p:nvPr/>
          </p:nvSpPr>
          <p:spPr>
            <a:xfrm>
              <a:off x="1301050" y="3016650"/>
              <a:ext cx="45850" cy="39825"/>
            </a:xfrm>
            <a:custGeom>
              <a:avLst/>
              <a:gdLst/>
              <a:ahLst/>
              <a:cxnLst/>
              <a:rect l="l" t="t" r="r" b="b"/>
              <a:pathLst>
                <a:path w="1834" h="1593" extrusionOk="0">
                  <a:moveTo>
                    <a:pt x="31" y="0"/>
                  </a:moveTo>
                  <a:cubicBezTo>
                    <a:pt x="27" y="0"/>
                    <a:pt x="24" y="3"/>
                    <a:pt x="24" y="9"/>
                  </a:cubicBezTo>
                  <a:cubicBezTo>
                    <a:pt x="0" y="9"/>
                    <a:pt x="0" y="21"/>
                    <a:pt x="0" y="45"/>
                  </a:cubicBezTo>
                  <a:cubicBezTo>
                    <a:pt x="0" y="45"/>
                    <a:pt x="60" y="176"/>
                    <a:pt x="203" y="366"/>
                  </a:cubicBezTo>
                  <a:cubicBezTo>
                    <a:pt x="262" y="462"/>
                    <a:pt x="346" y="581"/>
                    <a:pt x="441" y="676"/>
                  </a:cubicBezTo>
                  <a:cubicBezTo>
                    <a:pt x="524" y="783"/>
                    <a:pt x="631" y="902"/>
                    <a:pt x="750" y="1009"/>
                  </a:cubicBezTo>
                  <a:cubicBezTo>
                    <a:pt x="869" y="1117"/>
                    <a:pt x="988" y="1200"/>
                    <a:pt x="1108" y="1295"/>
                  </a:cubicBezTo>
                  <a:cubicBezTo>
                    <a:pt x="1167" y="1319"/>
                    <a:pt x="1227" y="1367"/>
                    <a:pt x="1286" y="1390"/>
                  </a:cubicBezTo>
                  <a:cubicBezTo>
                    <a:pt x="1346" y="1426"/>
                    <a:pt x="1393" y="1450"/>
                    <a:pt x="1453" y="1486"/>
                  </a:cubicBezTo>
                  <a:cubicBezTo>
                    <a:pt x="1512" y="1509"/>
                    <a:pt x="1548" y="1533"/>
                    <a:pt x="1596" y="1545"/>
                  </a:cubicBezTo>
                  <a:cubicBezTo>
                    <a:pt x="1643" y="1557"/>
                    <a:pt x="1691" y="1557"/>
                    <a:pt x="1715" y="1569"/>
                  </a:cubicBezTo>
                  <a:cubicBezTo>
                    <a:pt x="1774" y="1593"/>
                    <a:pt x="1822" y="1593"/>
                    <a:pt x="1822" y="1593"/>
                  </a:cubicBezTo>
                  <a:cubicBezTo>
                    <a:pt x="1822" y="1593"/>
                    <a:pt x="1834" y="1593"/>
                    <a:pt x="1834" y="1569"/>
                  </a:cubicBezTo>
                  <a:cubicBezTo>
                    <a:pt x="1834" y="1557"/>
                    <a:pt x="1834" y="1545"/>
                    <a:pt x="1822" y="1545"/>
                  </a:cubicBezTo>
                  <a:lnTo>
                    <a:pt x="1727" y="1498"/>
                  </a:lnTo>
                  <a:cubicBezTo>
                    <a:pt x="1703" y="1486"/>
                    <a:pt x="1667" y="1486"/>
                    <a:pt x="1631" y="1450"/>
                  </a:cubicBezTo>
                  <a:cubicBezTo>
                    <a:pt x="1584" y="1426"/>
                    <a:pt x="1536" y="1414"/>
                    <a:pt x="1489" y="1379"/>
                  </a:cubicBezTo>
                  <a:cubicBezTo>
                    <a:pt x="1453" y="1355"/>
                    <a:pt x="1405" y="1319"/>
                    <a:pt x="1346" y="1295"/>
                  </a:cubicBezTo>
                  <a:cubicBezTo>
                    <a:pt x="1286" y="1248"/>
                    <a:pt x="1238" y="1212"/>
                    <a:pt x="1179" y="1176"/>
                  </a:cubicBezTo>
                  <a:cubicBezTo>
                    <a:pt x="1072" y="1081"/>
                    <a:pt x="953" y="998"/>
                    <a:pt x="857" y="890"/>
                  </a:cubicBezTo>
                  <a:cubicBezTo>
                    <a:pt x="738" y="783"/>
                    <a:pt x="631" y="676"/>
                    <a:pt x="536" y="581"/>
                  </a:cubicBezTo>
                  <a:cubicBezTo>
                    <a:pt x="453" y="474"/>
                    <a:pt x="357" y="378"/>
                    <a:pt x="286" y="295"/>
                  </a:cubicBezTo>
                  <a:cubicBezTo>
                    <a:pt x="143" y="128"/>
                    <a:pt x="48" y="9"/>
                    <a:pt x="48" y="9"/>
                  </a:cubicBezTo>
                  <a:cubicBezTo>
                    <a:pt x="42" y="3"/>
                    <a:pt x="36" y="0"/>
                    <a:pt x="31" y="0"/>
                  </a:cubicBezTo>
                  <a:close/>
                </a:path>
              </a:pathLst>
            </a:custGeom>
            <a:solidFill>
              <a:srgbClr val="040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60;p30">
              <a:extLst>
                <a:ext uri="{FF2B5EF4-FFF2-40B4-BE49-F238E27FC236}">
                  <a16:creationId xmlns:a16="http://schemas.microsoft.com/office/drawing/2014/main" id="{1B3F23CB-B391-BDEB-4D76-C5A61EB3580B}"/>
                </a:ext>
              </a:extLst>
            </p:cNvPr>
            <p:cNvSpPr/>
            <p:nvPr/>
          </p:nvSpPr>
          <p:spPr>
            <a:xfrm>
              <a:off x="1752600" y="2473375"/>
              <a:ext cx="39825" cy="18425"/>
            </a:xfrm>
            <a:custGeom>
              <a:avLst/>
              <a:gdLst/>
              <a:ahLst/>
              <a:cxnLst/>
              <a:rect l="l" t="t" r="r" b="b"/>
              <a:pathLst>
                <a:path w="1593" h="737" extrusionOk="0">
                  <a:moveTo>
                    <a:pt x="1321" y="0"/>
                  </a:moveTo>
                  <a:cubicBezTo>
                    <a:pt x="1302" y="0"/>
                    <a:pt x="1282" y="4"/>
                    <a:pt x="1262" y="11"/>
                  </a:cubicBezTo>
                  <a:cubicBezTo>
                    <a:pt x="1072" y="95"/>
                    <a:pt x="869" y="190"/>
                    <a:pt x="679" y="250"/>
                  </a:cubicBezTo>
                  <a:cubicBezTo>
                    <a:pt x="488" y="333"/>
                    <a:pt x="238" y="392"/>
                    <a:pt x="71" y="511"/>
                  </a:cubicBezTo>
                  <a:cubicBezTo>
                    <a:pt x="0" y="571"/>
                    <a:pt x="0" y="690"/>
                    <a:pt x="95" y="714"/>
                  </a:cubicBezTo>
                  <a:cubicBezTo>
                    <a:pt x="152" y="730"/>
                    <a:pt x="214" y="736"/>
                    <a:pt x="278" y="736"/>
                  </a:cubicBezTo>
                  <a:cubicBezTo>
                    <a:pt x="456" y="736"/>
                    <a:pt x="649" y="686"/>
                    <a:pt x="798" y="642"/>
                  </a:cubicBezTo>
                  <a:cubicBezTo>
                    <a:pt x="1024" y="583"/>
                    <a:pt x="1298" y="511"/>
                    <a:pt x="1464" y="357"/>
                  </a:cubicBezTo>
                  <a:cubicBezTo>
                    <a:pt x="1592" y="250"/>
                    <a:pt x="1482" y="0"/>
                    <a:pt x="13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61;p30">
              <a:extLst>
                <a:ext uri="{FF2B5EF4-FFF2-40B4-BE49-F238E27FC236}">
                  <a16:creationId xmlns:a16="http://schemas.microsoft.com/office/drawing/2014/main" id="{8052C1FB-7185-64F2-4003-9C2A90F88BC6}"/>
                </a:ext>
              </a:extLst>
            </p:cNvPr>
            <p:cNvSpPr/>
            <p:nvPr/>
          </p:nvSpPr>
          <p:spPr>
            <a:xfrm>
              <a:off x="1756150" y="2494800"/>
              <a:ext cx="24725" cy="13350"/>
            </a:xfrm>
            <a:custGeom>
              <a:avLst/>
              <a:gdLst/>
              <a:ahLst/>
              <a:cxnLst/>
              <a:rect l="l" t="t" r="r" b="b"/>
              <a:pathLst>
                <a:path w="989" h="534" extrusionOk="0">
                  <a:moveTo>
                    <a:pt x="732" y="1"/>
                  </a:moveTo>
                  <a:cubicBezTo>
                    <a:pt x="700" y="1"/>
                    <a:pt x="666" y="11"/>
                    <a:pt x="632" y="35"/>
                  </a:cubicBezTo>
                  <a:cubicBezTo>
                    <a:pt x="537" y="95"/>
                    <a:pt x="453" y="155"/>
                    <a:pt x="334" y="202"/>
                  </a:cubicBezTo>
                  <a:cubicBezTo>
                    <a:pt x="287" y="214"/>
                    <a:pt x="227" y="250"/>
                    <a:pt x="179" y="274"/>
                  </a:cubicBezTo>
                  <a:cubicBezTo>
                    <a:pt x="132" y="309"/>
                    <a:pt x="60" y="393"/>
                    <a:pt x="13" y="393"/>
                  </a:cubicBezTo>
                  <a:cubicBezTo>
                    <a:pt x="1" y="393"/>
                    <a:pt x="1" y="428"/>
                    <a:pt x="13" y="428"/>
                  </a:cubicBezTo>
                  <a:cubicBezTo>
                    <a:pt x="72" y="428"/>
                    <a:pt x="120" y="500"/>
                    <a:pt x="168" y="512"/>
                  </a:cubicBezTo>
                  <a:cubicBezTo>
                    <a:pt x="209" y="520"/>
                    <a:pt x="250" y="534"/>
                    <a:pt x="295" y="534"/>
                  </a:cubicBezTo>
                  <a:cubicBezTo>
                    <a:pt x="315" y="534"/>
                    <a:pt x="336" y="531"/>
                    <a:pt x="358" y="524"/>
                  </a:cubicBezTo>
                  <a:cubicBezTo>
                    <a:pt x="513" y="512"/>
                    <a:pt x="691" y="464"/>
                    <a:pt x="811" y="381"/>
                  </a:cubicBezTo>
                  <a:cubicBezTo>
                    <a:pt x="988" y="252"/>
                    <a:pt x="887" y="1"/>
                    <a:pt x="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62;p30">
              <a:extLst>
                <a:ext uri="{FF2B5EF4-FFF2-40B4-BE49-F238E27FC236}">
                  <a16:creationId xmlns:a16="http://schemas.microsoft.com/office/drawing/2014/main" id="{8C031CE4-81D8-F463-08FA-C5CB3EB7A739}"/>
                </a:ext>
              </a:extLst>
            </p:cNvPr>
            <p:cNvSpPr/>
            <p:nvPr/>
          </p:nvSpPr>
          <p:spPr>
            <a:xfrm>
              <a:off x="1303425" y="2905950"/>
              <a:ext cx="14675" cy="24675"/>
            </a:xfrm>
            <a:custGeom>
              <a:avLst/>
              <a:gdLst/>
              <a:ahLst/>
              <a:cxnLst/>
              <a:rect l="l" t="t" r="r" b="b"/>
              <a:pathLst>
                <a:path w="587" h="987" extrusionOk="0">
                  <a:moveTo>
                    <a:pt x="79" y="0"/>
                  </a:moveTo>
                  <a:cubicBezTo>
                    <a:pt x="66" y="0"/>
                    <a:pt x="55" y="6"/>
                    <a:pt x="48" y="20"/>
                  </a:cubicBezTo>
                  <a:cubicBezTo>
                    <a:pt x="0" y="306"/>
                    <a:pt x="108" y="615"/>
                    <a:pt x="203" y="865"/>
                  </a:cubicBezTo>
                  <a:cubicBezTo>
                    <a:pt x="241" y="951"/>
                    <a:pt x="314" y="987"/>
                    <a:pt x="384" y="987"/>
                  </a:cubicBezTo>
                  <a:cubicBezTo>
                    <a:pt x="490" y="987"/>
                    <a:pt x="586" y="904"/>
                    <a:pt x="536" y="782"/>
                  </a:cubicBezTo>
                  <a:cubicBezTo>
                    <a:pt x="429" y="508"/>
                    <a:pt x="322" y="187"/>
                    <a:pt x="108" y="8"/>
                  </a:cubicBezTo>
                  <a:cubicBezTo>
                    <a:pt x="98" y="3"/>
                    <a:pt x="88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63;p30">
              <a:extLst>
                <a:ext uri="{FF2B5EF4-FFF2-40B4-BE49-F238E27FC236}">
                  <a16:creationId xmlns:a16="http://schemas.microsoft.com/office/drawing/2014/main" id="{B47A7C1F-2FBD-2B41-09AB-3F6F42B6563B}"/>
                </a:ext>
              </a:extLst>
            </p:cNvPr>
            <p:cNvSpPr/>
            <p:nvPr/>
          </p:nvSpPr>
          <p:spPr>
            <a:xfrm>
              <a:off x="1316825" y="2937700"/>
              <a:ext cx="7150" cy="5675"/>
            </a:xfrm>
            <a:custGeom>
              <a:avLst/>
              <a:gdLst/>
              <a:ahLst/>
              <a:cxnLst/>
              <a:rect l="l" t="t" r="r" b="b"/>
              <a:pathLst>
                <a:path w="286" h="227" extrusionOk="0">
                  <a:moveTo>
                    <a:pt x="131" y="0"/>
                  </a:moveTo>
                  <a:cubicBezTo>
                    <a:pt x="0" y="0"/>
                    <a:pt x="0" y="226"/>
                    <a:pt x="131" y="226"/>
                  </a:cubicBezTo>
                  <a:cubicBezTo>
                    <a:pt x="262" y="226"/>
                    <a:pt x="286" y="0"/>
                    <a:pt x="1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04" name="Google Shape;1503;p48">
            <a:extLst>
              <a:ext uri="{FF2B5EF4-FFF2-40B4-BE49-F238E27FC236}">
                <a16:creationId xmlns:a16="http://schemas.microsoft.com/office/drawing/2014/main" id="{478720E8-8A7F-9384-A7C2-CC399731933A}"/>
              </a:ext>
            </a:extLst>
          </p:cNvPr>
          <p:cNvCxnSpPr/>
          <p:nvPr/>
        </p:nvCxnSpPr>
        <p:spPr>
          <a:xfrm>
            <a:off x="1660085" y="1513975"/>
            <a:ext cx="2149200" cy="177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47" name="Rectangle 46">
            <a:extLst>
              <a:ext uri="{FF2B5EF4-FFF2-40B4-BE49-F238E27FC236}">
                <a16:creationId xmlns:a16="http://schemas.microsoft.com/office/drawing/2014/main" id="{D5F17A47-4B2A-CEB8-8A56-A263B3253067}"/>
              </a:ext>
            </a:extLst>
          </p:cNvPr>
          <p:cNvSpPr/>
          <p:nvPr/>
        </p:nvSpPr>
        <p:spPr>
          <a:xfrm>
            <a:off x="1730138" y="3801080"/>
            <a:ext cx="62707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III.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Những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thành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tựu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văn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hoá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tiêu</a:t>
            </a:r>
            <a:r>
              <a:rPr lang="en-US" altLang="vi-VN" sz="2800" b="1" kern="1200" dirty="0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lang="en-US" altLang="vi-VN" sz="2800" b="1" kern="1200" dirty="0" err="1">
                <a:solidFill>
                  <a:srgbClr val="0000FF"/>
                </a:solidFill>
                <a:latin typeface="Times New Roman" panose="02020603050405020304" pitchFamily="18" charset="0"/>
                <a:ea typeface="+mn-ea"/>
                <a:cs typeface="+mn-cs"/>
              </a:rPr>
              <a:t>biểu</a:t>
            </a:r>
            <a:endParaRPr lang="en-US" altLang="vi-VN" sz="2800" b="1" kern="1200" dirty="0">
              <a:solidFill>
                <a:srgbClr val="0000FF"/>
              </a:solidFill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660058A0-3E6B-8515-AC90-8F8DDFA06709}"/>
              </a:ext>
            </a:extLst>
          </p:cNvPr>
          <p:cNvSpPr/>
          <p:nvPr/>
        </p:nvSpPr>
        <p:spPr>
          <a:xfrm>
            <a:off x="1017778" y="3781880"/>
            <a:ext cx="812008" cy="648098"/>
          </a:xfrm>
          <a:prstGeom prst="ellipse">
            <a:avLst/>
          </a:prstGeom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/>
          </a:p>
        </p:txBody>
      </p:sp>
      <p:grpSp>
        <p:nvGrpSpPr>
          <p:cNvPr id="50" name="Google Shape;593;p39">
            <a:extLst>
              <a:ext uri="{FF2B5EF4-FFF2-40B4-BE49-F238E27FC236}">
                <a16:creationId xmlns:a16="http://schemas.microsoft.com/office/drawing/2014/main" id="{4DEC3A34-17DB-A7AE-AAD0-14335F8B5D99}"/>
              </a:ext>
            </a:extLst>
          </p:cNvPr>
          <p:cNvGrpSpPr/>
          <p:nvPr/>
        </p:nvGrpSpPr>
        <p:grpSpPr>
          <a:xfrm>
            <a:off x="1165630" y="3935836"/>
            <a:ext cx="451252" cy="432860"/>
            <a:chOff x="5241175" y="4959100"/>
            <a:chExt cx="539775" cy="517775"/>
          </a:xfrm>
          <a:solidFill>
            <a:srgbClr val="C00000"/>
          </a:solidFill>
        </p:grpSpPr>
        <p:sp>
          <p:nvSpPr>
            <p:cNvPr id="51" name="Google Shape;594;p39">
              <a:extLst>
                <a:ext uri="{FF2B5EF4-FFF2-40B4-BE49-F238E27FC236}">
                  <a16:creationId xmlns:a16="http://schemas.microsoft.com/office/drawing/2014/main" id="{5B1C2AAA-26C7-82C2-0546-4EB8B4945246}"/>
                </a:ext>
              </a:extLst>
            </p:cNvPr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95;p39">
              <a:extLst>
                <a:ext uri="{FF2B5EF4-FFF2-40B4-BE49-F238E27FC236}">
                  <a16:creationId xmlns:a16="http://schemas.microsoft.com/office/drawing/2014/main" id="{2728476F-364C-EBDE-CA13-0DBF3447ED95}"/>
                </a:ext>
              </a:extLst>
            </p:cNvPr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96;p39">
              <a:extLst>
                <a:ext uri="{FF2B5EF4-FFF2-40B4-BE49-F238E27FC236}">
                  <a16:creationId xmlns:a16="http://schemas.microsoft.com/office/drawing/2014/main" id="{98A2FAC6-5275-24DC-7740-42C6DECC693E}"/>
                </a:ext>
              </a:extLst>
            </p:cNvPr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7;p39">
              <a:extLst>
                <a:ext uri="{FF2B5EF4-FFF2-40B4-BE49-F238E27FC236}">
                  <a16:creationId xmlns:a16="http://schemas.microsoft.com/office/drawing/2014/main" id="{15D8E9CA-AC38-995E-02D7-CB35E4B28C59}"/>
                </a:ext>
              </a:extLst>
            </p:cNvPr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98;p39">
              <a:extLst>
                <a:ext uri="{FF2B5EF4-FFF2-40B4-BE49-F238E27FC236}">
                  <a16:creationId xmlns:a16="http://schemas.microsoft.com/office/drawing/2014/main" id="{304771D8-8DA4-1A36-E0BA-CA5014477074}"/>
                </a:ext>
              </a:extLst>
            </p:cNvPr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99;p39">
              <a:extLst>
                <a:ext uri="{FF2B5EF4-FFF2-40B4-BE49-F238E27FC236}">
                  <a16:creationId xmlns:a16="http://schemas.microsoft.com/office/drawing/2014/main" id="{690A5355-23AE-29CA-0001-822D24CC9B3C}"/>
                </a:ext>
              </a:extLst>
            </p:cNvPr>
            <p:cNvSpPr/>
            <p:nvPr/>
          </p:nvSpPr>
          <p:spPr>
            <a:xfrm>
              <a:off x="5420074" y="5115999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562898906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10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6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7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0" dur="3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1" dur="3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53" presetID="2" presetClass="entr" presetSubtype="4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3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3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58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0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1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3650"/>
                                </p:stCondLst>
                                <p:childTnLst>
                                  <p:par>
                                    <p:cTn id="63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7" fill="hold">
                                <p:stCondLst>
                                  <p:cond delay="4150"/>
                                </p:stCondLst>
                                <p:childTnLst>
                                  <p:par>
                                    <p:cTn id="68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10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3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3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5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3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3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58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3650"/>
                                </p:stCondLst>
                                <p:childTnLst>
                                  <p:par>
                                    <p:cTn id="63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7" fill="hold">
                                <p:stCondLst>
                                  <p:cond delay="4150"/>
                                </p:stCondLst>
                                <p:childTnLst>
                                  <p:par>
                                    <p:cTn id="68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1883A03C-1215-3146-9BF6-786DE45E36EA}"/>
              </a:ext>
            </a:extLst>
          </p:cNvPr>
          <p:cNvSpPr/>
          <p:nvPr/>
        </p:nvSpPr>
        <p:spPr>
          <a:xfrm>
            <a:off x="2563812" y="352683"/>
            <a:ext cx="1171788" cy="862622"/>
          </a:xfrm>
          <a:prstGeom prst="roundRect">
            <a:avLst>
              <a:gd name="adj" fmla="val 50000"/>
            </a:avLst>
          </a:prstGeom>
          <a:solidFill>
            <a:schemeClr val="accent5">
              <a:lumMod val="40000"/>
              <a:lumOff val="60000"/>
            </a:schemeClr>
          </a:solidFill>
          <a:effectLst>
            <a:glow rad="139700">
              <a:schemeClr val="accent4">
                <a:satMod val="175000"/>
                <a:alpha val="40000"/>
              </a:schemeClr>
            </a:glow>
            <a:reflection blurRad="6350" stA="50000" endA="300" endPos="0" dir="5400000" sy="-100000" algn="bl" rotWithShape="0"/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Nhó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vi-VN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en-VN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D480C45-3CA9-F542-A701-99FFF97017B4}"/>
              </a:ext>
            </a:extLst>
          </p:cNvPr>
          <p:cNvGrpSpPr/>
          <p:nvPr/>
        </p:nvGrpSpPr>
        <p:grpSpPr>
          <a:xfrm>
            <a:off x="3762589" y="111523"/>
            <a:ext cx="5027211" cy="1230932"/>
            <a:chOff x="3762589" y="111523"/>
            <a:chExt cx="5027211" cy="1031169"/>
          </a:xfrm>
        </p:grpSpPr>
        <p:sp>
          <p:nvSpPr>
            <p:cNvPr id="3" name="Rounded Rectangle 2">
              <a:extLst>
                <a:ext uri="{FF2B5EF4-FFF2-40B4-BE49-F238E27FC236}">
                  <a16:creationId xmlns:a16="http://schemas.microsoft.com/office/drawing/2014/main" id="{7BC016BD-6E27-6C4A-AEFB-69B366205AC5}"/>
                </a:ext>
              </a:extLst>
            </p:cNvPr>
            <p:cNvSpPr/>
            <p:nvPr/>
          </p:nvSpPr>
          <p:spPr>
            <a:xfrm>
              <a:off x="3762589" y="134767"/>
              <a:ext cx="5027211" cy="1007925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effectLst>
              <a:outerShdw blurRad="50800" dist="50800" dir="5400000" algn="ctr" rotWithShape="0">
                <a:srgbClr val="000000">
                  <a:alpha val="83573"/>
                </a:srgbClr>
              </a:outerShdw>
              <a:reflection stA="93000" endPos="21799" dist="508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 w="63500"/>
            </a:sp3d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VN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831B615-90ED-1147-AC73-CCB0C129DDA8}"/>
                </a:ext>
              </a:extLst>
            </p:cNvPr>
            <p:cNvSpPr/>
            <p:nvPr/>
          </p:nvSpPr>
          <p:spPr>
            <a:xfrm>
              <a:off x="3829120" y="111523"/>
              <a:ext cx="4894148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VN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Trình bày về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vị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trí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địa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lí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Ấn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Độ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cổ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đại</a:t>
              </a:r>
              <a:r>
                <a:rPr lang="en-VN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VN" sz="3000" dirty="0"/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F994360B-E827-C743-9A0B-BC503ED68423}"/>
              </a:ext>
            </a:extLst>
          </p:cNvPr>
          <p:cNvSpPr/>
          <p:nvPr/>
        </p:nvSpPr>
        <p:spPr>
          <a:xfrm>
            <a:off x="85512" y="461699"/>
            <a:ext cx="2209800" cy="193899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6000" b="1" cap="none" spc="0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</a:rPr>
              <a:t>Thảo</a:t>
            </a:r>
            <a:r>
              <a:rPr lang="en-US" sz="6000" b="1" cap="none" spc="0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</a:rPr>
              <a:t> </a:t>
            </a:r>
            <a:r>
              <a:rPr lang="en-US" sz="6000" b="1" cap="none" spc="0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</a:rPr>
              <a:t>luận</a:t>
            </a:r>
            <a:endParaRPr lang="en-US" sz="6000" b="1" cap="none" spc="0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Snell Roundhand Black" panose="02000603080000090004" pitchFamily="2" charset="77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C3C2034-B845-A444-9D36-3F71DC62CFA9}"/>
              </a:ext>
            </a:extLst>
          </p:cNvPr>
          <p:cNvGrpSpPr/>
          <p:nvPr/>
        </p:nvGrpSpPr>
        <p:grpSpPr>
          <a:xfrm>
            <a:off x="3696057" y="1622548"/>
            <a:ext cx="5048711" cy="1313499"/>
            <a:chOff x="3696057" y="1573043"/>
            <a:chExt cx="5048711" cy="1361266"/>
          </a:xfrm>
        </p:grpSpPr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06785EFD-8551-6346-A7B7-E00F685BD96D}"/>
                </a:ext>
              </a:extLst>
            </p:cNvPr>
            <p:cNvSpPr/>
            <p:nvPr/>
          </p:nvSpPr>
          <p:spPr>
            <a:xfrm>
              <a:off x="3696057" y="1573043"/>
              <a:ext cx="5027211" cy="1361266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effectLst>
              <a:outerShdw blurRad="50800" dist="50800" dir="5400000" algn="ctr" rotWithShape="0">
                <a:srgbClr val="000000">
                  <a:alpha val="83573"/>
                </a:srgbClr>
              </a:outerShdw>
              <a:reflection stA="93000" endPos="21799" dist="508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 w="63500"/>
            </a:sp3d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VN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521ED45-4B6C-654A-BB13-F0FE29680556}"/>
                </a:ext>
              </a:extLst>
            </p:cNvPr>
            <p:cNvSpPr/>
            <p:nvPr/>
          </p:nvSpPr>
          <p:spPr>
            <a:xfrm>
              <a:off x="3717557" y="1634147"/>
              <a:ext cx="5027211" cy="10525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VN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Trình bày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địa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hình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khí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hậu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Ấn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Độ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cổ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đại</a:t>
              </a:r>
              <a:r>
                <a:rPr lang="en-VN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 </a:t>
              </a:r>
              <a:endParaRPr lang="en-VN" sz="3000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CC4CA96-A0CF-2340-9D51-EB60E1F2D511}"/>
              </a:ext>
            </a:extLst>
          </p:cNvPr>
          <p:cNvGrpSpPr/>
          <p:nvPr/>
        </p:nvGrpSpPr>
        <p:grpSpPr>
          <a:xfrm>
            <a:off x="3749888" y="3333751"/>
            <a:ext cx="5027211" cy="1290778"/>
            <a:chOff x="3762589" y="2727623"/>
            <a:chExt cx="5027211" cy="1007925"/>
          </a:xfrm>
        </p:grpSpPr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59A2CFCB-E965-CA4E-AB7E-F9151C00BFCA}"/>
                </a:ext>
              </a:extLst>
            </p:cNvPr>
            <p:cNvSpPr/>
            <p:nvPr/>
          </p:nvSpPr>
          <p:spPr>
            <a:xfrm>
              <a:off x="3762589" y="2727623"/>
              <a:ext cx="5027211" cy="1007925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effectLst>
              <a:outerShdw blurRad="50800" dist="50800" dir="5400000" algn="ctr" rotWithShape="0">
                <a:srgbClr val="000000">
                  <a:alpha val="83573"/>
                </a:srgbClr>
              </a:outerShdw>
              <a:reflection stA="93000" endPos="21799" dist="508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 w="63500"/>
            </a:sp3d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VN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4260107-48ED-B84A-910D-93722510477D}"/>
                </a:ext>
              </a:extLst>
            </p:cNvPr>
            <p:cNvSpPr/>
            <p:nvPr/>
          </p:nvSpPr>
          <p:spPr>
            <a:xfrm>
              <a:off x="3841820" y="2727624"/>
              <a:ext cx="4861058" cy="7930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VN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Trình bày về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xã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hội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  <a:p>
              <a:pPr algn="ctr"/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Ấn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Độ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cổ</a:t>
              </a:r>
              <a:r>
                <a:rPr lang="en-US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đại</a:t>
              </a:r>
              <a:r>
                <a:rPr lang="en-VN" sz="3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VN" sz="3000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7EF2D165-E1F5-4544-A948-DFE1F1EC802E}"/>
              </a:ext>
            </a:extLst>
          </p:cNvPr>
          <p:cNvSpPr/>
          <p:nvPr/>
        </p:nvSpPr>
        <p:spPr>
          <a:xfrm>
            <a:off x="3771196" y="3878747"/>
            <a:ext cx="4917820" cy="5918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en-VN" sz="2800" dirty="0"/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31BC5855-53D8-3748-AD5C-92415E771F53}"/>
              </a:ext>
            </a:extLst>
          </p:cNvPr>
          <p:cNvSpPr/>
          <p:nvPr/>
        </p:nvSpPr>
        <p:spPr>
          <a:xfrm>
            <a:off x="2524269" y="1908394"/>
            <a:ext cx="1171788" cy="862622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effectLst>
            <a:glow rad="139700">
              <a:schemeClr val="accent4">
                <a:satMod val="175000"/>
                <a:alpha val="40000"/>
              </a:schemeClr>
            </a:glow>
            <a:reflection blurRad="6350" stA="50000" endA="300" endPos="0" dir="5400000" sy="-100000" algn="bl" rotWithShape="0"/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Nhóm 2</a:t>
            </a:r>
            <a:endParaRPr lang="en-VN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901359EF-D66C-BF40-B6CE-50274A043BC4}"/>
              </a:ext>
            </a:extLst>
          </p:cNvPr>
          <p:cNvSpPr/>
          <p:nvPr/>
        </p:nvSpPr>
        <p:spPr>
          <a:xfrm>
            <a:off x="2598247" y="3662819"/>
            <a:ext cx="1171788" cy="80775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effectLst>
            <a:glow rad="139700">
              <a:schemeClr val="accent4">
                <a:satMod val="175000"/>
                <a:alpha val="40000"/>
              </a:schemeClr>
            </a:glow>
            <a:reflection blurRad="6350" stA="50000" endA="300" endPos="0" dir="5400000" sy="-100000" algn="bl" rotWithShape="0"/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Nhóm 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VN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8" name="Picture 2" descr="GIFs For Powerpoint Presentation - 100 Pieces of GIF Animation">
            <a:extLst>
              <a:ext uri="{FF2B5EF4-FFF2-40B4-BE49-F238E27FC236}">
                <a16:creationId xmlns:a16="http://schemas.microsoft.com/office/drawing/2014/main" id="{565908A4-ED3D-5C4D-A314-6201BA1FB81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08" r="8858" b="9928"/>
          <a:stretch/>
        </p:blipFill>
        <p:spPr bwMode="auto">
          <a:xfrm>
            <a:off x="0" y="2138808"/>
            <a:ext cx="2666184" cy="2869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3323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2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8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3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7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6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2" grpId="0"/>
          <p:bldP spid="21" grpId="0" animBg="1"/>
          <p:bldP spid="2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2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8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3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7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6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41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2" grpId="0"/>
          <p:bldP spid="21" grpId="0" animBg="1"/>
          <p:bldP spid="22" grpId="0" animBg="1"/>
          <p:bldP spid="23" grpId="0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8">
            <a:extLst>
              <a:ext uri="{FF2B5EF4-FFF2-40B4-BE49-F238E27FC236}">
                <a16:creationId xmlns:a16="http://schemas.microsoft.com/office/drawing/2014/main" id="{5693CF57-9E3C-2E48-8597-071879A77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8339" y="110756"/>
            <a:ext cx="2539157" cy="4467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8">
            <a:extLst>
              <a:ext uri="{FF2B5EF4-FFF2-40B4-BE49-F238E27FC236}">
                <a16:creationId xmlns:a16="http://schemas.microsoft.com/office/drawing/2014/main" id="{09383365-2CB6-364F-A139-4724ECAA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28600" y="404458"/>
            <a:ext cx="2539157" cy="4467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0" name="Google Shape;960;p34"/>
          <p:cNvSpPr txBox="1">
            <a:spLocks noGrp="1"/>
          </p:cNvSpPr>
          <p:nvPr>
            <p:ph type="title"/>
          </p:nvPr>
        </p:nvSpPr>
        <p:spPr>
          <a:xfrm>
            <a:off x="373982" y="1730300"/>
            <a:ext cx="4883818" cy="14732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4400" dirty="0" err="1">
                <a:latin typeface="SVN-Blenda Script" panose="02000804000000020003" pitchFamily="2" charset="0"/>
              </a:rPr>
              <a:t>Điều</a:t>
            </a:r>
            <a:r>
              <a:rPr lang="en-US" sz="4400" dirty="0">
                <a:latin typeface="SVN-Blenda Script" panose="02000804000000020003" pitchFamily="2" charset="0"/>
              </a:rPr>
              <a:t> </a:t>
            </a:r>
            <a:r>
              <a:rPr lang="en-US" sz="4400" dirty="0" err="1">
                <a:latin typeface="SVN-Blenda Script" panose="02000804000000020003" pitchFamily="2" charset="0"/>
              </a:rPr>
              <a:t>kiện</a:t>
            </a:r>
            <a:r>
              <a:rPr lang="en-US" sz="4400" dirty="0">
                <a:latin typeface="SVN-Blenda Script" panose="02000804000000020003" pitchFamily="2" charset="0"/>
              </a:rPr>
              <a:t> </a:t>
            </a:r>
            <a:r>
              <a:rPr lang="en-US" sz="4400" dirty="0" err="1">
                <a:latin typeface="SVN-Blenda Script" panose="02000804000000020003" pitchFamily="2" charset="0"/>
              </a:rPr>
              <a:t>tự</a:t>
            </a:r>
            <a:r>
              <a:rPr lang="en-US" sz="4400" dirty="0">
                <a:latin typeface="SVN-Blenda Script" panose="02000804000000020003" pitchFamily="2" charset="0"/>
              </a:rPr>
              <a:t> </a:t>
            </a:r>
            <a:r>
              <a:rPr lang="en-US" sz="4400" dirty="0" err="1">
                <a:latin typeface="SVN-Blenda Script" panose="02000804000000020003" pitchFamily="2" charset="0"/>
              </a:rPr>
              <a:t>nhiên</a:t>
            </a:r>
            <a:endParaRPr lang="en-US" sz="4400" dirty="0">
              <a:latin typeface="SVN-Blenda Script" panose="02000804000000020003" pitchFamily="2" charset="0"/>
            </a:endParaRPr>
          </a:p>
        </p:txBody>
      </p:sp>
      <p:sp>
        <p:nvSpPr>
          <p:cNvPr id="961" name="Google Shape;961;p34"/>
          <p:cNvSpPr txBox="1">
            <a:spLocks noGrp="1"/>
          </p:cNvSpPr>
          <p:nvPr>
            <p:ph type="title" idx="2"/>
          </p:nvPr>
        </p:nvSpPr>
        <p:spPr>
          <a:xfrm>
            <a:off x="838200" y="674941"/>
            <a:ext cx="1168198" cy="105535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dirty="0"/>
              <a:t>I. </a:t>
            </a:r>
            <a:endParaRPr dirty="0"/>
          </a:p>
        </p:txBody>
      </p:sp>
      <p:cxnSp>
        <p:nvCxnSpPr>
          <p:cNvPr id="963" name="Google Shape;963;p34"/>
          <p:cNvCxnSpPr>
            <a:cxnSpLocks/>
          </p:cNvCxnSpPr>
          <p:nvPr/>
        </p:nvCxnSpPr>
        <p:spPr>
          <a:xfrm>
            <a:off x="1020259" y="1581150"/>
            <a:ext cx="2149200" cy="177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11" name="Picture 2">
            <a:extLst>
              <a:ext uri="{FF2B5EF4-FFF2-40B4-BE49-F238E27FC236}">
                <a16:creationId xmlns:a16="http://schemas.microsoft.com/office/drawing/2014/main" id="{0BB25BBD-6096-C445-8821-A917B481E9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3593" y="-22463"/>
            <a:ext cx="51435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>
            <a:extLst>
              <a:ext uri="{FF2B5EF4-FFF2-40B4-BE49-F238E27FC236}">
                <a16:creationId xmlns:a16="http://schemas.microsoft.com/office/drawing/2014/main" id="{F9D0B8B4-1FC5-C54E-B3F0-ED24A6876D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82" y="3562489"/>
            <a:ext cx="1632416" cy="14702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99D13205-B048-8E49-9924-2AF570173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1071" y="3586301"/>
            <a:ext cx="1632416" cy="14702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">
          <a:extLst>
            <a:ext uri="{FF2B5EF4-FFF2-40B4-BE49-F238E27FC236}">
              <a16:creationId xmlns:a16="http://schemas.microsoft.com/office/drawing/2014/main" id="{D19FB55F-39D0-4AFB-3C37-D5A27914DD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4454AD9-1BC5-0CF4-3299-83D2FE3A22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95703" y="0"/>
            <a:ext cx="4141153" cy="51435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3E81B35-9849-A522-1132-B5B815146B27}"/>
              </a:ext>
            </a:extLst>
          </p:cNvPr>
          <p:cNvSpPr txBox="1"/>
          <p:nvPr/>
        </p:nvSpPr>
        <p:spPr>
          <a:xfrm>
            <a:off x="-76200" y="14287"/>
            <a:ext cx="5105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rgbClr val="C00000"/>
                </a:solidFill>
              </a:rPr>
              <a:t>Điều</a:t>
            </a:r>
            <a:r>
              <a:rPr lang="en-US" sz="3200" b="1" dirty="0">
                <a:solidFill>
                  <a:srgbClr val="C00000"/>
                </a:solidFill>
              </a:rPr>
              <a:t> </a:t>
            </a:r>
            <a:r>
              <a:rPr lang="en-US" sz="3200" b="1" dirty="0" err="1">
                <a:solidFill>
                  <a:srgbClr val="C00000"/>
                </a:solidFill>
              </a:rPr>
              <a:t>kiện</a:t>
            </a:r>
            <a:r>
              <a:rPr lang="en-US" sz="3200" b="1" dirty="0">
                <a:solidFill>
                  <a:srgbClr val="C00000"/>
                </a:solidFill>
              </a:rPr>
              <a:t> </a:t>
            </a:r>
            <a:r>
              <a:rPr lang="en-US" sz="3200" b="1" dirty="0" err="1">
                <a:solidFill>
                  <a:srgbClr val="C00000"/>
                </a:solidFill>
              </a:rPr>
              <a:t>tự</a:t>
            </a:r>
            <a:r>
              <a:rPr lang="en-US" sz="3200" b="1" dirty="0">
                <a:solidFill>
                  <a:srgbClr val="C00000"/>
                </a:solidFill>
              </a:rPr>
              <a:t> </a:t>
            </a:r>
            <a:r>
              <a:rPr lang="en-US" sz="3200" b="1" dirty="0" err="1">
                <a:solidFill>
                  <a:srgbClr val="C00000"/>
                </a:solidFill>
              </a:rPr>
              <a:t>nhiên</a:t>
            </a:r>
            <a:r>
              <a:rPr lang="en-US" sz="3200" b="1" dirty="0">
                <a:solidFill>
                  <a:srgbClr val="C00000"/>
                </a:solidFill>
              </a:rPr>
              <a:t> </a:t>
            </a:r>
            <a:r>
              <a:rPr lang="en-US" sz="3200" b="1" dirty="0" err="1">
                <a:solidFill>
                  <a:srgbClr val="C00000"/>
                </a:solidFill>
              </a:rPr>
              <a:t>của</a:t>
            </a:r>
            <a:r>
              <a:rPr lang="en-US" sz="3200" b="1" dirty="0">
                <a:solidFill>
                  <a:srgbClr val="C00000"/>
                </a:solidFill>
              </a:rPr>
              <a:t> </a:t>
            </a:r>
            <a:r>
              <a:rPr lang="en-US" sz="3200" b="1" dirty="0" err="1">
                <a:solidFill>
                  <a:srgbClr val="C00000"/>
                </a:solidFill>
              </a:rPr>
              <a:t>Ấn</a:t>
            </a:r>
            <a:r>
              <a:rPr lang="en-US" sz="3200" b="1" dirty="0">
                <a:solidFill>
                  <a:srgbClr val="C00000"/>
                </a:solidFill>
              </a:rPr>
              <a:t> </a:t>
            </a:r>
            <a:r>
              <a:rPr lang="en-US" sz="3200" b="1" dirty="0" err="1">
                <a:solidFill>
                  <a:srgbClr val="C00000"/>
                </a:solidFill>
              </a:rPr>
              <a:t>Độ</a:t>
            </a:r>
            <a:r>
              <a:rPr lang="en-US" sz="3200" b="1" dirty="0">
                <a:solidFill>
                  <a:srgbClr val="C00000"/>
                </a:solidFill>
              </a:rPr>
              <a:t> </a:t>
            </a:r>
            <a:r>
              <a:rPr lang="en-US" sz="3200" b="1" dirty="0" err="1">
                <a:solidFill>
                  <a:srgbClr val="C00000"/>
                </a:solidFill>
              </a:rPr>
              <a:t>cổ</a:t>
            </a:r>
            <a:r>
              <a:rPr lang="en-US" sz="3200" b="1" dirty="0">
                <a:solidFill>
                  <a:srgbClr val="C00000"/>
                </a:solidFill>
              </a:rPr>
              <a:t> </a:t>
            </a:r>
            <a:r>
              <a:rPr lang="en-US" sz="3200" b="1" dirty="0" err="1">
                <a:solidFill>
                  <a:srgbClr val="C00000"/>
                </a:solidFill>
              </a:rPr>
              <a:t>đại</a:t>
            </a:r>
            <a:endParaRPr lang="en-US" sz="3200" b="1" dirty="0">
              <a:solidFill>
                <a:srgbClr val="C0000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C5EE053-744F-4EBD-751C-AFE5ABFA8239}"/>
              </a:ext>
            </a:extLst>
          </p:cNvPr>
          <p:cNvSpPr txBox="1"/>
          <p:nvPr/>
        </p:nvSpPr>
        <p:spPr>
          <a:xfrm>
            <a:off x="318927" y="1200150"/>
            <a:ext cx="464820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b="1" dirty="0"/>
              <a:t>- </a:t>
            </a:r>
            <a:r>
              <a:rPr lang="en-US" sz="2000" b="1" dirty="0" err="1"/>
              <a:t>Vị</a:t>
            </a:r>
            <a:r>
              <a:rPr lang="en-US" sz="2000" b="1" dirty="0"/>
              <a:t> </a:t>
            </a:r>
            <a:r>
              <a:rPr lang="en-US" sz="2000" b="1" dirty="0" err="1"/>
              <a:t>trí</a:t>
            </a:r>
            <a:r>
              <a:rPr lang="en-US" sz="2000" b="1" dirty="0"/>
              <a:t> </a:t>
            </a:r>
            <a:r>
              <a:rPr lang="en-US" sz="2000" b="1" dirty="0" err="1"/>
              <a:t>địa</a:t>
            </a:r>
            <a:r>
              <a:rPr lang="en-US" sz="2000" b="1" dirty="0"/>
              <a:t> </a:t>
            </a:r>
            <a:r>
              <a:rPr lang="en-US" sz="2000" b="1" dirty="0" err="1"/>
              <a:t>lí</a:t>
            </a:r>
            <a:r>
              <a:rPr lang="en-US" sz="2000" b="1" dirty="0"/>
              <a:t>: </a:t>
            </a:r>
            <a:r>
              <a:rPr lang="en-US" sz="2000" dirty="0" err="1"/>
              <a:t>nằm</a:t>
            </a:r>
            <a:r>
              <a:rPr lang="en-US" sz="2000" dirty="0"/>
              <a:t> ở </a:t>
            </a:r>
            <a:r>
              <a:rPr lang="en-US" sz="2000" dirty="0" err="1"/>
              <a:t>khu</a:t>
            </a:r>
            <a:r>
              <a:rPr lang="en-US" sz="2000" dirty="0"/>
              <a:t> </a:t>
            </a:r>
            <a:r>
              <a:rPr lang="en-US" sz="2000" dirty="0" err="1"/>
              <a:t>vực</a:t>
            </a:r>
            <a:r>
              <a:rPr lang="en-US" sz="2000" dirty="0"/>
              <a:t> Nam Á, </a:t>
            </a:r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ba</a:t>
            </a:r>
            <a:r>
              <a:rPr lang="en-US" sz="2000" dirty="0"/>
              <a:t> </a:t>
            </a:r>
            <a:r>
              <a:rPr lang="en-US" sz="2000" dirty="0" err="1"/>
              <a:t>mặt</a:t>
            </a:r>
            <a:r>
              <a:rPr lang="en-US" sz="2000" dirty="0"/>
              <a:t> </a:t>
            </a:r>
            <a:r>
              <a:rPr lang="en-US" sz="2000" dirty="0" err="1"/>
              <a:t>giáp</a:t>
            </a:r>
            <a:r>
              <a:rPr lang="en-US" sz="2000" dirty="0"/>
              <a:t> </a:t>
            </a:r>
            <a:r>
              <a:rPr lang="en-US" sz="2000" dirty="0" err="1"/>
              <a:t>biển</a:t>
            </a:r>
            <a:r>
              <a:rPr lang="en-US" sz="2000" dirty="0"/>
              <a:t>. </a:t>
            </a:r>
            <a:r>
              <a:rPr lang="en-US" sz="2000" dirty="0" err="1"/>
              <a:t>Phía</a:t>
            </a:r>
            <a:r>
              <a:rPr lang="en-US" sz="2000" dirty="0"/>
              <a:t> </a:t>
            </a:r>
            <a:r>
              <a:rPr lang="en-US" sz="2000" dirty="0" err="1"/>
              <a:t>bắc</a:t>
            </a:r>
            <a:r>
              <a:rPr lang="en-US" sz="2000" dirty="0"/>
              <a:t> </a:t>
            </a:r>
            <a:r>
              <a:rPr lang="en-US" sz="2000" dirty="0" err="1"/>
              <a:t>được</a:t>
            </a:r>
            <a:r>
              <a:rPr lang="en-US" sz="2000" dirty="0"/>
              <a:t> bao </a:t>
            </a:r>
            <a:r>
              <a:rPr lang="en-US" sz="2000" dirty="0" err="1"/>
              <a:t>bọc</a:t>
            </a:r>
            <a:r>
              <a:rPr lang="en-US" sz="2000" dirty="0"/>
              <a:t> </a:t>
            </a:r>
            <a:r>
              <a:rPr lang="en-US" sz="2000" dirty="0" err="1"/>
              <a:t>bởi</a:t>
            </a:r>
            <a:r>
              <a:rPr lang="en-US" sz="2000" dirty="0"/>
              <a:t> </a:t>
            </a:r>
            <a:r>
              <a:rPr lang="en-US" sz="2000" dirty="0" err="1"/>
              <a:t>dãy</a:t>
            </a:r>
            <a:r>
              <a:rPr lang="en-US" sz="2000" dirty="0"/>
              <a:t> </a:t>
            </a:r>
            <a:r>
              <a:rPr lang="en-US" sz="2000" dirty="0" err="1"/>
              <a:t>núi</a:t>
            </a:r>
            <a:r>
              <a:rPr lang="en-US" sz="2000" dirty="0"/>
              <a:t> Hi-ma-lay-a.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FE0702F-77B0-2AAB-DA25-B04E3A5DB0D1}"/>
              </a:ext>
            </a:extLst>
          </p:cNvPr>
          <p:cNvSpPr txBox="1"/>
          <p:nvPr/>
        </p:nvSpPr>
        <p:spPr>
          <a:xfrm>
            <a:off x="228600" y="2324458"/>
            <a:ext cx="46482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b="1" dirty="0"/>
              <a:t>- </a:t>
            </a:r>
            <a:r>
              <a:rPr lang="en-US" sz="2000" b="1" dirty="0" err="1"/>
              <a:t>Địa</a:t>
            </a:r>
            <a:r>
              <a:rPr lang="en-US" sz="2000" b="1" dirty="0"/>
              <a:t> </a:t>
            </a:r>
            <a:r>
              <a:rPr lang="en-US" sz="2000" b="1" dirty="0" err="1"/>
              <a:t>hình</a:t>
            </a:r>
            <a:r>
              <a:rPr lang="en-US" sz="2000" b="1" dirty="0"/>
              <a:t>: </a:t>
            </a:r>
            <a:r>
              <a:rPr lang="en-US" sz="2000" dirty="0"/>
              <a:t>chia </a:t>
            </a:r>
            <a:r>
              <a:rPr lang="en-US" sz="2000" dirty="0" err="1"/>
              <a:t>làm</a:t>
            </a:r>
            <a:r>
              <a:rPr lang="en-US" sz="2000" dirty="0"/>
              <a:t> </a:t>
            </a:r>
            <a:r>
              <a:rPr lang="en-US" sz="2000" dirty="0" err="1"/>
              <a:t>hai</a:t>
            </a:r>
            <a:r>
              <a:rPr lang="en-US" sz="2000" dirty="0"/>
              <a:t> </a:t>
            </a:r>
            <a:r>
              <a:rPr lang="en-US" sz="2000" dirty="0" err="1"/>
              <a:t>khu</a:t>
            </a:r>
            <a:r>
              <a:rPr lang="en-US" sz="2000" dirty="0"/>
              <a:t> </a:t>
            </a:r>
            <a:r>
              <a:rPr lang="en-US" sz="2000" dirty="0" err="1"/>
              <a:t>vực</a:t>
            </a:r>
            <a:r>
              <a:rPr lang="en-US" sz="2000" dirty="0"/>
              <a:t> </a:t>
            </a:r>
            <a:r>
              <a:rPr lang="en-US" sz="2000" dirty="0" err="1"/>
              <a:t>Bắc</a:t>
            </a:r>
            <a:r>
              <a:rPr lang="en-US" sz="2000" dirty="0"/>
              <a:t> </a:t>
            </a:r>
            <a:r>
              <a:rPr lang="en-US" sz="2000" dirty="0" err="1"/>
              <a:t>Ấn</a:t>
            </a:r>
            <a:r>
              <a:rPr lang="en-US" sz="2000" dirty="0"/>
              <a:t> </a:t>
            </a:r>
            <a:r>
              <a:rPr lang="en-US" sz="2000" dirty="0" err="1"/>
              <a:t>và</a:t>
            </a:r>
            <a:r>
              <a:rPr lang="en-US" sz="2000" dirty="0"/>
              <a:t> Nam </a:t>
            </a:r>
            <a:r>
              <a:rPr lang="en-US" sz="2000" dirty="0" err="1"/>
              <a:t>Ấn</a:t>
            </a:r>
            <a:r>
              <a:rPr lang="en-US" sz="2000" dirty="0"/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E859852-69A8-C0C3-6A17-B16A159668CE}"/>
              </a:ext>
            </a:extLst>
          </p:cNvPr>
          <p:cNvSpPr txBox="1"/>
          <p:nvPr/>
        </p:nvSpPr>
        <p:spPr>
          <a:xfrm>
            <a:off x="242566" y="3094823"/>
            <a:ext cx="47102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b="1" dirty="0"/>
              <a:t>- </a:t>
            </a:r>
            <a:r>
              <a:rPr lang="en-US" sz="2000" b="1" dirty="0" err="1"/>
              <a:t>Sông</a:t>
            </a:r>
            <a:r>
              <a:rPr lang="en-US" sz="2000" b="1" dirty="0"/>
              <a:t> </a:t>
            </a:r>
            <a:r>
              <a:rPr lang="en-US" sz="2000" b="1" dirty="0" err="1"/>
              <a:t>ngòi</a:t>
            </a:r>
            <a:r>
              <a:rPr lang="en-US" sz="2000" b="1" dirty="0"/>
              <a:t>: </a:t>
            </a:r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các</a:t>
            </a:r>
            <a:r>
              <a:rPr lang="en-US" sz="2000" dirty="0"/>
              <a:t> con </a:t>
            </a:r>
            <a:r>
              <a:rPr lang="en-US" sz="2000" dirty="0" err="1"/>
              <a:t>sông</a:t>
            </a:r>
            <a:r>
              <a:rPr lang="en-US" sz="2000" dirty="0"/>
              <a:t> </a:t>
            </a:r>
            <a:r>
              <a:rPr lang="en-US" sz="2000" dirty="0" err="1"/>
              <a:t>lớn</a:t>
            </a:r>
            <a:r>
              <a:rPr lang="en-US" sz="2000" dirty="0"/>
              <a:t> </a:t>
            </a:r>
            <a:r>
              <a:rPr lang="en-US" sz="2000" dirty="0" err="1"/>
              <a:t>như</a:t>
            </a:r>
            <a:r>
              <a:rPr lang="en-US" sz="2000" dirty="0"/>
              <a:t> </a:t>
            </a:r>
            <a:r>
              <a:rPr lang="en-US" sz="2000" dirty="0" err="1"/>
              <a:t>sông</a:t>
            </a:r>
            <a:r>
              <a:rPr lang="en-US" sz="2000" dirty="0"/>
              <a:t> </a:t>
            </a:r>
            <a:r>
              <a:rPr lang="en-US" sz="2000" dirty="0" err="1"/>
              <a:t>Ấn</a:t>
            </a:r>
            <a:r>
              <a:rPr lang="en-US" sz="2000" dirty="0"/>
              <a:t> </a:t>
            </a:r>
            <a:r>
              <a:rPr lang="en-US" sz="2000" dirty="0" err="1"/>
              <a:t>và</a:t>
            </a:r>
            <a:r>
              <a:rPr lang="en-US" sz="2000" dirty="0"/>
              <a:t> </a:t>
            </a:r>
            <a:r>
              <a:rPr lang="en-US" sz="2000" dirty="0" err="1"/>
              <a:t>sông</a:t>
            </a:r>
            <a:r>
              <a:rPr lang="en-US" sz="2000" dirty="0"/>
              <a:t> </a:t>
            </a:r>
            <a:r>
              <a:rPr lang="en-US" sz="2000" dirty="0" err="1"/>
              <a:t>Hằng</a:t>
            </a:r>
            <a:r>
              <a:rPr lang="en-US" sz="2000" dirty="0"/>
              <a:t>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336622-630D-4C0E-4343-62845262FA77}"/>
              </a:ext>
            </a:extLst>
          </p:cNvPr>
          <p:cNvSpPr txBox="1"/>
          <p:nvPr/>
        </p:nvSpPr>
        <p:spPr>
          <a:xfrm>
            <a:off x="242566" y="3865188"/>
            <a:ext cx="458612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b="1" dirty="0"/>
              <a:t>- </a:t>
            </a:r>
            <a:r>
              <a:rPr lang="en-US" sz="2000" b="1" dirty="0" err="1"/>
              <a:t>Khí</a:t>
            </a:r>
            <a:r>
              <a:rPr lang="en-US" sz="2000" b="1" dirty="0"/>
              <a:t> </a:t>
            </a:r>
            <a:r>
              <a:rPr lang="en-US" sz="2000" b="1" dirty="0" err="1"/>
              <a:t>hậu</a:t>
            </a:r>
            <a:r>
              <a:rPr lang="en-US" sz="2000" b="1" dirty="0"/>
              <a:t>: </a:t>
            </a:r>
            <a:r>
              <a:rPr lang="en-US" sz="2000" dirty="0" err="1"/>
              <a:t>khô</a:t>
            </a:r>
            <a:r>
              <a:rPr lang="en-US" sz="2000" dirty="0"/>
              <a:t> </a:t>
            </a:r>
            <a:r>
              <a:rPr lang="en-US" sz="2000" dirty="0" err="1"/>
              <a:t>nóng</a:t>
            </a:r>
            <a:r>
              <a:rPr lang="en-US" sz="2000" dirty="0"/>
              <a:t>, </a:t>
            </a:r>
            <a:r>
              <a:rPr lang="en-US" sz="2000" dirty="0" err="1"/>
              <a:t>ít</a:t>
            </a:r>
            <a:r>
              <a:rPr lang="en-US" sz="2000" dirty="0"/>
              <a:t> </a:t>
            </a:r>
            <a:r>
              <a:rPr lang="en-US" sz="2000" dirty="0" err="1"/>
              <a:t>mưa</a:t>
            </a:r>
            <a:r>
              <a:rPr lang="en-US" sz="2000" dirty="0"/>
              <a:t> ở </a:t>
            </a:r>
            <a:r>
              <a:rPr lang="en-US" sz="2000" dirty="0" err="1"/>
              <a:t>lưu</a:t>
            </a:r>
            <a:r>
              <a:rPr lang="en-US" sz="2000" dirty="0"/>
              <a:t> </a:t>
            </a:r>
            <a:r>
              <a:rPr lang="en-US" sz="2000" dirty="0" err="1"/>
              <a:t>vực</a:t>
            </a:r>
            <a:r>
              <a:rPr lang="en-US" sz="2000" dirty="0"/>
              <a:t> </a:t>
            </a:r>
            <a:r>
              <a:rPr lang="en-US" sz="2000" dirty="0" err="1"/>
              <a:t>sông</a:t>
            </a:r>
            <a:r>
              <a:rPr lang="en-US" sz="2000" dirty="0"/>
              <a:t> </a:t>
            </a:r>
            <a:r>
              <a:rPr lang="en-US" sz="2000" dirty="0" err="1"/>
              <a:t>Ấn</a:t>
            </a:r>
            <a:r>
              <a:rPr lang="en-US" sz="2000" dirty="0"/>
              <a:t>; </a:t>
            </a:r>
            <a:r>
              <a:rPr lang="en-US" sz="2000" dirty="0" err="1"/>
              <a:t>mưa</a:t>
            </a:r>
            <a:r>
              <a:rPr lang="en-US" sz="2000" dirty="0"/>
              <a:t> </a:t>
            </a:r>
            <a:r>
              <a:rPr lang="en-US" sz="2000" dirty="0" err="1"/>
              <a:t>nhiều</a:t>
            </a:r>
            <a:r>
              <a:rPr lang="en-US" sz="2000" dirty="0"/>
              <a:t> ở </a:t>
            </a:r>
            <a:r>
              <a:rPr lang="en-US" sz="2000" dirty="0" err="1"/>
              <a:t>lưu</a:t>
            </a:r>
            <a:r>
              <a:rPr lang="en-US" sz="2000" dirty="0"/>
              <a:t> </a:t>
            </a:r>
            <a:r>
              <a:rPr lang="en-US" sz="2000" dirty="0" err="1"/>
              <a:t>vực</a:t>
            </a:r>
            <a:r>
              <a:rPr lang="en-US" sz="2000" dirty="0"/>
              <a:t> </a:t>
            </a:r>
            <a:r>
              <a:rPr lang="en-US" sz="2000" dirty="0" err="1"/>
              <a:t>sông</a:t>
            </a:r>
            <a:r>
              <a:rPr lang="en-US" sz="2000" dirty="0"/>
              <a:t> </a:t>
            </a:r>
            <a:r>
              <a:rPr lang="en-US" sz="2000" dirty="0" err="1"/>
              <a:t>Hằng</a:t>
            </a:r>
            <a:r>
              <a:rPr lang="en-US" sz="2000" dirty="0"/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14135725"/>
      </p:ext>
    </p:extLst>
  </p:cSld>
  <p:clrMapOvr>
    <a:masterClrMapping/>
  </p:clrMapOvr>
  <p:transition spd="med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895600" y="1352550"/>
            <a:ext cx="3502089" cy="27796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2800"/>
              </a:lnSpc>
              <a:spcBef>
                <a:spcPts val="800"/>
              </a:spcBef>
              <a:spcAft>
                <a:spcPts val="800"/>
              </a:spcAft>
            </a:pPr>
            <a:r>
              <a:rPr lang="nl-NL" sz="2800" b="1" dirty="0">
                <a:solidFill>
                  <a:schemeClr val="bg1">
                    <a:lumMod val="95000"/>
                  </a:schemeClr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Điều kiện tự nhiên của Ấn Độ cổ đại có điểm gì giống và khác nhau so với Ai Cập và Lưỡng Hà cổ đại? </a:t>
            </a:r>
            <a:endParaRPr lang="en-US" sz="2800" b="1" dirty="0">
              <a:solidFill>
                <a:schemeClr val="bg1">
                  <a:lumMod val="95000"/>
                </a:schemeClr>
              </a:solidFill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ts val="2800"/>
              </a:lnSpc>
              <a:spcBef>
                <a:spcPts val="800"/>
              </a:spcBef>
              <a:spcAft>
                <a:spcPts val="800"/>
              </a:spcAft>
            </a:pPr>
            <a:r>
              <a:rPr lang="nl-NL" sz="2000" dirty="0">
                <a:solidFill>
                  <a:schemeClr val="bg1">
                    <a:lumMod val="95000"/>
                  </a:schemeClr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en-US" sz="2000" dirty="0">
              <a:solidFill>
                <a:schemeClr val="bg1">
                  <a:lumMod val="95000"/>
                </a:schemeClr>
              </a:solidFill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88690" y="2879679"/>
            <a:ext cx="2355309" cy="226382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6199" y="115589"/>
            <a:ext cx="2428399" cy="192642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77000" y="69835"/>
            <a:ext cx="2666999" cy="158751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6200" y="2190749"/>
            <a:ext cx="2269998" cy="160020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6200" y="3889854"/>
            <a:ext cx="2819400" cy="1138058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LMS_API_VERSION" val="SCORM 2004 (4th edition)"/>
  <p:tag name="ISPRING_ULTRA_SCORM_COURSE_ID" val="C376609C-99B6-4857-8776-DEDAC7725EBD"/>
  <p:tag name="ISPRING_CMI5_LAUNCH_METHOD" val="any window"/>
  <p:tag name="ISPRING_SCORM_ENDPOINT" val="&lt;endpoint&gt;&lt;enable&gt;0&lt;/enable&gt;&lt;lrs&gt;https://&lt;/lrs&gt;&lt;auth&gt;0&lt;/auth&gt;&lt;login&gt;&lt;/login&gt;&lt;password&gt;&lt;/password&gt;&lt;key&gt;&lt;/key&gt;&lt;name&gt;&lt;/name&gt;&lt;email&gt;&lt;/email&gt;&lt;/endpoint&gt;&#10;"/>
  <p:tag name="ISPRINGCLOUDFOLDERID" val="1"/>
  <p:tag name="ISPRINGONLINEFOLDERID" val="1"/>
  <p:tag name="ISPRING_OUTPUT_FOLDER" val="[[&quot;\uFFFD\u00126\uFFFD{A378F1CB-AABB-4D8E-B294-C12A43B302E2}&quot;,&quot;C:\\Users\\Acer\\Downloads&quot;]]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SCALE&quot;},&quot;accessibilitySettings&quot;:{&quot;enabled&quot;:&quot;T_FALSE&quot;},&quot;compressionSettings&quot;:{&quot;imageSettings&quot;:{&quot;jpegQuality&quot;:70,&quot;optimizeImageForResolution&quot;:&quot;T_FALSE&quot;},&quot;audioQuality&quot;:70,&quot;videoQuality&quot;:65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}}"/>
  <p:tag name="ISPRING_SCORM_RATE_SLIDES" val="0"/>
  <p:tag name="ISPRING_SCORM_RATE_QUIZZES" val="0"/>
  <p:tag name="ISPRING_SCORM_PASSING_SCORE" val="0.000000"/>
  <p:tag name="ISPRING_CURRENT_PLAYER_ID" val="universal"/>
  <p:tag name="ISPRING_PRESENTATION_TITLE" val="Bài 8 Ấn Độ cổ đại ctst t1. ppt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0ACDE62-2632-4089-B342-20DC8202C2BE}:26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E4A7666-CD15-40CD-BA46-35C82D523988}:698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6700B50-83E0-4510-A429-EF1D414161B9}:267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EE5738E-9B54-4B61-8814-72BE611C239C}:699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67599D5-CD46-4A49-87CE-8C1BD613833D}:628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6ECF11A-87B9-43AC-B457-D6CC998B01B7}:285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34E0DE1-4F38-480D-9D8C-BD1AF40E564F}:27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0405A9D-A2E5-4999-9A54-D7933E7E50EE}:63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8429E45-0A84-4133-935C-728C2B37F843}:687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CD6A540-8779-4EAD-A759-921C79157F46}:688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F3D3A40-F4BC-4D47-9D83-467750356ABF}:639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4D41B8D-1F75-4F48-A557-D305023592EA}:686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E54D6F3-235E-49E2-B0F7-9695DFA85658}:70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5A216D0-2785-41FB-B091-FB14CD8EA32A}:70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5876939-2C93-4ABB-BFD4-321F330CE1CB}:64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F78582C-EE1F-46EE-9354-70C00C202283}:634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3CAB948-4552-44ED-B060-23638B93B482}:304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85AD6DD-2FCB-443B-A806-7502B0A12DA4}:32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36922E1-5370-4CE2-AE45-2F5F7FB9639B}:70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3440405-CC31-446E-97CA-7FAC6BFC4B22}:63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29CAB67-62DA-4A5F-A72E-A27E8817B953}:25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B0306F6-F6D1-4622-ABBC-203E4AF464CC}:689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7BE613D-68F4-4963-98F6-D8CB6306F8AF}:69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BEFFE74-4FDA-4135-8FCB-19D95C722BA8}:262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AA62F8F-44AC-41A0-9656-908EBD98C602}:704"/>
</p:tagLst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3.jpeg"/></Relationships>
</file>

<file path=ppt/theme/theme1.xml><?xml version="1.0" encoding="utf-8"?>
<a:theme xmlns:a="http://schemas.openxmlformats.org/drawingml/2006/main" name="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Circuit">
  <a:themeElements>
    <a:clrScheme name="Circuit">
      <a:dk1>
        <a:sysClr val="windowText" lastClr="000000"/>
      </a:dk1>
      <a:lt1>
        <a:sysClr val="window" lastClr="FFFFFF"/>
      </a:lt1>
      <a:dk2>
        <a:srgbClr val="134770"/>
      </a:dk2>
      <a:lt2>
        <a:srgbClr val="82FFFF"/>
      </a:lt2>
      <a:accent1>
        <a:srgbClr val="9ACD4C"/>
      </a:accent1>
      <a:accent2>
        <a:srgbClr val="FAA93A"/>
      </a:accent2>
      <a:accent3>
        <a:srgbClr val="D35940"/>
      </a:accent3>
      <a:accent4>
        <a:srgbClr val="B258D3"/>
      </a:accent4>
      <a:accent5>
        <a:srgbClr val="63A0CC"/>
      </a:accent5>
      <a:accent6>
        <a:srgbClr val="8AC4A7"/>
      </a:accent6>
      <a:hlink>
        <a:srgbClr val="B8FA56"/>
      </a:hlink>
      <a:folHlink>
        <a:srgbClr val="7AF8CC"/>
      </a:folHlink>
    </a:clrScheme>
    <a:fontScheme name="Circui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94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90000"/>
                <a:satMod val="150000"/>
                <a:lumMod val="16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0911B802-464C-4241-8DD9-B60FF88E379F}"/>
    </a:ext>
  </a:extLst>
</a:theme>
</file>

<file path=ppt/theme/theme6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Master 2022 by Slidesgo">
  <a:themeElements>
    <a:clrScheme name="Simple Light">
      <a:dk1>
        <a:srgbClr val="3F3F3F"/>
      </a:dk1>
      <a:lt1>
        <a:srgbClr val="FFFFFF"/>
      </a:lt1>
      <a:dk2>
        <a:srgbClr val="FFF7E9"/>
      </a:dk2>
      <a:lt2>
        <a:srgbClr val="74B198"/>
      </a:lt2>
      <a:accent1>
        <a:srgbClr val="540E36"/>
      </a:accent1>
      <a:accent2>
        <a:srgbClr val="F1E2CA"/>
      </a:accent2>
      <a:accent3>
        <a:srgbClr val="E89A00"/>
      </a:accent3>
      <a:accent4>
        <a:srgbClr val="F8C995"/>
      </a:accent4>
      <a:accent5>
        <a:srgbClr val="873A6D"/>
      </a:accent5>
      <a:accent6>
        <a:srgbClr val="CA0D4B"/>
      </a:accent6>
      <a:hlink>
        <a:srgbClr val="4E4E4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3_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2235</TotalTime>
  <Words>1022</Words>
  <Application>Microsoft Office PowerPoint</Application>
  <PresentationFormat>On-screen Show (16:9)</PresentationFormat>
  <Paragraphs>97</Paragraphs>
  <Slides>25</Slides>
  <Notes>15</Notes>
  <HiddenSlides>0</HiddenSlides>
  <MMClips>21</MMClips>
  <ScaleCrop>false</ScaleCrop>
  <HeadingPairs>
    <vt:vector size="6" baseType="variant">
      <vt:variant>
        <vt:lpstr>Fonts Used</vt:lpstr>
      </vt:variant>
      <vt:variant>
        <vt:i4>25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25</vt:i4>
      </vt:variant>
    </vt:vector>
  </HeadingPairs>
  <TitlesOfParts>
    <vt:vector size="58" baseType="lpstr">
      <vt:lpstr>Abril Fatface</vt:lpstr>
      <vt:lpstr>Arial</vt:lpstr>
      <vt:lpstr>Brush Script MT</vt:lpstr>
      <vt:lpstr>Calibri</vt:lpstr>
      <vt:lpstr>Calibri Light</vt:lpstr>
      <vt:lpstr>Livvic</vt:lpstr>
      <vt:lpstr>Loved by the King</vt:lpstr>
      <vt:lpstr>Marko One</vt:lpstr>
      <vt:lpstr>Merriweather Sans Regular</vt:lpstr>
      <vt:lpstr>Mulish</vt:lpstr>
      <vt:lpstr>Mulish Medium</vt:lpstr>
      <vt:lpstr>Mulish SemiBold</vt:lpstr>
      <vt:lpstr>Nunito Light</vt:lpstr>
      <vt:lpstr>Open Sans</vt:lpstr>
      <vt:lpstr>PT Sans</vt:lpstr>
      <vt:lpstr>PT Serif</vt:lpstr>
      <vt:lpstr>Roboto Condensed</vt:lpstr>
      <vt:lpstr>Roboto Condensed Light</vt:lpstr>
      <vt:lpstr>Roboto Slab</vt:lpstr>
      <vt:lpstr>Snell Roundhand Black</vt:lpstr>
      <vt:lpstr>SVN-Blenda Script</vt:lpstr>
      <vt:lpstr>Times New Roman</vt:lpstr>
      <vt:lpstr>Titillium Web</vt:lpstr>
      <vt:lpstr>Tw Cen MT</vt:lpstr>
      <vt:lpstr>Wingdings</vt:lpstr>
      <vt:lpstr>Lección de Historia de España by Slidesgo</vt:lpstr>
      <vt:lpstr>1_Lección de Historia de España by Slidesgo</vt:lpstr>
      <vt:lpstr>Simple Light</vt:lpstr>
      <vt:lpstr>2_Lección de Historia de España by Slidesgo</vt:lpstr>
      <vt:lpstr>Circuit</vt:lpstr>
      <vt:lpstr>1_Office Theme</vt:lpstr>
      <vt:lpstr>Master 2022 by Slidesgo</vt:lpstr>
      <vt:lpstr>3_Lección de Historia de España by Slidesgo</vt:lpstr>
      <vt:lpstr>PowerPoint Presentation</vt:lpstr>
      <vt:lpstr>Em hãy xem đoạn video sau đây và trả lời câu hỏi:</vt:lpstr>
      <vt:lpstr>PowerPoint Presentation</vt:lpstr>
      <vt:lpstr>PowerPoint Presentation</vt:lpstr>
      <vt:lpstr>Nội dung chính:</vt:lpstr>
      <vt:lpstr>PowerPoint Presentation</vt:lpstr>
      <vt:lpstr>Điều kiện tự nhiên</vt:lpstr>
      <vt:lpstr>PowerPoint Presentation</vt:lpstr>
      <vt:lpstr>PowerPoint Presentation</vt:lpstr>
      <vt:lpstr>PowerPoint Presentation</vt:lpstr>
      <vt:lpstr>II. </vt:lpstr>
      <vt:lpstr>- Khoảng 1500 năm TCN, người A-ri-a từ Trung Á di cư vào Bắc Ấn, thống trị người Đra-vi-đa và thiết lập chế độ đẳng cấp ở Ấn Độ cổ đại. </vt:lpstr>
      <vt:lpstr>PowerPoint Presentation</vt:lpstr>
      <vt:lpstr>Làm việc cá nhân và trả lời câu hỏi:</vt:lpstr>
      <vt:lpstr>PowerPoint Presentation</vt:lpstr>
      <vt:lpstr>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CẢM ƠN  SỰ THEO DÕI CỦA CÁC EM!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8 Ấn Độ cổ đại ctst t1. ppt</dc:title>
  <dc:creator>USER</dc:creator>
  <cp:lastModifiedBy>Anna Mon</cp:lastModifiedBy>
  <cp:revision>46</cp:revision>
  <dcterms:modified xsi:type="dcterms:W3CDTF">2024-12-08T13:24:37Z</dcterms:modified>
</cp:coreProperties>
</file>