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0"/>
  </p:notesMasterIdLst>
  <p:handoutMasterIdLst>
    <p:handoutMasterId r:id="rId31"/>
  </p:handoutMasterIdLst>
  <p:sldIdLst>
    <p:sldId id="257" r:id="rId2"/>
    <p:sldId id="330" r:id="rId3"/>
    <p:sldId id="331" r:id="rId4"/>
    <p:sldId id="332" r:id="rId5"/>
    <p:sldId id="333" r:id="rId6"/>
    <p:sldId id="256" r:id="rId7"/>
    <p:sldId id="518" r:id="rId8"/>
    <p:sldId id="504" r:id="rId9"/>
    <p:sldId id="323" r:id="rId10"/>
    <p:sldId id="326" r:id="rId11"/>
    <p:sldId id="505" r:id="rId12"/>
    <p:sldId id="321" r:id="rId13"/>
    <p:sldId id="513" r:id="rId14"/>
    <p:sldId id="514" r:id="rId15"/>
    <p:sldId id="515" r:id="rId16"/>
    <p:sldId id="329" r:id="rId17"/>
    <p:sldId id="328" r:id="rId18"/>
    <p:sldId id="516" r:id="rId19"/>
    <p:sldId id="517" r:id="rId20"/>
    <p:sldId id="512" r:id="rId21"/>
    <p:sldId id="519" r:id="rId22"/>
    <p:sldId id="286" r:id="rId23"/>
    <p:sldId id="508" r:id="rId24"/>
    <p:sldId id="509" r:id="rId25"/>
    <p:sldId id="511" r:id="rId26"/>
    <p:sldId id="510" r:id="rId27"/>
    <p:sldId id="280" r:id="rId28"/>
    <p:sldId id="285" r:id="rId29"/>
  </p:sldIdLst>
  <p:sldSz cx="9144000" cy="5143500" type="screen16x9"/>
  <p:notesSz cx="6858000" cy="9144000"/>
  <p:embeddedFontLst>
    <p:embeddedFont>
      <p:font typeface="#9Slide01 Noi dung ngan" panose="00000600000000000000" charset="0"/>
      <p:regular r:id="rId32"/>
    </p:embeddedFont>
    <p:embeddedFont>
      <p:font typeface="#9Slide03 AllRoundGothic" panose="020B0703020202020104" pitchFamily="34" charset="0"/>
      <p:regular r:id="rId33"/>
    </p:embeddedFont>
    <p:embeddedFont>
      <p:font typeface="#9Slide03 Ample" panose="02000000000000000000" pitchFamily="2" charset="0"/>
      <p:regular r:id="rId34"/>
    </p:embeddedFont>
    <p:embeddedFont>
      <p:font typeface="#9Slide03 IcielUni Sans Heavy" panose="00000500000000000000" pitchFamily="2" charset="0"/>
      <p:bold r:id="rId35"/>
    </p:embeddedFont>
    <p:embeddedFont>
      <p:font typeface="#9Slide03 Oswald SemiBold" panose="00000700000000000000" pitchFamily="2" charset="0"/>
      <p:bold r:id="rId36"/>
    </p:embeddedFont>
    <p:embeddedFont>
      <p:font typeface="#9Slide03 Saira SemiCondensed" panose="00000506000000000000" pitchFamily="2" charset="0"/>
      <p:regular r:id="rId37"/>
    </p:embeddedFont>
    <p:embeddedFont>
      <p:font typeface="#9Slide03 Saira SemiCondensed B" panose="00000806000000000000" pitchFamily="2" charset="0"/>
      <p:bold r:id="rId38"/>
    </p:embeddedFont>
    <p:embeddedFont>
      <p:font typeface="#9Slide05 Fourth Medium" panose="00000600000000000000" pitchFamily="2" charset="0"/>
      <p:bold r:id="rId39"/>
    </p:embeddedFont>
    <p:embeddedFont>
      <p:font typeface="#9Slide05 FS Blonde Script" panose="03000503000000000000" pitchFamily="65" charset="0"/>
      <p:italic r:id="rId40"/>
    </p:embeddedFont>
    <p:embeddedFont>
      <p:font typeface="Cambria" panose="02040503050406030204" pitchFamily="18" charset="0"/>
      <p:regular r:id="rId41"/>
      <p:bold r:id="rId42"/>
      <p:italic r:id="rId43"/>
      <p:boldItalic r:id="rId44"/>
    </p:embeddedFont>
    <p:embeddedFont>
      <p:font typeface="Catamaran" charset="0"/>
      <p:regular r:id="rId45"/>
      <p:bold r:id="rId46"/>
    </p:embeddedFont>
    <p:embeddedFont>
      <p:font typeface="Delius Swash Caps" panose="02000603000000000000" charset="0"/>
      <p:regular r:id="rId47"/>
    </p:embeddedFont>
    <p:embeddedFont>
      <p:font typeface="Gochi Hand" charset="0"/>
      <p:regular r:id="rId48"/>
    </p:embeddedFont>
    <p:embeddedFont>
      <p:font typeface="Nunito Black" pitchFamily="2" charset="0"/>
      <p:bold r:id="rId49"/>
      <p:boldItalic r:id="rId50"/>
    </p:embeddedFont>
    <p:embeddedFont>
      <p:font typeface="Open Sans" panose="020B0606030504020204" pitchFamily="34" charset="0"/>
      <p:regular r:id="rId51"/>
      <p:bold r:id="rId52"/>
      <p:italic r:id="rId53"/>
      <p:boldItalic r:id="rId54"/>
    </p:embeddedFont>
    <p:embeddedFont>
      <p:font typeface="Roboto" panose="02000000000000000000" pitchFamily="2" charset="0"/>
      <p:regular r:id="rId55"/>
      <p:bold r:id="rId56"/>
      <p:italic r:id="rId57"/>
      <p:boldItalic r:id="rId58"/>
    </p:embeddedFont>
    <p:embeddedFont>
      <p:font typeface="Tahoma" panose="020B0604030504040204" pitchFamily="34" charset="0"/>
      <p:regular r:id="rId59"/>
      <p:bold r:id="rId60"/>
    </p:embeddedFont>
  </p:embeddedFontLst>
  <p:custDataLst>
    <p:tags r:id="rId6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9AA0A6"/>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AA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40729-E484-4190-B8E9-41C420345D58}" v="397" dt="2022-07-25T03:23:25.134"/>
  </p1510:revLst>
</p1510:revInfo>
</file>

<file path=ppt/tableStyles.xml><?xml version="1.0" encoding="utf-8"?>
<a:tblStyleLst xmlns:a="http://schemas.openxmlformats.org/drawingml/2006/main" def="{4A82625C-9ECD-43E4-9F90-3FF4A690145B}">
  <a:tblStyle styleId="{4A82625C-9ECD-43E4-9F90-3FF4A69014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6895" autoAdjust="0"/>
  </p:normalViewPr>
  <p:slideViewPr>
    <p:cSldViewPr snapToGrid="0">
      <p:cViewPr varScale="1">
        <p:scale>
          <a:sx n="99" d="100"/>
          <a:sy n="99" d="100"/>
        </p:scale>
        <p:origin x="922" y="72"/>
      </p:cViewPr>
      <p:guideLst>
        <p:guide orient="horz" pos="324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1B96D6-FD53-8D6E-BAC0-586374C1B4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F14E3-CFAA-76F9-059E-B5D9469017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9E093F-E27E-4878-BDC9-F21C71F0ED71}" type="datetimeFigureOut">
              <a:rPr lang="en-US" smtClean="0"/>
              <a:t>12/8/2024</a:t>
            </a:fld>
            <a:endParaRPr lang="en-US"/>
          </a:p>
        </p:txBody>
      </p:sp>
      <p:sp>
        <p:nvSpPr>
          <p:cNvPr id="4" name="Footer Placeholder 3">
            <a:extLst>
              <a:ext uri="{FF2B5EF4-FFF2-40B4-BE49-F238E27FC236}">
                <a16:creationId xmlns:a16="http://schemas.microsoft.com/office/drawing/2014/main" id="{D3D9F516-F40A-DA26-4E1F-FDC8EE5A75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9C7A86-5E1D-0240-2F0A-3D2E6BF68A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0C03F7-8DE1-4918-8D16-63F0E3EF1251}" type="slidenum">
              <a:rPr lang="en-US" smtClean="0"/>
              <a:t>‹#›</a:t>
            </a:fld>
            <a:endParaRPr lang="en-US"/>
          </a:p>
        </p:txBody>
      </p:sp>
    </p:spTree>
    <p:extLst>
      <p:ext uri="{BB962C8B-B14F-4D97-AF65-F5344CB8AC3E}">
        <p14:creationId xmlns:p14="http://schemas.microsoft.com/office/powerpoint/2010/main" val="1046733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ko</a:t>
            </a:r>
            <a:r>
              <a:rPr lang="en-US" baseline="0" dirty="0"/>
              <a:t> </a:t>
            </a:r>
            <a:r>
              <a:rPr lang="en-US" baseline="0" dirty="0" err="1"/>
              <a:t>nhấn</a:t>
            </a:r>
            <a:r>
              <a:rPr lang="en-US" baseline="0" dirty="0"/>
              <a:t> </a:t>
            </a:r>
            <a:r>
              <a:rPr lang="en-US" baseline="0" dirty="0" err="1"/>
              <a:t>vào</a:t>
            </a:r>
            <a:r>
              <a:rPr lang="en-US" baseline="0" dirty="0"/>
              <a:t> A B C D</a:t>
            </a:r>
          </a:p>
          <a:p>
            <a:r>
              <a:rPr lang="en-US" baseline="0" dirty="0" err="1"/>
              <a:t>Đáp</a:t>
            </a:r>
            <a:r>
              <a:rPr lang="en-US" baseline="0" dirty="0"/>
              <a:t> </a:t>
            </a:r>
            <a:r>
              <a:rPr lang="en-US" baseline="0" dirty="0" err="1"/>
              <a:t>án</a:t>
            </a:r>
            <a:r>
              <a:rPr lang="en-US" baseline="0" dirty="0"/>
              <a:t> </a:t>
            </a:r>
            <a:r>
              <a:rPr lang="en-US" baseline="0" dirty="0" err="1"/>
              <a:t>đúng</a:t>
            </a:r>
            <a:r>
              <a:rPr lang="en-US" baseline="0" dirty="0"/>
              <a:t>: B</a:t>
            </a:r>
            <a:endParaRPr lang="en-US" dirty="0"/>
          </a:p>
        </p:txBody>
      </p:sp>
      <p:sp>
        <p:nvSpPr>
          <p:cNvPr id="4" name="Slide Number Placeholder 3"/>
          <p:cNvSpPr>
            <a:spLocks noGrp="1"/>
          </p:cNvSpPr>
          <p:nvPr>
            <p:ph type="sldNum" sz="quarter" idx="10"/>
          </p:nvPr>
        </p:nvSpPr>
        <p:spPr/>
        <p:txBody>
          <a:bodyPr/>
          <a:lstStyle/>
          <a:p>
            <a:fld id="{99A404ED-DFF6-4B95-970D-3DC581E4E4D1}" type="slidenum">
              <a:rPr lang="en-US" smtClean="0"/>
              <a:t>24</a:t>
            </a:fld>
            <a:endParaRPr lang="en-US"/>
          </a:p>
        </p:txBody>
      </p:sp>
    </p:spTree>
    <p:extLst>
      <p:ext uri="{BB962C8B-B14F-4D97-AF65-F5344CB8AC3E}">
        <p14:creationId xmlns:p14="http://schemas.microsoft.com/office/powerpoint/2010/main" val="2976612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ko</a:t>
            </a:r>
            <a:r>
              <a:rPr lang="en-US" baseline="0" dirty="0"/>
              <a:t> </a:t>
            </a:r>
            <a:r>
              <a:rPr lang="en-US" baseline="0" dirty="0" err="1"/>
              <a:t>nhấn</a:t>
            </a:r>
            <a:r>
              <a:rPr lang="en-US" baseline="0" dirty="0"/>
              <a:t> </a:t>
            </a:r>
            <a:r>
              <a:rPr lang="en-US" baseline="0" dirty="0" err="1"/>
              <a:t>vào</a:t>
            </a:r>
            <a:r>
              <a:rPr lang="en-US" baseline="0" dirty="0"/>
              <a:t> A B C D</a:t>
            </a:r>
          </a:p>
          <a:p>
            <a:r>
              <a:rPr lang="en-US" baseline="0" dirty="0" err="1"/>
              <a:t>Đáp</a:t>
            </a:r>
            <a:r>
              <a:rPr lang="en-US" baseline="0" dirty="0"/>
              <a:t> </a:t>
            </a:r>
            <a:r>
              <a:rPr lang="en-US" baseline="0" dirty="0" err="1"/>
              <a:t>án</a:t>
            </a:r>
            <a:r>
              <a:rPr lang="en-US" baseline="0" dirty="0"/>
              <a:t> </a:t>
            </a:r>
            <a:r>
              <a:rPr lang="en-US" baseline="0" dirty="0" err="1"/>
              <a:t>đúng</a:t>
            </a:r>
            <a:r>
              <a:rPr lang="en-US" baseline="0" dirty="0"/>
              <a:t>: B</a:t>
            </a:r>
            <a:endParaRPr lang="en-US" dirty="0"/>
          </a:p>
        </p:txBody>
      </p:sp>
      <p:sp>
        <p:nvSpPr>
          <p:cNvPr id="4" name="Slide Number Placeholder 3"/>
          <p:cNvSpPr>
            <a:spLocks noGrp="1"/>
          </p:cNvSpPr>
          <p:nvPr>
            <p:ph type="sldNum" sz="quarter" idx="10"/>
          </p:nvPr>
        </p:nvSpPr>
        <p:spPr/>
        <p:txBody>
          <a:bodyPr/>
          <a:lstStyle/>
          <a:p>
            <a:fld id="{99A404ED-DFF6-4B95-970D-3DC581E4E4D1}" type="slidenum">
              <a:rPr lang="en-US" smtClean="0"/>
              <a:t>25</a:t>
            </a:fld>
            <a:endParaRPr lang="en-US"/>
          </a:p>
        </p:txBody>
      </p:sp>
    </p:spTree>
    <p:extLst>
      <p:ext uri="{BB962C8B-B14F-4D97-AF65-F5344CB8AC3E}">
        <p14:creationId xmlns:p14="http://schemas.microsoft.com/office/powerpoint/2010/main" val="2211233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ko</a:t>
            </a:r>
            <a:r>
              <a:rPr lang="en-US" baseline="0" dirty="0"/>
              <a:t> </a:t>
            </a:r>
            <a:r>
              <a:rPr lang="en-US" baseline="0" dirty="0" err="1"/>
              <a:t>nhấn</a:t>
            </a:r>
            <a:r>
              <a:rPr lang="en-US" baseline="0" dirty="0"/>
              <a:t> </a:t>
            </a:r>
            <a:r>
              <a:rPr lang="en-US" baseline="0" dirty="0" err="1"/>
              <a:t>vào</a:t>
            </a:r>
            <a:r>
              <a:rPr lang="en-US" baseline="0" dirty="0"/>
              <a:t> A B C D</a:t>
            </a:r>
          </a:p>
          <a:p>
            <a:r>
              <a:rPr lang="en-US" baseline="0" dirty="0" err="1"/>
              <a:t>Đáp</a:t>
            </a:r>
            <a:r>
              <a:rPr lang="en-US" baseline="0" dirty="0"/>
              <a:t> </a:t>
            </a:r>
            <a:r>
              <a:rPr lang="en-US" baseline="0" dirty="0" err="1"/>
              <a:t>án</a:t>
            </a:r>
            <a:r>
              <a:rPr lang="en-US" baseline="0" dirty="0"/>
              <a:t> </a:t>
            </a:r>
            <a:r>
              <a:rPr lang="en-US" baseline="0" dirty="0" err="1"/>
              <a:t>đúng</a:t>
            </a:r>
            <a:r>
              <a:rPr lang="en-US" baseline="0" dirty="0"/>
              <a:t>: B</a:t>
            </a:r>
            <a:endParaRPr lang="en-US" dirty="0"/>
          </a:p>
        </p:txBody>
      </p:sp>
      <p:sp>
        <p:nvSpPr>
          <p:cNvPr id="4" name="Slide Number Placeholder 3"/>
          <p:cNvSpPr>
            <a:spLocks noGrp="1"/>
          </p:cNvSpPr>
          <p:nvPr>
            <p:ph type="sldNum" sz="quarter" idx="10"/>
          </p:nvPr>
        </p:nvSpPr>
        <p:spPr/>
        <p:txBody>
          <a:bodyPr/>
          <a:lstStyle/>
          <a:p>
            <a:fld id="{99A404ED-DFF6-4B95-970D-3DC581E4E4D1}" type="slidenum">
              <a:rPr lang="en-US" smtClean="0"/>
              <a:t>26</a:t>
            </a:fld>
            <a:endParaRPr lang="en-US"/>
          </a:p>
        </p:txBody>
      </p:sp>
    </p:spTree>
    <p:extLst>
      <p:ext uri="{BB962C8B-B14F-4D97-AF65-F5344CB8AC3E}">
        <p14:creationId xmlns:p14="http://schemas.microsoft.com/office/powerpoint/2010/main" val="174780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f6ff9d1da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f6ff9d1da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f6ff9d1daa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f6ff9d1daa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23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197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500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1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389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f6ff9d1daa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f6ff9d1daa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ko</a:t>
            </a:r>
            <a:r>
              <a:rPr lang="en-US" baseline="0" dirty="0"/>
              <a:t> </a:t>
            </a:r>
            <a:r>
              <a:rPr lang="en-US" baseline="0" dirty="0" err="1"/>
              <a:t>nhấn</a:t>
            </a:r>
            <a:r>
              <a:rPr lang="en-US" baseline="0" dirty="0"/>
              <a:t> </a:t>
            </a:r>
            <a:r>
              <a:rPr lang="en-US" baseline="0" dirty="0" err="1"/>
              <a:t>vào</a:t>
            </a:r>
            <a:r>
              <a:rPr lang="en-US" baseline="0" dirty="0"/>
              <a:t> A B C D</a:t>
            </a:r>
          </a:p>
          <a:p>
            <a:r>
              <a:rPr lang="en-US" baseline="0" dirty="0" err="1"/>
              <a:t>Đáp</a:t>
            </a:r>
            <a:r>
              <a:rPr lang="en-US" baseline="0" dirty="0"/>
              <a:t> </a:t>
            </a:r>
            <a:r>
              <a:rPr lang="en-US" baseline="0" dirty="0" err="1"/>
              <a:t>án</a:t>
            </a:r>
            <a:r>
              <a:rPr lang="en-US" baseline="0" dirty="0"/>
              <a:t> </a:t>
            </a:r>
            <a:r>
              <a:rPr lang="en-US" baseline="0" dirty="0" err="1"/>
              <a:t>đúng</a:t>
            </a:r>
            <a:r>
              <a:rPr lang="en-US" baseline="0" dirty="0"/>
              <a:t>: B</a:t>
            </a:r>
            <a:endParaRPr lang="en-US" dirty="0"/>
          </a:p>
        </p:txBody>
      </p:sp>
      <p:sp>
        <p:nvSpPr>
          <p:cNvPr id="4" name="Slide Number Placeholder 3"/>
          <p:cNvSpPr>
            <a:spLocks noGrp="1"/>
          </p:cNvSpPr>
          <p:nvPr>
            <p:ph type="sldNum" sz="quarter" idx="10"/>
          </p:nvPr>
        </p:nvSpPr>
        <p:spPr/>
        <p:txBody>
          <a:bodyPr/>
          <a:lstStyle/>
          <a:p>
            <a:fld id="{99A404ED-DFF6-4B95-970D-3DC581E4E4D1}" type="slidenum">
              <a:rPr lang="en-US" smtClean="0"/>
              <a:t>23</a:t>
            </a:fld>
            <a:endParaRPr lang="en-US"/>
          </a:p>
        </p:txBody>
      </p:sp>
    </p:spTree>
    <p:extLst>
      <p:ext uri="{BB962C8B-B14F-4D97-AF65-F5344CB8AC3E}">
        <p14:creationId xmlns:p14="http://schemas.microsoft.com/office/powerpoint/2010/main" val="1080856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206648" cy="5143472"/>
            <a:chOff x="0" y="0"/>
            <a:chExt cx="9206648" cy="5143472"/>
          </a:xfrm>
        </p:grpSpPr>
        <p:sp>
          <p:nvSpPr>
            <p:cNvPr id="10" name="Google Shape;10;p2"/>
            <p:cNvSpPr/>
            <p:nvPr/>
          </p:nvSpPr>
          <p:spPr>
            <a:xfrm>
              <a:off x="0" y="3865979"/>
              <a:ext cx="1788875" cy="1277493"/>
            </a:xfrm>
            <a:custGeom>
              <a:avLst/>
              <a:gdLst/>
              <a:ahLst/>
              <a:cxnLst/>
              <a:rect l="l" t="t" r="r" b="b"/>
              <a:pathLst>
                <a:path w="56223" h="40411" extrusionOk="0">
                  <a:moveTo>
                    <a:pt x="1" y="1"/>
                  </a:moveTo>
                  <a:lnTo>
                    <a:pt x="1" y="25170"/>
                  </a:lnTo>
                  <a:cubicBezTo>
                    <a:pt x="3585" y="25468"/>
                    <a:pt x="8419" y="25944"/>
                    <a:pt x="9419" y="26528"/>
                  </a:cubicBezTo>
                  <a:cubicBezTo>
                    <a:pt x="11562" y="27766"/>
                    <a:pt x="13455" y="29552"/>
                    <a:pt x="15098" y="31421"/>
                  </a:cubicBezTo>
                  <a:cubicBezTo>
                    <a:pt x="17408" y="34029"/>
                    <a:pt x="19563" y="37029"/>
                    <a:pt x="22801" y="38374"/>
                  </a:cubicBezTo>
                  <a:cubicBezTo>
                    <a:pt x="26159" y="39755"/>
                    <a:pt x="30219" y="39148"/>
                    <a:pt x="33529" y="40410"/>
                  </a:cubicBezTo>
                  <a:lnTo>
                    <a:pt x="56222" y="40410"/>
                  </a:lnTo>
                  <a:cubicBezTo>
                    <a:pt x="55472" y="37469"/>
                    <a:pt x="54151" y="34612"/>
                    <a:pt x="51841" y="32659"/>
                  </a:cubicBezTo>
                  <a:cubicBezTo>
                    <a:pt x="49781" y="30921"/>
                    <a:pt x="47102" y="30016"/>
                    <a:pt x="45114" y="28195"/>
                  </a:cubicBezTo>
                  <a:cubicBezTo>
                    <a:pt x="42078" y="25432"/>
                    <a:pt x="41185" y="21134"/>
                    <a:pt x="39530" y="17384"/>
                  </a:cubicBezTo>
                  <a:cubicBezTo>
                    <a:pt x="37565" y="12990"/>
                    <a:pt x="34041" y="8942"/>
                    <a:pt x="29326" y="7787"/>
                  </a:cubicBezTo>
                  <a:cubicBezTo>
                    <a:pt x="28039" y="7472"/>
                    <a:pt x="26725" y="7381"/>
                    <a:pt x="25400" y="7381"/>
                  </a:cubicBezTo>
                  <a:cubicBezTo>
                    <a:pt x="23673" y="7381"/>
                    <a:pt x="21926" y="7536"/>
                    <a:pt x="20194" y="7549"/>
                  </a:cubicBezTo>
                  <a:cubicBezTo>
                    <a:pt x="19872" y="7549"/>
                    <a:pt x="19551" y="7537"/>
                    <a:pt x="19241" y="7525"/>
                  </a:cubicBezTo>
                  <a:cubicBezTo>
                    <a:pt x="17229" y="7478"/>
                    <a:pt x="15241" y="7228"/>
                    <a:pt x="13288" y="6775"/>
                  </a:cubicBezTo>
                  <a:cubicBezTo>
                    <a:pt x="13110" y="6740"/>
                    <a:pt x="12943" y="6692"/>
                    <a:pt x="12776" y="6644"/>
                  </a:cubicBezTo>
                  <a:cubicBezTo>
                    <a:pt x="12050" y="6466"/>
                    <a:pt x="11324" y="6263"/>
                    <a:pt x="10597" y="6025"/>
                  </a:cubicBezTo>
                  <a:cubicBezTo>
                    <a:pt x="10455" y="5978"/>
                    <a:pt x="10312" y="5930"/>
                    <a:pt x="10181" y="5882"/>
                  </a:cubicBezTo>
                  <a:cubicBezTo>
                    <a:pt x="9943" y="5811"/>
                    <a:pt x="9704" y="5716"/>
                    <a:pt x="9478" y="5632"/>
                  </a:cubicBezTo>
                  <a:cubicBezTo>
                    <a:pt x="9371" y="5597"/>
                    <a:pt x="9252" y="5549"/>
                    <a:pt x="9145" y="5501"/>
                  </a:cubicBezTo>
                  <a:cubicBezTo>
                    <a:pt x="8145" y="5120"/>
                    <a:pt x="7168" y="4692"/>
                    <a:pt x="6216" y="4203"/>
                  </a:cubicBezTo>
                  <a:cubicBezTo>
                    <a:pt x="6097" y="4144"/>
                    <a:pt x="5978" y="4084"/>
                    <a:pt x="5871" y="4025"/>
                  </a:cubicBezTo>
                  <a:cubicBezTo>
                    <a:pt x="4216" y="3156"/>
                    <a:pt x="2644" y="2144"/>
                    <a:pt x="1192" y="989"/>
                  </a:cubicBezTo>
                  <a:cubicBezTo>
                    <a:pt x="787" y="667"/>
                    <a:pt x="394" y="334"/>
                    <a:pt x="1"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351665" y="4477068"/>
              <a:ext cx="170828" cy="248127"/>
            </a:xfrm>
            <a:custGeom>
              <a:avLst/>
              <a:gdLst/>
              <a:ahLst/>
              <a:cxnLst/>
              <a:rect l="l" t="t" r="r" b="b"/>
              <a:pathLst>
                <a:path w="5369" h="7849" extrusionOk="0">
                  <a:moveTo>
                    <a:pt x="1200" y="0"/>
                  </a:moveTo>
                  <a:cubicBezTo>
                    <a:pt x="733" y="0"/>
                    <a:pt x="399" y="535"/>
                    <a:pt x="298" y="1006"/>
                  </a:cubicBezTo>
                  <a:cubicBezTo>
                    <a:pt x="0" y="2376"/>
                    <a:pt x="489" y="3804"/>
                    <a:pt x="1167" y="5031"/>
                  </a:cubicBezTo>
                  <a:cubicBezTo>
                    <a:pt x="1679" y="5971"/>
                    <a:pt x="2346" y="6900"/>
                    <a:pt x="3251" y="7507"/>
                  </a:cubicBezTo>
                  <a:cubicBezTo>
                    <a:pt x="3593" y="7739"/>
                    <a:pt x="3947" y="7849"/>
                    <a:pt x="4251" y="7849"/>
                  </a:cubicBezTo>
                  <a:cubicBezTo>
                    <a:pt x="4934" y="7849"/>
                    <a:pt x="5368" y="7296"/>
                    <a:pt x="4858" y="6317"/>
                  </a:cubicBezTo>
                  <a:cubicBezTo>
                    <a:pt x="4537" y="5697"/>
                    <a:pt x="3989" y="5245"/>
                    <a:pt x="3525" y="4721"/>
                  </a:cubicBezTo>
                  <a:cubicBezTo>
                    <a:pt x="2715" y="3792"/>
                    <a:pt x="2203" y="2638"/>
                    <a:pt x="2048" y="1411"/>
                  </a:cubicBezTo>
                  <a:cubicBezTo>
                    <a:pt x="2036" y="1125"/>
                    <a:pt x="1989" y="840"/>
                    <a:pt x="1905" y="566"/>
                  </a:cubicBezTo>
                  <a:cubicBezTo>
                    <a:pt x="1810" y="292"/>
                    <a:pt x="1572" y="78"/>
                    <a:pt x="1286" y="6"/>
                  </a:cubicBezTo>
                  <a:cubicBezTo>
                    <a:pt x="1257" y="2"/>
                    <a:pt x="1228" y="0"/>
                    <a:pt x="1200"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891073" y="140048"/>
              <a:ext cx="236754" cy="342458"/>
            </a:xfrm>
            <a:custGeom>
              <a:avLst/>
              <a:gdLst/>
              <a:ahLst/>
              <a:cxnLst/>
              <a:rect l="l" t="t" r="r" b="b"/>
              <a:pathLst>
                <a:path w="7441" h="10833" extrusionOk="0">
                  <a:moveTo>
                    <a:pt x="1548" y="1"/>
                  </a:moveTo>
                  <a:cubicBezTo>
                    <a:pt x="604" y="1"/>
                    <a:pt x="0" y="765"/>
                    <a:pt x="702" y="2119"/>
                  </a:cubicBezTo>
                  <a:cubicBezTo>
                    <a:pt x="1154" y="2976"/>
                    <a:pt x="1916" y="3596"/>
                    <a:pt x="2548" y="4322"/>
                  </a:cubicBezTo>
                  <a:cubicBezTo>
                    <a:pt x="3667" y="5596"/>
                    <a:pt x="4381" y="7191"/>
                    <a:pt x="4595" y="8894"/>
                  </a:cubicBezTo>
                  <a:cubicBezTo>
                    <a:pt x="4643" y="9287"/>
                    <a:pt x="4667" y="9692"/>
                    <a:pt x="4810" y="10061"/>
                  </a:cubicBezTo>
                  <a:cubicBezTo>
                    <a:pt x="4964" y="10430"/>
                    <a:pt x="5262" y="10763"/>
                    <a:pt x="5667" y="10823"/>
                  </a:cubicBezTo>
                  <a:cubicBezTo>
                    <a:pt x="5711" y="10829"/>
                    <a:pt x="5753" y="10832"/>
                    <a:pt x="5796" y="10832"/>
                  </a:cubicBezTo>
                  <a:cubicBezTo>
                    <a:pt x="6432" y="10832"/>
                    <a:pt x="6890" y="10100"/>
                    <a:pt x="7024" y="9442"/>
                  </a:cubicBezTo>
                  <a:cubicBezTo>
                    <a:pt x="7441" y="7548"/>
                    <a:pt x="6750" y="5584"/>
                    <a:pt x="5822" y="3881"/>
                  </a:cubicBezTo>
                  <a:cubicBezTo>
                    <a:pt x="5107" y="2584"/>
                    <a:pt x="4179" y="1298"/>
                    <a:pt x="2917" y="464"/>
                  </a:cubicBezTo>
                  <a:cubicBezTo>
                    <a:pt x="2449" y="150"/>
                    <a:pt x="1965" y="1"/>
                    <a:pt x="1548"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03350" y="0"/>
              <a:ext cx="2203298" cy="5143354"/>
            </a:xfrm>
            <a:custGeom>
              <a:avLst/>
              <a:gdLst/>
              <a:ahLst/>
              <a:cxnLst/>
              <a:rect l="l" t="t" r="r" b="b"/>
              <a:pathLst>
                <a:path w="69248" h="162700" extrusionOk="0">
                  <a:moveTo>
                    <a:pt x="1" y="1"/>
                  </a:moveTo>
                  <a:cubicBezTo>
                    <a:pt x="14122" y="5370"/>
                    <a:pt x="56817" y="19801"/>
                    <a:pt x="58639" y="62330"/>
                  </a:cubicBezTo>
                  <a:cubicBezTo>
                    <a:pt x="59984" y="93607"/>
                    <a:pt x="41768" y="106704"/>
                    <a:pt x="46030" y="124945"/>
                  </a:cubicBezTo>
                  <a:cubicBezTo>
                    <a:pt x="49721" y="140780"/>
                    <a:pt x="69247" y="150781"/>
                    <a:pt x="66414" y="158568"/>
                  </a:cubicBezTo>
                  <a:cubicBezTo>
                    <a:pt x="65854" y="160128"/>
                    <a:pt x="65390" y="161497"/>
                    <a:pt x="65033" y="162699"/>
                  </a:cubicBezTo>
                  <a:lnTo>
                    <a:pt x="69164" y="162699"/>
                  </a:lnTo>
                  <a:lnTo>
                    <a:pt x="69164" y="84190"/>
                  </a:lnTo>
                  <a:cubicBezTo>
                    <a:pt x="68271" y="79106"/>
                    <a:pt x="68831" y="74712"/>
                    <a:pt x="69164" y="69759"/>
                  </a:cubicBezTo>
                  <a:lnTo>
                    <a:pt x="69164" y="46911"/>
                  </a:lnTo>
                  <a:cubicBezTo>
                    <a:pt x="67259" y="19634"/>
                    <a:pt x="58306" y="6347"/>
                    <a:pt x="50614"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16326" y="125189"/>
              <a:ext cx="272421" cy="307242"/>
            </a:xfrm>
            <a:custGeom>
              <a:avLst/>
              <a:gdLst/>
              <a:ahLst/>
              <a:cxnLst/>
              <a:rect l="l" t="t" r="r" b="b"/>
              <a:pathLst>
                <a:path w="8562" h="9719" extrusionOk="0">
                  <a:moveTo>
                    <a:pt x="7246" y="1"/>
                  </a:moveTo>
                  <a:cubicBezTo>
                    <a:pt x="6839" y="1"/>
                    <a:pt x="6369" y="256"/>
                    <a:pt x="5906" y="863"/>
                  </a:cubicBezTo>
                  <a:cubicBezTo>
                    <a:pt x="5322" y="1613"/>
                    <a:pt x="5084" y="2565"/>
                    <a:pt x="4703" y="3446"/>
                  </a:cubicBezTo>
                  <a:cubicBezTo>
                    <a:pt x="4013" y="5018"/>
                    <a:pt x="2870" y="6340"/>
                    <a:pt x="1417" y="7245"/>
                  </a:cubicBezTo>
                  <a:cubicBezTo>
                    <a:pt x="1072" y="7459"/>
                    <a:pt x="715" y="7649"/>
                    <a:pt x="441" y="7947"/>
                  </a:cubicBezTo>
                  <a:cubicBezTo>
                    <a:pt x="167" y="8233"/>
                    <a:pt x="0" y="8649"/>
                    <a:pt x="108" y="9030"/>
                  </a:cubicBezTo>
                  <a:cubicBezTo>
                    <a:pt x="265" y="9529"/>
                    <a:pt x="814" y="9719"/>
                    <a:pt x="1372" y="9719"/>
                  </a:cubicBezTo>
                  <a:cubicBezTo>
                    <a:pt x="1574" y="9719"/>
                    <a:pt x="1778" y="9694"/>
                    <a:pt x="1965" y="9650"/>
                  </a:cubicBezTo>
                  <a:cubicBezTo>
                    <a:pt x="3870" y="9209"/>
                    <a:pt x="5358" y="7745"/>
                    <a:pt x="6513" y="6173"/>
                  </a:cubicBezTo>
                  <a:cubicBezTo>
                    <a:pt x="7394" y="4970"/>
                    <a:pt x="8156" y="3601"/>
                    <a:pt x="8382" y="2113"/>
                  </a:cubicBezTo>
                  <a:cubicBezTo>
                    <a:pt x="8562" y="926"/>
                    <a:pt x="8020" y="1"/>
                    <a:pt x="7246"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0"/>
              <a:ext cx="1311167" cy="1230074"/>
            </a:xfrm>
            <a:custGeom>
              <a:avLst/>
              <a:gdLst/>
              <a:ahLst/>
              <a:cxnLst/>
              <a:rect l="l" t="t" r="r" b="b"/>
              <a:pathLst>
                <a:path w="41209" h="38911" extrusionOk="0">
                  <a:moveTo>
                    <a:pt x="18777" y="1"/>
                  </a:moveTo>
                  <a:cubicBezTo>
                    <a:pt x="18908" y="4525"/>
                    <a:pt x="18456" y="8919"/>
                    <a:pt x="15467" y="13038"/>
                  </a:cubicBezTo>
                  <a:cubicBezTo>
                    <a:pt x="11895" y="17979"/>
                    <a:pt x="5644" y="17801"/>
                    <a:pt x="1" y="18789"/>
                  </a:cubicBezTo>
                  <a:lnTo>
                    <a:pt x="1" y="38910"/>
                  </a:lnTo>
                  <a:cubicBezTo>
                    <a:pt x="8085" y="33898"/>
                    <a:pt x="11359" y="34267"/>
                    <a:pt x="23480" y="26230"/>
                  </a:cubicBezTo>
                  <a:cubicBezTo>
                    <a:pt x="31279" y="21051"/>
                    <a:pt x="35517" y="13002"/>
                    <a:pt x="36708" y="9811"/>
                  </a:cubicBezTo>
                  <a:cubicBezTo>
                    <a:pt x="37970" y="6442"/>
                    <a:pt x="39470" y="3168"/>
                    <a:pt x="41208"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rot="-859">
            <a:off x="4044075" y="345150"/>
            <a:ext cx="4800900" cy="30291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rot="232">
            <a:off x="4044075" y="3374998"/>
            <a:ext cx="4439700" cy="512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38665" y="195748"/>
            <a:ext cx="8922273" cy="2712318"/>
            <a:chOff x="138665" y="195748"/>
            <a:chExt cx="8922273" cy="2712318"/>
          </a:xfrm>
        </p:grpSpPr>
        <p:sp>
          <p:nvSpPr>
            <p:cNvPr id="19" name="Google Shape;19;p2"/>
            <p:cNvSpPr/>
            <p:nvPr/>
          </p:nvSpPr>
          <p:spPr>
            <a:xfrm>
              <a:off x="138665" y="285705"/>
              <a:ext cx="1306277" cy="422982"/>
            </a:xfrm>
            <a:custGeom>
              <a:avLst/>
              <a:gdLst/>
              <a:ahLst/>
              <a:cxnLst/>
              <a:rect l="l" t="t" r="r" b="b"/>
              <a:pathLst>
                <a:path w="29292" h="8509" extrusionOk="0">
                  <a:moveTo>
                    <a:pt x="12541" y="0"/>
                  </a:moveTo>
                  <a:cubicBezTo>
                    <a:pt x="12229" y="0"/>
                    <a:pt x="11915" y="24"/>
                    <a:pt x="11601" y="71"/>
                  </a:cubicBezTo>
                  <a:cubicBezTo>
                    <a:pt x="9115" y="457"/>
                    <a:pt x="7099" y="2266"/>
                    <a:pt x="6450" y="4697"/>
                  </a:cubicBezTo>
                  <a:cubicBezTo>
                    <a:pt x="5849" y="4436"/>
                    <a:pt x="5201" y="4306"/>
                    <a:pt x="4552" y="4306"/>
                  </a:cubicBezTo>
                  <a:cubicBezTo>
                    <a:pt x="4411" y="4306"/>
                    <a:pt x="4270" y="4312"/>
                    <a:pt x="4130" y="4324"/>
                  </a:cubicBezTo>
                  <a:cubicBezTo>
                    <a:pt x="1768" y="4531"/>
                    <a:pt x="1" y="6368"/>
                    <a:pt x="1" y="8508"/>
                  </a:cubicBezTo>
                  <a:lnTo>
                    <a:pt x="29291" y="8508"/>
                  </a:lnTo>
                  <a:cubicBezTo>
                    <a:pt x="28751" y="6823"/>
                    <a:pt x="27191" y="5701"/>
                    <a:pt x="25450" y="5701"/>
                  </a:cubicBezTo>
                  <a:cubicBezTo>
                    <a:pt x="25323" y="5701"/>
                    <a:pt x="25194" y="5707"/>
                    <a:pt x="25065" y="5719"/>
                  </a:cubicBezTo>
                  <a:cubicBezTo>
                    <a:pt x="24817" y="5746"/>
                    <a:pt x="24582" y="5788"/>
                    <a:pt x="24347" y="5857"/>
                  </a:cubicBezTo>
                  <a:cubicBezTo>
                    <a:pt x="23713" y="3819"/>
                    <a:pt x="21833" y="2540"/>
                    <a:pt x="19841" y="2540"/>
                  </a:cubicBezTo>
                  <a:cubicBezTo>
                    <a:pt x="19187" y="2540"/>
                    <a:pt x="18522" y="2677"/>
                    <a:pt x="17884" y="2971"/>
                  </a:cubicBezTo>
                  <a:cubicBezTo>
                    <a:pt x="16726" y="1101"/>
                    <a:pt x="14694" y="0"/>
                    <a:pt x="12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39925" y="2417038"/>
              <a:ext cx="629945" cy="215752"/>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979395" y="2532923"/>
              <a:ext cx="1081543" cy="375143"/>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3715749" y="195748"/>
              <a:ext cx="567175" cy="188798"/>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799824" y="195754"/>
              <a:ext cx="1525224" cy="442492"/>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21250" y="2003663"/>
              <a:ext cx="670971" cy="232716"/>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39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hasCustomPrompt="1"/>
          </p:nvPr>
        </p:nvSpPr>
        <p:spPr>
          <a:xfrm flipH="1">
            <a:off x="1434000" y="888000"/>
            <a:ext cx="2357400" cy="137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96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7" name="Google Shape;27;p3"/>
          <p:cNvSpPr txBox="1">
            <a:spLocks noGrp="1"/>
          </p:cNvSpPr>
          <p:nvPr>
            <p:ph type="title" idx="2"/>
          </p:nvPr>
        </p:nvSpPr>
        <p:spPr>
          <a:xfrm>
            <a:off x="750900" y="2193725"/>
            <a:ext cx="40305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3"/>
          <p:cNvSpPr txBox="1">
            <a:spLocks noGrp="1"/>
          </p:cNvSpPr>
          <p:nvPr>
            <p:ph type="subTitle" idx="1"/>
          </p:nvPr>
        </p:nvSpPr>
        <p:spPr>
          <a:xfrm>
            <a:off x="1286850" y="3206200"/>
            <a:ext cx="2651700" cy="7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9" name="Google Shape;29;p3"/>
          <p:cNvSpPr/>
          <p:nvPr/>
        </p:nvSpPr>
        <p:spPr>
          <a:xfrm>
            <a:off x="3558346" y="330617"/>
            <a:ext cx="760543" cy="253179"/>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66952" y="330607"/>
            <a:ext cx="2105512" cy="610849"/>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1622979" y="4388013"/>
            <a:ext cx="1177611" cy="408465"/>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3"/>
          <p:cNvGrpSpPr/>
          <p:nvPr/>
        </p:nvGrpSpPr>
        <p:grpSpPr>
          <a:xfrm>
            <a:off x="0" y="-62537"/>
            <a:ext cx="9144014" cy="5206058"/>
            <a:chOff x="0" y="-62537"/>
            <a:chExt cx="9144014" cy="5206058"/>
          </a:xfrm>
        </p:grpSpPr>
        <p:sp>
          <p:nvSpPr>
            <p:cNvPr id="33" name="Google Shape;33;p3"/>
            <p:cNvSpPr/>
            <p:nvPr/>
          </p:nvSpPr>
          <p:spPr>
            <a:xfrm>
              <a:off x="6913857" y="4624875"/>
              <a:ext cx="2230157" cy="518629"/>
            </a:xfrm>
            <a:custGeom>
              <a:avLst/>
              <a:gdLst/>
              <a:ahLst/>
              <a:cxnLst/>
              <a:rect l="l" t="t" r="r" b="b"/>
              <a:pathLst>
                <a:path w="70569" h="16411" extrusionOk="0">
                  <a:moveTo>
                    <a:pt x="39079" y="0"/>
                  </a:moveTo>
                  <a:cubicBezTo>
                    <a:pt x="36829" y="0"/>
                    <a:pt x="34622" y="473"/>
                    <a:pt x="32659" y="1575"/>
                  </a:cubicBezTo>
                  <a:cubicBezTo>
                    <a:pt x="29992" y="3075"/>
                    <a:pt x="28064" y="5552"/>
                    <a:pt x="25849" y="7659"/>
                  </a:cubicBezTo>
                  <a:cubicBezTo>
                    <a:pt x="25623" y="7885"/>
                    <a:pt x="25385" y="8100"/>
                    <a:pt x="25147" y="8302"/>
                  </a:cubicBezTo>
                  <a:cubicBezTo>
                    <a:pt x="23646" y="9648"/>
                    <a:pt x="22015" y="10826"/>
                    <a:pt x="20277" y="11838"/>
                  </a:cubicBezTo>
                  <a:cubicBezTo>
                    <a:pt x="20134" y="11922"/>
                    <a:pt x="19979" y="12005"/>
                    <a:pt x="19824" y="12088"/>
                  </a:cubicBezTo>
                  <a:cubicBezTo>
                    <a:pt x="19170" y="12457"/>
                    <a:pt x="18491" y="12803"/>
                    <a:pt x="17812" y="13124"/>
                  </a:cubicBezTo>
                  <a:cubicBezTo>
                    <a:pt x="17669" y="13184"/>
                    <a:pt x="17538" y="13255"/>
                    <a:pt x="17396" y="13315"/>
                  </a:cubicBezTo>
                  <a:cubicBezTo>
                    <a:pt x="17181" y="13410"/>
                    <a:pt x="16955" y="13505"/>
                    <a:pt x="16717" y="13612"/>
                  </a:cubicBezTo>
                  <a:cubicBezTo>
                    <a:pt x="16610" y="13648"/>
                    <a:pt x="16503" y="13696"/>
                    <a:pt x="16395" y="13743"/>
                  </a:cubicBezTo>
                  <a:cubicBezTo>
                    <a:pt x="15395" y="14148"/>
                    <a:pt x="14383" y="14493"/>
                    <a:pt x="13347" y="14791"/>
                  </a:cubicBezTo>
                  <a:lnTo>
                    <a:pt x="12978" y="14898"/>
                  </a:lnTo>
                  <a:cubicBezTo>
                    <a:pt x="11169" y="15398"/>
                    <a:pt x="9323" y="15720"/>
                    <a:pt x="7454" y="15863"/>
                  </a:cubicBezTo>
                  <a:cubicBezTo>
                    <a:pt x="6859" y="15910"/>
                    <a:pt x="6263" y="15946"/>
                    <a:pt x="5668" y="15958"/>
                  </a:cubicBezTo>
                  <a:cubicBezTo>
                    <a:pt x="3763" y="16041"/>
                    <a:pt x="1858" y="16065"/>
                    <a:pt x="1" y="16410"/>
                  </a:cubicBezTo>
                  <a:lnTo>
                    <a:pt x="70569" y="16410"/>
                  </a:lnTo>
                  <a:lnTo>
                    <a:pt x="70569" y="5064"/>
                  </a:lnTo>
                  <a:cubicBezTo>
                    <a:pt x="69355" y="4652"/>
                    <a:pt x="68085" y="4446"/>
                    <a:pt x="66809" y="4446"/>
                  </a:cubicBezTo>
                  <a:cubicBezTo>
                    <a:pt x="66646" y="4446"/>
                    <a:pt x="66482" y="4450"/>
                    <a:pt x="66318" y="4456"/>
                  </a:cubicBezTo>
                  <a:cubicBezTo>
                    <a:pt x="63616" y="4587"/>
                    <a:pt x="61032" y="5754"/>
                    <a:pt x="58329" y="5790"/>
                  </a:cubicBezTo>
                  <a:cubicBezTo>
                    <a:pt x="58301" y="5790"/>
                    <a:pt x="58272" y="5790"/>
                    <a:pt x="58244" y="5790"/>
                  </a:cubicBezTo>
                  <a:cubicBezTo>
                    <a:pt x="54148" y="5790"/>
                    <a:pt x="50540" y="3255"/>
                    <a:pt x="46756" y="1658"/>
                  </a:cubicBezTo>
                  <a:cubicBezTo>
                    <a:pt x="44352" y="635"/>
                    <a:pt x="41687" y="0"/>
                    <a:pt x="39079"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8518243" y="4626897"/>
              <a:ext cx="281863" cy="137408"/>
            </a:xfrm>
            <a:custGeom>
              <a:avLst/>
              <a:gdLst/>
              <a:ahLst/>
              <a:cxnLst/>
              <a:rect l="l" t="t" r="r" b="b"/>
              <a:pathLst>
                <a:path w="8919" h="4348" extrusionOk="0">
                  <a:moveTo>
                    <a:pt x="850" y="0"/>
                  </a:moveTo>
                  <a:cubicBezTo>
                    <a:pt x="703" y="0"/>
                    <a:pt x="557" y="39"/>
                    <a:pt x="429" y="118"/>
                  </a:cubicBezTo>
                  <a:cubicBezTo>
                    <a:pt x="1" y="416"/>
                    <a:pt x="132" y="1082"/>
                    <a:pt x="406" y="1535"/>
                  </a:cubicBezTo>
                  <a:cubicBezTo>
                    <a:pt x="1132" y="2749"/>
                    <a:pt x="2489" y="3452"/>
                    <a:pt x="3823" y="3892"/>
                  </a:cubicBezTo>
                  <a:cubicBezTo>
                    <a:pt x="4609" y="4154"/>
                    <a:pt x="5450" y="4348"/>
                    <a:pt x="6283" y="4348"/>
                  </a:cubicBezTo>
                  <a:cubicBezTo>
                    <a:pt x="6548" y="4348"/>
                    <a:pt x="6812" y="4328"/>
                    <a:pt x="7073" y="4285"/>
                  </a:cubicBezTo>
                  <a:cubicBezTo>
                    <a:pt x="8395" y="4083"/>
                    <a:pt x="8919" y="2845"/>
                    <a:pt x="7406" y="2309"/>
                  </a:cubicBezTo>
                  <a:cubicBezTo>
                    <a:pt x="6752" y="2071"/>
                    <a:pt x="6025" y="2118"/>
                    <a:pt x="5335" y="2047"/>
                  </a:cubicBezTo>
                  <a:cubicBezTo>
                    <a:pt x="4097" y="1916"/>
                    <a:pt x="2918" y="1416"/>
                    <a:pt x="1965" y="618"/>
                  </a:cubicBezTo>
                  <a:cubicBezTo>
                    <a:pt x="1751" y="416"/>
                    <a:pt x="1513" y="249"/>
                    <a:pt x="1263" y="106"/>
                  </a:cubicBezTo>
                  <a:cubicBezTo>
                    <a:pt x="1134" y="36"/>
                    <a:pt x="992" y="0"/>
                    <a:pt x="850"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59065" y="2169723"/>
              <a:ext cx="185033" cy="368169"/>
            </a:xfrm>
            <a:custGeom>
              <a:avLst/>
              <a:gdLst/>
              <a:ahLst/>
              <a:cxnLst/>
              <a:rect l="l" t="t" r="r" b="b"/>
              <a:pathLst>
                <a:path w="5855" h="11650" extrusionOk="0">
                  <a:moveTo>
                    <a:pt x="1313" y="0"/>
                  </a:moveTo>
                  <a:cubicBezTo>
                    <a:pt x="542" y="0"/>
                    <a:pt x="0" y="652"/>
                    <a:pt x="366" y="1969"/>
                  </a:cubicBezTo>
                  <a:cubicBezTo>
                    <a:pt x="628" y="2898"/>
                    <a:pt x="1247" y="3671"/>
                    <a:pt x="1723" y="4517"/>
                  </a:cubicBezTo>
                  <a:cubicBezTo>
                    <a:pt x="2568" y="6017"/>
                    <a:pt x="2938" y="7743"/>
                    <a:pt x="2795" y="9470"/>
                  </a:cubicBezTo>
                  <a:cubicBezTo>
                    <a:pt x="2759" y="9863"/>
                    <a:pt x="2699" y="10268"/>
                    <a:pt x="2759" y="10672"/>
                  </a:cubicBezTo>
                  <a:cubicBezTo>
                    <a:pt x="2830" y="11065"/>
                    <a:pt x="3057" y="11458"/>
                    <a:pt x="3438" y="11601"/>
                  </a:cubicBezTo>
                  <a:cubicBezTo>
                    <a:pt x="3533" y="11634"/>
                    <a:pt x="3627" y="11650"/>
                    <a:pt x="3720" y="11650"/>
                  </a:cubicBezTo>
                  <a:cubicBezTo>
                    <a:pt x="4292" y="11650"/>
                    <a:pt x="4811" y="11069"/>
                    <a:pt x="5057" y="10506"/>
                  </a:cubicBezTo>
                  <a:cubicBezTo>
                    <a:pt x="5855" y="8720"/>
                    <a:pt x="5581" y="6624"/>
                    <a:pt x="5009" y="4743"/>
                  </a:cubicBezTo>
                  <a:cubicBezTo>
                    <a:pt x="4581" y="3314"/>
                    <a:pt x="3926" y="1850"/>
                    <a:pt x="2866" y="766"/>
                  </a:cubicBezTo>
                  <a:cubicBezTo>
                    <a:pt x="2370" y="257"/>
                    <a:pt x="1797" y="0"/>
                    <a:pt x="1313"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0" y="1839479"/>
              <a:ext cx="655467" cy="3304041"/>
            </a:xfrm>
            <a:custGeom>
              <a:avLst/>
              <a:gdLst/>
              <a:ahLst/>
              <a:cxnLst/>
              <a:rect l="l" t="t" r="r" b="b"/>
              <a:pathLst>
                <a:path w="20741" h="104550" extrusionOk="0">
                  <a:moveTo>
                    <a:pt x="0" y="1"/>
                  </a:moveTo>
                  <a:lnTo>
                    <a:pt x="0" y="104549"/>
                  </a:lnTo>
                  <a:lnTo>
                    <a:pt x="6775" y="104549"/>
                  </a:lnTo>
                  <a:cubicBezTo>
                    <a:pt x="6287" y="102847"/>
                    <a:pt x="5834" y="101049"/>
                    <a:pt x="5465" y="99120"/>
                  </a:cubicBezTo>
                  <a:cubicBezTo>
                    <a:pt x="3489" y="89095"/>
                    <a:pt x="6120" y="83213"/>
                    <a:pt x="8132" y="75439"/>
                  </a:cubicBezTo>
                  <a:cubicBezTo>
                    <a:pt x="20741" y="27206"/>
                    <a:pt x="8501" y="7323"/>
                    <a:pt x="0"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8492677" y="699869"/>
              <a:ext cx="270960" cy="311032"/>
            </a:xfrm>
            <a:custGeom>
              <a:avLst/>
              <a:gdLst/>
              <a:ahLst/>
              <a:cxnLst/>
              <a:rect l="l" t="t" r="r" b="b"/>
              <a:pathLst>
                <a:path w="8574" h="9842" extrusionOk="0">
                  <a:moveTo>
                    <a:pt x="1387" y="0"/>
                  </a:moveTo>
                  <a:cubicBezTo>
                    <a:pt x="827" y="0"/>
                    <a:pt x="277" y="192"/>
                    <a:pt x="119" y="700"/>
                  </a:cubicBezTo>
                  <a:cubicBezTo>
                    <a:pt x="0" y="1081"/>
                    <a:pt x="179" y="1498"/>
                    <a:pt x="453" y="1796"/>
                  </a:cubicBezTo>
                  <a:cubicBezTo>
                    <a:pt x="726" y="2093"/>
                    <a:pt x="1084" y="2284"/>
                    <a:pt x="1429" y="2498"/>
                  </a:cubicBezTo>
                  <a:cubicBezTo>
                    <a:pt x="2881" y="3427"/>
                    <a:pt x="4024" y="4772"/>
                    <a:pt x="4715" y="6356"/>
                  </a:cubicBezTo>
                  <a:cubicBezTo>
                    <a:pt x="5096" y="7237"/>
                    <a:pt x="5334" y="8201"/>
                    <a:pt x="5918" y="8975"/>
                  </a:cubicBezTo>
                  <a:cubicBezTo>
                    <a:pt x="6380" y="9585"/>
                    <a:pt x="6850" y="9842"/>
                    <a:pt x="7256" y="9842"/>
                  </a:cubicBezTo>
                  <a:cubicBezTo>
                    <a:pt x="8031" y="9842"/>
                    <a:pt x="8574" y="8908"/>
                    <a:pt x="8394" y="7713"/>
                  </a:cubicBezTo>
                  <a:cubicBezTo>
                    <a:pt x="8168" y="6213"/>
                    <a:pt x="7406" y="4808"/>
                    <a:pt x="6525" y="3593"/>
                  </a:cubicBezTo>
                  <a:cubicBezTo>
                    <a:pt x="5382" y="2010"/>
                    <a:pt x="3882" y="522"/>
                    <a:pt x="1977" y="69"/>
                  </a:cubicBezTo>
                  <a:cubicBezTo>
                    <a:pt x="1791" y="25"/>
                    <a:pt x="1588" y="0"/>
                    <a:pt x="1387"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7479760" y="-62537"/>
              <a:ext cx="1664251" cy="2226396"/>
            </a:xfrm>
            <a:custGeom>
              <a:avLst/>
              <a:gdLst/>
              <a:ahLst/>
              <a:cxnLst/>
              <a:rect l="l" t="t" r="r" b="b"/>
              <a:pathLst>
                <a:path w="52662" h="70450" extrusionOk="0">
                  <a:moveTo>
                    <a:pt x="1727" y="1"/>
                  </a:moveTo>
                  <a:lnTo>
                    <a:pt x="1608" y="953"/>
                  </a:lnTo>
                  <a:cubicBezTo>
                    <a:pt x="1" y="2644"/>
                    <a:pt x="3108" y="14622"/>
                    <a:pt x="24587" y="18836"/>
                  </a:cubicBezTo>
                  <a:cubicBezTo>
                    <a:pt x="30397" y="19979"/>
                    <a:pt x="37017" y="19586"/>
                    <a:pt x="40732" y="24778"/>
                  </a:cubicBezTo>
                  <a:cubicBezTo>
                    <a:pt x="46447" y="32767"/>
                    <a:pt x="42887" y="41708"/>
                    <a:pt x="43708" y="50721"/>
                  </a:cubicBezTo>
                  <a:cubicBezTo>
                    <a:pt x="44101" y="54972"/>
                    <a:pt x="46352" y="65223"/>
                    <a:pt x="52662" y="70450"/>
                  </a:cubicBezTo>
                  <a:lnTo>
                    <a:pt x="52662" y="14526"/>
                  </a:lnTo>
                  <a:cubicBezTo>
                    <a:pt x="51447" y="13395"/>
                    <a:pt x="50138" y="12347"/>
                    <a:pt x="48757" y="11419"/>
                  </a:cubicBezTo>
                  <a:cubicBezTo>
                    <a:pt x="37886" y="4132"/>
                    <a:pt x="34124" y="3668"/>
                    <a:pt x="27635"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p:nvPr/>
        </p:nvSpPr>
        <p:spPr>
          <a:xfrm flipH="1">
            <a:off x="7989682" y="2578025"/>
            <a:ext cx="1595468" cy="457807"/>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flipH="1">
            <a:off x="7592660" y="214463"/>
            <a:ext cx="983975" cy="341301"/>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5211627" y="3401509"/>
            <a:ext cx="983979" cy="327570"/>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42"/>
        <p:cNvGrpSpPr/>
        <p:nvPr/>
      </p:nvGrpSpPr>
      <p:grpSpPr>
        <a:xfrm>
          <a:off x="0" y="0"/>
          <a:ext cx="0" cy="0"/>
          <a:chOff x="0" y="0"/>
          <a:chExt cx="0" cy="0"/>
        </a:xfrm>
      </p:grpSpPr>
      <p:sp>
        <p:nvSpPr>
          <p:cNvPr id="43" name="Google Shape;43;p4"/>
          <p:cNvSpPr/>
          <p:nvPr/>
        </p:nvSpPr>
        <p:spPr>
          <a:xfrm rot="10800000">
            <a:off x="7192113" y="4765291"/>
            <a:ext cx="1921056" cy="398845"/>
          </a:xfrm>
          <a:custGeom>
            <a:avLst/>
            <a:gdLst/>
            <a:ahLst/>
            <a:cxnLst/>
            <a:rect l="l" t="t" r="r" b="b"/>
            <a:pathLst>
              <a:path w="60520" h="12565" extrusionOk="0">
                <a:moveTo>
                  <a:pt x="1083" y="1"/>
                </a:moveTo>
                <a:lnTo>
                  <a:pt x="0" y="1858"/>
                </a:lnTo>
                <a:cubicBezTo>
                  <a:pt x="619" y="2406"/>
                  <a:pt x="1262" y="2941"/>
                  <a:pt x="1917" y="3453"/>
                </a:cubicBezTo>
                <a:cubicBezTo>
                  <a:pt x="4618" y="5556"/>
                  <a:pt x="7840" y="7241"/>
                  <a:pt x="11275" y="7241"/>
                </a:cubicBezTo>
                <a:cubicBezTo>
                  <a:pt x="11323" y="7241"/>
                  <a:pt x="11370" y="7240"/>
                  <a:pt x="11418" y="7240"/>
                </a:cubicBezTo>
                <a:cubicBezTo>
                  <a:pt x="14036" y="7193"/>
                  <a:pt x="16575" y="6178"/>
                  <a:pt x="19189" y="6178"/>
                </a:cubicBezTo>
                <a:cubicBezTo>
                  <a:pt x="19262" y="6178"/>
                  <a:pt x="19335" y="6178"/>
                  <a:pt x="19407" y="6180"/>
                </a:cubicBezTo>
                <a:cubicBezTo>
                  <a:pt x="23503" y="6275"/>
                  <a:pt x="26991" y="8930"/>
                  <a:pt x="30706" y="10657"/>
                </a:cubicBezTo>
                <a:cubicBezTo>
                  <a:pt x="33211" y="11824"/>
                  <a:pt x="36026" y="12565"/>
                  <a:pt x="38781" y="12565"/>
                </a:cubicBezTo>
                <a:cubicBezTo>
                  <a:pt x="40832" y="12565"/>
                  <a:pt x="42850" y="12154"/>
                  <a:pt x="44684" y="11204"/>
                </a:cubicBezTo>
                <a:cubicBezTo>
                  <a:pt x="47387" y="9799"/>
                  <a:pt x="49411" y="7406"/>
                  <a:pt x="51697" y="5394"/>
                </a:cubicBezTo>
                <a:cubicBezTo>
                  <a:pt x="51935" y="5192"/>
                  <a:pt x="52185" y="4977"/>
                  <a:pt x="52423" y="4775"/>
                </a:cubicBezTo>
                <a:cubicBezTo>
                  <a:pt x="53971" y="3501"/>
                  <a:pt x="55626" y="2382"/>
                  <a:pt x="57400" y="1441"/>
                </a:cubicBezTo>
                <a:cubicBezTo>
                  <a:pt x="57543" y="1358"/>
                  <a:pt x="57710" y="1275"/>
                  <a:pt x="57864" y="1203"/>
                </a:cubicBezTo>
                <a:cubicBezTo>
                  <a:pt x="58531" y="858"/>
                  <a:pt x="59210" y="536"/>
                  <a:pt x="59900" y="251"/>
                </a:cubicBezTo>
                <a:cubicBezTo>
                  <a:pt x="60043" y="191"/>
                  <a:pt x="60174" y="132"/>
                  <a:pt x="60317" y="72"/>
                </a:cubicBezTo>
                <a:cubicBezTo>
                  <a:pt x="60389" y="48"/>
                  <a:pt x="60448" y="24"/>
                  <a:pt x="60519"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rot="10800000">
            <a:off x="8266594" y="4780907"/>
            <a:ext cx="277429" cy="142587"/>
          </a:xfrm>
          <a:custGeom>
            <a:avLst/>
            <a:gdLst/>
            <a:ahLst/>
            <a:cxnLst/>
            <a:rect l="l" t="t" r="r" b="b"/>
            <a:pathLst>
              <a:path w="8740" h="4492" extrusionOk="0">
                <a:moveTo>
                  <a:pt x="2512" y="0"/>
                </a:moveTo>
                <a:cubicBezTo>
                  <a:pt x="2306" y="0"/>
                  <a:pt x="2099" y="13"/>
                  <a:pt x="1894" y="40"/>
                </a:cubicBezTo>
                <a:cubicBezTo>
                  <a:pt x="572" y="194"/>
                  <a:pt x="1" y="1397"/>
                  <a:pt x="1477" y="1992"/>
                </a:cubicBezTo>
                <a:cubicBezTo>
                  <a:pt x="2120" y="2242"/>
                  <a:pt x="2835" y="2218"/>
                  <a:pt x="3525" y="2314"/>
                </a:cubicBezTo>
                <a:cubicBezTo>
                  <a:pt x="4751" y="2480"/>
                  <a:pt x="5894" y="3016"/>
                  <a:pt x="6811" y="3838"/>
                </a:cubicBezTo>
                <a:cubicBezTo>
                  <a:pt x="7014" y="4040"/>
                  <a:pt x="7240" y="4231"/>
                  <a:pt x="7478" y="4374"/>
                </a:cubicBezTo>
                <a:cubicBezTo>
                  <a:pt x="7612" y="4452"/>
                  <a:pt x="7758" y="4491"/>
                  <a:pt x="7903" y="4491"/>
                </a:cubicBezTo>
                <a:cubicBezTo>
                  <a:pt x="8043" y="4491"/>
                  <a:pt x="8183" y="4455"/>
                  <a:pt x="8311" y="4385"/>
                </a:cubicBezTo>
                <a:cubicBezTo>
                  <a:pt x="8740" y="4112"/>
                  <a:pt x="8645" y="3445"/>
                  <a:pt x="8395" y="2992"/>
                </a:cubicBezTo>
                <a:cubicBezTo>
                  <a:pt x="7716" y="1766"/>
                  <a:pt x="6418" y="1016"/>
                  <a:pt x="5097" y="528"/>
                </a:cubicBezTo>
                <a:cubicBezTo>
                  <a:pt x="4277" y="229"/>
                  <a:pt x="3394" y="0"/>
                  <a:pt x="2512"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rot="10800000">
            <a:off x="8073218" y="576981"/>
            <a:ext cx="240640" cy="340883"/>
          </a:xfrm>
          <a:custGeom>
            <a:avLst/>
            <a:gdLst/>
            <a:ahLst/>
            <a:cxnLst/>
            <a:rect l="l" t="t" r="r" b="b"/>
            <a:pathLst>
              <a:path w="7581" h="10739" extrusionOk="0">
                <a:moveTo>
                  <a:pt x="1613" y="1"/>
                </a:moveTo>
                <a:cubicBezTo>
                  <a:pt x="954" y="1"/>
                  <a:pt x="506" y="756"/>
                  <a:pt x="370" y="1424"/>
                </a:cubicBezTo>
                <a:cubicBezTo>
                  <a:pt x="1" y="3317"/>
                  <a:pt x="739" y="5270"/>
                  <a:pt x="1703" y="6948"/>
                </a:cubicBezTo>
                <a:cubicBezTo>
                  <a:pt x="2453" y="8234"/>
                  <a:pt x="3406" y="9496"/>
                  <a:pt x="4668" y="10306"/>
                </a:cubicBezTo>
                <a:cubicBezTo>
                  <a:pt x="5127" y="10599"/>
                  <a:pt x="5598" y="10738"/>
                  <a:pt x="6005" y="10738"/>
                </a:cubicBezTo>
                <a:cubicBezTo>
                  <a:pt x="6971" y="10738"/>
                  <a:pt x="7580" y="9956"/>
                  <a:pt x="6835" y="8591"/>
                </a:cubicBezTo>
                <a:cubicBezTo>
                  <a:pt x="6382" y="7758"/>
                  <a:pt x="5609" y="7139"/>
                  <a:pt x="4966" y="6436"/>
                </a:cubicBezTo>
                <a:cubicBezTo>
                  <a:pt x="3811" y="5174"/>
                  <a:pt x="3061" y="3603"/>
                  <a:pt x="2823" y="1912"/>
                </a:cubicBezTo>
                <a:cubicBezTo>
                  <a:pt x="2763" y="1519"/>
                  <a:pt x="2727" y="1114"/>
                  <a:pt x="2572" y="745"/>
                </a:cubicBezTo>
                <a:cubicBezTo>
                  <a:pt x="2418" y="388"/>
                  <a:pt x="2108" y="55"/>
                  <a:pt x="1715" y="7"/>
                </a:cubicBezTo>
                <a:cubicBezTo>
                  <a:pt x="1680" y="3"/>
                  <a:pt x="1646" y="1"/>
                  <a:pt x="1613"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10800000">
            <a:off x="7625620" y="2"/>
            <a:ext cx="1530274" cy="2214738"/>
          </a:xfrm>
          <a:custGeom>
            <a:avLst/>
            <a:gdLst/>
            <a:ahLst/>
            <a:cxnLst/>
            <a:rect l="l" t="t" r="r" b="b"/>
            <a:pathLst>
              <a:path w="48209" h="69772" extrusionOk="0">
                <a:moveTo>
                  <a:pt x="1" y="1"/>
                </a:moveTo>
                <a:lnTo>
                  <a:pt x="1" y="24361"/>
                </a:lnTo>
                <a:cubicBezTo>
                  <a:pt x="2560" y="27742"/>
                  <a:pt x="4751" y="31386"/>
                  <a:pt x="6525" y="35243"/>
                </a:cubicBezTo>
                <a:cubicBezTo>
                  <a:pt x="12752" y="48638"/>
                  <a:pt x="13419" y="59949"/>
                  <a:pt x="13538" y="69771"/>
                </a:cubicBezTo>
                <a:lnTo>
                  <a:pt x="48209" y="69771"/>
                </a:lnTo>
                <a:cubicBezTo>
                  <a:pt x="41934" y="67092"/>
                  <a:pt x="35946" y="63806"/>
                  <a:pt x="29516" y="57484"/>
                </a:cubicBezTo>
                <a:cubicBezTo>
                  <a:pt x="22301" y="50388"/>
                  <a:pt x="21206" y="44125"/>
                  <a:pt x="18551" y="36648"/>
                </a:cubicBezTo>
                <a:cubicBezTo>
                  <a:pt x="12740" y="20230"/>
                  <a:pt x="6347" y="8442"/>
                  <a:pt x="1"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10800000">
            <a:off x="399857" y="466485"/>
            <a:ext cx="308029" cy="276191"/>
          </a:xfrm>
          <a:custGeom>
            <a:avLst/>
            <a:gdLst/>
            <a:ahLst/>
            <a:cxnLst/>
            <a:rect l="l" t="t" r="r" b="b"/>
            <a:pathLst>
              <a:path w="9704" h="8701" extrusionOk="0">
                <a:moveTo>
                  <a:pt x="8366" y="0"/>
                </a:moveTo>
                <a:cubicBezTo>
                  <a:pt x="7995" y="0"/>
                  <a:pt x="7552" y="192"/>
                  <a:pt x="7072" y="644"/>
                </a:cubicBezTo>
                <a:cubicBezTo>
                  <a:pt x="6382" y="1298"/>
                  <a:pt x="5989" y="2203"/>
                  <a:pt x="5477" y="3001"/>
                </a:cubicBezTo>
                <a:cubicBezTo>
                  <a:pt x="4536" y="4442"/>
                  <a:pt x="3203" y="5561"/>
                  <a:pt x="1619" y="6228"/>
                </a:cubicBezTo>
                <a:cubicBezTo>
                  <a:pt x="1250" y="6382"/>
                  <a:pt x="869" y="6525"/>
                  <a:pt x="560" y="6763"/>
                </a:cubicBezTo>
                <a:cubicBezTo>
                  <a:pt x="238" y="7001"/>
                  <a:pt x="0" y="7394"/>
                  <a:pt x="60" y="7787"/>
                </a:cubicBezTo>
                <a:cubicBezTo>
                  <a:pt x="146" y="8426"/>
                  <a:pt x="902" y="8700"/>
                  <a:pt x="1575" y="8700"/>
                </a:cubicBezTo>
                <a:cubicBezTo>
                  <a:pt x="1642" y="8700"/>
                  <a:pt x="1709" y="8698"/>
                  <a:pt x="1774" y="8692"/>
                </a:cubicBezTo>
                <a:cubicBezTo>
                  <a:pt x="3727" y="8549"/>
                  <a:pt x="5429" y="7359"/>
                  <a:pt x="6810" y="5989"/>
                </a:cubicBezTo>
                <a:cubicBezTo>
                  <a:pt x="7870" y="4942"/>
                  <a:pt x="8846" y="3703"/>
                  <a:pt x="9311" y="2275"/>
                </a:cubicBezTo>
                <a:cubicBezTo>
                  <a:pt x="9703" y="1056"/>
                  <a:pt x="9235" y="0"/>
                  <a:pt x="8366"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rot="10800000">
            <a:off x="0" y="0"/>
            <a:ext cx="1771803" cy="1653879"/>
          </a:xfrm>
          <a:custGeom>
            <a:avLst/>
            <a:gdLst/>
            <a:ahLst/>
            <a:cxnLst/>
            <a:rect l="l" t="t" r="r" b="b"/>
            <a:pathLst>
              <a:path w="55818" h="52103" extrusionOk="0">
                <a:moveTo>
                  <a:pt x="54639" y="1"/>
                </a:moveTo>
                <a:cubicBezTo>
                  <a:pt x="52115" y="4061"/>
                  <a:pt x="50221" y="8478"/>
                  <a:pt x="49031" y="13109"/>
                </a:cubicBezTo>
                <a:cubicBezTo>
                  <a:pt x="46792" y="21765"/>
                  <a:pt x="48876" y="31052"/>
                  <a:pt x="41982" y="37922"/>
                </a:cubicBezTo>
                <a:cubicBezTo>
                  <a:pt x="39152" y="40744"/>
                  <a:pt x="35533" y="41202"/>
                  <a:pt x="31764" y="41202"/>
                </a:cubicBezTo>
                <a:cubicBezTo>
                  <a:pt x="29954" y="41202"/>
                  <a:pt x="28110" y="41097"/>
                  <a:pt x="26302" y="41097"/>
                </a:cubicBezTo>
                <a:cubicBezTo>
                  <a:pt x="25919" y="41097"/>
                  <a:pt x="25538" y="41101"/>
                  <a:pt x="25159" y="41113"/>
                </a:cubicBezTo>
                <a:cubicBezTo>
                  <a:pt x="8633" y="41613"/>
                  <a:pt x="1787" y="48138"/>
                  <a:pt x="1" y="52102"/>
                </a:cubicBezTo>
                <a:lnTo>
                  <a:pt x="47983" y="52102"/>
                </a:lnTo>
                <a:cubicBezTo>
                  <a:pt x="50805" y="50769"/>
                  <a:pt x="53448" y="49054"/>
                  <a:pt x="55817" y="47006"/>
                </a:cubicBezTo>
                <a:lnTo>
                  <a:pt x="55817" y="1144"/>
                </a:lnTo>
                <a:lnTo>
                  <a:pt x="54639" y="1"/>
                </a:ln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txBox="1">
            <a:spLocks noGrp="1"/>
          </p:cNvSpPr>
          <p:nvPr>
            <p:ph type="body" idx="1"/>
          </p:nvPr>
        </p:nvSpPr>
        <p:spPr>
          <a:xfrm>
            <a:off x="685800" y="987150"/>
            <a:ext cx="7772400" cy="3773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3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50" name="Google Shape;50;p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51" name="Google Shape;51;p4"/>
          <p:cNvGrpSpPr/>
          <p:nvPr/>
        </p:nvGrpSpPr>
        <p:grpSpPr>
          <a:xfrm>
            <a:off x="-167406" y="184318"/>
            <a:ext cx="8295707" cy="4632838"/>
            <a:chOff x="-167406" y="184318"/>
            <a:chExt cx="8295707" cy="4632838"/>
          </a:xfrm>
        </p:grpSpPr>
        <p:sp>
          <p:nvSpPr>
            <p:cNvPr id="52" name="Google Shape;52;p4"/>
            <p:cNvSpPr/>
            <p:nvPr/>
          </p:nvSpPr>
          <p:spPr>
            <a:xfrm>
              <a:off x="-167406" y="184318"/>
              <a:ext cx="1411285" cy="489518"/>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492184" y="3840902"/>
              <a:ext cx="528840" cy="176047"/>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6407140" y="4555443"/>
              <a:ext cx="902067" cy="261713"/>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7342171" y="725450"/>
              <a:ext cx="786129" cy="261697"/>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56"/>
        <p:cNvGrpSpPr/>
        <p:nvPr/>
      </p:nvGrpSpPr>
      <p:grpSpPr>
        <a:xfrm>
          <a:off x="0" y="0"/>
          <a:ext cx="0" cy="0"/>
          <a:chOff x="0" y="0"/>
          <a:chExt cx="0" cy="0"/>
        </a:xfrm>
      </p:grpSpPr>
      <p:grpSp>
        <p:nvGrpSpPr>
          <p:cNvPr id="57" name="Google Shape;57;p5"/>
          <p:cNvGrpSpPr/>
          <p:nvPr/>
        </p:nvGrpSpPr>
        <p:grpSpPr>
          <a:xfrm>
            <a:off x="0" y="-35676"/>
            <a:ext cx="9143989" cy="5179174"/>
            <a:chOff x="0" y="-35676"/>
            <a:chExt cx="9143989" cy="5179174"/>
          </a:xfrm>
        </p:grpSpPr>
        <p:sp>
          <p:nvSpPr>
            <p:cNvPr id="58" name="Google Shape;58;p5"/>
            <p:cNvSpPr/>
            <p:nvPr/>
          </p:nvSpPr>
          <p:spPr>
            <a:xfrm>
              <a:off x="7121575" y="-35676"/>
              <a:ext cx="2022414" cy="895066"/>
            </a:xfrm>
            <a:custGeom>
              <a:avLst/>
              <a:gdLst/>
              <a:ahLst/>
              <a:cxnLst/>
              <a:rect l="l" t="t" r="r" b="b"/>
              <a:pathLst>
                <a:path w="63533" h="28118" extrusionOk="0">
                  <a:moveTo>
                    <a:pt x="0" y="1"/>
                  </a:moveTo>
                  <a:cubicBezTo>
                    <a:pt x="4239" y="6144"/>
                    <a:pt x="11930" y="11085"/>
                    <a:pt x="17514" y="11776"/>
                  </a:cubicBezTo>
                  <a:cubicBezTo>
                    <a:pt x="24361" y="12621"/>
                    <a:pt x="25837" y="16800"/>
                    <a:pt x="27480" y="18324"/>
                  </a:cubicBezTo>
                  <a:cubicBezTo>
                    <a:pt x="27742" y="18563"/>
                    <a:pt x="28004" y="18813"/>
                    <a:pt x="28254" y="19063"/>
                  </a:cubicBezTo>
                  <a:cubicBezTo>
                    <a:pt x="30718" y="21456"/>
                    <a:pt x="33004" y="24230"/>
                    <a:pt x="35755" y="26004"/>
                  </a:cubicBezTo>
                  <a:cubicBezTo>
                    <a:pt x="38072" y="27490"/>
                    <a:pt x="40520" y="28117"/>
                    <a:pt x="42868" y="28117"/>
                  </a:cubicBezTo>
                  <a:cubicBezTo>
                    <a:pt x="44959" y="28117"/>
                    <a:pt x="46972" y="27620"/>
                    <a:pt x="48745" y="26790"/>
                  </a:cubicBezTo>
                  <a:cubicBezTo>
                    <a:pt x="51754" y="25386"/>
                    <a:pt x="54446" y="23061"/>
                    <a:pt x="57949" y="23061"/>
                  </a:cubicBezTo>
                  <a:cubicBezTo>
                    <a:pt x="58160" y="23061"/>
                    <a:pt x="58374" y="23069"/>
                    <a:pt x="58591" y="23087"/>
                  </a:cubicBezTo>
                  <a:cubicBezTo>
                    <a:pt x="60210" y="23218"/>
                    <a:pt x="61877" y="23849"/>
                    <a:pt x="63532" y="24373"/>
                  </a:cubicBezTo>
                  <a:lnTo>
                    <a:pt x="63532" y="3585"/>
                  </a:lnTo>
                  <a:cubicBezTo>
                    <a:pt x="62058" y="4825"/>
                    <a:pt x="60399" y="5777"/>
                    <a:pt x="58457" y="5777"/>
                  </a:cubicBezTo>
                  <a:cubicBezTo>
                    <a:pt x="58032" y="5777"/>
                    <a:pt x="57592" y="5731"/>
                    <a:pt x="57138" y="5632"/>
                  </a:cubicBezTo>
                  <a:cubicBezTo>
                    <a:pt x="54114" y="4966"/>
                    <a:pt x="51423" y="2168"/>
                    <a:pt x="48590"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8797915" y="743110"/>
              <a:ext cx="247148" cy="137707"/>
            </a:xfrm>
            <a:custGeom>
              <a:avLst/>
              <a:gdLst/>
              <a:ahLst/>
              <a:cxnLst/>
              <a:rect l="l" t="t" r="r" b="b"/>
              <a:pathLst>
                <a:path w="7764" h="4326" extrusionOk="0">
                  <a:moveTo>
                    <a:pt x="4724" y="0"/>
                  </a:moveTo>
                  <a:cubicBezTo>
                    <a:pt x="4062" y="0"/>
                    <a:pt x="3428" y="140"/>
                    <a:pt x="2846" y="336"/>
                  </a:cubicBezTo>
                  <a:cubicBezTo>
                    <a:pt x="1691" y="729"/>
                    <a:pt x="596" y="1408"/>
                    <a:pt x="155" y="2658"/>
                  </a:cubicBezTo>
                  <a:cubicBezTo>
                    <a:pt x="1" y="3122"/>
                    <a:pt x="13" y="3837"/>
                    <a:pt x="465" y="4182"/>
                  </a:cubicBezTo>
                  <a:cubicBezTo>
                    <a:pt x="594" y="4277"/>
                    <a:pt x="746" y="4326"/>
                    <a:pt x="899" y="4326"/>
                  </a:cubicBezTo>
                  <a:cubicBezTo>
                    <a:pt x="1015" y="4326"/>
                    <a:pt x="1131" y="4298"/>
                    <a:pt x="1239" y="4242"/>
                  </a:cubicBezTo>
                  <a:cubicBezTo>
                    <a:pt x="1441" y="4099"/>
                    <a:pt x="1632" y="3932"/>
                    <a:pt x="1787" y="3730"/>
                  </a:cubicBezTo>
                  <a:cubicBezTo>
                    <a:pt x="2513" y="2932"/>
                    <a:pt x="3525" y="2456"/>
                    <a:pt x="4608" y="2420"/>
                  </a:cubicBezTo>
                  <a:cubicBezTo>
                    <a:pt x="5239" y="2384"/>
                    <a:pt x="5906" y="2468"/>
                    <a:pt x="6466" y="2265"/>
                  </a:cubicBezTo>
                  <a:cubicBezTo>
                    <a:pt x="7764" y="1777"/>
                    <a:pt x="7025" y="432"/>
                    <a:pt x="5763" y="122"/>
                  </a:cubicBezTo>
                  <a:cubicBezTo>
                    <a:pt x="5412" y="37"/>
                    <a:pt x="5064" y="0"/>
                    <a:pt x="4724"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6642907" y="4689025"/>
              <a:ext cx="366137" cy="204174"/>
            </a:xfrm>
            <a:custGeom>
              <a:avLst/>
              <a:gdLst/>
              <a:ahLst/>
              <a:cxnLst/>
              <a:rect l="l" t="t" r="r" b="b"/>
              <a:pathLst>
                <a:path w="11502" h="6414" extrusionOk="0">
                  <a:moveTo>
                    <a:pt x="8655" y="0"/>
                  </a:moveTo>
                  <a:cubicBezTo>
                    <a:pt x="7202" y="0"/>
                    <a:pt x="5732" y="509"/>
                    <a:pt x="4405" y="1168"/>
                  </a:cubicBezTo>
                  <a:cubicBezTo>
                    <a:pt x="3072" y="1822"/>
                    <a:pt x="1762" y="2692"/>
                    <a:pt x="869" y="3906"/>
                  </a:cubicBezTo>
                  <a:cubicBezTo>
                    <a:pt x="1" y="5079"/>
                    <a:pt x="256" y="6413"/>
                    <a:pt x="1421" y="6413"/>
                  </a:cubicBezTo>
                  <a:cubicBezTo>
                    <a:pt x="1710" y="6413"/>
                    <a:pt x="2055" y="6331"/>
                    <a:pt x="2452" y="6144"/>
                  </a:cubicBezTo>
                  <a:cubicBezTo>
                    <a:pt x="3322" y="5740"/>
                    <a:pt x="3976" y="5013"/>
                    <a:pt x="4727" y="4406"/>
                  </a:cubicBezTo>
                  <a:cubicBezTo>
                    <a:pt x="6060" y="3346"/>
                    <a:pt x="7691" y="2692"/>
                    <a:pt x="9394" y="2549"/>
                  </a:cubicBezTo>
                  <a:cubicBezTo>
                    <a:pt x="9799" y="2525"/>
                    <a:pt x="10203" y="2513"/>
                    <a:pt x="10573" y="2382"/>
                  </a:cubicBezTo>
                  <a:cubicBezTo>
                    <a:pt x="10954" y="2251"/>
                    <a:pt x="11299" y="1965"/>
                    <a:pt x="11370" y="1572"/>
                  </a:cubicBezTo>
                  <a:cubicBezTo>
                    <a:pt x="11501" y="870"/>
                    <a:pt x="10727" y="346"/>
                    <a:pt x="10037" y="167"/>
                  </a:cubicBezTo>
                  <a:cubicBezTo>
                    <a:pt x="9582" y="52"/>
                    <a:pt x="9119" y="0"/>
                    <a:pt x="8655"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6528436" y="4642263"/>
              <a:ext cx="2615549" cy="501235"/>
            </a:xfrm>
            <a:custGeom>
              <a:avLst/>
              <a:gdLst/>
              <a:ahLst/>
              <a:cxnLst/>
              <a:rect l="l" t="t" r="r" b="b"/>
              <a:pathLst>
                <a:path w="82166" h="15746" extrusionOk="0">
                  <a:moveTo>
                    <a:pt x="51823" y="0"/>
                  </a:moveTo>
                  <a:cubicBezTo>
                    <a:pt x="22283" y="0"/>
                    <a:pt x="7359" y="8194"/>
                    <a:pt x="0" y="15745"/>
                  </a:cubicBezTo>
                  <a:lnTo>
                    <a:pt x="39076" y="15745"/>
                  </a:lnTo>
                  <a:cubicBezTo>
                    <a:pt x="45708" y="12852"/>
                    <a:pt x="53316" y="11078"/>
                    <a:pt x="62020" y="11030"/>
                  </a:cubicBezTo>
                  <a:cubicBezTo>
                    <a:pt x="62235" y="11029"/>
                    <a:pt x="62451" y="11028"/>
                    <a:pt x="62666" y="11028"/>
                  </a:cubicBezTo>
                  <a:cubicBezTo>
                    <a:pt x="69259" y="11028"/>
                    <a:pt x="75812" y="11910"/>
                    <a:pt x="82165" y="13674"/>
                  </a:cubicBezTo>
                  <a:lnTo>
                    <a:pt x="82165" y="1660"/>
                  </a:lnTo>
                  <a:cubicBezTo>
                    <a:pt x="81417" y="1707"/>
                    <a:pt x="80681" y="1728"/>
                    <a:pt x="79954" y="1728"/>
                  </a:cubicBezTo>
                  <a:cubicBezTo>
                    <a:pt x="76084" y="1728"/>
                    <a:pt x="72441" y="1138"/>
                    <a:pt x="68342" y="767"/>
                  </a:cubicBezTo>
                  <a:cubicBezTo>
                    <a:pt x="62382" y="241"/>
                    <a:pt x="56888" y="0"/>
                    <a:pt x="51823"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335803" y="3039774"/>
              <a:ext cx="136561" cy="375146"/>
            </a:xfrm>
            <a:custGeom>
              <a:avLst/>
              <a:gdLst/>
              <a:ahLst/>
              <a:cxnLst/>
              <a:rect l="l" t="t" r="r" b="b"/>
              <a:pathLst>
                <a:path w="4290" h="11785" extrusionOk="0">
                  <a:moveTo>
                    <a:pt x="3130" y="1"/>
                  </a:moveTo>
                  <a:cubicBezTo>
                    <a:pt x="2599" y="1"/>
                    <a:pt x="1976" y="374"/>
                    <a:pt x="1525" y="1066"/>
                  </a:cubicBezTo>
                  <a:cubicBezTo>
                    <a:pt x="703" y="2317"/>
                    <a:pt x="346" y="3852"/>
                    <a:pt x="191" y="5329"/>
                  </a:cubicBezTo>
                  <a:cubicBezTo>
                    <a:pt x="1" y="7258"/>
                    <a:pt x="132" y="9329"/>
                    <a:pt x="1239" y="10913"/>
                  </a:cubicBezTo>
                  <a:cubicBezTo>
                    <a:pt x="1560" y="11363"/>
                    <a:pt x="2087" y="11784"/>
                    <a:pt x="2590" y="11784"/>
                  </a:cubicBezTo>
                  <a:cubicBezTo>
                    <a:pt x="2739" y="11784"/>
                    <a:pt x="2886" y="11747"/>
                    <a:pt x="3025" y="11663"/>
                  </a:cubicBezTo>
                  <a:cubicBezTo>
                    <a:pt x="3370" y="11461"/>
                    <a:pt x="3513" y="11032"/>
                    <a:pt x="3513" y="10639"/>
                  </a:cubicBezTo>
                  <a:cubicBezTo>
                    <a:pt x="3501" y="10246"/>
                    <a:pt x="3358" y="9865"/>
                    <a:pt x="3251" y="9484"/>
                  </a:cubicBezTo>
                  <a:cubicBezTo>
                    <a:pt x="2787" y="7841"/>
                    <a:pt x="2823" y="6103"/>
                    <a:pt x="3358" y="4484"/>
                  </a:cubicBezTo>
                  <a:cubicBezTo>
                    <a:pt x="3656" y="3579"/>
                    <a:pt x="4109" y="2709"/>
                    <a:pt x="4192" y="1757"/>
                  </a:cubicBezTo>
                  <a:cubicBezTo>
                    <a:pt x="4290" y="554"/>
                    <a:pt x="3778" y="1"/>
                    <a:pt x="3130"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0" y="-35676"/>
              <a:ext cx="526096" cy="5179148"/>
            </a:xfrm>
            <a:custGeom>
              <a:avLst/>
              <a:gdLst/>
              <a:ahLst/>
              <a:cxnLst/>
              <a:rect l="l" t="t" r="r" b="b"/>
              <a:pathLst>
                <a:path w="16527" h="162700" extrusionOk="0">
                  <a:moveTo>
                    <a:pt x="382" y="1"/>
                  </a:moveTo>
                  <a:lnTo>
                    <a:pt x="1" y="15193"/>
                  </a:lnTo>
                  <a:lnTo>
                    <a:pt x="1" y="128005"/>
                  </a:lnTo>
                  <a:cubicBezTo>
                    <a:pt x="918" y="130422"/>
                    <a:pt x="1668" y="132910"/>
                    <a:pt x="2263" y="135422"/>
                  </a:cubicBezTo>
                  <a:cubicBezTo>
                    <a:pt x="4132" y="142995"/>
                    <a:pt x="2489" y="150388"/>
                    <a:pt x="1" y="156508"/>
                  </a:cubicBezTo>
                  <a:lnTo>
                    <a:pt x="1" y="162699"/>
                  </a:lnTo>
                  <a:lnTo>
                    <a:pt x="8192" y="162699"/>
                  </a:lnTo>
                  <a:cubicBezTo>
                    <a:pt x="15408" y="150591"/>
                    <a:pt x="14646" y="131612"/>
                    <a:pt x="12252" y="123659"/>
                  </a:cubicBezTo>
                  <a:cubicBezTo>
                    <a:pt x="10574" y="118063"/>
                    <a:pt x="6526" y="108978"/>
                    <a:pt x="7204" y="102704"/>
                  </a:cubicBezTo>
                  <a:cubicBezTo>
                    <a:pt x="8228" y="93060"/>
                    <a:pt x="16527" y="82547"/>
                    <a:pt x="15408" y="55198"/>
                  </a:cubicBezTo>
                  <a:cubicBezTo>
                    <a:pt x="14455" y="31528"/>
                    <a:pt x="4442" y="9597"/>
                    <a:pt x="1013"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5"/>
          <p:cNvSpPr txBox="1">
            <a:spLocks noGrp="1"/>
          </p:cNvSpPr>
          <p:nvPr>
            <p:ph type="subTitle" idx="1"/>
          </p:nvPr>
        </p:nvSpPr>
        <p:spPr>
          <a:xfrm>
            <a:off x="5032688" y="3219499"/>
            <a:ext cx="2190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65" name="Google Shape;65;p5"/>
          <p:cNvSpPr txBox="1">
            <a:spLocks noGrp="1"/>
          </p:cNvSpPr>
          <p:nvPr>
            <p:ph type="subTitle" idx="2"/>
          </p:nvPr>
        </p:nvSpPr>
        <p:spPr>
          <a:xfrm>
            <a:off x="5032688" y="2746300"/>
            <a:ext cx="2190000" cy="47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solidFill>
                  <a:schemeClr val="dk2"/>
                </a:solidFill>
                <a:latin typeface="Gochi Hand"/>
                <a:ea typeface="Gochi Hand"/>
                <a:cs typeface="Gochi Hand"/>
                <a:sym typeface="Gochi Hand"/>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66" name="Google Shape;66;p5"/>
          <p:cNvSpPr txBox="1">
            <a:spLocks noGrp="1"/>
          </p:cNvSpPr>
          <p:nvPr>
            <p:ph type="subTitle" idx="3"/>
          </p:nvPr>
        </p:nvSpPr>
        <p:spPr>
          <a:xfrm>
            <a:off x="1921313" y="3219499"/>
            <a:ext cx="2190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67" name="Google Shape;67;p5"/>
          <p:cNvSpPr txBox="1">
            <a:spLocks noGrp="1"/>
          </p:cNvSpPr>
          <p:nvPr>
            <p:ph type="subTitle" idx="4"/>
          </p:nvPr>
        </p:nvSpPr>
        <p:spPr>
          <a:xfrm>
            <a:off x="1921313" y="2746300"/>
            <a:ext cx="2190000" cy="47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solidFill>
                  <a:schemeClr val="dk2"/>
                </a:solidFill>
                <a:latin typeface="Gochi Hand"/>
                <a:ea typeface="Gochi Hand"/>
                <a:cs typeface="Gochi Hand"/>
                <a:sym typeface="Gochi Hand"/>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68" name="Google Shape;68;p5"/>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69" name="Google Shape;69;p5"/>
          <p:cNvGrpSpPr/>
          <p:nvPr/>
        </p:nvGrpSpPr>
        <p:grpSpPr>
          <a:xfrm>
            <a:off x="-366952" y="330607"/>
            <a:ext cx="9902262" cy="4540440"/>
            <a:chOff x="-366952" y="330607"/>
            <a:chExt cx="9902262" cy="4540440"/>
          </a:xfrm>
        </p:grpSpPr>
        <p:sp>
          <p:nvSpPr>
            <p:cNvPr id="70" name="Google Shape;70;p5"/>
            <p:cNvSpPr/>
            <p:nvPr/>
          </p:nvSpPr>
          <p:spPr>
            <a:xfrm>
              <a:off x="7479346" y="1208992"/>
              <a:ext cx="760543" cy="253179"/>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366952" y="330607"/>
              <a:ext cx="2105512" cy="610849"/>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99029" y="3936188"/>
              <a:ext cx="1177611" cy="408465"/>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7429798" y="3717332"/>
              <a:ext cx="2105512" cy="610849"/>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111321" y="4617867"/>
              <a:ext cx="760543" cy="253179"/>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120"/>
        <p:cNvGrpSpPr/>
        <p:nvPr/>
      </p:nvGrpSpPr>
      <p:grpSpPr>
        <a:xfrm>
          <a:off x="0" y="0"/>
          <a:ext cx="0" cy="0"/>
          <a:chOff x="0" y="0"/>
          <a:chExt cx="0" cy="0"/>
        </a:xfrm>
      </p:grpSpPr>
      <p:grpSp>
        <p:nvGrpSpPr>
          <p:cNvPr id="121" name="Google Shape;121;p9"/>
          <p:cNvGrpSpPr/>
          <p:nvPr/>
        </p:nvGrpSpPr>
        <p:grpSpPr>
          <a:xfrm>
            <a:off x="0" y="0"/>
            <a:ext cx="9143990" cy="5179174"/>
            <a:chOff x="0" y="0"/>
            <a:chExt cx="9143990" cy="5179174"/>
          </a:xfrm>
        </p:grpSpPr>
        <p:sp>
          <p:nvSpPr>
            <p:cNvPr id="122" name="Google Shape;122;p9"/>
            <p:cNvSpPr/>
            <p:nvPr/>
          </p:nvSpPr>
          <p:spPr>
            <a:xfrm>
              <a:off x="7261034" y="382"/>
              <a:ext cx="1882956" cy="1527037"/>
            </a:xfrm>
            <a:custGeom>
              <a:avLst/>
              <a:gdLst/>
              <a:ahLst/>
              <a:cxnLst/>
              <a:rect l="l" t="t" r="r" b="b"/>
              <a:pathLst>
                <a:path w="59152" h="47971" extrusionOk="0">
                  <a:moveTo>
                    <a:pt x="1" y="1"/>
                  </a:moveTo>
                  <a:cubicBezTo>
                    <a:pt x="84" y="1977"/>
                    <a:pt x="656" y="3918"/>
                    <a:pt x="2037" y="5597"/>
                  </a:cubicBezTo>
                  <a:cubicBezTo>
                    <a:pt x="3644" y="7549"/>
                    <a:pt x="6252" y="8990"/>
                    <a:pt x="7764" y="10990"/>
                  </a:cubicBezTo>
                  <a:cubicBezTo>
                    <a:pt x="10074" y="14050"/>
                    <a:pt x="9478" y="17789"/>
                    <a:pt x="9931" y="21289"/>
                  </a:cubicBezTo>
                  <a:cubicBezTo>
                    <a:pt x="10466" y="25397"/>
                    <a:pt x="12848" y="29623"/>
                    <a:pt x="17586" y="31802"/>
                  </a:cubicBezTo>
                  <a:cubicBezTo>
                    <a:pt x="20563" y="33171"/>
                    <a:pt x="24135" y="33600"/>
                    <a:pt x="27469" y="34386"/>
                  </a:cubicBezTo>
                  <a:cubicBezTo>
                    <a:pt x="27814" y="34469"/>
                    <a:pt x="28159" y="34553"/>
                    <a:pt x="28516" y="34648"/>
                  </a:cubicBezTo>
                  <a:cubicBezTo>
                    <a:pt x="30683" y="35219"/>
                    <a:pt x="34993" y="34207"/>
                    <a:pt x="39387" y="39529"/>
                  </a:cubicBezTo>
                  <a:cubicBezTo>
                    <a:pt x="43042" y="43947"/>
                    <a:pt x="51591" y="47828"/>
                    <a:pt x="59151" y="47971"/>
                  </a:cubicBezTo>
                  <a:lnTo>
                    <a:pt x="59151" y="26278"/>
                  </a:lnTo>
                  <a:cubicBezTo>
                    <a:pt x="56139" y="25337"/>
                    <a:pt x="47316" y="22682"/>
                    <a:pt x="46138" y="21694"/>
                  </a:cubicBezTo>
                  <a:cubicBezTo>
                    <a:pt x="44244" y="20122"/>
                    <a:pt x="42816" y="18170"/>
                    <a:pt x="41708" y="16217"/>
                  </a:cubicBezTo>
                  <a:cubicBezTo>
                    <a:pt x="40137" y="13479"/>
                    <a:pt x="38875" y="10466"/>
                    <a:pt x="35827" y="8526"/>
                  </a:cubicBezTo>
                  <a:cubicBezTo>
                    <a:pt x="32064" y="6132"/>
                    <a:pt x="26195" y="5775"/>
                    <a:pt x="23254" y="2822"/>
                  </a:cubicBezTo>
                  <a:cubicBezTo>
                    <a:pt x="22468" y="2049"/>
                    <a:pt x="21908" y="1072"/>
                    <a:pt x="21646"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7395654" y="361778"/>
              <a:ext cx="128826" cy="231932"/>
            </a:xfrm>
            <a:custGeom>
              <a:avLst/>
              <a:gdLst/>
              <a:ahLst/>
              <a:cxnLst/>
              <a:rect l="l" t="t" r="r" b="b"/>
              <a:pathLst>
                <a:path w="4047" h="7286" extrusionOk="0">
                  <a:moveTo>
                    <a:pt x="1023" y="0"/>
                  </a:moveTo>
                  <a:cubicBezTo>
                    <a:pt x="441" y="0"/>
                    <a:pt x="1" y="367"/>
                    <a:pt x="165" y="1149"/>
                  </a:cubicBezTo>
                  <a:cubicBezTo>
                    <a:pt x="284" y="1733"/>
                    <a:pt x="725" y="2245"/>
                    <a:pt x="1034" y="2792"/>
                  </a:cubicBezTo>
                  <a:cubicBezTo>
                    <a:pt x="1582" y="3721"/>
                    <a:pt x="1737" y="4840"/>
                    <a:pt x="1451" y="5888"/>
                  </a:cubicBezTo>
                  <a:cubicBezTo>
                    <a:pt x="1356" y="6114"/>
                    <a:pt x="1320" y="6364"/>
                    <a:pt x="1308" y="6614"/>
                  </a:cubicBezTo>
                  <a:cubicBezTo>
                    <a:pt x="1332" y="6888"/>
                    <a:pt x="1511" y="7138"/>
                    <a:pt x="1785" y="7233"/>
                  </a:cubicBezTo>
                  <a:cubicBezTo>
                    <a:pt x="1885" y="7269"/>
                    <a:pt x="1988" y="7285"/>
                    <a:pt x="2091" y="7285"/>
                  </a:cubicBezTo>
                  <a:cubicBezTo>
                    <a:pt x="2537" y="7285"/>
                    <a:pt x="2983" y="6983"/>
                    <a:pt x="3225" y="6674"/>
                  </a:cubicBezTo>
                  <a:cubicBezTo>
                    <a:pt x="4047" y="5626"/>
                    <a:pt x="4023" y="4340"/>
                    <a:pt x="3737" y="3161"/>
                  </a:cubicBezTo>
                  <a:cubicBezTo>
                    <a:pt x="3511" y="2256"/>
                    <a:pt x="3130" y="1316"/>
                    <a:pt x="2356" y="578"/>
                  </a:cubicBezTo>
                  <a:cubicBezTo>
                    <a:pt x="1957" y="199"/>
                    <a:pt x="1451" y="0"/>
                    <a:pt x="1023"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3378115" y="147035"/>
              <a:ext cx="356874" cy="217893"/>
            </a:xfrm>
            <a:custGeom>
              <a:avLst/>
              <a:gdLst/>
              <a:ahLst/>
              <a:cxnLst/>
              <a:rect l="l" t="t" r="r" b="b"/>
              <a:pathLst>
                <a:path w="11211" h="6845" extrusionOk="0">
                  <a:moveTo>
                    <a:pt x="9809" y="1"/>
                  </a:moveTo>
                  <a:cubicBezTo>
                    <a:pt x="9501" y="1"/>
                    <a:pt x="9130" y="102"/>
                    <a:pt x="8704" y="335"/>
                  </a:cubicBezTo>
                  <a:cubicBezTo>
                    <a:pt x="7870" y="787"/>
                    <a:pt x="7251" y="1561"/>
                    <a:pt x="6549" y="2204"/>
                  </a:cubicBezTo>
                  <a:cubicBezTo>
                    <a:pt x="5275" y="3347"/>
                    <a:pt x="3691" y="4097"/>
                    <a:pt x="2001" y="4335"/>
                  </a:cubicBezTo>
                  <a:cubicBezTo>
                    <a:pt x="1608" y="4395"/>
                    <a:pt x="1203" y="4430"/>
                    <a:pt x="834" y="4585"/>
                  </a:cubicBezTo>
                  <a:cubicBezTo>
                    <a:pt x="465" y="4740"/>
                    <a:pt x="131" y="5050"/>
                    <a:pt x="84" y="5443"/>
                  </a:cubicBezTo>
                  <a:cubicBezTo>
                    <a:pt x="0" y="6145"/>
                    <a:pt x="810" y="6633"/>
                    <a:pt x="1512" y="6752"/>
                  </a:cubicBezTo>
                  <a:cubicBezTo>
                    <a:pt x="1850" y="6815"/>
                    <a:pt x="2189" y="6845"/>
                    <a:pt x="2528" y="6845"/>
                  </a:cubicBezTo>
                  <a:cubicBezTo>
                    <a:pt x="4104" y="6845"/>
                    <a:pt x="5679" y="6212"/>
                    <a:pt x="7061" y="5419"/>
                  </a:cubicBezTo>
                  <a:cubicBezTo>
                    <a:pt x="8359" y="4669"/>
                    <a:pt x="9621" y="3728"/>
                    <a:pt x="10430" y="2466"/>
                  </a:cubicBezTo>
                  <a:cubicBezTo>
                    <a:pt x="11211" y="1277"/>
                    <a:pt x="10904" y="1"/>
                    <a:pt x="9809"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0" y="0"/>
              <a:ext cx="3719596" cy="1373541"/>
            </a:xfrm>
            <a:custGeom>
              <a:avLst/>
              <a:gdLst/>
              <a:ahLst/>
              <a:cxnLst/>
              <a:rect l="l" t="t" r="r" b="b"/>
              <a:pathLst>
                <a:path w="116849" h="43149" extrusionOk="0">
                  <a:moveTo>
                    <a:pt x="1" y="1"/>
                  </a:moveTo>
                  <a:lnTo>
                    <a:pt x="1" y="43149"/>
                  </a:lnTo>
                  <a:cubicBezTo>
                    <a:pt x="227" y="42923"/>
                    <a:pt x="453" y="42696"/>
                    <a:pt x="668" y="42482"/>
                  </a:cubicBezTo>
                  <a:cubicBezTo>
                    <a:pt x="10038" y="33064"/>
                    <a:pt x="15348" y="24694"/>
                    <a:pt x="29576" y="18324"/>
                  </a:cubicBezTo>
                  <a:cubicBezTo>
                    <a:pt x="35153" y="15827"/>
                    <a:pt x="39647" y="15272"/>
                    <a:pt x="44083" y="15272"/>
                  </a:cubicBezTo>
                  <a:cubicBezTo>
                    <a:pt x="47006" y="15272"/>
                    <a:pt x="49903" y="15513"/>
                    <a:pt x="53067" y="15598"/>
                  </a:cubicBezTo>
                  <a:cubicBezTo>
                    <a:pt x="54976" y="15649"/>
                    <a:pt x="56836" y="15673"/>
                    <a:pt x="58648" y="15673"/>
                  </a:cubicBezTo>
                  <a:cubicBezTo>
                    <a:pt x="90796" y="15673"/>
                    <a:pt x="107877" y="7890"/>
                    <a:pt x="116849" y="1"/>
                  </a:cubicBezTo>
                  <a:lnTo>
                    <a:pt x="78987" y="1"/>
                  </a:lnTo>
                  <a:cubicBezTo>
                    <a:pt x="73105" y="2668"/>
                    <a:pt x="66390" y="4466"/>
                    <a:pt x="58746" y="4978"/>
                  </a:cubicBezTo>
                  <a:cubicBezTo>
                    <a:pt x="56959" y="5098"/>
                    <a:pt x="55229" y="5154"/>
                    <a:pt x="53553" y="5154"/>
                  </a:cubicBezTo>
                  <a:cubicBezTo>
                    <a:pt x="42465" y="5154"/>
                    <a:pt x="33713" y="2690"/>
                    <a:pt x="26111"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p:nvPr/>
          </p:nvSpPr>
          <p:spPr>
            <a:xfrm>
              <a:off x="4925979" y="4819881"/>
              <a:ext cx="396856" cy="130036"/>
            </a:xfrm>
            <a:custGeom>
              <a:avLst/>
              <a:gdLst/>
              <a:ahLst/>
              <a:cxnLst/>
              <a:rect l="l" t="t" r="r" b="b"/>
              <a:pathLst>
                <a:path w="12467" h="4085" extrusionOk="0">
                  <a:moveTo>
                    <a:pt x="1922" y="1"/>
                  </a:moveTo>
                  <a:cubicBezTo>
                    <a:pt x="0" y="1"/>
                    <a:pt x="30" y="1732"/>
                    <a:pt x="1501" y="2678"/>
                  </a:cubicBezTo>
                  <a:cubicBezTo>
                    <a:pt x="2751" y="3500"/>
                    <a:pt x="4287" y="3857"/>
                    <a:pt x="5763" y="4012"/>
                  </a:cubicBezTo>
                  <a:cubicBezTo>
                    <a:pt x="6224" y="4057"/>
                    <a:pt x="6694" y="4084"/>
                    <a:pt x="7163" y="4084"/>
                  </a:cubicBezTo>
                  <a:cubicBezTo>
                    <a:pt x="8655" y="4084"/>
                    <a:pt x="10142" y="3809"/>
                    <a:pt x="11347" y="2976"/>
                  </a:cubicBezTo>
                  <a:cubicBezTo>
                    <a:pt x="11931" y="2559"/>
                    <a:pt x="12466" y="1797"/>
                    <a:pt x="12097" y="1190"/>
                  </a:cubicBezTo>
                  <a:cubicBezTo>
                    <a:pt x="11895" y="833"/>
                    <a:pt x="11466" y="690"/>
                    <a:pt x="11073" y="690"/>
                  </a:cubicBezTo>
                  <a:cubicBezTo>
                    <a:pt x="10680" y="690"/>
                    <a:pt x="10299" y="845"/>
                    <a:pt x="9918" y="952"/>
                  </a:cubicBezTo>
                  <a:cubicBezTo>
                    <a:pt x="9156" y="1167"/>
                    <a:pt x="8372" y="1275"/>
                    <a:pt x="7590" y="1275"/>
                  </a:cubicBezTo>
                  <a:cubicBezTo>
                    <a:pt x="6687" y="1275"/>
                    <a:pt x="5785" y="1132"/>
                    <a:pt x="4918" y="845"/>
                  </a:cubicBezTo>
                  <a:cubicBezTo>
                    <a:pt x="4013" y="547"/>
                    <a:pt x="3144" y="94"/>
                    <a:pt x="2191" y="11"/>
                  </a:cubicBezTo>
                  <a:cubicBezTo>
                    <a:pt x="2098" y="4"/>
                    <a:pt x="2008" y="1"/>
                    <a:pt x="1922"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9"/>
            <p:cNvSpPr/>
            <p:nvPr/>
          </p:nvSpPr>
          <p:spPr>
            <a:xfrm>
              <a:off x="2070525" y="4795752"/>
              <a:ext cx="5076074" cy="383422"/>
            </a:xfrm>
            <a:custGeom>
              <a:avLst/>
              <a:gdLst/>
              <a:ahLst/>
              <a:cxnLst/>
              <a:rect l="l" t="t" r="r" b="b"/>
              <a:pathLst>
                <a:path w="159462" h="12045" extrusionOk="0">
                  <a:moveTo>
                    <a:pt x="53641" y="1"/>
                  </a:moveTo>
                  <a:cubicBezTo>
                    <a:pt x="52064" y="1"/>
                    <a:pt x="50425" y="33"/>
                    <a:pt x="48721" y="102"/>
                  </a:cubicBezTo>
                  <a:cubicBezTo>
                    <a:pt x="29409" y="888"/>
                    <a:pt x="11252" y="7710"/>
                    <a:pt x="1" y="12044"/>
                  </a:cubicBezTo>
                  <a:lnTo>
                    <a:pt x="159461" y="12044"/>
                  </a:lnTo>
                  <a:lnTo>
                    <a:pt x="157699" y="8270"/>
                  </a:lnTo>
                  <a:cubicBezTo>
                    <a:pt x="150412" y="3270"/>
                    <a:pt x="140076" y="1577"/>
                    <a:pt x="131230" y="1577"/>
                  </a:cubicBezTo>
                  <a:cubicBezTo>
                    <a:pt x="125521" y="1577"/>
                    <a:pt x="120432" y="2282"/>
                    <a:pt x="117182" y="3258"/>
                  </a:cubicBezTo>
                  <a:cubicBezTo>
                    <a:pt x="111995" y="4821"/>
                    <a:pt x="103845" y="8391"/>
                    <a:pt x="97686" y="8391"/>
                  </a:cubicBezTo>
                  <a:cubicBezTo>
                    <a:pt x="97185" y="8391"/>
                    <a:pt x="96698" y="8368"/>
                    <a:pt x="96227" y="8318"/>
                  </a:cubicBezTo>
                  <a:cubicBezTo>
                    <a:pt x="87184" y="7358"/>
                    <a:pt x="77376" y="1"/>
                    <a:pt x="53641"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9"/>
          <p:cNvSpPr txBox="1">
            <a:spLocks noGrp="1"/>
          </p:cNvSpPr>
          <p:nvPr>
            <p:ph type="title"/>
          </p:nvPr>
        </p:nvSpPr>
        <p:spPr>
          <a:xfrm>
            <a:off x="4295563" y="1100525"/>
            <a:ext cx="3989700" cy="8142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9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9" name="Google Shape;129;p9"/>
          <p:cNvSpPr txBox="1">
            <a:spLocks noGrp="1"/>
          </p:cNvSpPr>
          <p:nvPr>
            <p:ph type="subTitle" idx="1"/>
          </p:nvPr>
        </p:nvSpPr>
        <p:spPr>
          <a:xfrm>
            <a:off x="4295575" y="2078050"/>
            <a:ext cx="3443700" cy="158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130" name="Google Shape;130;p9"/>
          <p:cNvGrpSpPr/>
          <p:nvPr/>
        </p:nvGrpSpPr>
        <p:grpSpPr>
          <a:xfrm>
            <a:off x="599186" y="425113"/>
            <a:ext cx="8447823" cy="4333279"/>
            <a:chOff x="599186" y="425113"/>
            <a:chExt cx="8447823" cy="4333279"/>
          </a:xfrm>
        </p:grpSpPr>
        <p:sp>
          <p:nvSpPr>
            <p:cNvPr id="131" name="Google Shape;131;p9"/>
            <p:cNvSpPr/>
            <p:nvPr/>
          </p:nvSpPr>
          <p:spPr>
            <a:xfrm flipH="1">
              <a:off x="4583273" y="425113"/>
              <a:ext cx="1177611" cy="408465"/>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flipH="1">
              <a:off x="599186" y="2484817"/>
              <a:ext cx="760543" cy="253179"/>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flipH="1">
              <a:off x="879579" y="457189"/>
              <a:ext cx="1297293" cy="376378"/>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3411528" y="1918823"/>
              <a:ext cx="519998" cy="173104"/>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flipH="1">
              <a:off x="5156129" y="4382014"/>
              <a:ext cx="1297293" cy="376378"/>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flipH="1">
              <a:off x="7869398" y="2737988"/>
              <a:ext cx="1177611" cy="408465"/>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CUSTOM_3_1">
    <p:bg>
      <p:bgPr>
        <a:solidFill>
          <a:schemeClr val="lt1"/>
        </a:solidFill>
        <a:effectLst/>
      </p:bgPr>
    </p:bg>
    <p:spTree>
      <p:nvGrpSpPr>
        <p:cNvPr id="1" name="Shape 234"/>
        <p:cNvGrpSpPr/>
        <p:nvPr/>
      </p:nvGrpSpPr>
      <p:grpSpPr>
        <a:xfrm>
          <a:off x="0" y="0"/>
          <a:ext cx="0" cy="0"/>
          <a:chOff x="0" y="0"/>
          <a:chExt cx="0" cy="0"/>
        </a:xfrm>
      </p:grpSpPr>
      <p:grpSp>
        <p:nvGrpSpPr>
          <p:cNvPr id="235" name="Google Shape;235;p17"/>
          <p:cNvGrpSpPr/>
          <p:nvPr/>
        </p:nvGrpSpPr>
        <p:grpSpPr>
          <a:xfrm>
            <a:off x="0" y="0"/>
            <a:ext cx="9147559" cy="5143464"/>
            <a:chOff x="0" y="0"/>
            <a:chExt cx="9147559" cy="5143464"/>
          </a:xfrm>
        </p:grpSpPr>
        <p:sp>
          <p:nvSpPr>
            <p:cNvPr id="236" name="Google Shape;236;p17"/>
            <p:cNvSpPr/>
            <p:nvPr/>
          </p:nvSpPr>
          <p:spPr>
            <a:xfrm>
              <a:off x="0" y="3865971"/>
              <a:ext cx="1777350" cy="1277493"/>
            </a:xfrm>
            <a:custGeom>
              <a:avLst/>
              <a:gdLst/>
              <a:ahLst/>
              <a:cxnLst/>
              <a:rect l="l" t="t" r="r" b="b"/>
              <a:pathLst>
                <a:path w="56223" h="40411" extrusionOk="0">
                  <a:moveTo>
                    <a:pt x="1" y="1"/>
                  </a:moveTo>
                  <a:lnTo>
                    <a:pt x="1" y="25170"/>
                  </a:lnTo>
                  <a:cubicBezTo>
                    <a:pt x="3585" y="25468"/>
                    <a:pt x="8419" y="25944"/>
                    <a:pt x="9419" y="26528"/>
                  </a:cubicBezTo>
                  <a:cubicBezTo>
                    <a:pt x="11562" y="27766"/>
                    <a:pt x="13455" y="29552"/>
                    <a:pt x="15098" y="31421"/>
                  </a:cubicBezTo>
                  <a:cubicBezTo>
                    <a:pt x="17408" y="34029"/>
                    <a:pt x="19563" y="37029"/>
                    <a:pt x="22801" y="38374"/>
                  </a:cubicBezTo>
                  <a:cubicBezTo>
                    <a:pt x="26159" y="39755"/>
                    <a:pt x="30219" y="39148"/>
                    <a:pt x="33529" y="40410"/>
                  </a:cubicBezTo>
                  <a:lnTo>
                    <a:pt x="56222" y="40410"/>
                  </a:lnTo>
                  <a:cubicBezTo>
                    <a:pt x="55472" y="37469"/>
                    <a:pt x="54151" y="34612"/>
                    <a:pt x="51841" y="32659"/>
                  </a:cubicBezTo>
                  <a:cubicBezTo>
                    <a:pt x="49781" y="30921"/>
                    <a:pt x="47102" y="30016"/>
                    <a:pt x="45114" y="28195"/>
                  </a:cubicBezTo>
                  <a:cubicBezTo>
                    <a:pt x="42078" y="25432"/>
                    <a:pt x="41185" y="21134"/>
                    <a:pt x="39530" y="17384"/>
                  </a:cubicBezTo>
                  <a:cubicBezTo>
                    <a:pt x="37565" y="12990"/>
                    <a:pt x="34041" y="8942"/>
                    <a:pt x="29326" y="7787"/>
                  </a:cubicBezTo>
                  <a:cubicBezTo>
                    <a:pt x="28039" y="7472"/>
                    <a:pt x="26725" y="7381"/>
                    <a:pt x="25400" y="7381"/>
                  </a:cubicBezTo>
                  <a:cubicBezTo>
                    <a:pt x="23673" y="7381"/>
                    <a:pt x="21926" y="7536"/>
                    <a:pt x="20194" y="7549"/>
                  </a:cubicBezTo>
                  <a:cubicBezTo>
                    <a:pt x="19872" y="7549"/>
                    <a:pt x="19551" y="7537"/>
                    <a:pt x="19241" y="7525"/>
                  </a:cubicBezTo>
                  <a:cubicBezTo>
                    <a:pt x="17229" y="7478"/>
                    <a:pt x="15241" y="7228"/>
                    <a:pt x="13288" y="6775"/>
                  </a:cubicBezTo>
                  <a:cubicBezTo>
                    <a:pt x="13110" y="6740"/>
                    <a:pt x="12943" y="6692"/>
                    <a:pt x="12776" y="6644"/>
                  </a:cubicBezTo>
                  <a:cubicBezTo>
                    <a:pt x="12050" y="6466"/>
                    <a:pt x="11324" y="6263"/>
                    <a:pt x="10597" y="6025"/>
                  </a:cubicBezTo>
                  <a:cubicBezTo>
                    <a:pt x="10455" y="5978"/>
                    <a:pt x="10312" y="5930"/>
                    <a:pt x="10181" y="5882"/>
                  </a:cubicBezTo>
                  <a:cubicBezTo>
                    <a:pt x="9943" y="5811"/>
                    <a:pt x="9704" y="5716"/>
                    <a:pt x="9478" y="5632"/>
                  </a:cubicBezTo>
                  <a:cubicBezTo>
                    <a:pt x="9371" y="5597"/>
                    <a:pt x="9252" y="5549"/>
                    <a:pt x="9145" y="5501"/>
                  </a:cubicBezTo>
                  <a:cubicBezTo>
                    <a:pt x="8145" y="5120"/>
                    <a:pt x="7168" y="4692"/>
                    <a:pt x="6216" y="4203"/>
                  </a:cubicBezTo>
                  <a:cubicBezTo>
                    <a:pt x="6097" y="4144"/>
                    <a:pt x="5978" y="4084"/>
                    <a:pt x="5871" y="4025"/>
                  </a:cubicBezTo>
                  <a:cubicBezTo>
                    <a:pt x="4216" y="3156"/>
                    <a:pt x="2644" y="2144"/>
                    <a:pt x="1192" y="989"/>
                  </a:cubicBezTo>
                  <a:cubicBezTo>
                    <a:pt x="787" y="667"/>
                    <a:pt x="394" y="334"/>
                    <a:pt x="1"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7"/>
            <p:cNvSpPr/>
            <p:nvPr/>
          </p:nvSpPr>
          <p:spPr>
            <a:xfrm>
              <a:off x="1343000" y="4477058"/>
              <a:ext cx="169728" cy="248127"/>
            </a:xfrm>
            <a:custGeom>
              <a:avLst/>
              <a:gdLst/>
              <a:ahLst/>
              <a:cxnLst/>
              <a:rect l="l" t="t" r="r" b="b"/>
              <a:pathLst>
                <a:path w="5369" h="7849" extrusionOk="0">
                  <a:moveTo>
                    <a:pt x="1200" y="0"/>
                  </a:moveTo>
                  <a:cubicBezTo>
                    <a:pt x="733" y="0"/>
                    <a:pt x="399" y="535"/>
                    <a:pt x="298" y="1006"/>
                  </a:cubicBezTo>
                  <a:cubicBezTo>
                    <a:pt x="0" y="2376"/>
                    <a:pt x="489" y="3804"/>
                    <a:pt x="1167" y="5031"/>
                  </a:cubicBezTo>
                  <a:cubicBezTo>
                    <a:pt x="1679" y="5971"/>
                    <a:pt x="2346" y="6900"/>
                    <a:pt x="3251" y="7507"/>
                  </a:cubicBezTo>
                  <a:cubicBezTo>
                    <a:pt x="3593" y="7739"/>
                    <a:pt x="3947" y="7849"/>
                    <a:pt x="4251" y="7849"/>
                  </a:cubicBezTo>
                  <a:cubicBezTo>
                    <a:pt x="4934" y="7849"/>
                    <a:pt x="5368" y="7296"/>
                    <a:pt x="4858" y="6317"/>
                  </a:cubicBezTo>
                  <a:cubicBezTo>
                    <a:pt x="4537" y="5697"/>
                    <a:pt x="3989" y="5245"/>
                    <a:pt x="3525" y="4721"/>
                  </a:cubicBezTo>
                  <a:cubicBezTo>
                    <a:pt x="2715" y="3792"/>
                    <a:pt x="2203" y="2638"/>
                    <a:pt x="2048" y="1411"/>
                  </a:cubicBezTo>
                  <a:cubicBezTo>
                    <a:pt x="2036" y="1125"/>
                    <a:pt x="1989" y="840"/>
                    <a:pt x="1905" y="566"/>
                  </a:cubicBezTo>
                  <a:cubicBezTo>
                    <a:pt x="1810" y="292"/>
                    <a:pt x="1572" y="78"/>
                    <a:pt x="1286" y="6"/>
                  </a:cubicBezTo>
                  <a:cubicBezTo>
                    <a:pt x="1257" y="2"/>
                    <a:pt x="1228" y="0"/>
                    <a:pt x="1200"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p:nvPr/>
          </p:nvSpPr>
          <p:spPr>
            <a:xfrm>
              <a:off x="8834080" y="140047"/>
              <a:ext cx="235229" cy="342458"/>
            </a:xfrm>
            <a:custGeom>
              <a:avLst/>
              <a:gdLst/>
              <a:ahLst/>
              <a:cxnLst/>
              <a:rect l="l" t="t" r="r" b="b"/>
              <a:pathLst>
                <a:path w="7441" h="10833" extrusionOk="0">
                  <a:moveTo>
                    <a:pt x="1548" y="1"/>
                  </a:moveTo>
                  <a:cubicBezTo>
                    <a:pt x="604" y="1"/>
                    <a:pt x="0" y="765"/>
                    <a:pt x="702" y="2119"/>
                  </a:cubicBezTo>
                  <a:cubicBezTo>
                    <a:pt x="1154" y="2976"/>
                    <a:pt x="1916" y="3596"/>
                    <a:pt x="2548" y="4322"/>
                  </a:cubicBezTo>
                  <a:cubicBezTo>
                    <a:pt x="3667" y="5596"/>
                    <a:pt x="4381" y="7191"/>
                    <a:pt x="4595" y="8894"/>
                  </a:cubicBezTo>
                  <a:cubicBezTo>
                    <a:pt x="4643" y="9287"/>
                    <a:pt x="4667" y="9692"/>
                    <a:pt x="4810" y="10061"/>
                  </a:cubicBezTo>
                  <a:cubicBezTo>
                    <a:pt x="4964" y="10430"/>
                    <a:pt x="5262" y="10763"/>
                    <a:pt x="5667" y="10823"/>
                  </a:cubicBezTo>
                  <a:cubicBezTo>
                    <a:pt x="5711" y="10829"/>
                    <a:pt x="5753" y="10832"/>
                    <a:pt x="5796" y="10832"/>
                  </a:cubicBezTo>
                  <a:cubicBezTo>
                    <a:pt x="6432" y="10832"/>
                    <a:pt x="6890" y="10100"/>
                    <a:pt x="7024" y="9442"/>
                  </a:cubicBezTo>
                  <a:cubicBezTo>
                    <a:pt x="7441" y="7548"/>
                    <a:pt x="6750" y="5584"/>
                    <a:pt x="5822" y="3881"/>
                  </a:cubicBezTo>
                  <a:cubicBezTo>
                    <a:pt x="5107" y="2584"/>
                    <a:pt x="4179" y="1298"/>
                    <a:pt x="2917" y="464"/>
                  </a:cubicBezTo>
                  <a:cubicBezTo>
                    <a:pt x="2449" y="150"/>
                    <a:pt x="1965" y="1"/>
                    <a:pt x="1548"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a:off x="6958457" y="0"/>
              <a:ext cx="2189102" cy="5143354"/>
            </a:xfrm>
            <a:custGeom>
              <a:avLst/>
              <a:gdLst/>
              <a:ahLst/>
              <a:cxnLst/>
              <a:rect l="l" t="t" r="r" b="b"/>
              <a:pathLst>
                <a:path w="69248" h="162700" extrusionOk="0">
                  <a:moveTo>
                    <a:pt x="1" y="1"/>
                  </a:moveTo>
                  <a:cubicBezTo>
                    <a:pt x="14122" y="5370"/>
                    <a:pt x="56817" y="19801"/>
                    <a:pt x="58639" y="62330"/>
                  </a:cubicBezTo>
                  <a:cubicBezTo>
                    <a:pt x="59984" y="93607"/>
                    <a:pt x="41768" y="106704"/>
                    <a:pt x="46030" y="124945"/>
                  </a:cubicBezTo>
                  <a:cubicBezTo>
                    <a:pt x="49721" y="140780"/>
                    <a:pt x="69247" y="150781"/>
                    <a:pt x="66414" y="158568"/>
                  </a:cubicBezTo>
                  <a:cubicBezTo>
                    <a:pt x="65854" y="160128"/>
                    <a:pt x="65390" y="161497"/>
                    <a:pt x="65033" y="162699"/>
                  </a:cubicBezTo>
                  <a:lnTo>
                    <a:pt x="69164" y="162699"/>
                  </a:lnTo>
                  <a:lnTo>
                    <a:pt x="69164" y="84190"/>
                  </a:lnTo>
                  <a:cubicBezTo>
                    <a:pt x="68271" y="79106"/>
                    <a:pt x="68831" y="74712"/>
                    <a:pt x="69164" y="69759"/>
                  </a:cubicBezTo>
                  <a:lnTo>
                    <a:pt x="69164" y="46911"/>
                  </a:lnTo>
                  <a:cubicBezTo>
                    <a:pt x="67259" y="19634"/>
                    <a:pt x="58306" y="6347"/>
                    <a:pt x="50614"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a:off x="214940" y="125189"/>
              <a:ext cx="270666" cy="307242"/>
            </a:xfrm>
            <a:custGeom>
              <a:avLst/>
              <a:gdLst/>
              <a:ahLst/>
              <a:cxnLst/>
              <a:rect l="l" t="t" r="r" b="b"/>
              <a:pathLst>
                <a:path w="8562" h="9719" extrusionOk="0">
                  <a:moveTo>
                    <a:pt x="7246" y="1"/>
                  </a:moveTo>
                  <a:cubicBezTo>
                    <a:pt x="6839" y="1"/>
                    <a:pt x="6369" y="256"/>
                    <a:pt x="5906" y="863"/>
                  </a:cubicBezTo>
                  <a:cubicBezTo>
                    <a:pt x="5322" y="1613"/>
                    <a:pt x="5084" y="2565"/>
                    <a:pt x="4703" y="3446"/>
                  </a:cubicBezTo>
                  <a:cubicBezTo>
                    <a:pt x="4013" y="5018"/>
                    <a:pt x="2870" y="6340"/>
                    <a:pt x="1417" y="7245"/>
                  </a:cubicBezTo>
                  <a:cubicBezTo>
                    <a:pt x="1072" y="7459"/>
                    <a:pt x="715" y="7649"/>
                    <a:pt x="441" y="7947"/>
                  </a:cubicBezTo>
                  <a:cubicBezTo>
                    <a:pt x="167" y="8233"/>
                    <a:pt x="0" y="8649"/>
                    <a:pt x="108" y="9030"/>
                  </a:cubicBezTo>
                  <a:cubicBezTo>
                    <a:pt x="265" y="9529"/>
                    <a:pt x="814" y="9719"/>
                    <a:pt x="1372" y="9719"/>
                  </a:cubicBezTo>
                  <a:cubicBezTo>
                    <a:pt x="1574" y="9719"/>
                    <a:pt x="1778" y="9694"/>
                    <a:pt x="1965" y="9650"/>
                  </a:cubicBezTo>
                  <a:cubicBezTo>
                    <a:pt x="3870" y="9209"/>
                    <a:pt x="5358" y="7745"/>
                    <a:pt x="6513" y="6173"/>
                  </a:cubicBezTo>
                  <a:cubicBezTo>
                    <a:pt x="7394" y="4970"/>
                    <a:pt x="8156" y="3601"/>
                    <a:pt x="8382" y="2113"/>
                  </a:cubicBezTo>
                  <a:cubicBezTo>
                    <a:pt x="8562" y="926"/>
                    <a:pt x="8020" y="1"/>
                    <a:pt x="7246"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0" y="0"/>
              <a:ext cx="1302720" cy="1230074"/>
            </a:xfrm>
            <a:custGeom>
              <a:avLst/>
              <a:gdLst/>
              <a:ahLst/>
              <a:cxnLst/>
              <a:rect l="l" t="t" r="r" b="b"/>
              <a:pathLst>
                <a:path w="41209" h="38911" extrusionOk="0">
                  <a:moveTo>
                    <a:pt x="18777" y="1"/>
                  </a:moveTo>
                  <a:cubicBezTo>
                    <a:pt x="18908" y="4525"/>
                    <a:pt x="18456" y="8919"/>
                    <a:pt x="15467" y="13038"/>
                  </a:cubicBezTo>
                  <a:cubicBezTo>
                    <a:pt x="11895" y="17979"/>
                    <a:pt x="5644" y="17801"/>
                    <a:pt x="1" y="18789"/>
                  </a:cubicBezTo>
                  <a:lnTo>
                    <a:pt x="1" y="38910"/>
                  </a:lnTo>
                  <a:cubicBezTo>
                    <a:pt x="8085" y="33898"/>
                    <a:pt x="11359" y="34267"/>
                    <a:pt x="23480" y="26230"/>
                  </a:cubicBezTo>
                  <a:cubicBezTo>
                    <a:pt x="31279" y="21051"/>
                    <a:pt x="35517" y="13002"/>
                    <a:pt x="36708" y="9811"/>
                  </a:cubicBezTo>
                  <a:cubicBezTo>
                    <a:pt x="37970" y="6442"/>
                    <a:pt x="39470" y="3168"/>
                    <a:pt x="41208"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1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43" name="Google Shape;243;p17"/>
          <p:cNvGrpSpPr/>
          <p:nvPr/>
        </p:nvGrpSpPr>
        <p:grpSpPr>
          <a:xfrm>
            <a:off x="-61098" y="214463"/>
            <a:ext cx="9610078" cy="3723487"/>
            <a:chOff x="-61098" y="214463"/>
            <a:chExt cx="9610078" cy="3723487"/>
          </a:xfrm>
        </p:grpSpPr>
        <p:sp>
          <p:nvSpPr>
            <p:cNvPr id="244" name="Google Shape;244;p17"/>
            <p:cNvSpPr/>
            <p:nvPr/>
          </p:nvSpPr>
          <p:spPr>
            <a:xfrm flipH="1">
              <a:off x="7592660" y="214463"/>
              <a:ext cx="983975" cy="341301"/>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7"/>
            <p:cNvSpPr/>
            <p:nvPr/>
          </p:nvSpPr>
          <p:spPr>
            <a:xfrm flipH="1">
              <a:off x="-61098" y="3318496"/>
              <a:ext cx="983979" cy="327570"/>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7"/>
            <p:cNvSpPr/>
            <p:nvPr/>
          </p:nvSpPr>
          <p:spPr>
            <a:xfrm flipH="1">
              <a:off x="7953511" y="3475048"/>
              <a:ext cx="1595468" cy="462902"/>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p:nvPr/>
          </p:nvSpPr>
          <p:spPr>
            <a:xfrm flipH="1">
              <a:off x="633721" y="555778"/>
              <a:ext cx="1334582" cy="462896"/>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p:cSld name="CUSTOM_8">
    <p:bg>
      <p:bgPr>
        <a:solidFill>
          <a:schemeClr val="lt1"/>
        </a:solidFill>
        <a:effectLst/>
      </p:bgPr>
    </p:bg>
    <p:spTree>
      <p:nvGrpSpPr>
        <p:cNvPr id="1" name="Shape 393"/>
        <p:cNvGrpSpPr/>
        <p:nvPr/>
      </p:nvGrpSpPr>
      <p:grpSpPr>
        <a:xfrm>
          <a:off x="0" y="0"/>
          <a:ext cx="0" cy="0"/>
          <a:chOff x="0" y="0"/>
          <a:chExt cx="0" cy="0"/>
        </a:xfrm>
      </p:grpSpPr>
      <p:sp>
        <p:nvSpPr>
          <p:cNvPr id="394" name="Google Shape;394;p25"/>
          <p:cNvSpPr/>
          <p:nvPr/>
        </p:nvSpPr>
        <p:spPr>
          <a:xfrm>
            <a:off x="7121575" y="-35676"/>
            <a:ext cx="2022414" cy="895066"/>
          </a:xfrm>
          <a:custGeom>
            <a:avLst/>
            <a:gdLst/>
            <a:ahLst/>
            <a:cxnLst/>
            <a:rect l="l" t="t" r="r" b="b"/>
            <a:pathLst>
              <a:path w="63533" h="28118" extrusionOk="0">
                <a:moveTo>
                  <a:pt x="0" y="1"/>
                </a:moveTo>
                <a:cubicBezTo>
                  <a:pt x="4239" y="6144"/>
                  <a:pt x="11930" y="11085"/>
                  <a:pt x="17514" y="11776"/>
                </a:cubicBezTo>
                <a:cubicBezTo>
                  <a:pt x="24361" y="12621"/>
                  <a:pt x="25837" y="16800"/>
                  <a:pt x="27480" y="18324"/>
                </a:cubicBezTo>
                <a:cubicBezTo>
                  <a:pt x="27742" y="18563"/>
                  <a:pt x="28004" y="18813"/>
                  <a:pt x="28254" y="19063"/>
                </a:cubicBezTo>
                <a:cubicBezTo>
                  <a:pt x="30718" y="21456"/>
                  <a:pt x="33004" y="24230"/>
                  <a:pt x="35755" y="26004"/>
                </a:cubicBezTo>
                <a:cubicBezTo>
                  <a:pt x="38072" y="27490"/>
                  <a:pt x="40520" y="28117"/>
                  <a:pt x="42868" y="28117"/>
                </a:cubicBezTo>
                <a:cubicBezTo>
                  <a:pt x="44959" y="28117"/>
                  <a:pt x="46972" y="27620"/>
                  <a:pt x="48745" y="26790"/>
                </a:cubicBezTo>
                <a:cubicBezTo>
                  <a:pt x="51754" y="25386"/>
                  <a:pt x="54446" y="23061"/>
                  <a:pt x="57949" y="23061"/>
                </a:cubicBezTo>
                <a:cubicBezTo>
                  <a:pt x="58160" y="23061"/>
                  <a:pt x="58374" y="23069"/>
                  <a:pt x="58591" y="23087"/>
                </a:cubicBezTo>
                <a:cubicBezTo>
                  <a:pt x="60210" y="23218"/>
                  <a:pt x="61877" y="23849"/>
                  <a:pt x="63532" y="24373"/>
                </a:cubicBezTo>
                <a:lnTo>
                  <a:pt x="63532" y="3585"/>
                </a:lnTo>
                <a:cubicBezTo>
                  <a:pt x="62058" y="4825"/>
                  <a:pt x="60399" y="5777"/>
                  <a:pt x="58457" y="5777"/>
                </a:cubicBezTo>
                <a:cubicBezTo>
                  <a:pt x="58032" y="5777"/>
                  <a:pt x="57592" y="5731"/>
                  <a:pt x="57138" y="5632"/>
                </a:cubicBezTo>
                <a:cubicBezTo>
                  <a:pt x="54114" y="4966"/>
                  <a:pt x="51423" y="2168"/>
                  <a:pt x="48590"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p:nvPr/>
        </p:nvSpPr>
        <p:spPr>
          <a:xfrm>
            <a:off x="8797915" y="743110"/>
            <a:ext cx="247148" cy="137707"/>
          </a:xfrm>
          <a:custGeom>
            <a:avLst/>
            <a:gdLst/>
            <a:ahLst/>
            <a:cxnLst/>
            <a:rect l="l" t="t" r="r" b="b"/>
            <a:pathLst>
              <a:path w="7764" h="4326" extrusionOk="0">
                <a:moveTo>
                  <a:pt x="4724" y="0"/>
                </a:moveTo>
                <a:cubicBezTo>
                  <a:pt x="4062" y="0"/>
                  <a:pt x="3428" y="140"/>
                  <a:pt x="2846" y="336"/>
                </a:cubicBezTo>
                <a:cubicBezTo>
                  <a:pt x="1691" y="729"/>
                  <a:pt x="596" y="1408"/>
                  <a:pt x="155" y="2658"/>
                </a:cubicBezTo>
                <a:cubicBezTo>
                  <a:pt x="1" y="3122"/>
                  <a:pt x="13" y="3837"/>
                  <a:pt x="465" y="4182"/>
                </a:cubicBezTo>
                <a:cubicBezTo>
                  <a:pt x="594" y="4277"/>
                  <a:pt x="746" y="4326"/>
                  <a:pt x="899" y="4326"/>
                </a:cubicBezTo>
                <a:cubicBezTo>
                  <a:pt x="1015" y="4326"/>
                  <a:pt x="1131" y="4298"/>
                  <a:pt x="1239" y="4242"/>
                </a:cubicBezTo>
                <a:cubicBezTo>
                  <a:pt x="1441" y="4099"/>
                  <a:pt x="1632" y="3932"/>
                  <a:pt x="1787" y="3730"/>
                </a:cubicBezTo>
                <a:cubicBezTo>
                  <a:pt x="2513" y="2932"/>
                  <a:pt x="3525" y="2456"/>
                  <a:pt x="4608" y="2420"/>
                </a:cubicBezTo>
                <a:cubicBezTo>
                  <a:pt x="5239" y="2384"/>
                  <a:pt x="5906" y="2468"/>
                  <a:pt x="6466" y="2265"/>
                </a:cubicBezTo>
                <a:cubicBezTo>
                  <a:pt x="7764" y="1777"/>
                  <a:pt x="7025" y="432"/>
                  <a:pt x="5763" y="122"/>
                </a:cubicBezTo>
                <a:cubicBezTo>
                  <a:pt x="5412" y="37"/>
                  <a:pt x="5064" y="0"/>
                  <a:pt x="4724"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a:off x="6642907" y="4689025"/>
            <a:ext cx="366137" cy="204174"/>
          </a:xfrm>
          <a:custGeom>
            <a:avLst/>
            <a:gdLst/>
            <a:ahLst/>
            <a:cxnLst/>
            <a:rect l="l" t="t" r="r" b="b"/>
            <a:pathLst>
              <a:path w="11502" h="6414" extrusionOk="0">
                <a:moveTo>
                  <a:pt x="8655" y="0"/>
                </a:moveTo>
                <a:cubicBezTo>
                  <a:pt x="7202" y="0"/>
                  <a:pt x="5732" y="509"/>
                  <a:pt x="4405" y="1168"/>
                </a:cubicBezTo>
                <a:cubicBezTo>
                  <a:pt x="3072" y="1822"/>
                  <a:pt x="1762" y="2692"/>
                  <a:pt x="869" y="3906"/>
                </a:cubicBezTo>
                <a:cubicBezTo>
                  <a:pt x="1" y="5079"/>
                  <a:pt x="256" y="6413"/>
                  <a:pt x="1421" y="6413"/>
                </a:cubicBezTo>
                <a:cubicBezTo>
                  <a:pt x="1710" y="6413"/>
                  <a:pt x="2055" y="6331"/>
                  <a:pt x="2452" y="6144"/>
                </a:cubicBezTo>
                <a:cubicBezTo>
                  <a:pt x="3322" y="5740"/>
                  <a:pt x="3976" y="5013"/>
                  <a:pt x="4727" y="4406"/>
                </a:cubicBezTo>
                <a:cubicBezTo>
                  <a:pt x="6060" y="3346"/>
                  <a:pt x="7691" y="2692"/>
                  <a:pt x="9394" y="2549"/>
                </a:cubicBezTo>
                <a:cubicBezTo>
                  <a:pt x="9799" y="2525"/>
                  <a:pt x="10203" y="2513"/>
                  <a:pt x="10573" y="2382"/>
                </a:cubicBezTo>
                <a:cubicBezTo>
                  <a:pt x="10954" y="2251"/>
                  <a:pt x="11299" y="1965"/>
                  <a:pt x="11370" y="1572"/>
                </a:cubicBezTo>
                <a:cubicBezTo>
                  <a:pt x="11501" y="870"/>
                  <a:pt x="10727" y="346"/>
                  <a:pt x="10037" y="167"/>
                </a:cubicBezTo>
                <a:cubicBezTo>
                  <a:pt x="9582" y="52"/>
                  <a:pt x="9119" y="0"/>
                  <a:pt x="8655"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a:off x="6528436" y="4642263"/>
            <a:ext cx="2615549" cy="501235"/>
          </a:xfrm>
          <a:custGeom>
            <a:avLst/>
            <a:gdLst/>
            <a:ahLst/>
            <a:cxnLst/>
            <a:rect l="l" t="t" r="r" b="b"/>
            <a:pathLst>
              <a:path w="82166" h="15746" extrusionOk="0">
                <a:moveTo>
                  <a:pt x="51823" y="0"/>
                </a:moveTo>
                <a:cubicBezTo>
                  <a:pt x="22283" y="0"/>
                  <a:pt x="7359" y="8194"/>
                  <a:pt x="0" y="15745"/>
                </a:cubicBezTo>
                <a:lnTo>
                  <a:pt x="39076" y="15745"/>
                </a:lnTo>
                <a:cubicBezTo>
                  <a:pt x="45708" y="12852"/>
                  <a:pt x="53316" y="11078"/>
                  <a:pt x="62020" y="11030"/>
                </a:cubicBezTo>
                <a:cubicBezTo>
                  <a:pt x="62235" y="11029"/>
                  <a:pt x="62451" y="11028"/>
                  <a:pt x="62666" y="11028"/>
                </a:cubicBezTo>
                <a:cubicBezTo>
                  <a:pt x="69259" y="11028"/>
                  <a:pt x="75812" y="11910"/>
                  <a:pt x="82165" y="13674"/>
                </a:cubicBezTo>
                <a:lnTo>
                  <a:pt x="82165" y="1660"/>
                </a:lnTo>
                <a:cubicBezTo>
                  <a:pt x="81417" y="1707"/>
                  <a:pt x="80681" y="1728"/>
                  <a:pt x="79954" y="1728"/>
                </a:cubicBezTo>
                <a:cubicBezTo>
                  <a:pt x="76084" y="1728"/>
                  <a:pt x="72441" y="1138"/>
                  <a:pt x="68342" y="767"/>
                </a:cubicBezTo>
                <a:cubicBezTo>
                  <a:pt x="62382" y="241"/>
                  <a:pt x="56888" y="0"/>
                  <a:pt x="51823"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a:off x="335803" y="3039774"/>
            <a:ext cx="136561" cy="375146"/>
          </a:xfrm>
          <a:custGeom>
            <a:avLst/>
            <a:gdLst/>
            <a:ahLst/>
            <a:cxnLst/>
            <a:rect l="l" t="t" r="r" b="b"/>
            <a:pathLst>
              <a:path w="4290" h="11785" extrusionOk="0">
                <a:moveTo>
                  <a:pt x="3130" y="1"/>
                </a:moveTo>
                <a:cubicBezTo>
                  <a:pt x="2599" y="1"/>
                  <a:pt x="1976" y="374"/>
                  <a:pt x="1525" y="1066"/>
                </a:cubicBezTo>
                <a:cubicBezTo>
                  <a:pt x="703" y="2317"/>
                  <a:pt x="346" y="3852"/>
                  <a:pt x="191" y="5329"/>
                </a:cubicBezTo>
                <a:cubicBezTo>
                  <a:pt x="1" y="7258"/>
                  <a:pt x="132" y="9329"/>
                  <a:pt x="1239" y="10913"/>
                </a:cubicBezTo>
                <a:cubicBezTo>
                  <a:pt x="1560" y="11363"/>
                  <a:pt x="2087" y="11784"/>
                  <a:pt x="2590" y="11784"/>
                </a:cubicBezTo>
                <a:cubicBezTo>
                  <a:pt x="2739" y="11784"/>
                  <a:pt x="2886" y="11747"/>
                  <a:pt x="3025" y="11663"/>
                </a:cubicBezTo>
                <a:cubicBezTo>
                  <a:pt x="3370" y="11461"/>
                  <a:pt x="3513" y="11032"/>
                  <a:pt x="3513" y="10639"/>
                </a:cubicBezTo>
                <a:cubicBezTo>
                  <a:pt x="3501" y="10246"/>
                  <a:pt x="3358" y="9865"/>
                  <a:pt x="3251" y="9484"/>
                </a:cubicBezTo>
                <a:cubicBezTo>
                  <a:pt x="2787" y="7841"/>
                  <a:pt x="2823" y="6103"/>
                  <a:pt x="3358" y="4484"/>
                </a:cubicBezTo>
                <a:cubicBezTo>
                  <a:pt x="3656" y="3579"/>
                  <a:pt x="4109" y="2709"/>
                  <a:pt x="4192" y="1757"/>
                </a:cubicBezTo>
                <a:cubicBezTo>
                  <a:pt x="4290" y="554"/>
                  <a:pt x="3778" y="1"/>
                  <a:pt x="3130"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a:off x="0" y="-35676"/>
            <a:ext cx="526096" cy="5179148"/>
          </a:xfrm>
          <a:custGeom>
            <a:avLst/>
            <a:gdLst/>
            <a:ahLst/>
            <a:cxnLst/>
            <a:rect l="l" t="t" r="r" b="b"/>
            <a:pathLst>
              <a:path w="16527" h="162700" extrusionOk="0">
                <a:moveTo>
                  <a:pt x="382" y="1"/>
                </a:moveTo>
                <a:lnTo>
                  <a:pt x="1" y="15193"/>
                </a:lnTo>
                <a:lnTo>
                  <a:pt x="1" y="128005"/>
                </a:lnTo>
                <a:cubicBezTo>
                  <a:pt x="918" y="130422"/>
                  <a:pt x="1668" y="132910"/>
                  <a:pt x="2263" y="135422"/>
                </a:cubicBezTo>
                <a:cubicBezTo>
                  <a:pt x="4132" y="142995"/>
                  <a:pt x="2489" y="150388"/>
                  <a:pt x="1" y="156508"/>
                </a:cubicBezTo>
                <a:lnTo>
                  <a:pt x="1" y="162699"/>
                </a:lnTo>
                <a:lnTo>
                  <a:pt x="8192" y="162699"/>
                </a:lnTo>
                <a:cubicBezTo>
                  <a:pt x="15408" y="150591"/>
                  <a:pt x="14646" y="131612"/>
                  <a:pt x="12252" y="123659"/>
                </a:cubicBezTo>
                <a:cubicBezTo>
                  <a:pt x="10574" y="118063"/>
                  <a:pt x="6526" y="108978"/>
                  <a:pt x="7204" y="102704"/>
                </a:cubicBezTo>
                <a:cubicBezTo>
                  <a:pt x="8228" y="93060"/>
                  <a:pt x="16527" y="82547"/>
                  <a:pt x="15408" y="55198"/>
                </a:cubicBezTo>
                <a:cubicBezTo>
                  <a:pt x="14455" y="31528"/>
                  <a:pt x="4442" y="9597"/>
                  <a:pt x="1013"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txBox="1">
            <a:spLocks noGrp="1"/>
          </p:cNvSpPr>
          <p:nvPr>
            <p:ph type="title" hasCustomPrompt="1"/>
          </p:nvPr>
        </p:nvSpPr>
        <p:spPr>
          <a:xfrm>
            <a:off x="4728750" y="447775"/>
            <a:ext cx="3768300" cy="94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5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1" name="Google Shape;401;p25"/>
          <p:cNvSpPr txBox="1">
            <a:spLocks noGrp="1"/>
          </p:cNvSpPr>
          <p:nvPr>
            <p:ph type="subTitle" idx="1"/>
          </p:nvPr>
        </p:nvSpPr>
        <p:spPr>
          <a:xfrm>
            <a:off x="4728750" y="1387450"/>
            <a:ext cx="3342600" cy="496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sz="18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402" name="Google Shape;402;p25"/>
          <p:cNvSpPr txBox="1">
            <a:spLocks noGrp="1"/>
          </p:cNvSpPr>
          <p:nvPr>
            <p:ph type="title" idx="2" hasCustomPrompt="1"/>
          </p:nvPr>
        </p:nvSpPr>
        <p:spPr>
          <a:xfrm>
            <a:off x="4728750" y="1876275"/>
            <a:ext cx="3768300" cy="94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3" name="Google Shape;403;p25"/>
          <p:cNvSpPr txBox="1">
            <a:spLocks noGrp="1"/>
          </p:cNvSpPr>
          <p:nvPr>
            <p:ph type="subTitle" idx="3"/>
          </p:nvPr>
        </p:nvSpPr>
        <p:spPr>
          <a:xfrm>
            <a:off x="4728750" y="2815950"/>
            <a:ext cx="3342600" cy="496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sz="18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404" name="Google Shape;404;p25"/>
          <p:cNvSpPr txBox="1">
            <a:spLocks noGrp="1"/>
          </p:cNvSpPr>
          <p:nvPr>
            <p:ph type="title" idx="4" hasCustomPrompt="1"/>
          </p:nvPr>
        </p:nvSpPr>
        <p:spPr>
          <a:xfrm>
            <a:off x="4728750" y="3304775"/>
            <a:ext cx="3768300" cy="94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5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5" name="Google Shape;405;p25"/>
          <p:cNvSpPr txBox="1">
            <a:spLocks noGrp="1"/>
          </p:cNvSpPr>
          <p:nvPr>
            <p:ph type="subTitle" idx="5"/>
          </p:nvPr>
        </p:nvSpPr>
        <p:spPr>
          <a:xfrm>
            <a:off x="4728750" y="4244450"/>
            <a:ext cx="3342600" cy="496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sz="18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406" name="Google Shape;406;p25"/>
          <p:cNvSpPr/>
          <p:nvPr/>
        </p:nvSpPr>
        <p:spPr>
          <a:xfrm>
            <a:off x="315026" y="636376"/>
            <a:ext cx="1629160" cy="565106"/>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273715" y="3732274"/>
            <a:ext cx="1411260" cy="469799"/>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7626873" y="4026402"/>
            <a:ext cx="2462930" cy="714545"/>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8450625" y="1545800"/>
            <a:ext cx="1015773" cy="338154"/>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4252301" y="62876"/>
            <a:ext cx="757662" cy="262802"/>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chemeClr val="lt1"/>
        </a:solidFill>
        <a:effectLst/>
      </p:bgPr>
    </p:bg>
    <p:spTree>
      <p:nvGrpSpPr>
        <p:cNvPr id="1" name="Shape 536"/>
        <p:cNvGrpSpPr/>
        <p:nvPr/>
      </p:nvGrpSpPr>
      <p:grpSpPr>
        <a:xfrm>
          <a:off x="0" y="0"/>
          <a:ext cx="0" cy="0"/>
          <a:chOff x="0" y="0"/>
          <a:chExt cx="0" cy="0"/>
        </a:xfrm>
      </p:grpSpPr>
      <p:sp>
        <p:nvSpPr>
          <p:cNvPr id="537" name="Google Shape;537;p34"/>
          <p:cNvSpPr/>
          <p:nvPr/>
        </p:nvSpPr>
        <p:spPr>
          <a:xfrm>
            <a:off x="0" y="3865971"/>
            <a:ext cx="1777350" cy="1277493"/>
          </a:xfrm>
          <a:custGeom>
            <a:avLst/>
            <a:gdLst/>
            <a:ahLst/>
            <a:cxnLst/>
            <a:rect l="l" t="t" r="r" b="b"/>
            <a:pathLst>
              <a:path w="56223" h="40411" extrusionOk="0">
                <a:moveTo>
                  <a:pt x="1" y="1"/>
                </a:moveTo>
                <a:lnTo>
                  <a:pt x="1" y="25170"/>
                </a:lnTo>
                <a:cubicBezTo>
                  <a:pt x="3585" y="25468"/>
                  <a:pt x="8419" y="25944"/>
                  <a:pt x="9419" y="26528"/>
                </a:cubicBezTo>
                <a:cubicBezTo>
                  <a:pt x="11562" y="27766"/>
                  <a:pt x="13455" y="29552"/>
                  <a:pt x="15098" y="31421"/>
                </a:cubicBezTo>
                <a:cubicBezTo>
                  <a:pt x="17408" y="34029"/>
                  <a:pt x="19563" y="37029"/>
                  <a:pt x="22801" y="38374"/>
                </a:cubicBezTo>
                <a:cubicBezTo>
                  <a:pt x="26159" y="39755"/>
                  <a:pt x="30219" y="39148"/>
                  <a:pt x="33529" y="40410"/>
                </a:cubicBezTo>
                <a:lnTo>
                  <a:pt x="56222" y="40410"/>
                </a:lnTo>
                <a:cubicBezTo>
                  <a:pt x="55472" y="37469"/>
                  <a:pt x="54151" y="34612"/>
                  <a:pt x="51841" y="32659"/>
                </a:cubicBezTo>
                <a:cubicBezTo>
                  <a:pt x="49781" y="30921"/>
                  <a:pt x="47102" y="30016"/>
                  <a:pt x="45114" y="28195"/>
                </a:cubicBezTo>
                <a:cubicBezTo>
                  <a:pt x="42078" y="25432"/>
                  <a:pt x="41185" y="21134"/>
                  <a:pt x="39530" y="17384"/>
                </a:cubicBezTo>
                <a:cubicBezTo>
                  <a:pt x="37565" y="12990"/>
                  <a:pt x="34041" y="8942"/>
                  <a:pt x="29326" y="7787"/>
                </a:cubicBezTo>
                <a:cubicBezTo>
                  <a:pt x="28039" y="7472"/>
                  <a:pt x="26725" y="7381"/>
                  <a:pt x="25400" y="7381"/>
                </a:cubicBezTo>
                <a:cubicBezTo>
                  <a:pt x="23673" y="7381"/>
                  <a:pt x="21926" y="7536"/>
                  <a:pt x="20194" y="7549"/>
                </a:cubicBezTo>
                <a:cubicBezTo>
                  <a:pt x="19872" y="7549"/>
                  <a:pt x="19551" y="7537"/>
                  <a:pt x="19241" y="7525"/>
                </a:cubicBezTo>
                <a:cubicBezTo>
                  <a:pt x="17229" y="7478"/>
                  <a:pt x="15241" y="7228"/>
                  <a:pt x="13288" y="6775"/>
                </a:cubicBezTo>
                <a:cubicBezTo>
                  <a:pt x="13110" y="6740"/>
                  <a:pt x="12943" y="6692"/>
                  <a:pt x="12776" y="6644"/>
                </a:cubicBezTo>
                <a:cubicBezTo>
                  <a:pt x="12050" y="6466"/>
                  <a:pt x="11324" y="6263"/>
                  <a:pt x="10597" y="6025"/>
                </a:cubicBezTo>
                <a:cubicBezTo>
                  <a:pt x="10455" y="5978"/>
                  <a:pt x="10312" y="5930"/>
                  <a:pt x="10181" y="5882"/>
                </a:cubicBezTo>
                <a:cubicBezTo>
                  <a:pt x="9943" y="5811"/>
                  <a:pt x="9704" y="5716"/>
                  <a:pt x="9478" y="5632"/>
                </a:cubicBezTo>
                <a:cubicBezTo>
                  <a:pt x="9371" y="5597"/>
                  <a:pt x="9252" y="5549"/>
                  <a:pt x="9145" y="5501"/>
                </a:cubicBezTo>
                <a:cubicBezTo>
                  <a:pt x="8145" y="5120"/>
                  <a:pt x="7168" y="4692"/>
                  <a:pt x="6216" y="4203"/>
                </a:cubicBezTo>
                <a:cubicBezTo>
                  <a:pt x="6097" y="4144"/>
                  <a:pt x="5978" y="4084"/>
                  <a:pt x="5871" y="4025"/>
                </a:cubicBezTo>
                <a:cubicBezTo>
                  <a:pt x="4216" y="3156"/>
                  <a:pt x="2644" y="2144"/>
                  <a:pt x="1192" y="989"/>
                </a:cubicBezTo>
                <a:cubicBezTo>
                  <a:pt x="787" y="667"/>
                  <a:pt x="394" y="334"/>
                  <a:pt x="1"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1343000" y="4477058"/>
            <a:ext cx="169728" cy="248127"/>
          </a:xfrm>
          <a:custGeom>
            <a:avLst/>
            <a:gdLst/>
            <a:ahLst/>
            <a:cxnLst/>
            <a:rect l="l" t="t" r="r" b="b"/>
            <a:pathLst>
              <a:path w="5369" h="7849" extrusionOk="0">
                <a:moveTo>
                  <a:pt x="1200" y="0"/>
                </a:moveTo>
                <a:cubicBezTo>
                  <a:pt x="733" y="0"/>
                  <a:pt x="399" y="535"/>
                  <a:pt x="298" y="1006"/>
                </a:cubicBezTo>
                <a:cubicBezTo>
                  <a:pt x="0" y="2376"/>
                  <a:pt x="489" y="3804"/>
                  <a:pt x="1167" y="5031"/>
                </a:cubicBezTo>
                <a:cubicBezTo>
                  <a:pt x="1679" y="5971"/>
                  <a:pt x="2346" y="6900"/>
                  <a:pt x="3251" y="7507"/>
                </a:cubicBezTo>
                <a:cubicBezTo>
                  <a:pt x="3593" y="7739"/>
                  <a:pt x="3947" y="7849"/>
                  <a:pt x="4251" y="7849"/>
                </a:cubicBezTo>
                <a:cubicBezTo>
                  <a:pt x="4934" y="7849"/>
                  <a:pt x="5368" y="7296"/>
                  <a:pt x="4858" y="6317"/>
                </a:cubicBezTo>
                <a:cubicBezTo>
                  <a:pt x="4537" y="5697"/>
                  <a:pt x="3989" y="5245"/>
                  <a:pt x="3525" y="4721"/>
                </a:cubicBezTo>
                <a:cubicBezTo>
                  <a:pt x="2715" y="3792"/>
                  <a:pt x="2203" y="2638"/>
                  <a:pt x="2048" y="1411"/>
                </a:cubicBezTo>
                <a:cubicBezTo>
                  <a:pt x="2036" y="1125"/>
                  <a:pt x="1989" y="840"/>
                  <a:pt x="1905" y="566"/>
                </a:cubicBezTo>
                <a:cubicBezTo>
                  <a:pt x="1810" y="292"/>
                  <a:pt x="1572" y="78"/>
                  <a:pt x="1286" y="6"/>
                </a:cubicBezTo>
                <a:cubicBezTo>
                  <a:pt x="1257" y="2"/>
                  <a:pt x="1228" y="0"/>
                  <a:pt x="1200" y="0"/>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8834080" y="140047"/>
            <a:ext cx="235229" cy="342458"/>
          </a:xfrm>
          <a:custGeom>
            <a:avLst/>
            <a:gdLst/>
            <a:ahLst/>
            <a:cxnLst/>
            <a:rect l="l" t="t" r="r" b="b"/>
            <a:pathLst>
              <a:path w="7441" h="10833" extrusionOk="0">
                <a:moveTo>
                  <a:pt x="1548" y="1"/>
                </a:moveTo>
                <a:cubicBezTo>
                  <a:pt x="604" y="1"/>
                  <a:pt x="0" y="765"/>
                  <a:pt x="702" y="2119"/>
                </a:cubicBezTo>
                <a:cubicBezTo>
                  <a:pt x="1154" y="2976"/>
                  <a:pt x="1916" y="3596"/>
                  <a:pt x="2548" y="4322"/>
                </a:cubicBezTo>
                <a:cubicBezTo>
                  <a:pt x="3667" y="5596"/>
                  <a:pt x="4381" y="7191"/>
                  <a:pt x="4595" y="8894"/>
                </a:cubicBezTo>
                <a:cubicBezTo>
                  <a:pt x="4643" y="9287"/>
                  <a:pt x="4667" y="9692"/>
                  <a:pt x="4810" y="10061"/>
                </a:cubicBezTo>
                <a:cubicBezTo>
                  <a:pt x="4964" y="10430"/>
                  <a:pt x="5262" y="10763"/>
                  <a:pt x="5667" y="10823"/>
                </a:cubicBezTo>
                <a:cubicBezTo>
                  <a:pt x="5711" y="10829"/>
                  <a:pt x="5753" y="10832"/>
                  <a:pt x="5796" y="10832"/>
                </a:cubicBezTo>
                <a:cubicBezTo>
                  <a:pt x="6432" y="10832"/>
                  <a:pt x="6890" y="10100"/>
                  <a:pt x="7024" y="9442"/>
                </a:cubicBezTo>
                <a:cubicBezTo>
                  <a:pt x="7441" y="7548"/>
                  <a:pt x="6750" y="5584"/>
                  <a:pt x="5822" y="3881"/>
                </a:cubicBezTo>
                <a:cubicBezTo>
                  <a:pt x="5107" y="2584"/>
                  <a:pt x="4179" y="1298"/>
                  <a:pt x="2917" y="464"/>
                </a:cubicBezTo>
                <a:cubicBezTo>
                  <a:pt x="2449" y="150"/>
                  <a:pt x="1965" y="1"/>
                  <a:pt x="1548"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6958457" y="0"/>
            <a:ext cx="2189102" cy="5143354"/>
          </a:xfrm>
          <a:custGeom>
            <a:avLst/>
            <a:gdLst/>
            <a:ahLst/>
            <a:cxnLst/>
            <a:rect l="l" t="t" r="r" b="b"/>
            <a:pathLst>
              <a:path w="69248" h="162700" extrusionOk="0">
                <a:moveTo>
                  <a:pt x="1" y="1"/>
                </a:moveTo>
                <a:cubicBezTo>
                  <a:pt x="14122" y="5370"/>
                  <a:pt x="56817" y="19801"/>
                  <a:pt x="58639" y="62330"/>
                </a:cubicBezTo>
                <a:cubicBezTo>
                  <a:pt x="59984" y="93607"/>
                  <a:pt x="41768" y="106704"/>
                  <a:pt x="46030" y="124945"/>
                </a:cubicBezTo>
                <a:cubicBezTo>
                  <a:pt x="49721" y="140780"/>
                  <a:pt x="69247" y="150781"/>
                  <a:pt x="66414" y="158568"/>
                </a:cubicBezTo>
                <a:cubicBezTo>
                  <a:pt x="65854" y="160128"/>
                  <a:pt x="65390" y="161497"/>
                  <a:pt x="65033" y="162699"/>
                </a:cubicBezTo>
                <a:lnTo>
                  <a:pt x="69164" y="162699"/>
                </a:lnTo>
                <a:lnTo>
                  <a:pt x="69164" y="84190"/>
                </a:lnTo>
                <a:cubicBezTo>
                  <a:pt x="68271" y="79106"/>
                  <a:pt x="68831" y="74712"/>
                  <a:pt x="69164" y="69759"/>
                </a:cubicBezTo>
                <a:lnTo>
                  <a:pt x="69164" y="46911"/>
                </a:lnTo>
                <a:cubicBezTo>
                  <a:pt x="67259" y="19634"/>
                  <a:pt x="58306" y="6347"/>
                  <a:pt x="50614"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214940" y="125189"/>
            <a:ext cx="270666" cy="307242"/>
          </a:xfrm>
          <a:custGeom>
            <a:avLst/>
            <a:gdLst/>
            <a:ahLst/>
            <a:cxnLst/>
            <a:rect l="l" t="t" r="r" b="b"/>
            <a:pathLst>
              <a:path w="8562" h="9719" extrusionOk="0">
                <a:moveTo>
                  <a:pt x="7246" y="1"/>
                </a:moveTo>
                <a:cubicBezTo>
                  <a:pt x="6839" y="1"/>
                  <a:pt x="6369" y="256"/>
                  <a:pt x="5906" y="863"/>
                </a:cubicBezTo>
                <a:cubicBezTo>
                  <a:pt x="5322" y="1613"/>
                  <a:pt x="5084" y="2565"/>
                  <a:pt x="4703" y="3446"/>
                </a:cubicBezTo>
                <a:cubicBezTo>
                  <a:pt x="4013" y="5018"/>
                  <a:pt x="2870" y="6340"/>
                  <a:pt x="1417" y="7245"/>
                </a:cubicBezTo>
                <a:cubicBezTo>
                  <a:pt x="1072" y="7459"/>
                  <a:pt x="715" y="7649"/>
                  <a:pt x="441" y="7947"/>
                </a:cubicBezTo>
                <a:cubicBezTo>
                  <a:pt x="167" y="8233"/>
                  <a:pt x="0" y="8649"/>
                  <a:pt x="108" y="9030"/>
                </a:cubicBezTo>
                <a:cubicBezTo>
                  <a:pt x="265" y="9529"/>
                  <a:pt x="814" y="9719"/>
                  <a:pt x="1372" y="9719"/>
                </a:cubicBezTo>
                <a:cubicBezTo>
                  <a:pt x="1574" y="9719"/>
                  <a:pt x="1778" y="9694"/>
                  <a:pt x="1965" y="9650"/>
                </a:cubicBezTo>
                <a:cubicBezTo>
                  <a:pt x="3870" y="9209"/>
                  <a:pt x="5358" y="7745"/>
                  <a:pt x="6513" y="6173"/>
                </a:cubicBezTo>
                <a:cubicBezTo>
                  <a:pt x="7394" y="4970"/>
                  <a:pt x="8156" y="3601"/>
                  <a:pt x="8382" y="2113"/>
                </a:cubicBezTo>
                <a:cubicBezTo>
                  <a:pt x="8562" y="926"/>
                  <a:pt x="8020" y="1"/>
                  <a:pt x="7246"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0" y="0"/>
            <a:ext cx="1302720" cy="1230074"/>
          </a:xfrm>
          <a:custGeom>
            <a:avLst/>
            <a:gdLst/>
            <a:ahLst/>
            <a:cxnLst/>
            <a:rect l="l" t="t" r="r" b="b"/>
            <a:pathLst>
              <a:path w="41209" h="38911" extrusionOk="0">
                <a:moveTo>
                  <a:pt x="18777" y="1"/>
                </a:moveTo>
                <a:cubicBezTo>
                  <a:pt x="18908" y="4525"/>
                  <a:pt x="18456" y="8919"/>
                  <a:pt x="15467" y="13038"/>
                </a:cubicBezTo>
                <a:cubicBezTo>
                  <a:pt x="11895" y="17979"/>
                  <a:pt x="5644" y="17801"/>
                  <a:pt x="1" y="18789"/>
                </a:cubicBezTo>
                <a:lnTo>
                  <a:pt x="1" y="38910"/>
                </a:lnTo>
                <a:cubicBezTo>
                  <a:pt x="8085" y="33898"/>
                  <a:pt x="11359" y="34267"/>
                  <a:pt x="23480" y="26230"/>
                </a:cubicBezTo>
                <a:cubicBezTo>
                  <a:pt x="31279" y="21051"/>
                  <a:pt x="35517" y="13002"/>
                  <a:pt x="36708" y="9811"/>
                </a:cubicBezTo>
                <a:cubicBezTo>
                  <a:pt x="37970" y="6442"/>
                  <a:pt x="39470" y="3168"/>
                  <a:pt x="41208"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34"/>
          <p:cNvGrpSpPr/>
          <p:nvPr/>
        </p:nvGrpSpPr>
        <p:grpSpPr>
          <a:xfrm>
            <a:off x="-222921" y="37823"/>
            <a:ext cx="9747911" cy="4648470"/>
            <a:chOff x="-222921" y="37823"/>
            <a:chExt cx="9747911" cy="4648470"/>
          </a:xfrm>
        </p:grpSpPr>
        <p:sp>
          <p:nvSpPr>
            <p:cNvPr id="544" name="Google Shape;544;p34"/>
            <p:cNvSpPr/>
            <p:nvPr/>
          </p:nvSpPr>
          <p:spPr>
            <a:xfrm>
              <a:off x="-222921" y="2519900"/>
              <a:ext cx="1177611" cy="408465"/>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1035671" y="580867"/>
              <a:ext cx="760543" cy="253179"/>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7286278" y="1051689"/>
              <a:ext cx="1297293" cy="376378"/>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flipH="1">
              <a:off x="5970849" y="37823"/>
              <a:ext cx="519998" cy="173104"/>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4035103" y="4309914"/>
              <a:ext cx="1297293" cy="376378"/>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8347379" y="3829363"/>
              <a:ext cx="1177611" cy="408465"/>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1_1">
    <p:bg>
      <p:bgPr>
        <a:solidFill>
          <a:schemeClr val="lt1"/>
        </a:solidFill>
        <a:effectLst/>
      </p:bgPr>
    </p:bg>
    <p:spTree>
      <p:nvGrpSpPr>
        <p:cNvPr id="1" name="Shape 550"/>
        <p:cNvGrpSpPr/>
        <p:nvPr/>
      </p:nvGrpSpPr>
      <p:grpSpPr>
        <a:xfrm>
          <a:off x="0" y="0"/>
          <a:ext cx="0" cy="0"/>
          <a:chOff x="0" y="0"/>
          <a:chExt cx="0" cy="0"/>
        </a:xfrm>
      </p:grpSpPr>
      <p:grpSp>
        <p:nvGrpSpPr>
          <p:cNvPr id="551" name="Google Shape;551;p35"/>
          <p:cNvGrpSpPr/>
          <p:nvPr/>
        </p:nvGrpSpPr>
        <p:grpSpPr>
          <a:xfrm>
            <a:off x="0" y="-18139"/>
            <a:ext cx="9144008" cy="5161650"/>
            <a:chOff x="0" y="-18139"/>
            <a:chExt cx="9144008" cy="5161650"/>
          </a:xfrm>
        </p:grpSpPr>
        <p:sp>
          <p:nvSpPr>
            <p:cNvPr id="552" name="Google Shape;552;p35"/>
            <p:cNvSpPr/>
            <p:nvPr/>
          </p:nvSpPr>
          <p:spPr>
            <a:xfrm>
              <a:off x="0" y="2019297"/>
              <a:ext cx="3016191" cy="3124215"/>
            </a:xfrm>
            <a:custGeom>
              <a:avLst/>
              <a:gdLst/>
              <a:ahLst/>
              <a:cxnLst/>
              <a:rect l="l" t="t" r="r" b="b"/>
              <a:pathLst>
                <a:path w="95073" h="98478" extrusionOk="0">
                  <a:moveTo>
                    <a:pt x="1" y="1"/>
                  </a:moveTo>
                  <a:lnTo>
                    <a:pt x="1" y="51245"/>
                  </a:lnTo>
                  <a:cubicBezTo>
                    <a:pt x="1334" y="52103"/>
                    <a:pt x="2608" y="53055"/>
                    <a:pt x="3799" y="54115"/>
                  </a:cubicBezTo>
                  <a:cubicBezTo>
                    <a:pt x="7728" y="57603"/>
                    <a:pt x="10931" y="62116"/>
                    <a:pt x="13550" y="66700"/>
                  </a:cubicBezTo>
                  <a:cubicBezTo>
                    <a:pt x="17241" y="73129"/>
                    <a:pt x="20456" y="80285"/>
                    <a:pt x="26635" y="84440"/>
                  </a:cubicBezTo>
                  <a:cubicBezTo>
                    <a:pt x="34243" y="89560"/>
                    <a:pt x="45149" y="89202"/>
                    <a:pt x="51424" y="95858"/>
                  </a:cubicBezTo>
                  <a:cubicBezTo>
                    <a:pt x="52174" y="96656"/>
                    <a:pt x="52841" y="97537"/>
                    <a:pt x="53400" y="98477"/>
                  </a:cubicBezTo>
                  <a:lnTo>
                    <a:pt x="95072" y="98477"/>
                  </a:lnTo>
                  <a:cubicBezTo>
                    <a:pt x="94382" y="93453"/>
                    <a:pt x="92750" y="88595"/>
                    <a:pt x="89631" y="84630"/>
                  </a:cubicBezTo>
                  <a:cubicBezTo>
                    <a:pt x="86083" y="80142"/>
                    <a:pt x="80880" y="77129"/>
                    <a:pt x="77510" y="72510"/>
                  </a:cubicBezTo>
                  <a:cubicBezTo>
                    <a:pt x="72367" y="65461"/>
                    <a:pt x="72355" y="56103"/>
                    <a:pt x="70498" y="47590"/>
                  </a:cubicBezTo>
                  <a:cubicBezTo>
                    <a:pt x="68295" y="37565"/>
                    <a:pt x="62675" y="27647"/>
                    <a:pt x="53329" y="23254"/>
                  </a:cubicBezTo>
                  <a:cubicBezTo>
                    <a:pt x="47459" y="20492"/>
                    <a:pt x="40768" y="20182"/>
                    <a:pt x="34398" y="18944"/>
                  </a:cubicBezTo>
                  <a:cubicBezTo>
                    <a:pt x="33731" y="18813"/>
                    <a:pt x="33076" y="18670"/>
                    <a:pt x="32410" y="18515"/>
                  </a:cubicBezTo>
                  <a:cubicBezTo>
                    <a:pt x="28254" y="17563"/>
                    <a:pt x="24194" y="16193"/>
                    <a:pt x="20313" y="14431"/>
                  </a:cubicBezTo>
                  <a:cubicBezTo>
                    <a:pt x="19979" y="14288"/>
                    <a:pt x="19646" y="14134"/>
                    <a:pt x="19313" y="13967"/>
                  </a:cubicBezTo>
                  <a:cubicBezTo>
                    <a:pt x="17860" y="13288"/>
                    <a:pt x="16443" y="12550"/>
                    <a:pt x="15038" y="11752"/>
                  </a:cubicBezTo>
                  <a:cubicBezTo>
                    <a:pt x="14765" y="11609"/>
                    <a:pt x="14491" y="11443"/>
                    <a:pt x="14217" y="11276"/>
                  </a:cubicBezTo>
                  <a:cubicBezTo>
                    <a:pt x="13764" y="11026"/>
                    <a:pt x="13324" y="10752"/>
                    <a:pt x="12871" y="10478"/>
                  </a:cubicBezTo>
                  <a:cubicBezTo>
                    <a:pt x="12657" y="10336"/>
                    <a:pt x="12443" y="10205"/>
                    <a:pt x="12228" y="10062"/>
                  </a:cubicBezTo>
                  <a:cubicBezTo>
                    <a:pt x="10312" y="8847"/>
                    <a:pt x="8454" y="7538"/>
                    <a:pt x="6680" y="6121"/>
                  </a:cubicBezTo>
                  <a:cubicBezTo>
                    <a:pt x="6466" y="5942"/>
                    <a:pt x="6240" y="5775"/>
                    <a:pt x="6037" y="5597"/>
                  </a:cubicBezTo>
                  <a:cubicBezTo>
                    <a:pt x="3906" y="3870"/>
                    <a:pt x="1882" y="2001"/>
                    <a:pt x="1"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2372863" y="3712105"/>
              <a:ext cx="286508" cy="562928"/>
            </a:xfrm>
            <a:custGeom>
              <a:avLst/>
              <a:gdLst/>
              <a:ahLst/>
              <a:cxnLst/>
              <a:rect l="l" t="t" r="r" b="b"/>
              <a:pathLst>
                <a:path w="9031" h="17744" extrusionOk="0">
                  <a:moveTo>
                    <a:pt x="3266" y="1"/>
                  </a:moveTo>
                  <a:cubicBezTo>
                    <a:pt x="2393" y="1"/>
                    <a:pt x="1593" y="885"/>
                    <a:pt x="1215" y="1744"/>
                  </a:cubicBezTo>
                  <a:cubicBezTo>
                    <a:pt x="1" y="4482"/>
                    <a:pt x="429" y="7661"/>
                    <a:pt x="1299" y="10519"/>
                  </a:cubicBezTo>
                  <a:cubicBezTo>
                    <a:pt x="1977" y="12710"/>
                    <a:pt x="2977" y="14924"/>
                    <a:pt x="4609" y="16579"/>
                  </a:cubicBezTo>
                  <a:cubicBezTo>
                    <a:pt x="5374" y="17354"/>
                    <a:pt x="6257" y="17744"/>
                    <a:pt x="7002" y="17744"/>
                  </a:cubicBezTo>
                  <a:cubicBezTo>
                    <a:pt x="8193" y="17744"/>
                    <a:pt x="9030" y="16748"/>
                    <a:pt x="8466" y="14734"/>
                  </a:cubicBezTo>
                  <a:cubicBezTo>
                    <a:pt x="8061" y="13317"/>
                    <a:pt x="7109" y="12138"/>
                    <a:pt x="6371" y="10864"/>
                  </a:cubicBezTo>
                  <a:cubicBezTo>
                    <a:pt x="5073" y="8566"/>
                    <a:pt x="4489" y="5947"/>
                    <a:pt x="4704" y="3327"/>
                  </a:cubicBezTo>
                  <a:cubicBezTo>
                    <a:pt x="4763" y="2708"/>
                    <a:pt x="4859" y="2101"/>
                    <a:pt x="4751" y="1494"/>
                  </a:cubicBezTo>
                  <a:cubicBezTo>
                    <a:pt x="4644" y="887"/>
                    <a:pt x="4287" y="291"/>
                    <a:pt x="3704" y="77"/>
                  </a:cubicBezTo>
                  <a:cubicBezTo>
                    <a:pt x="3557" y="25"/>
                    <a:pt x="3411" y="1"/>
                    <a:pt x="3266"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8532439" y="379913"/>
              <a:ext cx="433268" cy="477842"/>
            </a:xfrm>
            <a:custGeom>
              <a:avLst/>
              <a:gdLst/>
              <a:ahLst/>
              <a:cxnLst/>
              <a:rect l="l" t="t" r="r" b="b"/>
              <a:pathLst>
                <a:path w="13657" h="15062" extrusionOk="0">
                  <a:moveTo>
                    <a:pt x="1672" y="1"/>
                  </a:moveTo>
                  <a:cubicBezTo>
                    <a:pt x="1646" y="1"/>
                    <a:pt x="1621" y="1"/>
                    <a:pt x="1595" y="3"/>
                  </a:cubicBezTo>
                  <a:cubicBezTo>
                    <a:pt x="488" y="86"/>
                    <a:pt x="0" y="1444"/>
                    <a:pt x="0" y="2539"/>
                  </a:cubicBezTo>
                  <a:cubicBezTo>
                    <a:pt x="0" y="5527"/>
                    <a:pt x="1691" y="8266"/>
                    <a:pt x="3655" y="10528"/>
                  </a:cubicBezTo>
                  <a:cubicBezTo>
                    <a:pt x="5167" y="12254"/>
                    <a:pt x="6989" y="13874"/>
                    <a:pt x="9156" y="14743"/>
                  </a:cubicBezTo>
                  <a:cubicBezTo>
                    <a:pt x="9702" y="14960"/>
                    <a:pt x="10236" y="15061"/>
                    <a:pt x="10718" y="15061"/>
                  </a:cubicBezTo>
                  <a:cubicBezTo>
                    <a:pt x="12558" y="15061"/>
                    <a:pt x="13656" y="13592"/>
                    <a:pt x="11930" y="11516"/>
                  </a:cubicBezTo>
                  <a:cubicBezTo>
                    <a:pt x="10978" y="10373"/>
                    <a:pt x="9620" y="9683"/>
                    <a:pt x="8442" y="8802"/>
                  </a:cubicBezTo>
                  <a:cubicBezTo>
                    <a:pt x="6310" y="7230"/>
                    <a:pt x="4715" y="5063"/>
                    <a:pt x="3846" y="2575"/>
                  </a:cubicBezTo>
                  <a:cubicBezTo>
                    <a:pt x="3643" y="2003"/>
                    <a:pt x="3477" y="1396"/>
                    <a:pt x="3131" y="884"/>
                  </a:cubicBezTo>
                  <a:cubicBezTo>
                    <a:pt x="2800" y="393"/>
                    <a:pt x="2261" y="1"/>
                    <a:pt x="1672"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6981473" y="-18139"/>
              <a:ext cx="2162535" cy="3072820"/>
            </a:xfrm>
            <a:custGeom>
              <a:avLst/>
              <a:gdLst/>
              <a:ahLst/>
              <a:cxnLst/>
              <a:rect l="l" t="t" r="r" b="b"/>
              <a:pathLst>
                <a:path w="68165" h="96858" extrusionOk="0">
                  <a:moveTo>
                    <a:pt x="1" y="1"/>
                  </a:moveTo>
                  <a:cubicBezTo>
                    <a:pt x="10300" y="12633"/>
                    <a:pt x="15015" y="29207"/>
                    <a:pt x="17265" y="45435"/>
                  </a:cubicBezTo>
                  <a:cubicBezTo>
                    <a:pt x="18670" y="55579"/>
                    <a:pt x="19527" y="66545"/>
                    <a:pt x="26135" y="74415"/>
                  </a:cubicBezTo>
                  <a:cubicBezTo>
                    <a:pt x="30576" y="79713"/>
                    <a:pt x="37053" y="82844"/>
                    <a:pt x="43423" y="85607"/>
                  </a:cubicBezTo>
                  <a:cubicBezTo>
                    <a:pt x="51722" y="89202"/>
                    <a:pt x="60294" y="92476"/>
                    <a:pt x="68164" y="96858"/>
                  </a:cubicBezTo>
                  <a:lnTo>
                    <a:pt x="68164" y="37827"/>
                  </a:lnTo>
                  <a:cubicBezTo>
                    <a:pt x="61902" y="36219"/>
                    <a:pt x="56151" y="33564"/>
                    <a:pt x="51329" y="29052"/>
                  </a:cubicBezTo>
                  <a:cubicBezTo>
                    <a:pt x="43316" y="21551"/>
                    <a:pt x="40066" y="10645"/>
                    <a:pt x="36982" y="1"/>
                  </a:cubicBezTo>
                  <a:close/>
                </a:path>
              </a:pathLst>
            </a:custGeom>
            <a:solidFill>
              <a:srgbClr val="549FA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35"/>
          <p:cNvGrpSpPr/>
          <p:nvPr/>
        </p:nvGrpSpPr>
        <p:grpSpPr>
          <a:xfrm>
            <a:off x="411245" y="514979"/>
            <a:ext cx="8926716" cy="4074275"/>
            <a:chOff x="411245" y="514979"/>
            <a:chExt cx="8926716" cy="4074275"/>
          </a:xfrm>
        </p:grpSpPr>
        <p:sp>
          <p:nvSpPr>
            <p:cNvPr id="557" name="Google Shape;557;p35"/>
            <p:cNvSpPr/>
            <p:nvPr/>
          </p:nvSpPr>
          <p:spPr>
            <a:xfrm flipH="1">
              <a:off x="800111" y="586195"/>
              <a:ext cx="1884794" cy="610308"/>
            </a:xfrm>
            <a:custGeom>
              <a:avLst/>
              <a:gdLst/>
              <a:ahLst/>
              <a:cxnLst/>
              <a:rect l="l" t="t" r="r" b="b"/>
              <a:pathLst>
                <a:path w="29292" h="8509" extrusionOk="0">
                  <a:moveTo>
                    <a:pt x="12541" y="0"/>
                  </a:moveTo>
                  <a:cubicBezTo>
                    <a:pt x="12229" y="0"/>
                    <a:pt x="11915" y="24"/>
                    <a:pt x="11601" y="71"/>
                  </a:cubicBezTo>
                  <a:cubicBezTo>
                    <a:pt x="9115" y="457"/>
                    <a:pt x="7099" y="2266"/>
                    <a:pt x="6450" y="4697"/>
                  </a:cubicBezTo>
                  <a:cubicBezTo>
                    <a:pt x="5849" y="4436"/>
                    <a:pt x="5201" y="4306"/>
                    <a:pt x="4552" y="4306"/>
                  </a:cubicBezTo>
                  <a:cubicBezTo>
                    <a:pt x="4411" y="4306"/>
                    <a:pt x="4270" y="4312"/>
                    <a:pt x="4130" y="4324"/>
                  </a:cubicBezTo>
                  <a:cubicBezTo>
                    <a:pt x="1768" y="4531"/>
                    <a:pt x="1" y="6368"/>
                    <a:pt x="1" y="8508"/>
                  </a:cubicBezTo>
                  <a:lnTo>
                    <a:pt x="29291" y="8508"/>
                  </a:lnTo>
                  <a:cubicBezTo>
                    <a:pt x="28751" y="6823"/>
                    <a:pt x="27191" y="5701"/>
                    <a:pt x="25450" y="5701"/>
                  </a:cubicBezTo>
                  <a:cubicBezTo>
                    <a:pt x="25323" y="5701"/>
                    <a:pt x="25194" y="5707"/>
                    <a:pt x="25065" y="5719"/>
                  </a:cubicBezTo>
                  <a:cubicBezTo>
                    <a:pt x="24817" y="5746"/>
                    <a:pt x="24582" y="5788"/>
                    <a:pt x="24347" y="5857"/>
                  </a:cubicBezTo>
                  <a:cubicBezTo>
                    <a:pt x="23713" y="3819"/>
                    <a:pt x="21833" y="2540"/>
                    <a:pt x="19841" y="2540"/>
                  </a:cubicBezTo>
                  <a:cubicBezTo>
                    <a:pt x="19187" y="2540"/>
                    <a:pt x="18522" y="2677"/>
                    <a:pt x="17884" y="2971"/>
                  </a:cubicBezTo>
                  <a:cubicBezTo>
                    <a:pt x="16726" y="1101"/>
                    <a:pt x="14694" y="0"/>
                    <a:pt x="12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p:nvPr/>
          </p:nvSpPr>
          <p:spPr>
            <a:xfrm>
              <a:off x="3346525" y="4218834"/>
              <a:ext cx="1081541" cy="370420"/>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5"/>
            <p:cNvSpPr/>
            <p:nvPr/>
          </p:nvSpPr>
          <p:spPr>
            <a:xfrm>
              <a:off x="411245" y="2500060"/>
              <a:ext cx="1081543" cy="375143"/>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5"/>
            <p:cNvSpPr/>
            <p:nvPr/>
          </p:nvSpPr>
          <p:spPr>
            <a:xfrm flipH="1">
              <a:off x="5438535" y="514979"/>
              <a:ext cx="1081541" cy="360027"/>
            </a:xfrm>
            <a:custGeom>
              <a:avLst/>
              <a:gdLst/>
              <a:ahLst/>
              <a:cxnLst/>
              <a:rect l="l" t="t" r="r" b="b"/>
              <a:pathLst>
                <a:path w="12112" h="4032" extrusionOk="0">
                  <a:moveTo>
                    <a:pt x="4049" y="0"/>
                  </a:moveTo>
                  <a:cubicBezTo>
                    <a:pt x="3658" y="0"/>
                    <a:pt x="3262" y="58"/>
                    <a:pt x="2873" y="178"/>
                  </a:cubicBezTo>
                  <a:cubicBezTo>
                    <a:pt x="1175" y="689"/>
                    <a:pt x="1" y="2250"/>
                    <a:pt x="1" y="4031"/>
                  </a:cubicBezTo>
                  <a:lnTo>
                    <a:pt x="12112" y="4031"/>
                  </a:lnTo>
                  <a:lnTo>
                    <a:pt x="12112" y="3907"/>
                  </a:lnTo>
                  <a:cubicBezTo>
                    <a:pt x="12112" y="2209"/>
                    <a:pt x="10728" y="1071"/>
                    <a:pt x="9277" y="1071"/>
                  </a:cubicBezTo>
                  <a:cubicBezTo>
                    <a:pt x="8626" y="1071"/>
                    <a:pt x="7962" y="1299"/>
                    <a:pt x="7403" y="1808"/>
                  </a:cubicBezTo>
                  <a:cubicBezTo>
                    <a:pt x="6636" y="658"/>
                    <a:pt x="5368" y="0"/>
                    <a:pt x="4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a:off x="7812737" y="1645279"/>
              <a:ext cx="1525224" cy="442492"/>
            </a:xfrm>
            <a:custGeom>
              <a:avLst/>
              <a:gdLst/>
              <a:ahLst/>
              <a:cxnLst/>
              <a:rect l="l" t="t" r="r" b="b"/>
              <a:pathLst>
                <a:path w="20660" h="5994" extrusionOk="0">
                  <a:moveTo>
                    <a:pt x="8865" y="1"/>
                  </a:moveTo>
                  <a:cubicBezTo>
                    <a:pt x="6982" y="1"/>
                    <a:pt x="5117" y="1163"/>
                    <a:pt x="4543" y="3300"/>
                  </a:cubicBezTo>
                  <a:cubicBezTo>
                    <a:pt x="4127" y="3120"/>
                    <a:pt x="3674" y="3023"/>
                    <a:pt x="3221" y="3023"/>
                  </a:cubicBezTo>
                  <a:cubicBezTo>
                    <a:pt x="3119" y="3023"/>
                    <a:pt x="3016" y="3028"/>
                    <a:pt x="2914" y="3038"/>
                  </a:cubicBezTo>
                  <a:cubicBezTo>
                    <a:pt x="1243" y="3190"/>
                    <a:pt x="0" y="4474"/>
                    <a:pt x="0" y="5993"/>
                  </a:cubicBezTo>
                  <a:lnTo>
                    <a:pt x="20659" y="5993"/>
                  </a:lnTo>
                  <a:cubicBezTo>
                    <a:pt x="20273" y="4808"/>
                    <a:pt x="19166" y="4020"/>
                    <a:pt x="17943" y="4020"/>
                  </a:cubicBezTo>
                  <a:cubicBezTo>
                    <a:pt x="17855" y="4020"/>
                    <a:pt x="17766" y="4024"/>
                    <a:pt x="17676" y="4032"/>
                  </a:cubicBezTo>
                  <a:cubicBezTo>
                    <a:pt x="17511" y="4046"/>
                    <a:pt x="17331" y="4088"/>
                    <a:pt x="17165" y="4129"/>
                  </a:cubicBezTo>
                  <a:cubicBezTo>
                    <a:pt x="16717" y="2690"/>
                    <a:pt x="15395" y="1787"/>
                    <a:pt x="13990" y="1787"/>
                  </a:cubicBezTo>
                  <a:cubicBezTo>
                    <a:pt x="13534" y="1787"/>
                    <a:pt x="13069" y="1882"/>
                    <a:pt x="12622" y="2085"/>
                  </a:cubicBezTo>
                  <a:cubicBezTo>
                    <a:pt x="11729" y="668"/>
                    <a:pt x="10292" y="1"/>
                    <a:pt x="8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5"/>
            <p:cNvSpPr/>
            <p:nvPr/>
          </p:nvSpPr>
          <p:spPr>
            <a:xfrm>
              <a:off x="7948475" y="3284388"/>
              <a:ext cx="670971" cy="232716"/>
            </a:xfrm>
            <a:custGeom>
              <a:avLst/>
              <a:gdLst/>
              <a:ahLst/>
              <a:cxnLst/>
              <a:rect l="l" t="t" r="r" b="b"/>
              <a:pathLst>
                <a:path w="18754" h="6505" extrusionOk="0">
                  <a:moveTo>
                    <a:pt x="8866" y="0"/>
                  </a:moveTo>
                  <a:cubicBezTo>
                    <a:pt x="6215" y="0"/>
                    <a:pt x="3964" y="1588"/>
                    <a:pt x="3135" y="3839"/>
                  </a:cubicBezTo>
                  <a:cubicBezTo>
                    <a:pt x="2983" y="3812"/>
                    <a:pt x="2845" y="3798"/>
                    <a:pt x="2693" y="3798"/>
                  </a:cubicBezTo>
                  <a:cubicBezTo>
                    <a:pt x="1202" y="3798"/>
                    <a:pt x="0" y="5013"/>
                    <a:pt x="0" y="6505"/>
                  </a:cubicBezTo>
                  <a:lnTo>
                    <a:pt x="18699" y="6505"/>
                  </a:lnTo>
                  <a:cubicBezTo>
                    <a:pt x="18740" y="6339"/>
                    <a:pt x="18754" y="6159"/>
                    <a:pt x="18754" y="5994"/>
                  </a:cubicBezTo>
                  <a:cubicBezTo>
                    <a:pt x="18754" y="4502"/>
                    <a:pt x="17401" y="3287"/>
                    <a:pt x="15716" y="3287"/>
                  </a:cubicBezTo>
                  <a:cubicBezTo>
                    <a:pt x="15288" y="3287"/>
                    <a:pt x="14873" y="3370"/>
                    <a:pt x="14487" y="3522"/>
                  </a:cubicBezTo>
                  <a:cubicBezTo>
                    <a:pt x="13561" y="1450"/>
                    <a:pt x="11393" y="0"/>
                    <a:pt x="8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F8763E4A-331A-4247-A52E-BA9985ABF4B6}"/>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3500"/>
              <a:buFont typeface="Gochi Hand"/>
              <a:buNone/>
              <a:defRPr sz="3500">
                <a:solidFill>
                  <a:schemeClr val="lt2"/>
                </a:solidFill>
                <a:latin typeface="Gochi Hand"/>
                <a:ea typeface="Gochi Hand"/>
                <a:cs typeface="Gochi Hand"/>
                <a:sym typeface="Gochi Hand"/>
              </a:defRPr>
            </a:lvl1pPr>
            <a:lvl2pPr lvl="1">
              <a:lnSpc>
                <a:spcPct val="100000"/>
              </a:lnSpc>
              <a:spcBef>
                <a:spcPts val="0"/>
              </a:spcBef>
              <a:spcAft>
                <a:spcPts val="0"/>
              </a:spcAft>
              <a:buClr>
                <a:schemeClr val="lt2"/>
              </a:buClr>
              <a:buSzPts val="3500"/>
              <a:buFont typeface="Gochi Hand"/>
              <a:buNone/>
              <a:defRPr sz="3500">
                <a:solidFill>
                  <a:schemeClr val="lt2"/>
                </a:solidFill>
                <a:latin typeface="Gochi Hand"/>
                <a:ea typeface="Gochi Hand"/>
                <a:cs typeface="Gochi Hand"/>
                <a:sym typeface="Gochi Hand"/>
              </a:defRPr>
            </a:lvl2pPr>
            <a:lvl3pPr lvl="2">
              <a:lnSpc>
                <a:spcPct val="100000"/>
              </a:lnSpc>
              <a:spcBef>
                <a:spcPts val="0"/>
              </a:spcBef>
              <a:spcAft>
                <a:spcPts val="0"/>
              </a:spcAft>
              <a:buClr>
                <a:schemeClr val="lt2"/>
              </a:buClr>
              <a:buSzPts val="3500"/>
              <a:buFont typeface="Gochi Hand"/>
              <a:buNone/>
              <a:defRPr sz="3500">
                <a:solidFill>
                  <a:schemeClr val="lt2"/>
                </a:solidFill>
                <a:latin typeface="Gochi Hand"/>
                <a:ea typeface="Gochi Hand"/>
                <a:cs typeface="Gochi Hand"/>
                <a:sym typeface="Gochi Hand"/>
              </a:defRPr>
            </a:lvl3pPr>
            <a:lvl4pPr lvl="3">
              <a:lnSpc>
                <a:spcPct val="100000"/>
              </a:lnSpc>
              <a:spcBef>
                <a:spcPts val="0"/>
              </a:spcBef>
              <a:spcAft>
                <a:spcPts val="0"/>
              </a:spcAft>
              <a:buClr>
                <a:schemeClr val="lt2"/>
              </a:buClr>
              <a:buSzPts val="3500"/>
              <a:buFont typeface="Gochi Hand"/>
              <a:buNone/>
              <a:defRPr sz="3500">
                <a:solidFill>
                  <a:schemeClr val="lt2"/>
                </a:solidFill>
                <a:latin typeface="Gochi Hand"/>
                <a:ea typeface="Gochi Hand"/>
                <a:cs typeface="Gochi Hand"/>
                <a:sym typeface="Gochi Hand"/>
              </a:defRPr>
            </a:lvl4pPr>
            <a:lvl5pPr lvl="4">
              <a:lnSpc>
                <a:spcPct val="100000"/>
              </a:lnSpc>
              <a:spcBef>
                <a:spcPts val="0"/>
              </a:spcBef>
              <a:spcAft>
                <a:spcPts val="0"/>
              </a:spcAft>
              <a:buClr>
                <a:schemeClr val="lt2"/>
              </a:buClr>
              <a:buSzPts val="3500"/>
              <a:buFont typeface="Gochi Hand"/>
              <a:buNone/>
              <a:defRPr sz="3500">
                <a:solidFill>
                  <a:schemeClr val="lt2"/>
                </a:solidFill>
                <a:latin typeface="Gochi Hand"/>
                <a:ea typeface="Gochi Hand"/>
                <a:cs typeface="Gochi Hand"/>
                <a:sym typeface="Gochi Hand"/>
              </a:defRPr>
            </a:lvl5pPr>
            <a:lvl6pPr lvl="5">
              <a:lnSpc>
                <a:spcPct val="100000"/>
              </a:lnSpc>
              <a:spcBef>
                <a:spcPts val="0"/>
              </a:spcBef>
              <a:spcAft>
                <a:spcPts val="0"/>
              </a:spcAft>
              <a:buClr>
                <a:schemeClr val="lt2"/>
              </a:buClr>
              <a:buSzPts val="3500"/>
              <a:buFont typeface="Gochi Hand"/>
              <a:buNone/>
              <a:defRPr sz="3500">
                <a:solidFill>
                  <a:schemeClr val="lt2"/>
                </a:solidFill>
                <a:latin typeface="Gochi Hand"/>
                <a:ea typeface="Gochi Hand"/>
                <a:cs typeface="Gochi Hand"/>
                <a:sym typeface="Gochi Hand"/>
              </a:defRPr>
            </a:lvl6pPr>
            <a:lvl7pPr lvl="6">
              <a:lnSpc>
                <a:spcPct val="100000"/>
              </a:lnSpc>
              <a:spcBef>
                <a:spcPts val="0"/>
              </a:spcBef>
              <a:spcAft>
                <a:spcPts val="0"/>
              </a:spcAft>
              <a:buClr>
                <a:schemeClr val="lt2"/>
              </a:buClr>
              <a:buSzPts val="3500"/>
              <a:buFont typeface="Gochi Hand"/>
              <a:buNone/>
              <a:defRPr sz="3500">
                <a:solidFill>
                  <a:schemeClr val="lt2"/>
                </a:solidFill>
                <a:latin typeface="Gochi Hand"/>
                <a:ea typeface="Gochi Hand"/>
                <a:cs typeface="Gochi Hand"/>
                <a:sym typeface="Gochi Hand"/>
              </a:defRPr>
            </a:lvl7pPr>
            <a:lvl8pPr lvl="7">
              <a:lnSpc>
                <a:spcPct val="100000"/>
              </a:lnSpc>
              <a:spcBef>
                <a:spcPts val="0"/>
              </a:spcBef>
              <a:spcAft>
                <a:spcPts val="0"/>
              </a:spcAft>
              <a:buClr>
                <a:schemeClr val="lt2"/>
              </a:buClr>
              <a:buSzPts val="3500"/>
              <a:buFont typeface="Gochi Hand"/>
              <a:buNone/>
              <a:defRPr sz="3500">
                <a:solidFill>
                  <a:schemeClr val="lt2"/>
                </a:solidFill>
                <a:latin typeface="Gochi Hand"/>
                <a:ea typeface="Gochi Hand"/>
                <a:cs typeface="Gochi Hand"/>
                <a:sym typeface="Gochi Hand"/>
              </a:defRPr>
            </a:lvl8pPr>
            <a:lvl9pPr lvl="8">
              <a:lnSpc>
                <a:spcPct val="100000"/>
              </a:lnSpc>
              <a:spcBef>
                <a:spcPts val="0"/>
              </a:spcBef>
              <a:spcAft>
                <a:spcPts val="0"/>
              </a:spcAft>
              <a:buClr>
                <a:schemeClr val="lt2"/>
              </a:buClr>
              <a:buSzPts val="3500"/>
              <a:buFont typeface="Gochi Hand"/>
              <a:buNone/>
              <a:defRPr sz="3500">
                <a:solidFill>
                  <a:schemeClr val="lt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63" r:id="rId6"/>
    <p:sldLayoutId id="2147483671" r:id="rId7"/>
    <p:sldLayoutId id="2147483680" r:id="rId8"/>
    <p:sldLayoutId id="2147483681"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0.xml"/><Relationship Id="rId1" Type="http://schemas.openxmlformats.org/officeDocument/2006/relationships/tags" Target="../tags/tag2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9.png"/><Relationship Id="rId2" Type="http://schemas.microsoft.com/office/2007/relationships/media" Target="../media/media3.mp4"/><Relationship Id="rId1" Type="http://schemas.openxmlformats.org/officeDocument/2006/relationships/tags" Target="../tags/tag24.xml"/><Relationship Id="rId6" Type="http://schemas.openxmlformats.org/officeDocument/2006/relationships/audio" Target="../media/audio1.wav"/><Relationship Id="rId5" Type="http://schemas.openxmlformats.org/officeDocument/2006/relationships/notesSlide" Target="../notesSlides/notesSlide9.xml"/><Relationship Id="rId4"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9.png"/><Relationship Id="rId2" Type="http://schemas.microsoft.com/office/2007/relationships/media" Target="../media/media3.mp4"/><Relationship Id="rId1" Type="http://schemas.openxmlformats.org/officeDocument/2006/relationships/tags" Target="../tags/tag25.xml"/><Relationship Id="rId6" Type="http://schemas.openxmlformats.org/officeDocument/2006/relationships/audio" Target="../media/audio1.wav"/><Relationship Id="rId5" Type="http://schemas.openxmlformats.org/officeDocument/2006/relationships/notesSlide" Target="../notesSlides/notesSlide10.xml"/><Relationship Id="rId4"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9.png"/><Relationship Id="rId2" Type="http://schemas.microsoft.com/office/2007/relationships/media" Target="../media/media3.mp4"/><Relationship Id="rId1" Type="http://schemas.openxmlformats.org/officeDocument/2006/relationships/tags" Target="../tags/tag26.xml"/><Relationship Id="rId6" Type="http://schemas.openxmlformats.org/officeDocument/2006/relationships/audio" Target="../media/audio1.wav"/><Relationship Id="rId5" Type="http://schemas.openxmlformats.org/officeDocument/2006/relationships/notesSlide" Target="../notesSlides/notesSlide11.xml"/><Relationship Id="rId4"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9.png"/><Relationship Id="rId2" Type="http://schemas.microsoft.com/office/2007/relationships/media" Target="../media/media3.mp4"/><Relationship Id="rId1" Type="http://schemas.openxmlformats.org/officeDocument/2006/relationships/tags" Target="../tags/tag27.xml"/><Relationship Id="rId6" Type="http://schemas.openxmlformats.org/officeDocument/2006/relationships/audio" Target="../media/audio1.wav"/><Relationship Id="rId5" Type="http://schemas.openxmlformats.org/officeDocument/2006/relationships/notesSlide" Target="../notesSlides/notesSlide12.xml"/><Relationship Id="rId4"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58" name="Google Shape;423;p35">
            <a:extLst>
              <a:ext uri="{FF2B5EF4-FFF2-40B4-BE49-F238E27FC236}">
                <a16:creationId xmlns:a16="http://schemas.microsoft.com/office/drawing/2014/main" id="{186AD307-00DF-9B6B-3722-534D2CEADEB7}"/>
              </a:ext>
            </a:extLst>
          </p:cNvPr>
          <p:cNvSpPr/>
          <p:nvPr/>
        </p:nvSpPr>
        <p:spPr>
          <a:xfrm rot="314360">
            <a:off x="1682008" y="243915"/>
            <a:ext cx="5459936" cy="2573207"/>
          </a:xfrm>
          <a:prstGeom prst="cloud">
            <a:avLst/>
          </a:pr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 name="TextBox 5">
            <a:extLst>
              <a:ext uri="{FF2B5EF4-FFF2-40B4-BE49-F238E27FC236}">
                <a16:creationId xmlns:a16="http://schemas.microsoft.com/office/drawing/2014/main" id="{93C994E9-8D9E-1063-7D60-972E99561572}"/>
              </a:ext>
            </a:extLst>
          </p:cNvPr>
          <p:cNvSpPr txBox="1"/>
          <p:nvPr/>
        </p:nvSpPr>
        <p:spPr>
          <a:xfrm>
            <a:off x="2796542" y="1145797"/>
            <a:ext cx="3550916" cy="769441"/>
          </a:xfrm>
          <a:prstGeom prst="rect">
            <a:avLst/>
          </a:prstGeom>
          <a:noFill/>
        </p:spPr>
        <p:txBody>
          <a:bodyPr wrap="square" rtlCol="0">
            <a:spAutoFit/>
          </a:bodyPr>
          <a:lstStyle/>
          <a:p>
            <a:pPr algn="ctr"/>
            <a:r>
              <a:rPr lang="en-US" sz="4400">
                <a:latin typeface="Nunito Black" panose="00000A00000000000000" pitchFamily="2" charset="0"/>
              </a:rPr>
              <a:t>KHỞI ĐỘNG</a:t>
            </a:r>
          </a:p>
        </p:txBody>
      </p:sp>
      <p:pic>
        <p:nvPicPr>
          <p:cNvPr id="60" name="Picture 59">
            <a:extLst>
              <a:ext uri="{FF2B5EF4-FFF2-40B4-BE49-F238E27FC236}">
                <a16:creationId xmlns:a16="http://schemas.microsoft.com/office/drawing/2014/main" id="{428A6A4C-AA8D-5EC6-C8D0-3F3BA88B3A2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429" r="93143">
                        <a14:foregroundMark x1="13571" y1="60143" x2="6429" y2="62000"/>
                        <a14:foregroundMark x1="42893" y1="16143" x2="45000" y2="24571"/>
                        <a14:foregroundMark x1="42857" y1="16000" x2="42893" y2="16143"/>
                        <a14:foregroundMark x1="42821" y1="15857" x2="42857" y2="16000"/>
                        <a14:foregroundMark x1="42750" y1="15571" x2="42821" y2="15857"/>
                        <a14:foregroundMark x1="42357" y1="14000" x2="42750" y2="15571"/>
                        <a14:foregroundMark x1="42321" y1="13857" x2="42357" y2="14000"/>
                        <a14:foregroundMark x1="42179" y1="13286" x2="42321" y2="13857"/>
                        <a14:foregroundMark x1="42143" y1="13143" x2="42179" y2="13286"/>
                        <a14:foregroundMark x1="41298" y1="13727" x2="41143" y2="13714"/>
                        <a14:foregroundMark x1="42857" y1="13857" x2="41377" y2="13734"/>
                        <a14:foregroundMark x1="42143" y1="13000" x2="41571" y2="13286"/>
                        <a14:foregroundMark x1="42033" y1="13286" x2="42286" y2="12857"/>
                        <a14:foregroundMark x1="41696" y1="13857" x2="42033" y2="13286"/>
                        <a14:foregroundMark x1="41611" y1="14000" x2="41696" y2="13857"/>
                        <a14:foregroundMark x1="40683" y1="15571" x2="41611" y2="14000"/>
                        <a14:foregroundMark x1="40514" y1="15857" x2="40683" y2="15571"/>
                        <a14:foregroundMark x1="40429" y1="16000" x2="40514" y2="15857"/>
                        <a14:foregroundMark x1="23543" y1="32042" x2="27857" y2="35571"/>
                        <a14:foregroundMark x1="20000" y1="29143" x2="22045" y2="30816"/>
                        <a14:foregroundMark x1="27857" y1="35571" x2="29429" y2="35857"/>
                        <a14:foregroundMark x1="91000" y1="47429" x2="93143" y2="43286"/>
                        <a14:backgroundMark x1="41000" y1="13286" x2="41000" y2="13286"/>
                        <a14:backgroundMark x1="41000" y1="14429" x2="41143" y2="14286"/>
                        <a14:backgroundMark x1="40429" y1="16143" x2="40429" y2="16143"/>
                        <a14:backgroundMark x1="41714" y1="14000" x2="41714" y2="14000"/>
                        <a14:backgroundMark x1="41429" y1="13857" x2="41429" y2="13857"/>
                        <a14:backgroundMark x1="22143" y1="30714" x2="23857" y2="31714"/>
                        <a14:backgroundMark x1="40714" y1="16143" x2="40714" y2="16143"/>
                        <a14:backgroundMark x1="40571" y1="16000" x2="40571" y2="16000"/>
                        <a14:backgroundMark x1="41143" y1="16000" x2="41143" y2="16000"/>
                        <a14:backgroundMark x1="40714" y1="16000" x2="40714" y2="16000"/>
                        <a14:backgroundMark x1="41000" y1="16000" x2="41000" y2="16000"/>
                        <a14:backgroundMark x1="40571" y1="15571" x2="40571" y2="15571"/>
                        <a14:backgroundMark x1="41000" y1="16000" x2="41000" y2="16000"/>
                        <a14:backgroundMark x1="40714" y1="15857" x2="40714" y2="15857"/>
                      </a14:backgroundRemoval>
                    </a14:imgEffect>
                  </a14:imgLayer>
                </a14:imgProps>
              </a:ext>
            </a:extLst>
          </a:blip>
          <a:stretch>
            <a:fillRect/>
          </a:stretch>
        </p:blipFill>
        <p:spPr>
          <a:xfrm rot="21302923">
            <a:off x="3172777" y="2687366"/>
            <a:ext cx="2798448" cy="275986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948D4D-CB9B-92E3-5F16-94FAC968A99B}"/>
              </a:ext>
            </a:extLst>
          </p:cNvPr>
          <p:cNvPicPr>
            <a:picLocks noChangeAspect="1"/>
          </p:cNvPicPr>
          <p:nvPr/>
        </p:nvPicPr>
        <p:blipFill>
          <a:blip r:embed="rId3"/>
          <a:srcRect t="791" b="791"/>
          <a:stretch/>
        </p:blipFill>
        <p:spPr>
          <a:xfrm>
            <a:off x="-1" y="0"/>
            <a:ext cx="9290958" cy="5143500"/>
          </a:xfrm>
          <a:prstGeom prst="rect">
            <a:avLst/>
          </a:prstGeom>
        </p:spPr>
      </p:pic>
      <p:sp>
        <p:nvSpPr>
          <p:cNvPr id="7" name="Rectangle 6">
            <a:extLst>
              <a:ext uri="{FF2B5EF4-FFF2-40B4-BE49-F238E27FC236}">
                <a16:creationId xmlns:a16="http://schemas.microsoft.com/office/drawing/2014/main" id="{542D3686-86B0-13BD-BD87-6A5C905E0FFE}"/>
              </a:ext>
            </a:extLst>
          </p:cNvPr>
          <p:cNvSpPr/>
          <p:nvPr/>
        </p:nvSpPr>
        <p:spPr>
          <a:xfrm>
            <a:off x="2188029" y="4620986"/>
            <a:ext cx="4816928" cy="522514"/>
          </a:xfrm>
          <a:prstGeom prst="rect">
            <a:avLst/>
          </a:prstGeom>
          <a:solidFill>
            <a:schemeClr val="bg1">
              <a:lumMod val="75000"/>
              <a:alpha val="83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solidFill>
                <a:latin typeface="#9Slide03 Ample" panose="02000000000000000000" pitchFamily="2" charset="0"/>
              </a:rPr>
              <a:t>Mô phỏng thành thị trung đại</a:t>
            </a:r>
          </a:p>
        </p:txBody>
      </p:sp>
    </p:spTree>
    <p:custDataLst>
      <p:tags r:id="rId1"/>
    </p:custDataLst>
    <p:extLst>
      <p:ext uri="{BB962C8B-B14F-4D97-AF65-F5344CB8AC3E}">
        <p14:creationId xmlns:p14="http://schemas.microsoft.com/office/powerpoint/2010/main" val="16017015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D6A5-BF13-463F-9197-DA91670E9397}"/>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50A03D3-7179-42A3-97D7-DE1F6932F671}"/>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C055CC6C-9B20-4BD1-A055-CC9F047A4686}"/>
              </a:ext>
            </a:extLst>
          </p:cNvPr>
          <p:cNvSpPr>
            <a:spLocks noGrp="1"/>
          </p:cNvSpPr>
          <p:nvPr>
            <p:ph type="subTitle" idx="1"/>
          </p:nvPr>
        </p:nvSpPr>
        <p:spPr/>
        <p:txBody>
          <a:bodyPr/>
          <a:lstStyle/>
          <a:p>
            <a:endParaRPr lang="en-US"/>
          </a:p>
        </p:txBody>
      </p:sp>
      <p:pic>
        <p:nvPicPr>
          <p:cNvPr id="2050" name="Picture 2" descr="Thành thị Tây Âu trung đại ra đời như thế nào?">
            <a:extLst>
              <a:ext uri="{FF2B5EF4-FFF2-40B4-BE49-F238E27FC236}">
                <a16:creationId xmlns:a16="http://schemas.microsoft.com/office/drawing/2014/main" id="{9A80527D-8118-44EF-B4A6-281C72EC6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2025"/>
            <a:ext cx="9163200" cy="7654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5B6508B-BBC3-45C6-A6ED-37DA9EF4BA6E}"/>
              </a:ext>
            </a:extLst>
          </p:cNvPr>
          <p:cNvSpPr/>
          <p:nvPr/>
        </p:nvSpPr>
        <p:spPr>
          <a:xfrm>
            <a:off x="2188029" y="4620986"/>
            <a:ext cx="4816928" cy="522514"/>
          </a:xfrm>
          <a:prstGeom prst="rect">
            <a:avLst/>
          </a:prstGeom>
          <a:solidFill>
            <a:schemeClr val="bg1">
              <a:lumMod val="75000"/>
              <a:alpha val="83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solidFill>
                <a:latin typeface="#9Slide03 Ample" panose="02000000000000000000" pitchFamily="2" charset="0"/>
              </a:rPr>
              <a:t>Mô phỏng thành thị trung đại</a:t>
            </a:r>
          </a:p>
        </p:txBody>
      </p:sp>
    </p:spTree>
    <p:custDataLst>
      <p:tags r:id="rId1"/>
    </p:custDataLst>
    <p:extLst>
      <p:ext uri="{BB962C8B-B14F-4D97-AF65-F5344CB8AC3E}">
        <p14:creationId xmlns:p14="http://schemas.microsoft.com/office/powerpoint/2010/main" val="67550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1" name="Google Shape;731;p42"/>
          <p:cNvSpPr txBox="1">
            <a:spLocks noGrp="1"/>
          </p:cNvSpPr>
          <p:nvPr>
            <p:ph type="title" idx="2"/>
          </p:nvPr>
        </p:nvSpPr>
        <p:spPr>
          <a:xfrm>
            <a:off x="-199581" y="52316"/>
            <a:ext cx="9033338" cy="84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bg2">
                    <a:lumMod val="50000"/>
                  </a:schemeClr>
                </a:solidFill>
                <a:latin typeface="Nunito Black" panose="00000A00000000000000" pitchFamily="2" charset="0"/>
              </a:rPr>
              <a:t>4. Sự xuất hiện và vai trò của thành thị trung đại</a:t>
            </a:r>
            <a:endParaRPr sz="2800">
              <a:solidFill>
                <a:schemeClr val="bg2">
                  <a:lumMod val="50000"/>
                </a:schemeClr>
              </a:solidFill>
              <a:latin typeface="Nunito Black" panose="00000A00000000000000" pitchFamily="2" charset="0"/>
            </a:endParaRPr>
          </a:p>
        </p:txBody>
      </p:sp>
      <p:sp>
        <p:nvSpPr>
          <p:cNvPr id="9" name="TextBox 8">
            <a:extLst>
              <a:ext uri="{FF2B5EF4-FFF2-40B4-BE49-F238E27FC236}">
                <a16:creationId xmlns:a16="http://schemas.microsoft.com/office/drawing/2014/main" id="{0E5BBED0-7A10-4594-A0F5-BC6BE8F85CF8}"/>
              </a:ext>
            </a:extLst>
          </p:cNvPr>
          <p:cNvSpPr txBox="1"/>
          <p:nvPr/>
        </p:nvSpPr>
        <p:spPr>
          <a:xfrm>
            <a:off x="254441" y="612250"/>
            <a:ext cx="2297927" cy="400110"/>
          </a:xfrm>
          <a:prstGeom prst="rect">
            <a:avLst/>
          </a:prstGeom>
          <a:noFill/>
        </p:spPr>
        <p:txBody>
          <a:bodyPr wrap="square" rtlCol="0">
            <a:spAutoFit/>
          </a:bodyPr>
          <a:lstStyle/>
          <a:p>
            <a:r>
              <a:rPr lang="en-US" sz="2000" b="1"/>
              <a:t>b. Vai trò</a:t>
            </a:r>
          </a:p>
        </p:txBody>
      </p:sp>
      <p:sp>
        <p:nvSpPr>
          <p:cNvPr id="10" name="TextBox 15">
            <a:extLst>
              <a:ext uri="{FF2B5EF4-FFF2-40B4-BE49-F238E27FC236}">
                <a16:creationId xmlns:a16="http://schemas.microsoft.com/office/drawing/2014/main" id="{2D67715D-5931-4603-8FBE-8FF53AA029BD}"/>
              </a:ext>
            </a:extLst>
          </p:cNvPr>
          <p:cNvSpPr txBox="1"/>
          <p:nvPr/>
        </p:nvSpPr>
        <p:spPr>
          <a:xfrm>
            <a:off x="112699" y="2043414"/>
            <a:ext cx="8918602" cy="471411"/>
          </a:xfrm>
          <a:prstGeom prst="rect">
            <a:avLst/>
          </a:prstGeom>
        </p:spPr>
        <p:txBody>
          <a:bodyPr wrap="square" lIns="0" tIns="0" rIns="0" bIns="0" rtlCol="0" anchor="t">
            <a:spAutoFit/>
          </a:bodyPr>
          <a:lstStyle/>
          <a:p>
            <a:pPr algn="ctr">
              <a:lnSpc>
                <a:spcPts val="3584"/>
              </a:lnSpc>
            </a:pPr>
            <a:r>
              <a:rPr lang="en-US" sz="4000" b="1" dirty="0">
                <a:solidFill>
                  <a:srgbClr val="92D050"/>
                </a:solidFill>
                <a:latin typeface="#9Slide03 IcielUni Sans Heavy" panose="00000500000000000000" pitchFamily="2" charset="0"/>
              </a:rPr>
              <a:t>THỬ </a:t>
            </a:r>
            <a:r>
              <a:rPr lang="en-US" sz="4000" b="1">
                <a:solidFill>
                  <a:srgbClr val="92D050"/>
                </a:solidFill>
                <a:latin typeface="#9Slide03 IcielUni Sans Heavy" panose="00000500000000000000" pitchFamily="2" charset="0"/>
              </a:rPr>
              <a:t>TÀI PHÂN TÍCH</a:t>
            </a:r>
            <a:endParaRPr lang="en-US" sz="4000" b="1" dirty="0">
              <a:solidFill>
                <a:srgbClr val="92D050"/>
              </a:solidFill>
              <a:latin typeface="#9Slide03 IcielUni Sans Heavy" panose="00000500000000000000" pitchFamily="2" charset="0"/>
            </a:endParaRPr>
          </a:p>
        </p:txBody>
      </p:sp>
      <p:sp>
        <p:nvSpPr>
          <p:cNvPr id="21" name="TextBox 25">
            <a:extLst>
              <a:ext uri="{FF2B5EF4-FFF2-40B4-BE49-F238E27FC236}">
                <a16:creationId xmlns:a16="http://schemas.microsoft.com/office/drawing/2014/main" id="{35C02FC8-8FC4-4B2F-80AB-1CC0EB2E241A}"/>
              </a:ext>
            </a:extLst>
          </p:cNvPr>
          <p:cNvSpPr txBox="1"/>
          <p:nvPr/>
        </p:nvSpPr>
        <p:spPr>
          <a:xfrm>
            <a:off x="0" y="2514825"/>
            <a:ext cx="9144000" cy="372987"/>
          </a:xfrm>
          <a:prstGeom prst="rect">
            <a:avLst/>
          </a:prstGeom>
        </p:spPr>
        <p:txBody>
          <a:bodyPr wrap="square" lIns="0" tIns="0" rIns="0" bIns="0" rtlCol="0" anchor="t">
            <a:spAutoFit/>
          </a:bodyPr>
          <a:lstStyle/>
          <a:p>
            <a:pPr algn="ctr">
              <a:lnSpc>
                <a:spcPct val="150000"/>
              </a:lnSpc>
            </a:pPr>
            <a:r>
              <a:rPr lang="en-US" sz="1800" b="1">
                <a:solidFill>
                  <a:sysClr val="windowText" lastClr="000000"/>
                </a:solidFill>
                <a:latin typeface="#9Slide03 Oswald SemiBold" panose="00000700000000000000" pitchFamily="2" charset="0"/>
              </a:rPr>
              <a:t>Đọc thông tin slide, và trả lời câu hỏi. Từ đó rút ra vai trò của thành thị trung đại.</a:t>
            </a:r>
            <a:endParaRPr lang="en-US" sz="1800" b="1" dirty="0">
              <a:solidFill>
                <a:sysClr val="windowText" lastClr="000000"/>
              </a:solidFill>
              <a:latin typeface="#9Slide03 Oswald SemiBold" panose="00000700000000000000" pitchFamily="2" charset="0"/>
            </a:endParaRPr>
          </a:p>
        </p:txBody>
      </p:sp>
    </p:spTree>
    <p:custDataLst>
      <p:tags r:id="rId1"/>
    </p:custDataLst>
    <p:extLst>
      <p:ext uri="{BB962C8B-B14F-4D97-AF65-F5344CB8AC3E}">
        <p14:creationId xmlns:p14="http://schemas.microsoft.com/office/powerpoint/2010/main" val="12780137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par>
                                <p:cTn id="8" presetID="18" presetClass="entr" presetSubtype="12" fill="hold" grpId="0"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strips(downLeft)">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562203A-BBD9-455E-932E-3DCAE9EE487D}"/>
              </a:ext>
            </a:extLst>
          </p:cNvPr>
          <p:cNvSpPr/>
          <p:nvPr/>
        </p:nvSpPr>
        <p:spPr>
          <a:xfrm>
            <a:off x="0" y="0"/>
            <a:ext cx="4572000" cy="5143500"/>
          </a:xfrm>
          <a:prstGeom prst="roundRect">
            <a:avLst>
              <a:gd name="adj" fmla="val 8250"/>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lumMod val="50000"/>
                  </a:schemeClr>
                </a:solidFill>
              </a:rPr>
              <a:t>LUẬT THÀNH THỊ TRUNG ĐẠI</a:t>
            </a:r>
          </a:p>
          <a:p>
            <a:r>
              <a:rPr lang="en-US" sz="1750" b="1">
                <a:solidFill>
                  <a:schemeClr val="tx1">
                    <a:lumMod val="50000"/>
                  </a:schemeClr>
                </a:solidFill>
              </a:rPr>
              <a:t>1. Tự do:</a:t>
            </a:r>
            <a:r>
              <a:rPr lang="en-US" sz="1750">
                <a:solidFill>
                  <a:schemeClr val="tx1">
                    <a:lumMod val="50000"/>
                  </a:schemeClr>
                </a:solidFill>
              </a:rPr>
              <a:t> Bất cứ ai, bao gồm cả những nông nô trốn thoát ra từ một lãnh địa, sống ở thành thị đủ một năm và một ngày đều đ</a:t>
            </a:r>
            <a:r>
              <a:rPr lang="vi-VN" sz="1750">
                <a:solidFill>
                  <a:schemeClr val="tx1">
                    <a:lumMod val="50000"/>
                  </a:schemeClr>
                </a:solidFill>
              </a:rPr>
              <a:t>ư</a:t>
            </a:r>
            <a:r>
              <a:rPr lang="en-US" sz="1750">
                <a:solidFill>
                  <a:schemeClr val="tx1">
                    <a:lumMod val="50000"/>
                  </a:schemeClr>
                </a:solidFill>
              </a:rPr>
              <a:t>ợc tự do.</a:t>
            </a:r>
          </a:p>
          <a:p>
            <a:r>
              <a:rPr lang="en-US" sz="1750" b="1">
                <a:solidFill>
                  <a:schemeClr val="tx1">
                    <a:lumMod val="50000"/>
                  </a:schemeClr>
                </a:solidFill>
              </a:rPr>
              <a:t>2. Miễn giảm:</a:t>
            </a:r>
            <a:r>
              <a:rPr lang="en-US" sz="1750">
                <a:solidFill>
                  <a:schemeClr val="tx1">
                    <a:lumMod val="50000"/>
                  </a:schemeClr>
                </a:solidFill>
              </a:rPr>
              <a:t> Thị dân đ</a:t>
            </a:r>
            <a:r>
              <a:rPr lang="vi-VN" sz="1750">
                <a:solidFill>
                  <a:schemeClr val="tx1">
                    <a:lumMod val="50000"/>
                  </a:schemeClr>
                </a:solidFill>
              </a:rPr>
              <a:t>ư</a:t>
            </a:r>
            <a:r>
              <a:rPr lang="en-US" sz="1750">
                <a:solidFill>
                  <a:schemeClr val="tx1">
                    <a:lumMod val="50000"/>
                  </a:schemeClr>
                </a:solidFill>
              </a:rPr>
              <a:t>ợc quyền miễn và không phải làm việc trong các lãnh địa.</a:t>
            </a:r>
          </a:p>
          <a:p>
            <a:r>
              <a:rPr lang="en-US" sz="1750" b="1">
                <a:solidFill>
                  <a:schemeClr val="tx1">
                    <a:lumMod val="50000"/>
                  </a:schemeClr>
                </a:solidFill>
              </a:rPr>
              <a:t>3. Tư pháp:</a:t>
            </a:r>
            <a:r>
              <a:rPr lang="en-US" sz="1750">
                <a:solidFill>
                  <a:schemeClr val="tx1">
                    <a:lumMod val="50000"/>
                  </a:schemeClr>
                </a:solidFill>
              </a:rPr>
              <a:t> Các thành thị có toà án riêng. Các công dân có uy tín đ</a:t>
            </a:r>
            <a:r>
              <a:rPr lang="vi-VN" sz="1750">
                <a:solidFill>
                  <a:schemeClr val="tx1">
                    <a:lumMod val="50000"/>
                  </a:schemeClr>
                </a:solidFill>
              </a:rPr>
              <a:t>ư</a:t>
            </a:r>
            <a:r>
              <a:rPr lang="en-US" sz="1750">
                <a:solidFill>
                  <a:schemeClr val="tx1">
                    <a:lumMod val="50000"/>
                  </a:schemeClr>
                </a:solidFill>
              </a:rPr>
              <a:t>ợc bầu ra để xét xử các vụ án liên quan đến thị dân.</a:t>
            </a:r>
          </a:p>
          <a:p>
            <a:r>
              <a:rPr lang="en-US" sz="1750" b="1">
                <a:solidFill>
                  <a:schemeClr val="tx1">
                    <a:lumMod val="50000"/>
                  </a:schemeClr>
                </a:solidFill>
              </a:rPr>
              <a:t>4. Đặc quyền th</a:t>
            </a:r>
            <a:r>
              <a:rPr lang="vi-VN" sz="1750" b="1">
                <a:solidFill>
                  <a:schemeClr val="tx1">
                    <a:lumMod val="50000"/>
                  </a:schemeClr>
                </a:solidFill>
              </a:rPr>
              <a:t>ư</a:t>
            </a:r>
            <a:r>
              <a:rPr lang="en-US" sz="1750" b="1">
                <a:solidFill>
                  <a:schemeClr val="tx1">
                    <a:lumMod val="50000"/>
                  </a:schemeClr>
                </a:solidFill>
              </a:rPr>
              <a:t>ơng mại:</a:t>
            </a:r>
            <a:r>
              <a:rPr lang="en-US" sz="1750">
                <a:solidFill>
                  <a:schemeClr val="tx1">
                    <a:lumMod val="50000"/>
                  </a:schemeClr>
                </a:solidFill>
              </a:rPr>
              <a:t> Thị dân có thể bán hàng tự do trong chợ của thành thị và họ có thể thu phí đối với ng</a:t>
            </a:r>
            <a:r>
              <a:rPr lang="vi-VN" sz="1750">
                <a:solidFill>
                  <a:schemeClr val="tx1">
                    <a:lumMod val="50000"/>
                  </a:schemeClr>
                </a:solidFill>
              </a:rPr>
              <a:t>ư</a:t>
            </a:r>
            <a:r>
              <a:rPr lang="en-US" sz="1750">
                <a:solidFill>
                  <a:schemeClr val="tx1">
                    <a:lumMod val="50000"/>
                  </a:schemeClr>
                </a:solidFill>
              </a:rPr>
              <a:t>ời ngoài thành thị muốn giao dịch ở đó.</a:t>
            </a:r>
          </a:p>
          <a:p>
            <a:r>
              <a:rPr lang="en-US" sz="1750">
                <a:solidFill>
                  <a:schemeClr val="tx1">
                    <a:lumMod val="50000"/>
                  </a:schemeClr>
                </a:solidFill>
              </a:rPr>
              <a:t>(Rai - hat và Win - xton, Lịch sử thế giới - Hành trình nhân loại, NXB Holt, trang 327)</a:t>
            </a:r>
          </a:p>
        </p:txBody>
      </p:sp>
      <p:sp>
        <p:nvSpPr>
          <p:cNvPr id="5" name="TextBox 4">
            <a:extLst>
              <a:ext uri="{FF2B5EF4-FFF2-40B4-BE49-F238E27FC236}">
                <a16:creationId xmlns:a16="http://schemas.microsoft.com/office/drawing/2014/main" id="{60B22DCB-2CE3-4A39-98DA-DF33ED682CFF}"/>
              </a:ext>
            </a:extLst>
          </p:cNvPr>
          <p:cNvSpPr txBox="1"/>
          <p:nvPr/>
        </p:nvSpPr>
        <p:spPr>
          <a:xfrm>
            <a:off x="5435600" y="0"/>
            <a:ext cx="3149600" cy="523220"/>
          </a:xfrm>
          <a:prstGeom prst="rect">
            <a:avLst/>
          </a:prstGeom>
          <a:noFill/>
        </p:spPr>
        <p:txBody>
          <a:bodyPr wrap="square" rtlCol="0">
            <a:spAutoFit/>
          </a:bodyPr>
          <a:lstStyle/>
          <a:p>
            <a:pPr algn="ctr"/>
            <a:r>
              <a:rPr lang="en-US" sz="2800" b="1"/>
              <a:t>CÂU HỎI</a:t>
            </a:r>
          </a:p>
        </p:txBody>
      </p:sp>
      <p:sp>
        <p:nvSpPr>
          <p:cNvPr id="7" name="TextBox 6">
            <a:extLst>
              <a:ext uri="{FF2B5EF4-FFF2-40B4-BE49-F238E27FC236}">
                <a16:creationId xmlns:a16="http://schemas.microsoft.com/office/drawing/2014/main" id="{5D289042-5795-43A3-89DD-3E9F791B7C9B}"/>
              </a:ext>
            </a:extLst>
          </p:cNvPr>
          <p:cNvSpPr txBox="1"/>
          <p:nvPr/>
        </p:nvSpPr>
        <p:spPr>
          <a:xfrm>
            <a:off x="4765040" y="436602"/>
            <a:ext cx="4267200" cy="4493538"/>
          </a:xfrm>
          <a:prstGeom prst="rect">
            <a:avLst/>
          </a:prstGeom>
          <a:noFill/>
        </p:spPr>
        <p:txBody>
          <a:bodyPr wrap="square" rtlCol="0">
            <a:spAutoFit/>
          </a:bodyPr>
          <a:lstStyle/>
          <a:p>
            <a:r>
              <a:rPr lang="en-US" sz="2200">
                <a:solidFill>
                  <a:schemeClr val="accent1">
                    <a:lumMod val="75000"/>
                  </a:schemeClr>
                </a:solidFill>
              </a:rPr>
              <a:t>1. Thị dân trong thành thị trung đại có đặc quyền th</a:t>
            </a:r>
            <a:r>
              <a:rPr lang="vi-VN" sz="2200">
                <a:solidFill>
                  <a:schemeClr val="accent1">
                    <a:lumMod val="75000"/>
                  </a:schemeClr>
                </a:solidFill>
              </a:rPr>
              <a:t>ư</a:t>
            </a:r>
            <a:r>
              <a:rPr lang="en-US" sz="2200">
                <a:solidFill>
                  <a:schemeClr val="accent1">
                    <a:lumMod val="75000"/>
                  </a:schemeClr>
                </a:solidFill>
              </a:rPr>
              <a:t>ơng mại gì? Nông nô trong lãnh địa phong kiến có đặc quyền đó không? Vì sao?</a:t>
            </a:r>
          </a:p>
          <a:p>
            <a:r>
              <a:rPr lang="en-US" sz="2200">
                <a:solidFill>
                  <a:srgbClr val="FF0000"/>
                </a:solidFill>
              </a:rPr>
              <a:t>2.  Từ khoá nào cho chúng ta thấy không khí sống trong thành thị trung đại? (Gợi ý: 2 từ)</a:t>
            </a:r>
          </a:p>
          <a:p>
            <a:r>
              <a:rPr lang="en-US" sz="2200">
                <a:solidFill>
                  <a:srgbClr val="002060"/>
                </a:solidFill>
              </a:rPr>
              <a:t>3. Em thích sống trong thành thị hay lãnh địa h</a:t>
            </a:r>
            <a:r>
              <a:rPr lang="vi-VN" sz="2200">
                <a:solidFill>
                  <a:srgbClr val="002060"/>
                </a:solidFill>
              </a:rPr>
              <a:t>ơ</a:t>
            </a:r>
            <a:r>
              <a:rPr lang="en-US" sz="2200">
                <a:solidFill>
                  <a:srgbClr val="002060"/>
                </a:solidFill>
              </a:rPr>
              <a:t>n? Đ</a:t>
            </a:r>
            <a:r>
              <a:rPr lang="vi-VN" sz="2200">
                <a:solidFill>
                  <a:srgbClr val="002060"/>
                </a:solidFill>
              </a:rPr>
              <a:t>ư</a:t>
            </a:r>
            <a:r>
              <a:rPr lang="en-US" sz="2200">
                <a:solidFill>
                  <a:srgbClr val="002060"/>
                </a:solidFill>
              </a:rPr>
              <a:t>a ra 2 lí do để bảo vệ quan điểm của em?</a:t>
            </a:r>
          </a:p>
          <a:p>
            <a:r>
              <a:rPr lang="en-US" sz="2200"/>
              <a:t>4. Có nên nhân rộng mô hình thành thị không? Vì sao?</a:t>
            </a:r>
          </a:p>
        </p:txBody>
      </p:sp>
      <p:pic>
        <p:nvPicPr>
          <p:cNvPr id="22" name="y2mate.com - 4 Minute Timer _480p">
            <a:hlinkClick r:id="" action="ppaction://media"/>
            <a:extLst>
              <a:ext uri="{FF2B5EF4-FFF2-40B4-BE49-F238E27FC236}">
                <a16:creationId xmlns:a16="http://schemas.microsoft.com/office/drawing/2014/main" id="{E980CB88-DA7A-43C0-B8EE-8CBFA6E7C7F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055604" y="4531755"/>
            <a:ext cx="1088396" cy="611745"/>
          </a:xfrm>
          <a:prstGeom prst="rect">
            <a:avLst/>
          </a:prstGeom>
        </p:spPr>
      </p:pic>
    </p:spTree>
    <p:custDataLst>
      <p:tags r:id="rId1"/>
    </p:custDataLst>
    <p:extLst>
      <p:ext uri="{BB962C8B-B14F-4D97-AF65-F5344CB8AC3E}">
        <p14:creationId xmlns:p14="http://schemas.microsoft.com/office/powerpoint/2010/main" val="22020112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BFBB07-3C57-4471-AF99-3972E57E64B1}"/>
              </a:ext>
            </a:extLst>
          </p:cNvPr>
          <p:cNvSpPr/>
          <p:nvPr/>
        </p:nvSpPr>
        <p:spPr>
          <a:xfrm>
            <a:off x="0" y="0"/>
            <a:ext cx="9144000" cy="707886"/>
          </a:xfrm>
          <a:prstGeom prst="rect">
            <a:avLst/>
          </a:prstGeom>
        </p:spPr>
        <p:txBody>
          <a:bodyPr wrap="square">
            <a:spAutoFit/>
          </a:bodyPr>
          <a:lstStyle/>
          <a:p>
            <a:r>
              <a:rPr lang="en-US" sz="2000" b="1">
                <a:solidFill>
                  <a:schemeClr val="accent1">
                    <a:lumMod val="75000"/>
                  </a:schemeClr>
                </a:solidFill>
              </a:rPr>
              <a:t>1. Thị dân trong thành thị trung đại có đặc quyền th</a:t>
            </a:r>
            <a:r>
              <a:rPr lang="vi-VN" sz="2000" b="1">
                <a:solidFill>
                  <a:schemeClr val="accent1">
                    <a:lumMod val="75000"/>
                  </a:schemeClr>
                </a:solidFill>
              </a:rPr>
              <a:t>ư</a:t>
            </a:r>
            <a:r>
              <a:rPr lang="en-US" sz="2000" b="1">
                <a:solidFill>
                  <a:schemeClr val="accent1">
                    <a:lumMod val="75000"/>
                  </a:schemeClr>
                </a:solidFill>
              </a:rPr>
              <a:t>ơng mại gì? Nông nô trong lãnh địa phong kiến có đặc quyền đó không? Vì sao?</a:t>
            </a:r>
          </a:p>
        </p:txBody>
      </p:sp>
      <p:grpSp>
        <p:nvGrpSpPr>
          <p:cNvPr id="7" name="Group 6">
            <a:extLst>
              <a:ext uri="{FF2B5EF4-FFF2-40B4-BE49-F238E27FC236}">
                <a16:creationId xmlns:a16="http://schemas.microsoft.com/office/drawing/2014/main" id="{AD025951-DB09-4D28-9AAE-89211F2E03B0}"/>
              </a:ext>
            </a:extLst>
          </p:cNvPr>
          <p:cNvGrpSpPr/>
          <p:nvPr/>
        </p:nvGrpSpPr>
        <p:grpSpPr>
          <a:xfrm>
            <a:off x="493240" y="939484"/>
            <a:ext cx="9105737" cy="2610720"/>
            <a:chOff x="533880" y="1081724"/>
            <a:chExt cx="9105737" cy="2610720"/>
          </a:xfrm>
        </p:grpSpPr>
        <p:pic>
          <p:nvPicPr>
            <p:cNvPr id="8" name="Picture 2" descr="Lãnh địa phong kiến là gì? (Cập nhật 2024)">
              <a:extLst>
                <a:ext uri="{FF2B5EF4-FFF2-40B4-BE49-F238E27FC236}">
                  <a16:creationId xmlns:a16="http://schemas.microsoft.com/office/drawing/2014/main" id="{2EA68EE8-4E8B-41B6-BF04-C2515236D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80" y="1081724"/>
              <a:ext cx="3085457" cy="21285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FEF26DB-2D06-4AC0-8563-704C8D4D532D}"/>
                </a:ext>
              </a:extLst>
            </p:cNvPr>
            <p:cNvPicPr>
              <a:picLocks noChangeAspect="1"/>
            </p:cNvPicPr>
            <p:nvPr/>
          </p:nvPicPr>
          <p:blipFill rotWithShape="1">
            <a:blip r:embed="rId4"/>
            <a:srcRect t="791" r="10441" b="791"/>
            <a:stretch/>
          </p:blipFill>
          <p:spPr>
            <a:xfrm>
              <a:off x="5280017" y="1081724"/>
              <a:ext cx="3627120" cy="2242091"/>
            </a:xfrm>
            <a:prstGeom prst="rect">
              <a:avLst/>
            </a:prstGeom>
          </p:spPr>
        </p:pic>
        <p:sp>
          <p:nvSpPr>
            <p:cNvPr id="10" name="Arrow: Right 9">
              <a:extLst>
                <a:ext uri="{FF2B5EF4-FFF2-40B4-BE49-F238E27FC236}">
                  <a16:creationId xmlns:a16="http://schemas.microsoft.com/office/drawing/2014/main" id="{63BC7328-4679-44E1-9B90-E9B9083E14FF}"/>
                </a:ext>
              </a:extLst>
            </p:cNvPr>
            <p:cNvSpPr/>
            <p:nvPr/>
          </p:nvSpPr>
          <p:spPr>
            <a:xfrm>
              <a:off x="4277360" y="2245360"/>
              <a:ext cx="436880"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E61F2F-9E2C-43B7-841B-198EF8F0AA7B}"/>
                </a:ext>
              </a:extLst>
            </p:cNvPr>
            <p:cNvSpPr txBox="1"/>
            <p:nvPr/>
          </p:nvSpPr>
          <p:spPr>
            <a:xfrm>
              <a:off x="533880" y="3323112"/>
              <a:ext cx="3627120" cy="369332"/>
            </a:xfrm>
            <a:prstGeom prst="rect">
              <a:avLst/>
            </a:prstGeom>
            <a:noFill/>
          </p:spPr>
          <p:txBody>
            <a:bodyPr wrap="square" rtlCol="0">
              <a:spAutoFit/>
            </a:bodyPr>
            <a:lstStyle/>
            <a:p>
              <a:r>
                <a:rPr lang="en-US" sz="1800" b="1"/>
                <a:t>KINH TẾ TỰ CUNG, TỰ CẤP</a:t>
              </a:r>
            </a:p>
          </p:txBody>
        </p:sp>
        <p:sp>
          <p:nvSpPr>
            <p:cNvPr id="12" name="TextBox 11">
              <a:extLst>
                <a:ext uri="{FF2B5EF4-FFF2-40B4-BE49-F238E27FC236}">
                  <a16:creationId xmlns:a16="http://schemas.microsoft.com/office/drawing/2014/main" id="{F1C5CA71-B41D-46A5-A087-F0C8BED28C4C}"/>
                </a:ext>
              </a:extLst>
            </p:cNvPr>
            <p:cNvSpPr txBox="1"/>
            <p:nvPr/>
          </p:nvSpPr>
          <p:spPr>
            <a:xfrm>
              <a:off x="6012497" y="3323112"/>
              <a:ext cx="3627120" cy="369332"/>
            </a:xfrm>
            <a:prstGeom prst="rect">
              <a:avLst/>
            </a:prstGeom>
            <a:noFill/>
          </p:spPr>
          <p:txBody>
            <a:bodyPr wrap="square" rtlCol="0">
              <a:spAutoFit/>
            </a:bodyPr>
            <a:lstStyle/>
            <a:p>
              <a:r>
                <a:rPr lang="en-US" sz="1800" b="1"/>
                <a:t>KINH TẾ HÀNG HOÁ</a:t>
              </a:r>
            </a:p>
          </p:txBody>
        </p:sp>
      </p:grpSp>
      <p:sp>
        <p:nvSpPr>
          <p:cNvPr id="13" name="Rectangle: Rounded Corners 12">
            <a:extLst>
              <a:ext uri="{FF2B5EF4-FFF2-40B4-BE49-F238E27FC236}">
                <a16:creationId xmlns:a16="http://schemas.microsoft.com/office/drawing/2014/main" id="{33B76B9C-2D30-451E-A3F1-7FDB9009DE7A}"/>
              </a:ext>
            </a:extLst>
          </p:cNvPr>
          <p:cNvSpPr/>
          <p:nvPr/>
        </p:nvSpPr>
        <p:spPr>
          <a:xfrm>
            <a:off x="281297" y="3840280"/>
            <a:ext cx="8585200" cy="1077752"/>
          </a:xfrm>
          <a:prstGeom prst="round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a:solidFill>
                  <a:schemeClr val="accent6">
                    <a:lumMod val="50000"/>
                  </a:schemeClr>
                </a:solidFill>
                <a:latin typeface="Cambria" panose="02040503050406030204" pitchFamily="18" charset="0"/>
                <a:ea typeface="Cambria" panose="02040503050406030204" pitchFamily="18" charset="0"/>
              </a:rPr>
              <a:t>Phá vỡ kinh tế tự nhiên của lãnh địa. Tạo điều kiện cho sự hình thành và phát triển của kinh tế hàng hóa</a:t>
            </a:r>
          </a:p>
        </p:txBody>
      </p:sp>
    </p:spTree>
    <p:custDataLst>
      <p:tags r:id="rId1"/>
    </p:custDataLst>
    <p:extLst>
      <p:ext uri="{BB962C8B-B14F-4D97-AF65-F5344CB8AC3E}">
        <p14:creationId xmlns:p14="http://schemas.microsoft.com/office/powerpoint/2010/main" val="129658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BFBB07-3C57-4471-AF99-3972E57E64B1}"/>
              </a:ext>
            </a:extLst>
          </p:cNvPr>
          <p:cNvSpPr/>
          <p:nvPr/>
        </p:nvSpPr>
        <p:spPr>
          <a:xfrm>
            <a:off x="0" y="0"/>
            <a:ext cx="9144000" cy="707886"/>
          </a:xfrm>
          <a:prstGeom prst="rect">
            <a:avLst/>
          </a:prstGeom>
        </p:spPr>
        <p:txBody>
          <a:bodyPr wrap="square">
            <a:spAutoFit/>
          </a:bodyPr>
          <a:lstStyle/>
          <a:p>
            <a:r>
              <a:rPr lang="en-US" sz="2000" b="1">
                <a:solidFill>
                  <a:schemeClr val="bg2">
                    <a:lumMod val="75000"/>
                  </a:schemeClr>
                </a:solidFill>
              </a:rPr>
              <a:t>2.  Từ khoá nào cho chúng ta thấy không khí sống trong thành thị trung đại? (Gợi ý: 2 từ)</a:t>
            </a:r>
          </a:p>
        </p:txBody>
      </p:sp>
      <p:pic>
        <p:nvPicPr>
          <p:cNvPr id="14" name="Picture 13">
            <a:extLst>
              <a:ext uri="{FF2B5EF4-FFF2-40B4-BE49-F238E27FC236}">
                <a16:creationId xmlns:a16="http://schemas.microsoft.com/office/drawing/2014/main" id="{7EE80ED8-191F-4618-A8DF-242EC8F85904}"/>
              </a:ext>
            </a:extLst>
          </p:cNvPr>
          <p:cNvPicPr>
            <a:picLocks noChangeAspect="1"/>
          </p:cNvPicPr>
          <p:nvPr/>
        </p:nvPicPr>
        <p:blipFill>
          <a:blip r:embed="rId3"/>
          <a:srcRect t="791" b="791"/>
          <a:stretch/>
        </p:blipFill>
        <p:spPr>
          <a:xfrm>
            <a:off x="447039" y="983698"/>
            <a:ext cx="3733437" cy="2066841"/>
          </a:xfrm>
          <a:prstGeom prst="rect">
            <a:avLst/>
          </a:prstGeom>
        </p:spPr>
      </p:pic>
      <p:sp>
        <p:nvSpPr>
          <p:cNvPr id="15" name="Arrow: Right 14">
            <a:extLst>
              <a:ext uri="{FF2B5EF4-FFF2-40B4-BE49-F238E27FC236}">
                <a16:creationId xmlns:a16="http://schemas.microsoft.com/office/drawing/2014/main" id="{2D702F40-C909-480D-816C-07B35A13E5BC}"/>
              </a:ext>
            </a:extLst>
          </p:cNvPr>
          <p:cNvSpPr/>
          <p:nvPr/>
        </p:nvSpPr>
        <p:spPr>
          <a:xfrm>
            <a:off x="4572000" y="1853923"/>
            <a:ext cx="436880"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Kho lịch sử: Sự thành lập các trường đại học ở Tây Âu thời Trung kì Phong  Kiến">
            <a:extLst>
              <a:ext uri="{FF2B5EF4-FFF2-40B4-BE49-F238E27FC236}">
                <a16:creationId xmlns:a16="http://schemas.microsoft.com/office/drawing/2014/main" id="{3857DB6C-6798-4899-8CEF-CC81E65C0C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880"/>
          <a:stretch/>
        </p:blipFill>
        <p:spPr bwMode="auto">
          <a:xfrm>
            <a:off x="5273085" y="983698"/>
            <a:ext cx="3596595" cy="2066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8E8834-9755-45BC-8EC8-01CAEAF47F6F}"/>
              </a:ext>
            </a:extLst>
          </p:cNvPr>
          <p:cNvSpPr txBox="1"/>
          <p:nvPr/>
        </p:nvSpPr>
        <p:spPr>
          <a:xfrm>
            <a:off x="914400" y="3251200"/>
            <a:ext cx="2651760" cy="307777"/>
          </a:xfrm>
          <a:prstGeom prst="rect">
            <a:avLst/>
          </a:prstGeom>
          <a:noFill/>
        </p:spPr>
        <p:txBody>
          <a:bodyPr wrap="square" rtlCol="0">
            <a:spAutoFit/>
          </a:bodyPr>
          <a:lstStyle/>
          <a:p>
            <a:r>
              <a:rPr lang="en-US" b="1"/>
              <a:t>KHÔNG KHÍ TỰ DO, CỞI MỞ</a:t>
            </a:r>
          </a:p>
        </p:txBody>
      </p:sp>
      <p:sp>
        <p:nvSpPr>
          <p:cNvPr id="16" name="TextBox 15">
            <a:extLst>
              <a:ext uri="{FF2B5EF4-FFF2-40B4-BE49-F238E27FC236}">
                <a16:creationId xmlns:a16="http://schemas.microsoft.com/office/drawing/2014/main" id="{E08B2889-ECB4-4A22-B3D2-76439D66D883}"/>
              </a:ext>
            </a:extLst>
          </p:cNvPr>
          <p:cNvSpPr txBox="1"/>
          <p:nvPr/>
        </p:nvSpPr>
        <p:spPr>
          <a:xfrm>
            <a:off x="5872480" y="3251199"/>
            <a:ext cx="2651760" cy="307777"/>
          </a:xfrm>
          <a:prstGeom prst="rect">
            <a:avLst/>
          </a:prstGeom>
          <a:noFill/>
        </p:spPr>
        <p:txBody>
          <a:bodyPr wrap="square" rtlCol="0">
            <a:spAutoFit/>
          </a:bodyPr>
          <a:lstStyle/>
          <a:p>
            <a:r>
              <a:rPr lang="en-US" b="1"/>
              <a:t>TIẾP THU VĂN HOÁ MỚI</a:t>
            </a:r>
          </a:p>
        </p:txBody>
      </p:sp>
      <p:sp>
        <p:nvSpPr>
          <p:cNvPr id="17" name="Rectangle: Rounded Corners 16">
            <a:extLst>
              <a:ext uri="{FF2B5EF4-FFF2-40B4-BE49-F238E27FC236}">
                <a16:creationId xmlns:a16="http://schemas.microsoft.com/office/drawing/2014/main" id="{45FD2E75-BDFF-4398-9C75-ADAC22DEE3D3}"/>
              </a:ext>
            </a:extLst>
          </p:cNvPr>
          <p:cNvSpPr/>
          <p:nvPr/>
        </p:nvSpPr>
        <p:spPr>
          <a:xfrm>
            <a:off x="281297" y="3840280"/>
            <a:ext cx="8585200" cy="1077752"/>
          </a:xfrm>
          <a:prstGeom prst="round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a:solidFill>
                  <a:schemeClr val="accent6">
                    <a:lumMod val="50000"/>
                  </a:schemeClr>
                </a:solidFill>
                <a:latin typeface="Cambria" panose="02040503050406030204" pitchFamily="18" charset="0"/>
                <a:ea typeface="Cambria" panose="02040503050406030204" pitchFamily="18" charset="0"/>
              </a:rPr>
              <a:t>X</a:t>
            </a:r>
            <a:r>
              <a:rPr lang="vi-VN" sz="2400" b="1">
                <a:solidFill>
                  <a:schemeClr val="accent6">
                    <a:lumMod val="50000"/>
                  </a:schemeClr>
                </a:solidFill>
                <a:latin typeface="Cambria" panose="02040503050406030204" pitchFamily="18" charset="0"/>
                <a:ea typeface="Cambria" panose="02040503050406030204" pitchFamily="18" charset="0"/>
              </a:rPr>
              <a:t>ây dựng nền văn hóa mới mang không khí tự do, cởi mở.</a:t>
            </a:r>
            <a:r>
              <a:rPr lang="en-US" sz="2400" b="1">
                <a:solidFill>
                  <a:schemeClr val="accent6">
                    <a:lumMod val="50000"/>
                  </a:schemeClr>
                </a:solidFill>
                <a:latin typeface="Cambria" panose="02040503050406030204" pitchFamily="18" charset="0"/>
                <a:ea typeface="Cambria" panose="02040503050406030204" pitchFamily="18" charset="0"/>
              </a:rPr>
              <a:t> </a:t>
            </a:r>
            <a:r>
              <a:rPr lang="vi-VN" sz="2400" b="1">
                <a:solidFill>
                  <a:schemeClr val="accent6">
                    <a:lumMod val="50000"/>
                  </a:schemeClr>
                </a:solidFill>
                <a:latin typeface="Cambria" panose="02040503050406030204" pitchFamily="18" charset="0"/>
                <a:ea typeface="Cambria" panose="02040503050406030204" pitchFamily="18" charset="0"/>
              </a:rPr>
              <a:t>Nhiều trường đại học được ra đời</a:t>
            </a:r>
          </a:p>
        </p:txBody>
      </p:sp>
    </p:spTree>
    <p:custDataLst>
      <p:tags r:id="rId1"/>
    </p:custDataLst>
    <p:extLst>
      <p:ext uri="{BB962C8B-B14F-4D97-AF65-F5344CB8AC3E}">
        <p14:creationId xmlns:p14="http://schemas.microsoft.com/office/powerpoint/2010/main" val="336734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3272C05-DC81-F9FA-78FE-F42E23206E57}"/>
              </a:ext>
            </a:extLst>
          </p:cNvPr>
          <p:cNvSpPr/>
          <p:nvPr/>
        </p:nvSpPr>
        <p:spPr>
          <a:xfrm>
            <a:off x="1166949" y="60960"/>
            <a:ext cx="7341326" cy="1071154"/>
          </a:xfrm>
          <a:prstGeom prst="round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solidFill>
                <a:latin typeface="Open Sans" panose="020B0606030504020204" pitchFamily="34" charset="0"/>
                <a:ea typeface="Open Sans" panose="020B0606030504020204" pitchFamily="34" charset="0"/>
                <a:cs typeface="Open Sans" panose="020B0606030504020204" pitchFamily="34" charset="0"/>
              </a:rPr>
              <a:t>Đại học Bologna (Italia), thành lập năm 1088, được coi là đại học cổ nhất ở châu Âu</a:t>
            </a:r>
          </a:p>
        </p:txBody>
      </p:sp>
    </p:spTree>
    <p:custDataLst>
      <p:tags r:id="rId1"/>
    </p:custDataLst>
    <p:extLst>
      <p:ext uri="{BB962C8B-B14F-4D97-AF65-F5344CB8AC3E}">
        <p14:creationId xmlns:p14="http://schemas.microsoft.com/office/powerpoint/2010/main" val="37551221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22FA138-B89C-BAB2-4C9F-91F546EA8537}"/>
              </a:ext>
            </a:extLst>
          </p:cNvPr>
          <p:cNvSpPr/>
          <p:nvPr/>
        </p:nvSpPr>
        <p:spPr>
          <a:xfrm>
            <a:off x="409303" y="4020094"/>
            <a:ext cx="8325394" cy="1123406"/>
          </a:xfrm>
          <a:prstGeom prst="roundRect">
            <a:avLst/>
          </a:prstGeom>
          <a:solidFill>
            <a:schemeClr val="bg1">
              <a:lumMod val="1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0" u="none" strike="noStrike">
                <a:solidFill>
                  <a:schemeClr val="accent5"/>
                </a:solidFill>
                <a:effectLst/>
                <a:latin typeface="OpenSans"/>
              </a:rPr>
              <a:t>Oxford </a:t>
            </a:r>
            <a:r>
              <a:rPr lang="en-US" sz="2400" b="1" i="0" u="none" strike="noStrike">
                <a:solidFill>
                  <a:schemeClr val="accent5"/>
                </a:solidFill>
                <a:effectLst/>
                <a:latin typeface="OpenSans"/>
              </a:rPr>
              <a:t>- </a:t>
            </a:r>
            <a:r>
              <a:rPr lang="vi-VN" sz="2400" b="1" i="0" u="none" strike="noStrike">
                <a:solidFill>
                  <a:schemeClr val="accent5"/>
                </a:solidFill>
                <a:effectLst/>
                <a:latin typeface="OpenSans"/>
              </a:rPr>
              <a:t>trường đại học lâu đời nhất nước Anh</a:t>
            </a:r>
            <a:r>
              <a:rPr lang="en-US" sz="2400" b="1" i="0" u="none" strike="noStrike">
                <a:solidFill>
                  <a:schemeClr val="accent5"/>
                </a:solidFill>
                <a:effectLst/>
                <a:latin typeface="OpenSans"/>
              </a:rPr>
              <a:t>, được thành lập vào khoảng thế kỉ XIII, là một trong những trường đại học danh tiếng nhất thế giới</a:t>
            </a:r>
            <a:endParaRPr lang="vi-VN" sz="2400" b="1" i="0" u="none" strike="noStrike">
              <a:solidFill>
                <a:schemeClr val="accent5"/>
              </a:solidFill>
              <a:effectLst/>
              <a:latin typeface="OpenSans"/>
            </a:endParaRPr>
          </a:p>
        </p:txBody>
      </p:sp>
    </p:spTree>
    <p:custDataLst>
      <p:tags r:id="rId1"/>
    </p:custDataLst>
    <p:extLst>
      <p:ext uri="{BB962C8B-B14F-4D97-AF65-F5344CB8AC3E}">
        <p14:creationId xmlns:p14="http://schemas.microsoft.com/office/powerpoint/2010/main" val="21127640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BFBB07-3C57-4471-AF99-3972E57E64B1}"/>
              </a:ext>
            </a:extLst>
          </p:cNvPr>
          <p:cNvSpPr/>
          <p:nvPr/>
        </p:nvSpPr>
        <p:spPr>
          <a:xfrm>
            <a:off x="0" y="0"/>
            <a:ext cx="9144000" cy="707886"/>
          </a:xfrm>
          <a:prstGeom prst="rect">
            <a:avLst/>
          </a:prstGeom>
        </p:spPr>
        <p:txBody>
          <a:bodyPr wrap="square">
            <a:spAutoFit/>
          </a:bodyPr>
          <a:lstStyle/>
          <a:p>
            <a:r>
              <a:rPr lang="vi-VN" sz="2000" b="1">
                <a:solidFill>
                  <a:srgbClr val="002060"/>
                </a:solidFill>
              </a:rPr>
              <a:t>3. Em thích sống trong thành thị hay lãnh địa hơn? Đưa ra 2 lí do để bảo vệ quan điểm của em?</a:t>
            </a:r>
          </a:p>
        </p:txBody>
      </p:sp>
      <p:sp>
        <p:nvSpPr>
          <p:cNvPr id="4" name="Rectangle: Rounded Corners 3">
            <a:extLst>
              <a:ext uri="{FF2B5EF4-FFF2-40B4-BE49-F238E27FC236}">
                <a16:creationId xmlns:a16="http://schemas.microsoft.com/office/drawing/2014/main" id="{54AA012D-2B5D-40F3-87FE-3D71594A47A6}"/>
              </a:ext>
            </a:extLst>
          </p:cNvPr>
          <p:cNvSpPr/>
          <p:nvPr/>
        </p:nvSpPr>
        <p:spPr>
          <a:xfrm>
            <a:off x="325120" y="1117600"/>
            <a:ext cx="3302000" cy="3627120"/>
          </a:xfrm>
          <a:prstGeom prst="roundRect">
            <a:avLst>
              <a:gd name="adj" fmla="val 89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a:solidFill>
                  <a:srgbClr val="002060"/>
                </a:solidFill>
              </a:rPr>
              <a:t>- Nếu là lãnh chúa trong lãnh địa, em sẽ đ</a:t>
            </a:r>
            <a:r>
              <a:rPr lang="vi-VN" sz="1800">
                <a:solidFill>
                  <a:srgbClr val="002060"/>
                </a:solidFill>
              </a:rPr>
              <a:t>ư</a:t>
            </a:r>
            <a:r>
              <a:rPr lang="en-US" sz="1800">
                <a:solidFill>
                  <a:srgbClr val="002060"/>
                </a:solidFill>
              </a:rPr>
              <a:t>ợc </a:t>
            </a:r>
            <a:r>
              <a:rPr lang="vi-VN" sz="1800">
                <a:solidFill>
                  <a:srgbClr val="002060"/>
                </a:solidFill>
              </a:rPr>
              <a:t>được trải nghiệm cuộc sống của giới quý tộc với các hoạt động: luyện tập cung kiếm, cưỡi ngựa, tổ chức tiệc tùng, hội hè trong các lâu đài, dinh thự</a:t>
            </a:r>
            <a:r>
              <a:rPr lang="en-US" sz="1800">
                <a:solidFill>
                  <a:srgbClr val="002060"/>
                </a:solidFill>
              </a:rPr>
              <a:t>. </a:t>
            </a:r>
          </a:p>
          <a:p>
            <a:pPr algn="just"/>
            <a:r>
              <a:rPr lang="en-US" sz="1800">
                <a:solidFill>
                  <a:srgbClr val="002060"/>
                </a:solidFill>
              </a:rPr>
              <a:t>- Nếu là nông nô, em sẽ có cuộc sống lao động cực khổ, có khi bị lãnh chúa đánh đập.</a:t>
            </a:r>
          </a:p>
        </p:txBody>
      </p:sp>
      <p:sp>
        <p:nvSpPr>
          <p:cNvPr id="12" name="Rectangle: Rounded Corners 11">
            <a:extLst>
              <a:ext uri="{FF2B5EF4-FFF2-40B4-BE49-F238E27FC236}">
                <a16:creationId xmlns:a16="http://schemas.microsoft.com/office/drawing/2014/main" id="{FF1A2AED-9626-47F6-9835-C2441ED36E9C}"/>
              </a:ext>
            </a:extLst>
          </p:cNvPr>
          <p:cNvSpPr/>
          <p:nvPr/>
        </p:nvSpPr>
        <p:spPr>
          <a:xfrm>
            <a:off x="5161280" y="1117600"/>
            <a:ext cx="3302000" cy="3627120"/>
          </a:xfrm>
          <a:prstGeom prst="roundRect">
            <a:avLst>
              <a:gd name="adj" fmla="val 89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a:solidFill>
                  <a:srgbClr val="002060"/>
                </a:solidFill>
              </a:rPr>
              <a:t>- Nếu sống ở thành thị, em đ</a:t>
            </a:r>
            <a:r>
              <a:rPr lang="vi-VN" sz="1800">
                <a:solidFill>
                  <a:srgbClr val="002060"/>
                </a:solidFill>
              </a:rPr>
              <a:t>ư</a:t>
            </a:r>
            <a:r>
              <a:rPr lang="en-US" sz="1800">
                <a:solidFill>
                  <a:srgbClr val="002060"/>
                </a:solidFill>
              </a:rPr>
              <a:t>ợc:</a:t>
            </a:r>
          </a:p>
          <a:p>
            <a:pPr algn="just"/>
            <a:r>
              <a:rPr lang="en-US" sz="1800">
                <a:solidFill>
                  <a:srgbClr val="002060"/>
                </a:solidFill>
              </a:rPr>
              <a:t>+ Tiếp xúc với nhiều nền văn hoá mới, đ</a:t>
            </a:r>
            <a:r>
              <a:rPr lang="vi-VN" sz="1800">
                <a:solidFill>
                  <a:srgbClr val="002060"/>
                </a:solidFill>
              </a:rPr>
              <a:t>ư</a:t>
            </a:r>
            <a:r>
              <a:rPr lang="en-US" sz="1800">
                <a:solidFill>
                  <a:srgbClr val="002060"/>
                </a:solidFill>
              </a:rPr>
              <a:t>ợc sống trong những thị trấn tập nập, sầm uất.</a:t>
            </a:r>
          </a:p>
          <a:p>
            <a:pPr algn="just"/>
            <a:r>
              <a:rPr lang="en-US" sz="1800">
                <a:solidFill>
                  <a:srgbClr val="002060"/>
                </a:solidFill>
              </a:rPr>
              <a:t>+ Đ</a:t>
            </a:r>
            <a:r>
              <a:rPr lang="vi-VN" sz="1800">
                <a:solidFill>
                  <a:srgbClr val="002060"/>
                </a:solidFill>
              </a:rPr>
              <a:t>ư</a:t>
            </a:r>
            <a:r>
              <a:rPr lang="en-US" sz="1800">
                <a:solidFill>
                  <a:srgbClr val="002060"/>
                </a:solidFill>
              </a:rPr>
              <a:t>ợc tự do giao l</a:t>
            </a:r>
            <a:r>
              <a:rPr lang="vi-VN" sz="1800">
                <a:solidFill>
                  <a:srgbClr val="002060"/>
                </a:solidFill>
              </a:rPr>
              <a:t>ư</a:t>
            </a:r>
            <a:r>
              <a:rPr lang="en-US" sz="1800">
                <a:solidFill>
                  <a:srgbClr val="002060"/>
                </a:solidFill>
              </a:rPr>
              <a:t>u kinh tế.</a:t>
            </a:r>
          </a:p>
        </p:txBody>
      </p:sp>
    </p:spTree>
    <p:custDataLst>
      <p:tags r:id="rId1"/>
    </p:custDataLst>
    <p:extLst>
      <p:ext uri="{BB962C8B-B14F-4D97-AF65-F5344CB8AC3E}">
        <p14:creationId xmlns:p14="http://schemas.microsoft.com/office/powerpoint/2010/main" val="165551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C05139-FF53-4AB3-9A46-AFDDCC7463D8}"/>
              </a:ext>
            </a:extLst>
          </p:cNvPr>
          <p:cNvSpPr/>
          <p:nvPr/>
        </p:nvSpPr>
        <p:spPr>
          <a:xfrm>
            <a:off x="0" y="0"/>
            <a:ext cx="9144000" cy="400110"/>
          </a:xfrm>
          <a:prstGeom prst="rect">
            <a:avLst/>
          </a:prstGeom>
        </p:spPr>
        <p:txBody>
          <a:bodyPr wrap="square">
            <a:spAutoFit/>
          </a:bodyPr>
          <a:lstStyle/>
          <a:p>
            <a:r>
              <a:rPr lang="vi-VN" sz="2000" b="1">
                <a:solidFill>
                  <a:schemeClr val="tx1">
                    <a:lumMod val="50000"/>
                  </a:schemeClr>
                </a:solidFill>
              </a:rPr>
              <a:t>4. Có nên nhân rộng mô hình thành thị không? Vì sao?</a:t>
            </a:r>
          </a:p>
        </p:txBody>
      </p:sp>
      <p:sp>
        <p:nvSpPr>
          <p:cNvPr id="6" name="Rectangle 5">
            <a:extLst>
              <a:ext uri="{FF2B5EF4-FFF2-40B4-BE49-F238E27FC236}">
                <a16:creationId xmlns:a16="http://schemas.microsoft.com/office/drawing/2014/main" id="{DDE230E8-CC72-4B5C-A09F-F47437CECD47}"/>
              </a:ext>
            </a:extLst>
          </p:cNvPr>
          <p:cNvSpPr/>
          <p:nvPr/>
        </p:nvSpPr>
        <p:spPr>
          <a:xfrm>
            <a:off x="111760" y="1381413"/>
            <a:ext cx="9276080" cy="2308324"/>
          </a:xfrm>
          <a:prstGeom prst="rect">
            <a:avLst/>
          </a:prstGeom>
        </p:spPr>
        <p:txBody>
          <a:bodyPr wrap="square">
            <a:spAutoFit/>
          </a:bodyPr>
          <a:lstStyle/>
          <a:p>
            <a:r>
              <a:rPr lang="vi-VN" sz="2400">
                <a:latin typeface="Roboto" panose="02000000000000000000" pitchFamily="2" charset="0"/>
              </a:rPr>
              <a:t>Các đô thị châu Âu thời trung đại (gắn liền với vai trò của các thương nhân) chính là quê hương của nền kinh tế hàng hoá, của nền kinh tế công nghiệp và thương mại,... thúc đẩy sự phát triển mạnh của các quốc gia ở châu Âu thời hậu kì trung đại; tạo nền tảng cho sự phát triển trong các giai đoạn tiếp theo và đến ngày nay.</a:t>
            </a:r>
            <a:endParaRPr lang="en-US" sz="2400"/>
          </a:p>
        </p:txBody>
      </p:sp>
    </p:spTree>
    <p:custDataLst>
      <p:tags r:id="rId1"/>
    </p:custDataLst>
    <p:extLst>
      <p:ext uri="{BB962C8B-B14F-4D97-AF65-F5344CB8AC3E}">
        <p14:creationId xmlns:p14="http://schemas.microsoft.com/office/powerpoint/2010/main" val="136124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ua tiếng Việt – Wikipedia tiếng Việt">
            <a:extLst>
              <a:ext uri="{FF2B5EF4-FFF2-40B4-BE49-F238E27FC236}">
                <a16:creationId xmlns:a16="http://schemas.microsoft.com/office/drawing/2014/main" id="{DAFD0D9F-380E-44DF-AA40-30EE093C5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88" y="303807"/>
            <a:ext cx="3003522" cy="1970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ADE53A-C318-4811-B55A-5F7247E0E6B8}"/>
              </a:ext>
            </a:extLst>
          </p:cNvPr>
          <p:cNvPicPr>
            <a:picLocks noChangeAspect="1"/>
          </p:cNvPicPr>
          <p:nvPr/>
        </p:nvPicPr>
        <p:blipFill>
          <a:blip r:embed="rId4"/>
          <a:stretch>
            <a:fillRect/>
          </a:stretch>
        </p:blipFill>
        <p:spPr>
          <a:xfrm>
            <a:off x="-139645" y="2177332"/>
            <a:ext cx="4449252" cy="2966168"/>
          </a:xfrm>
          <a:prstGeom prst="rect">
            <a:avLst/>
          </a:prstGeom>
        </p:spPr>
      </p:pic>
      <p:sp>
        <p:nvSpPr>
          <p:cNvPr id="7" name="Rectangle: Rounded Corners 6">
            <a:extLst>
              <a:ext uri="{FF2B5EF4-FFF2-40B4-BE49-F238E27FC236}">
                <a16:creationId xmlns:a16="http://schemas.microsoft.com/office/drawing/2014/main" id="{5F1F5ED3-526C-4E55-A364-5DC09D6A2C98}"/>
              </a:ext>
            </a:extLst>
          </p:cNvPr>
          <p:cNvSpPr/>
          <p:nvPr/>
        </p:nvSpPr>
        <p:spPr>
          <a:xfrm>
            <a:off x="5112688" y="1488741"/>
            <a:ext cx="2425147" cy="491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llRoundGothic" panose="020B0703020202020104" pitchFamily="34" charset="0"/>
              </a:rPr>
              <a:t>PHẢN XẠ</a:t>
            </a:r>
          </a:p>
        </p:txBody>
      </p:sp>
      <p:sp>
        <p:nvSpPr>
          <p:cNvPr id="8" name="Rectangle: Rounded Corners 7">
            <a:extLst>
              <a:ext uri="{FF2B5EF4-FFF2-40B4-BE49-F238E27FC236}">
                <a16:creationId xmlns:a16="http://schemas.microsoft.com/office/drawing/2014/main" id="{A5E68D54-029F-4C66-AB18-934425F7A438}"/>
              </a:ext>
            </a:extLst>
          </p:cNvPr>
          <p:cNvSpPr/>
          <p:nvPr/>
        </p:nvSpPr>
        <p:spPr>
          <a:xfrm>
            <a:off x="4150581" y="2274118"/>
            <a:ext cx="4587903" cy="155845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sysClr val="windowText" lastClr="000000"/>
                </a:solidFill>
                <a:latin typeface="#9Slide01 Noi dung ngan" panose="00000600000000000000" pitchFamily="2" charset="0"/>
              </a:rPr>
              <a:t>- HS có 5s ghép các chữ cái thành một từ/cụm từ hoàn chỉnh</a:t>
            </a:r>
          </a:p>
          <a:p>
            <a:r>
              <a:rPr lang="en-US" sz="1800">
                <a:solidFill>
                  <a:sysClr val="windowText" lastClr="000000"/>
                </a:solidFill>
                <a:latin typeface="#9Slide01 Noi dung ngan" panose="00000600000000000000" pitchFamily="2" charset="0"/>
              </a:rPr>
              <a:t>- Mỗi 1 đáp án đúng, HS đ</a:t>
            </a:r>
            <a:r>
              <a:rPr lang="vi-VN" sz="1800">
                <a:solidFill>
                  <a:sysClr val="windowText" lastClr="000000"/>
                </a:solidFill>
                <a:latin typeface="#9Slide01 Noi dung ngan" panose="00000600000000000000" pitchFamily="2" charset="0"/>
              </a:rPr>
              <a:t>ư</a:t>
            </a:r>
            <a:r>
              <a:rPr lang="en-US" sz="1800">
                <a:solidFill>
                  <a:sysClr val="windowText" lastClr="000000"/>
                </a:solidFill>
                <a:latin typeface="#9Slide01 Noi dung ngan" panose="00000600000000000000" pitchFamily="2" charset="0"/>
              </a:rPr>
              <a:t>ợc 1 điểm cộng</a:t>
            </a:r>
          </a:p>
        </p:txBody>
      </p:sp>
    </p:spTree>
    <p:custDataLst>
      <p:tags r:id="rId1"/>
    </p:custDataLst>
    <p:extLst>
      <p:ext uri="{BB962C8B-B14F-4D97-AF65-F5344CB8AC3E}">
        <p14:creationId xmlns:p14="http://schemas.microsoft.com/office/powerpoint/2010/main" val="149426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5E288B-D141-4754-B6EE-8943405CC0B7}"/>
              </a:ext>
            </a:extLst>
          </p:cNvPr>
          <p:cNvGrpSpPr/>
          <p:nvPr/>
        </p:nvGrpSpPr>
        <p:grpSpPr>
          <a:xfrm>
            <a:off x="186063" y="289244"/>
            <a:ext cx="9158914" cy="3164718"/>
            <a:chOff x="236863" y="1081724"/>
            <a:chExt cx="9158914" cy="3164718"/>
          </a:xfrm>
        </p:grpSpPr>
        <p:pic>
          <p:nvPicPr>
            <p:cNvPr id="3074" name="Picture 2" descr="Lãnh địa phong kiến là gì? (Cập nhật 2024)">
              <a:extLst>
                <a:ext uri="{FF2B5EF4-FFF2-40B4-BE49-F238E27FC236}">
                  <a16:creationId xmlns:a16="http://schemas.microsoft.com/office/drawing/2014/main" id="{DE68450E-8418-426B-BF3B-D0BB2D836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63" y="1081724"/>
              <a:ext cx="3807777" cy="26268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51600DD-BA39-426E-969C-8C835DBE53A2}"/>
                </a:ext>
              </a:extLst>
            </p:cNvPr>
            <p:cNvPicPr>
              <a:picLocks noChangeAspect="1"/>
            </p:cNvPicPr>
            <p:nvPr/>
          </p:nvPicPr>
          <p:blipFill rotWithShape="1">
            <a:blip r:embed="rId4"/>
            <a:srcRect t="791" r="10441" b="791"/>
            <a:stretch/>
          </p:blipFill>
          <p:spPr>
            <a:xfrm>
              <a:off x="4838657" y="1081724"/>
              <a:ext cx="4068480" cy="2514916"/>
            </a:xfrm>
            <a:prstGeom prst="rect">
              <a:avLst/>
            </a:prstGeom>
          </p:spPr>
        </p:pic>
        <p:sp>
          <p:nvSpPr>
            <p:cNvPr id="2" name="Arrow: Right 1">
              <a:extLst>
                <a:ext uri="{FF2B5EF4-FFF2-40B4-BE49-F238E27FC236}">
                  <a16:creationId xmlns:a16="http://schemas.microsoft.com/office/drawing/2014/main" id="{5B462212-12DE-4901-B8B7-FFFC6CEA04E3}"/>
                </a:ext>
              </a:extLst>
            </p:cNvPr>
            <p:cNvSpPr/>
            <p:nvPr/>
          </p:nvSpPr>
          <p:spPr>
            <a:xfrm>
              <a:off x="4277360" y="2245360"/>
              <a:ext cx="436880"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48F9A6-39D2-40B6-8972-F32323FBA66D}"/>
                </a:ext>
              </a:extLst>
            </p:cNvPr>
            <p:cNvSpPr txBox="1"/>
            <p:nvPr/>
          </p:nvSpPr>
          <p:spPr>
            <a:xfrm>
              <a:off x="579120" y="3877110"/>
              <a:ext cx="3627120" cy="369332"/>
            </a:xfrm>
            <a:prstGeom prst="rect">
              <a:avLst/>
            </a:prstGeom>
            <a:noFill/>
          </p:spPr>
          <p:txBody>
            <a:bodyPr wrap="square" rtlCol="0">
              <a:spAutoFit/>
            </a:bodyPr>
            <a:lstStyle/>
            <a:p>
              <a:r>
                <a:rPr lang="en-US" sz="1800" b="1"/>
                <a:t>LÃNH ĐỊA PHONG KIẾN</a:t>
              </a:r>
            </a:p>
          </p:txBody>
        </p:sp>
        <p:sp>
          <p:nvSpPr>
            <p:cNvPr id="6" name="TextBox 5">
              <a:extLst>
                <a:ext uri="{FF2B5EF4-FFF2-40B4-BE49-F238E27FC236}">
                  <a16:creationId xmlns:a16="http://schemas.microsoft.com/office/drawing/2014/main" id="{7982265A-3B9E-42F0-B7FF-AF75FA6E73A8}"/>
                </a:ext>
              </a:extLst>
            </p:cNvPr>
            <p:cNvSpPr txBox="1"/>
            <p:nvPr/>
          </p:nvSpPr>
          <p:spPr>
            <a:xfrm>
              <a:off x="5768657" y="3877110"/>
              <a:ext cx="3627120" cy="369332"/>
            </a:xfrm>
            <a:prstGeom prst="rect">
              <a:avLst/>
            </a:prstGeom>
            <a:noFill/>
          </p:spPr>
          <p:txBody>
            <a:bodyPr wrap="square" rtlCol="0">
              <a:spAutoFit/>
            </a:bodyPr>
            <a:lstStyle/>
            <a:p>
              <a:r>
                <a:rPr lang="en-US" sz="1800" b="1"/>
                <a:t>THÀNH THỊ TRUNG ĐẠI</a:t>
              </a:r>
            </a:p>
          </p:txBody>
        </p:sp>
      </p:grpSp>
      <p:sp>
        <p:nvSpPr>
          <p:cNvPr id="9" name="Rectangle: Rounded Corners 8">
            <a:extLst>
              <a:ext uri="{FF2B5EF4-FFF2-40B4-BE49-F238E27FC236}">
                <a16:creationId xmlns:a16="http://schemas.microsoft.com/office/drawing/2014/main" id="{3CD39583-1790-42ED-8511-F05DE3B8370D}"/>
              </a:ext>
            </a:extLst>
          </p:cNvPr>
          <p:cNvSpPr/>
          <p:nvPr/>
        </p:nvSpPr>
        <p:spPr>
          <a:xfrm>
            <a:off x="281297" y="3840280"/>
            <a:ext cx="8585200" cy="1077752"/>
          </a:xfrm>
          <a:prstGeom prst="round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a:solidFill>
                  <a:schemeClr val="accent6">
                    <a:lumMod val="50000"/>
                  </a:schemeClr>
                </a:solidFill>
                <a:latin typeface="Cambria" panose="02040503050406030204" pitchFamily="18" charset="0"/>
                <a:ea typeface="Cambria" panose="02040503050406030204" pitchFamily="18" charset="0"/>
              </a:rPr>
              <a:t>Góp phần xóa bỏ chế độ phong kiến phân quyền, xây dựng chế độ phong kiến tập quyền</a:t>
            </a:r>
            <a:endParaRPr lang="vi-VN" sz="2400" b="1">
              <a:solidFill>
                <a:schemeClr val="accent6">
                  <a:lumMod val="50000"/>
                </a:scheme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6744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0B059C7-0249-406B-AE81-9338F5A36E61}"/>
              </a:ext>
            </a:extLst>
          </p:cNvPr>
          <p:cNvSpPr/>
          <p:nvPr/>
        </p:nvSpPr>
        <p:spPr>
          <a:xfrm>
            <a:off x="6412759" y="1192696"/>
            <a:ext cx="2449855" cy="356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6EE2753-5190-4664-90EC-ABEF345A615D}"/>
              </a:ext>
            </a:extLst>
          </p:cNvPr>
          <p:cNvSpPr/>
          <p:nvPr/>
        </p:nvSpPr>
        <p:spPr>
          <a:xfrm>
            <a:off x="3344352" y="1192695"/>
            <a:ext cx="2449855" cy="3562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494538F-2ACC-45ED-B8F6-7C15D55754E5}"/>
              </a:ext>
            </a:extLst>
          </p:cNvPr>
          <p:cNvSpPr/>
          <p:nvPr/>
        </p:nvSpPr>
        <p:spPr>
          <a:xfrm>
            <a:off x="326003" y="1192696"/>
            <a:ext cx="2449855" cy="3562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Google Shape;731;p42"/>
          <p:cNvSpPr txBox="1">
            <a:spLocks noGrp="1"/>
          </p:cNvSpPr>
          <p:nvPr>
            <p:ph type="title" idx="4294967295"/>
          </p:nvPr>
        </p:nvSpPr>
        <p:spPr>
          <a:xfrm>
            <a:off x="0" y="52388"/>
            <a:ext cx="9034463" cy="8413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bg2">
                    <a:lumMod val="50000"/>
                  </a:schemeClr>
                </a:solidFill>
                <a:latin typeface="Nunito Black" panose="00000A00000000000000" pitchFamily="2" charset="0"/>
              </a:rPr>
              <a:t>4. Sự xuất hiện và vai trò của thành thị trung đại</a:t>
            </a:r>
            <a:endParaRPr sz="2800">
              <a:solidFill>
                <a:schemeClr val="bg2">
                  <a:lumMod val="50000"/>
                </a:schemeClr>
              </a:solidFill>
              <a:latin typeface="Nunito Black" panose="00000A00000000000000" pitchFamily="2" charset="0"/>
            </a:endParaRPr>
          </a:p>
        </p:txBody>
      </p:sp>
      <p:sp>
        <p:nvSpPr>
          <p:cNvPr id="6" name="TextBox 5">
            <a:extLst>
              <a:ext uri="{FF2B5EF4-FFF2-40B4-BE49-F238E27FC236}">
                <a16:creationId xmlns:a16="http://schemas.microsoft.com/office/drawing/2014/main" id="{6D8A634E-C786-37B7-5FEF-825514577C71}"/>
              </a:ext>
            </a:extLst>
          </p:cNvPr>
          <p:cNvSpPr txBox="1"/>
          <p:nvPr/>
        </p:nvSpPr>
        <p:spPr>
          <a:xfrm>
            <a:off x="587829" y="1333521"/>
            <a:ext cx="2065564" cy="461665"/>
          </a:xfrm>
          <a:prstGeom prst="rect">
            <a:avLst/>
          </a:prstGeom>
          <a:noFill/>
        </p:spPr>
        <p:txBody>
          <a:bodyPr wrap="square" rtlCol="0">
            <a:spAutoFit/>
          </a:bodyPr>
          <a:lstStyle/>
          <a:p>
            <a:pPr algn="ctr"/>
            <a:r>
              <a:rPr lang="en-US" sz="2400">
                <a:latin typeface="#9Slide05 Fourth Medium" panose="00000600000000000000" pitchFamily="2" charset="0"/>
              </a:rPr>
              <a:t>Vai trò kinh tế</a:t>
            </a:r>
          </a:p>
        </p:txBody>
      </p:sp>
      <p:sp>
        <p:nvSpPr>
          <p:cNvPr id="9" name="TextBox 8">
            <a:extLst>
              <a:ext uri="{FF2B5EF4-FFF2-40B4-BE49-F238E27FC236}">
                <a16:creationId xmlns:a16="http://schemas.microsoft.com/office/drawing/2014/main" id="{05A48F12-65A6-D20D-EB92-C155026177B6}"/>
              </a:ext>
            </a:extLst>
          </p:cNvPr>
          <p:cNvSpPr txBox="1"/>
          <p:nvPr/>
        </p:nvSpPr>
        <p:spPr>
          <a:xfrm>
            <a:off x="3673928" y="1333521"/>
            <a:ext cx="2090057" cy="461665"/>
          </a:xfrm>
          <a:prstGeom prst="rect">
            <a:avLst/>
          </a:prstGeom>
          <a:noFill/>
        </p:spPr>
        <p:txBody>
          <a:bodyPr wrap="square" rtlCol="0">
            <a:spAutoFit/>
          </a:bodyPr>
          <a:lstStyle/>
          <a:p>
            <a:pPr algn="ctr"/>
            <a:r>
              <a:rPr lang="en-US" sz="2400">
                <a:latin typeface="#9Slide05 Fourth Medium" panose="00000600000000000000" pitchFamily="2" charset="0"/>
              </a:rPr>
              <a:t>Vai trò chính trị</a:t>
            </a:r>
          </a:p>
        </p:txBody>
      </p:sp>
      <p:sp>
        <p:nvSpPr>
          <p:cNvPr id="10" name="TextBox 9">
            <a:extLst>
              <a:ext uri="{FF2B5EF4-FFF2-40B4-BE49-F238E27FC236}">
                <a16:creationId xmlns:a16="http://schemas.microsoft.com/office/drawing/2014/main" id="{83A5873D-FEDB-31F5-E728-BA62DC7D1FD3}"/>
              </a:ext>
            </a:extLst>
          </p:cNvPr>
          <p:cNvSpPr txBox="1"/>
          <p:nvPr/>
        </p:nvSpPr>
        <p:spPr>
          <a:xfrm>
            <a:off x="6825342" y="1333521"/>
            <a:ext cx="2024743" cy="830997"/>
          </a:xfrm>
          <a:prstGeom prst="rect">
            <a:avLst/>
          </a:prstGeom>
          <a:noFill/>
        </p:spPr>
        <p:txBody>
          <a:bodyPr wrap="square" rtlCol="0">
            <a:spAutoFit/>
          </a:bodyPr>
          <a:lstStyle/>
          <a:p>
            <a:pPr algn="ctr"/>
            <a:r>
              <a:rPr lang="en-US" sz="2400">
                <a:latin typeface="#9Slide05 Fourth Medium" panose="00000600000000000000" pitchFamily="2" charset="0"/>
              </a:rPr>
              <a:t>Vai trò văn hóa – tư tưởng</a:t>
            </a:r>
          </a:p>
        </p:txBody>
      </p:sp>
      <p:sp>
        <p:nvSpPr>
          <p:cNvPr id="11" name="TextBox 10">
            <a:extLst>
              <a:ext uri="{FF2B5EF4-FFF2-40B4-BE49-F238E27FC236}">
                <a16:creationId xmlns:a16="http://schemas.microsoft.com/office/drawing/2014/main" id="{150E763F-28E3-6D62-0486-77CB332AC72F}"/>
              </a:ext>
            </a:extLst>
          </p:cNvPr>
          <p:cNvSpPr txBox="1"/>
          <p:nvPr/>
        </p:nvSpPr>
        <p:spPr>
          <a:xfrm>
            <a:off x="391888" y="1910444"/>
            <a:ext cx="2228850" cy="2262671"/>
          </a:xfrm>
          <a:prstGeom prst="rect">
            <a:avLst/>
          </a:prstGeom>
          <a:noFill/>
        </p:spPr>
        <p:txBody>
          <a:bodyPr wrap="square" rtlCol="0">
            <a:spAutoFit/>
          </a:bodyPr>
          <a:lstStyle/>
          <a:p>
            <a:pPr algn="just">
              <a:lnSpc>
                <a:spcPct val="150000"/>
              </a:lnSpc>
            </a:pPr>
            <a:r>
              <a:rPr lang="en-US" sz="1600" b="1">
                <a:solidFill>
                  <a:schemeClr val="accent6">
                    <a:lumMod val="50000"/>
                  </a:schemeClr>
                </a:solidFill>
                <a:latin typeface="Cambria" panose="02040503050406030204" pitchFamily="18" charset="0"/>
                <a:ea typeface="Cambria" panose="02040503050406030204" pitchFamily="18" charset="0"/>
              </a:rPr>
              <a:t>- Phá vỡ kinh tế tự nhiên của lãnh địa</a:t>
            </a:r>
          </a:p>
          <a:p>
            <a:pPr algn="just">
              <a:lnSpc>
                <a:spcPct val="150000"/>
              </a:lnSpc>
            </a:pPr>
            <a:r>
              <a:rPr lang="en-US" sz="1600" b="1">
                <a:solidFill>
                  <a:schemeClr val="accent6">
                    <a:lumMod val="50000"/>
                  </a:schemeClr>
                </a:solidFill>
                <a:latin typeface="Cambria" panose="02040503050406030204" pitchFamily="18" charset="0"/>
                <a:ea typeface="Cambria" panose="02040503050406030204" pitchFamily="18" charset="0"/>
              </a:rPr>
              <a:t>- Tạo điều kiện cho sự hình thành và phát triển của kinh tế hàng hóa</a:t>
            </a:r>
          </a:p>
        </p:txBody>
      </p:sp>
      <p:sp>
        <p:nvSpPr>
          <p:cNvPr id="12" name="TextBox 11">
            <a:extLst>
              <a:ext uri="{FF2B5EF4-FFF2-40B4-BE49-F238E27FC236}">
                <a16:creationId xmlns:a16="http://schemas.microsoft.com/office/drawing/2014/main" id="{5B38A463-621E-EB52-B784-3B8BC3EAA595}"/>
              </a:ext>
            </a:extLst>
          </p:cNvPr>
          <p:cNvSpPr txBox="1"/>
          <p:nvPr/>
        </p:nvSpPr>
        <p:spPr>
          <a:xfrm>
            <a:off x="3535135" y="1910444"/>
            <a:ext cx="2228850" cy="1893339"/>
          </a:xfrm>
          <a:prstGeom prst="rect">
            <a:avLst/>
          </a:prstGeom>
          <a:noFill/>
        </p:spPr>
        <p:txBody>
          <a:bodyPr wrap="square" rtlCol="0">
            <a:spAutoFit/>
          </a:bodyPr>
          <a:lstStyle/>
          <a:p>
            <a:pPr algn="just">
              <a:lnSpc>
                <a:spcPct val="150000"/>
              </a:lnSpc>
            </a:pPr>
            <a:r>
              <a:rPr lang="en-US" sz="1600" b="1">
                <a:solidFill>
                  <a:schemeClr val="accent6">
                    <a:lumMod val="50000"/>
                  </a:schemeClr>
                </a:solidFill>
                <a:latin typeface="Cambria" panose="02040503050406030204" pitchFamily="18" charset="0"/>
                <a:ea typeface="Cambria" panose="02040503050406030204" pitchFamily="18" charset="0"/>
              </a:rPr>
              <a:t>- Góp phần xóa bỏ chế độ phong kiến phân quyền, xây dựng chế độ phong kiến tập quyền</a:t>
            </a:r>
          </a:p>
        </p:txBody>
      </p:sp>
      <p:sp>
        <p:nvSpPr>
          <p:cNvPr id="15" name="TextBox 14">
            <a:extLst>
              <a:ext uri="{FF2B5EF4-FFF2-40B4-BE49-F238E27FC236}">
                <a16:creationId xmlns:a16="http://schemas.microsoft.com/office/drawing/2014/main" id="{F7943B22-10A2-7604-B21A-66FD64011368}"/>
              </a:ext>
            </a:extLst>
          </p:cNvPr>
          <p:cNvSpPr txBox="1"/>
          <p:nvPr/>
        </p:nvSpPr>
        <p:spPr>
          <a:xfrm>
            <a:off x="6523262" y="2050668"/>
            <a:ext cx="2228850" cy="2632003"/>
          </a:xfrm>
          <a:prstGeom prst="rect">
            <a:avLst/>
          </a:prstGeom>
          <a:noFill/>
        </p:spPr>
        <p:txBody>
          <a:bodyPr wrap="square" rtlCol="0">
            <a:spAutoFit/>
          </a:bodyPr>
          <a:lstStyle/>
          <a:p>
            <a:pPr algn="just">
              <a:lnSpc>
                <a:spcPct val="150000"/>
              </a:lnSpc>
            </a:pPr>
            <a:r>
              <a:rPr lang="en-US" sz="1600" b="1">
                <a:solidFill>
                  <a:schemeClr val="accent6">
                    <a:lumMod val="50000"/>
                  </a:schemeClr>
                </a:solidFill>
                <a:latin typeface="Cambria" panose="02040503050406030204" pitchFamily="18" charset="0"/>
                <a:ea typeface="Cambria" panose="02040503050406030204" pitchFamily="18" charset="0"/>
              </a:rPr>
              <a:t>- Xuất hiện tầng lớp thị dân, xây dựng nền văn hóa mới mang không khí tự do, cởi mở.</a:t>
            </a:r>
          </a:p>
          <a:p>
            <a:pPr algn="just">
              <a:lnSpc>
                <a:spcPct val="150000"/>
              </a:lnSpc>
            </a:pPr>
            <a:r>
              <a:rPr lang="en-US" sz="1600" b="1">
                <a:solidFill>
                  <a:schemeClr val="accent6">
                    <a:lumMod val="50000"/>
                  </a:schemeClr>
                </a:solidFill>
                <a:latin typeface="Cambria" panose="02040503050406030204" pitchFamily="18" charset="0"/>
                <a:ea typeface="Cambria" panose="02040503050406030204" pitchFamily="18" charset="0"/>
              </a:rPr>
              <a:t>- Nhiều trường đại học được ra đời</a:t>
            </a:r>
          </a:p>
        </p:txBody>
      </p:sp>
    </p:spTree>
    <p:custDataLst>
      <p:tags r:id="rId1"/>
    </p:custDataLst>
    <p:extLst>
      <p:ext uri="{BB962C8B-B14F-4D97-AF65-F5344CB8AC3E}">
        <p14:creationId xmlns:p14="http://schemas.microsoft.com/office/powerpoint/2010/main" val="596790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183" name="Google Shape;423;p35">
            <a:extLst>
              <a:ext uri="{FF2B5EF4-FFF2-40B4-BE49-F238E27FC236}">
                <a16:creationId xmlns:a16="http://schemas.microsoft.com/office/drawing/2014/main" id="{9D20B3DB-FC38-FB08-71A1-5CE24C706893}"/>
              </a:ext>
            </a:extLst>
          </p:cNvPr>
          <p:cNvSpPr/>
          <p:nvPr/>
        </p:nvSpPr>
        <p:spPr>
          <a:xfrm rot="314360">
            <a:off x="1243071" y="661472"/>
            <a:ext cx="6657858" cy="3964212"/>
          </a:xfrm>
          <a:prstGeom prst="cloud">
            <a:avLst/>
          </a:pr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84" name="TextBox 183">
            <a:extLst>
              <a:ext uri="{FF2B5EF4-FFF2-40B4-BE49-F238E27FC236}">
                <a16:creationId xmlns:a16="http://schemas.microsoft.com/office/drawing/2014/main" id="{3AE98F90-9AD0-765E-59A3-F5871A491029}"/>
              </a:ext>
            </a:extLst>
          </p:cNvPr>
          <p:cNvSpPr txBox="1"/>
          <p:nvPr/>
        </p:nvSpPr>
        <p:spPr>
          <a:xfrm>
            <a:off x="2441492" y="1946252"/>
            <a:ext cx="4392615" cy="1015663"/>
          </a:xfrm>
          <a:prstGeom prst="rect">
            <a:avLst/>
          </a:prstGeom>
          <a:noFill/>
        </p:spPr>
        <p:txBody>
          <a:bodyPr wrap="square" rtlCol="0">
            <a:spAutoFit/>
          </a:bodyPr>
          <a:lstStyle/>
          <a:p>
            <a:pPr algn="ctr"/>
            <a:r>
              <a:rPr lang="en-US" sz="6000">
                <a:latin typeface="#9Slide05 FS Blonde Script" panose="03000503000000000000" pitchFamily="65" charset="0"/>
              </a:rPr>
              <a:t>LUYỆN TẬP</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427719" y="2835689"/>
            <a:ext cx="720000" cy="630000"/>
            <a:chOff x="0" y="0"/>
            <a:chExt cx="6323330" cy="6065520"/>
          </a:xfrm>
        </p:grpSpPr>
        <p:sp>
          <p:nvSpPr>
            <p:cNvPr id="20" name="Freeform 20"/>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grpSp>
        <p:nvGrpSpPr>
          <p:cNvPr id="33" name="Group 24"/>
          <p:cNvGrpSpPr/>
          <p:nvPr/>
        </p:nvGrpSpPr>
        <p:grpSpPr>
          <a:xfrm>
            <a:off x="424983" y="829597"/>
            <a:ext cx="720000" cy="630000"/>
            <a:chOff x="0" y="0"/>
            <a:chExt cx="6323330" cy="6065520"/>
          </a:xfrm>
        </p:grpSpPr>
        <p:sp>
          <p:nvSpPr>
            <p:cNvPr id="34"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36" name="AutoShape 14"/>
          <p:cNvSpPr/>
          <p:nvPr/>
        </p:nvSpPr>
        <p:spPr>
          <a:xfrm rot="2035">
            <a:off x="358287" y="4242029"/>
            <a:ext cx="8460000" cy="0"/>
          </a:xfrm>
          <a:prstGeom prst="line">
            <a:avLst/>
          </a:prstGeom>
          <a:ln w="57150" cap="flat">
            <a:solidFill>
              <a:srgbClr val="FFC000"/>
            </a:solidFill>
            <a:prstDash val="solid"/>
            <a:headEnd type="none" w="sm" len="sm"/>
            <a:tailEnd type="none" w="sm" len="sm"/>
          </a:ln>
        </p:spPr>
        <p:txBody>
          <a:bodyPr/>
          <a:lstStyle/>
          <a:p>
            <a:endParaRPr lang="en-US"/>
          </a:p>
        </p:txBody>
      </p:sp>
      <p:sp>
        <p:nvSpPr>
          <p:cNvPr id="37" name="TextBox 17"/>
          <p:cNvSpPr txBox="1"/>
          <p:nvPr/>
        </p:nvSpPr>
        <p:spPr>
          <a:xfrm>
            <a:off x="358287" y="4300525"/>
            <a:ext cx="7132025" cy="753027"/>
          </a:xfrm>
          <a:prstGeom prst="rect">
            <a:avLst/>
          </a:prstGeom>
        </p:spPr>
        <p:txBody>
          <a:bodyPr wrap="square" lIns="0" tIns="0" rIns="0" bIns="0" rtlCol="0" anchor="t">
            <a:spAutoFit/>
          </a:bodyPr>
          <a:lstStyle/>
          <a:p>
            <a:pPr algn="just">
              <a:lnSpc>
                <a:spcPct val="150000"/>
              </a:lnSpc>
            </a:pPr>
            <a:r>
              <a:rPr lang="en-US" sz="1750" b="1">
                <a:solidFill>
                  <a:srgbClr val="002060"/>
                </a:solidFill>
                <a:latin typeface="Tahoma" panose="020B0604030504040204" pitchFamily="34" charset="0"/>
                <a:ea typeface="Tahoma" panose="020B0604030504040204" pitchFamily="34" charset="0"/>
                <a:cs typeface="Tahoma" panose="020B0604030504040204" pitchFamily="34" charset="0"/>
              </a:rPr>
              <a:t>1. Thành thị trung đại đã tạo điều kiện cho sự hình thành và phát triển của hình thái kinh tế nào?</a:t>
            </a:r>
            <a:endParaRPr lang="en-US" sz="175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8" name="TextBox 18"/>
          <p:cNvSpPr txBox="1"/>
          <p:nvPr/>
        </p:nvSpPr>
        <p:spPr>
          <a:xfrm>
            <a:off x="692733" y="1144663"/>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A</a:t>
            </a:r>
          </a:p>
        </p:txBody>
      </p:sp>
      <p:sp>
        <p:nvSpPr>
          <p:cNvPr id="39" name="TextBox 18"/>
          <p:cNvSpPr txBox="1"/>
          <p:nvPr/>
        </p:nvSpPr>
        <p:spPr>
          <a:xfrm>
            <a:off x="640679" y="3150944"/>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B</a:t>
            </a:r>
          </a:p>
        </p:txBody>
      </p:sp>
      <p:sp>
        <p:nvSpPr>
          <p:cNvPr id="41" name="TextBox 17"/>
          <p:cNvSpPr txBox="1"/>
          <p:nvPr/>
        </p:nvSpPr>
        <p:spPr>
          <a:xfrm>
            <a:off x="1362025" y="951154"/>
            <a:ext cx="2649239" cy="349070"/>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KINH TẾ THUỘC ĐỊA</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2" name="TextBox 17"/>
          <p:cNvSpPr txBox="1"/>
          <p:nvPr/>
        </p:nvSpPr>
        <p:spPr>
          <a:xfrm>
            <a:off x="1358796" y="2948776"/>
            <a:ext cx="2766480" cy="349070"/>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KINH TẾ HÀNG HOÁ</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9" name="Group 24"/>
          <p:cNvGrpSpPr/>
          <p:nvPr/>
        </p:nvGrpSpPr>
        <p:grpSpPr>
          <a:xfrm>
            <a:off x="4838258" y="829597"/>
            <a:ext cx="720000" cy="630000"/>
            <a:chOff x="0" y="0"/>
            <a:chExt cx="6323330" cy="6065520"/>
          </a:xfrm>
        </p:grpSpPr>
        <p:sp>
          <p:nvSpPr>
            <p:cNvPr id="30"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35" name="TextBox 18"/>
          <p:cNvSpPr txBox="1"/>
          <p:nvPr/>
        </p:nvSpPr>
        <p:spPr>
          <a:xfrm>
            <a:off x="5106008" y="1144663"/>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C</a:t>
            </a:r>
          </a:p>
        </p:txBody>
      </p:sp>
      <p:sp>
        <p:nvSpPr>
          <p:cNvPr id="43" name="TextBox 17"/>
          <p:cNvSpPr txBox="1"/>
          <p:nvPr/>
        </p:nvSpPr>
        <p:spPr>
          <a:xfrm>
            <a:off x="5803656" y="932485"/>
            <a:ext cx="2708983" cy="349070"/>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KINH TẾ PHONG KIẾN</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46" name="Group 24"/>
          <p:cNvGrpSpPr/>
          <p:nvPr/>
        </p:nvGrpSpPr>
        <p:grpSpPr>
          <a:xfrm>
            <a:off x="4838258" y="2899597"/>
            <a:ext cx="720000" cy="630000"/>
            <a:chOff x="0" y="0"/>
            <a:chExt cx="6323330" cy="6065520"/>
          </a:xfrm>
        </p:grpSpPr>
        <p:sp>
          <p:nvSpPr>
            <p:cNvPr id="47"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48" name="TextBox 17"/>
          <p:cNvSpPr txBox="1"/>
          <p:nvPr/>
        </p:nvSpPr>
        <p:spPr>
          <a:xfrm>
            <a:off x="5803656" y="2988576"/>
            <a:ext cx="3014630" cy="349070"/>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KINH TẾ TỰ CUNG, TỰ CẤP</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18"/>
          <p:cNvSpPr txBox="1"/>
          <p:nvPr/>
        </p:nvSpPr>
        <p:spPr>
          <a:xfrm>
            <a:off x="5106008" y="3193465"/>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D</a:t>
            </a:r>
          </a:p>
        </p:txBody>
      </p:sp>
      <p:pic>
        <p:nvPicPr>
          <p:cNvPr id="4" name="20 second countdow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8018286" y="4603552"/>
            <a:ext cx="800000" cy="450000"/>
          </a:xfrm>
          <a:prstGeom prst="rect">
            <a:avLst/>
          </a:prstGeom>
        </p:spPr>
      </p:pic>
    </p:spTree>
    <p:custDataLst>
      <p:tags r:id="rId1"/>
    </p:custDataLst>
    <p:extLst>
      <p:ext uri="{BB962C8B-B14F-4D97-AF65-F5344CB8AC3E}">
        <p14:creationId xmlns:p14="http://schemas.microsoft.com/office/powerpoint/2010/main" val="32078319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27" presetClass="emph" presetSubtype="0" repeatCount="indefinite" fill="remove" grpId="0" nodeType="clickEffect">
                                  <p:stCondLst>
                                    <p:cond delay="0"/>
                                  </p:stCondLst>
                                  <p:childTnLst>
                                    <p:animClr clrSpc="rgb" dir="cw">
                                      <p:cBhvr override="childStyle">
                                        <p:cTn id="11" dur="500" autoRev="1" fill="remove"/>
                                        <p:tgtEl>
                                          <p:spTgt spid="41"/>
                                        </p:tgtEl>
                                        <p:attrNameLst>
                                          <p:attrName>style.color</p:attrName>
                                        </p:attrNameLst>
                                      </p:cBhvr>
                                      <p:to>
                                        <a:srgbClr val="262626"/>
                                      </p:to>
                                    </p:animClr>
                                    <p:animClr clrSpc="rgb" dir="cw">
                                      <p:cBhvr>
                                        <p:cTn id="12" dur="500" autoRev="1" fill="remove"/>
                                        <p:tgtEl>
                                          <p:spTgt spid="41"/>
                                        </p:tgtEl>
                                        <p:attrNameLst>
                                          <p:attrName>fillcolor</p:attrName>
                                        </p:attrNameLst>
                                      </p:cBhvr>
                                      <p:to>
                                        <a:srgbClr val="262626"/>
                                      </p:to>
                                    </p:animClr>
                                    <p:set>
                                      <p:cBhvr>
                                        <p:cTn id="13" dur="500" autoRev="1" fill="remove"/>
                                        <p:tgtEl>
                                          <p:spTgt spid="41"/>
                                        </p:tgtEl>
                                        <p:attrNameLst>
                                          <p:attrName>fill.type</p:attrName>
                                        </p:attrNameLst>
                                      </p:cBhvr>
                                      <p:to>
                                        <p:strVal val="solid"/>
                                      </p:to>
                                    </p:set>
                                    <p:set>
                                      <p:cBhvr>
                                        <p:cTn id="14" dur="500" autoRev="1" fill="remove"/>
                                        <p:tgtEl>
                                          <p:spTgt spid="41"/>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1"/>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repeatCount="indefinite" fill="remove" grpId="0" nodeType="clickEffect">
                                  <p:stCondLst>
                                    <p:cond delay="0"/>
                                  </p:stCondLst>
                                  <p:childTnLst>
                                    <p:animClr clrSpc="rgb" dir="cw">
                                      <p:cBhvr override="childStyle">
                                        <p:cTn id="19" dur="250" autoRev="1" fill="remove"/>
                                        <p:tgtEl>
                                          <p:spTgt spid="43"/>
                                        </p:tgtEl>
                                        <p:attrNameLst>
                                          <p:attrName>style.color</p:attrName>
                                        </p:attrNameLst>
                                      </p:cBhvr>
                                      <p:to>
                                        <a:srgbClr val="595959"/>
                                      </p:to>
                                    </p:animClr>
                                    <p:animClr clrSpc="rgb" dir="cw">
                                      <p:cBhvr>
                                        <p:cTn id="20" dur="250" autoRev="1" fill="remove"/>
                                        <p:tgtEl>
                                          <p:spTgt spid="43"/>
                                        </p:tgtEl>
                                        <p:attrNameLst>
                                          <p:attrName>fillcolor</p:attrName>
                                        </p:attrNameLst>
                                      </p:cBhvr>
                                      <p:to>
                                        <a:srgbClr val="595959"/>
                                      </p:to>
                                    </p:animClr>
                                    <p:set>
                                      <p:cBhvr>
                                        <p:cTn id="21" dur="250" autoRev="1" fill="remove"/>
                                        <p:tgtEl>
                                          <p:spTgt spid="43"/>
                                        </p:tgtEl>
                                        <p:attrNameLst>
                                          <p:attrName>fill.type</p:attrName>
                                        </p:attrNameLst>
                                      </p:cBhvr>
                                      <p:to>
                                        <p:strVal val="solid"/>
                                      </p:to>
                                    </p:set>
                                    <p:set>
                                      <p:cBhvr>
                                        <p:cTn id="22" dur="250" autoRev="1" fill="remove"/>
                                        <p:tgtEl>
                                          <p:spTgt spid="4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8"/>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repeatCount="indefinite" fill="remove" grpId="0" nodeType="clickEffect">
                                  <p:stCondLst>
                                    <p:cond delay="0"/>
                                  </p:stCondLst>
                                  <p:childTnLst>
                                    <p:animClr clrSpc="rgb" dir="cw">
                                      <p:cBhvr override="childStyle">
                                        <p:cTn id="27" dur="250" autoRev="1" fill="remove"/>
                                        <p:tgtEl>
                                          <p:spTgt spid="48"/>
                                        </p:tgtEl>
                                        <p:attrNameLst>
                                          <p:attrName>style.color</p:attrName>
                                        </p:attrNameLst>
                                      </p:cBhvr>
                                      <p:to>
                                        <a:srgbClr val="595959"/>
                                      </p:to>
                                    </p:animClr>
                                    <p:animClr clrSpc="rgb" dir="cw">
                                      <p:cBhvr>
                                        <p:cTn id="28" dur="250" autoRev="1" fill="remove"/>
                                        <p:tgtEl>
                                          <p:spTgt spid="48"/>
                                        </p:tgtEl>
                                        <p:attrNameLst>
                                          <p:attrName>fillcolor</p:attrName>
                                        </p:attrNameLst>
                                      </p:cBhvr>
                                      <p:to>
                                        <a:srgbClr val="595959"/>
                                      </p:to>
                                    </p:animClr>
                                    <p:set>
                                      <p:cBhvr>
                                        <p:cTn id="29" dur="250" autoRev="1" fill="remove"/>
                                        <p:tgtEl>
                                          <p:spTgt spid="48"/>
                                        </p:tgtEl>
                                        <p:attrNameLst>
                                          <p:attrName>fill.type</p:attrName>
                                        </p:attrNameLst>
                                      </p:cBhvr>
                                      <p:to>
                                        <p:strVal val="solid"/>
                                      </p:to>
                                    </p:set>
                                    <p:set>
                                      <p:cBhvr>
                                        <p:cTn id="30" dur="250" autoRev="1" fill="remove"/>
                                        <p:tgtEl>
                                          <p:spTgt spid="4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8"/>
                  </p:tgtEl>
                </p:cond>
              </p:nextCondLst>
            </p:seq>
            <p:video>
              <p:cMediaNode vol="80000">
                <p:cTn id="31" fill="hold" display="0">
                  <p:stCondLst>
                    <p:cond delay="indefinite"/>
                  </p:stCondLst>
                </p:cTn>
                <p:tgtEl>
                  <p:spTgt spid="4"/>
                </p:tgtEl>
              </p:cMediaNode>
            </p:video>
          </p:childTnLst>
        </p:cTn>
      </p:par>
    </p:tnLst>
    <p:bldLst>
      <p:bldP spid="41" grpId="0"/>
      <p:bldP spid="43"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427719" y="2835689"/>
            <a:ext cx="720000" cy="630000"/>
            <a:chOff x="0" y="0"/>
            <a:chExt cx="6323330" cy="6065520"/>
          </a:xfrm>
        </p:grpSpPr>
        <p:sp>
          <p:nvSpPr>
            <p:cNvPr id="20" name="Freeform 20"/>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grpSp>
        <p:nvGrpSpPr>
          <p:cNvPr id="33" name="Group 24"/>
          <p:cNvGrpSpPr/>
          <p:nvPr/>
        </p:nvGrpSpPr>
        <p:grpSpPr>
          <a:xfrm>
            <a:off x="424983" y="829597"/>
            <a:ext cx="720000" cy="630000"/>
            <a:chOff x="0" y="0"/>
            <a:chExt cx="6323330" cy="6065520"/>
          </a:xfrm>
        </p:grpSpPr>
        <p:sp>
          <p:nvSpPr>
            <p:cNvPr id="34"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36" name="AutoShape 14"/>
          <p:cNvSpPr/>
          <p:nvPr/>
        </p:nvSpPr>
        <p:spPr>
          <a:xfrm rot="2035">
            <a:off x="358287" y="4242029"/>
            <a:ext cx="8460000" cy="0"/>
          </a:xfrm>
          <a:prstGeom prst="line">
            <a:avLst/>
          </a:prstGeom>
          <a:ln w="57150" cap="flat">
            <a:solidFill>
              <a:srgbClr val="FFC000"/>
            </a:solidFill>
            <a:prstDash val="solid"/>
            <a:headEnd type="none" w="sm" len="sm"/>
            <a:tailEnd type="none" w="sm" len="sm"/>
          </a:ln>
        </p:spPr>
        <p:txBody>
          <a:bodyPr/>
          <a:lstStyle/>
          <a:p>
            <a:endParaRPr lang="en-US"/>
          </a:p>
        </p:txBody>
      </p:sp>
      <p:sp>
        <p:nvSpPr>
          <p:cNvPr id="37" name="TextBox 17"/>
          <p:cNvSpPr txBox="1"/>
          <p:nvPr/>
        </p:nvSpPr>
        <p:spPr>
          <a:xfrm>
            <a:off x="358287" y="4300525"/>
            <a:ext cx="7132025" cy="753027"/>
          </a:xfrm>
          <a:prstGeom prst="rect">
            <a:avLst/>
          </a:prstGeom>
        </p:spPr>
        <p:txBody>
          <a:bodyPr wrap="square" lIns="0" tIns="0" rIns="0" bIns="0" rtlCol="0" anchor="t">
            <a:spAutoFit/>
          </a:bodyPr>
          <a:lstStyle/>
          <a:p>
            <a:pPr algn="just">
              <a:lnSpc>
                <a:spcPct val="150000"/>
              </a:lnSpc>
            </a:pPr>
            <a:r>
              <a:rPr lang="en-US" sz="1750" b="1">
                <a:solidFill>
                  <a:srgbClr val="002060"/>
                </a:solidFill>
                <a:latin typeface="Tahoma" panose="020B0604030504040204" pitchFamily="34" charset="0"/>
                <a:ea typeface="Tahoma" panose="020B0604030504040204" pitchFamily="34" charset="0"/>
                <a:cs typeface="Tahoma" panose="020B0604030504040204" pitchFamily="34" charset="0"/>
              </a:rPr>
              <a:t>2. Nội dung nào phản ánh đúng vai trò của thành thị trung đại ở Tây Âu?</a:t>
            </a:r>
            <a:endParaRPr lang="en-US" sz="175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8" name="TextBox 18"/>
          <p:cNvSpPr txBox="1"/>
          <p:nvPr/>
        </p:nvSpPr>
        <p:spPr>
          <a:xfrm>
            <a:off x="692733" y="1144663"/>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A</a:t>
            </a:r>
          </a:p>
        </p:txBody>
      </p:sp>
      <p:sp>
        <p:nvSpPr>
          <p:cNvPr id="39" name="TextBox 18"/>
          <p:cNvSpPr txBox="1"/>
          <p:nvPr/>
        </p:nvSpPr>
        <p:spPr>
          <a:xfrm>
            <a:off x="640679" y="3150944"/>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B</a:t>
            </a:r>
          </a:p>
        </p:txBody>
      </p:sp>
      <p:sp>
        <p:nvSpPr>
          <p:cNvPr id="41" name="TextBox 17"/>
          <p:cNvSpPr txBox="1"/>
          <p:nvPr/>
        </p:nvSpPr>
        <p:spPr>
          <a:xfrm>
            <a:off x="1358796" y="512538"/>
            <a:ext cx="3213204" cy="1156983"/>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Góp phần duy trì sự tồn tại của chế độ phong kiến phân quyền ở Tây Âu</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2" name="TextBox 17"/>
          <p:cNvSpPr txBox="1"/>
          <p:nvPr/>
        </p:nvSpPr>
        <p:spPr>
          <a:xfrm>
            <a:off x="1315287" y="2720953"/>
            <a:ext cx="3355403" cy="753027"/>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Góp phần đưa Tây Âu đi lên con đường tư bản chủ nghĩa</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9" name="Group 24"/>
          <p:cNvGrpSpPr/>
          <p:nvPr/>
        </p:nvGrpSpPr>
        <p:grpSpPr>
          <a:xfrm>
            <a:off x="4838258" y="829597"/>
            <a:ext cx="720000" cy="630000"/>
            <a:chOff x="0" y="0"/>
            <a:chExt cx="6323330" cy="6065520"/>
          </a:xfrm>
        </p:grpSpPr>
        <p:sp>
          <p:nvSpPr>
            <p:cNvPr id="30"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35" name="TextBox 18"/>
          <p:cNvSpPr txBox="1"/>
          <p:nvPr/>
        </p:nvSpPr>
        <p:spPr>
          <a:xfrm>
            <a:off x="5106008" y="1144663"/>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C</a:t>
            </a:r>
          </a:p>
        </p:txBody>
      </p:sp>
      <p:sp>
        <p:nvSpPr>
          <p:cNvPr id="43" name="TextBox 17"/>
          <p:cNvSpPr txBox="1"/>
          <p:nvPr/>
        </p:nvSpPr>
        <p:spPr>
          <a:xfrm>
            <a:off x="5794338" y="714515"/>
            <a:ext cx="3285666" cy="753027"/>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Góp phần tích cực xoá bỏ chế độ phong kiến ở Tây Âu</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46" name="Group 24"/>
          <p:cNvGrpSpPr/>
          <p:nvPr/>
        </p:nvGrpSpPr>
        <p:grpSpPr>
          <a:xfrm>
            <a:off x="4838258" y="2899597"/>
            <a:ext cx="720000" cy="630000"/>
            <a:chOff x="0" y="0"/>
            <a:chExt cx="6323330" cy="6065520"/>
          </a:xfrm>
        </p:grpSpPr>
        <p:sp>
          <p:nvSpPr>
            <p:cNvPr id="47"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48" name="TextBox 17"/>
          <p:cNvSpPr txBox="1"/>
          <p:nvPr/>
        </p:nvSpPr>
        <p:spPr>
          <a:xfrm>
            <a:off x="5783065" y="2614973"/>
            <a:ext cx="3285666" cy="1156983"/>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Góp phần tích cực xoá bỏ chế độ phong kiến phân quyền ở Tây Âu</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18"/>
          <p:cNvSpPr txBox="1"/>
          <p:nvPr/>
        </p:nvSpPr>
        <p:spPr>
          <a:xfrm>
            <a:off x="5106008" y="3193465"/>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D</a:t>
            </a:r>
          </a:p>
        </p:txBody>
      </p:sp>
      <p:pic>
        <p:nvPicPr>
          <p:cNvPr id="4" name="20 second countdow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8018286" y="4603552"/>
            <a:ext cx="800000" cy="450000"/>
          </a:xfrm>
          <a:prstGeom prst="rect">
            <a:avLst/>
          </a:prstGeom>
        </p:spPr>
      </p:pic>
    </p:spTree>
    <p:custDataLst>
      <p:tags r:id="rId1"/>
    </p:custDataLst>
    <p:extLst>
      <p:ext uri="{BB962C8B-B14F-4D97-AF65-F5344CB8AC3E}">
        <p14:creationId xmlns:p14="http://schemas.microsoft.com/office/powerpoint/2010/main" val="42069886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27" presetClass="emph" presetSubtype="0" repeatCount="indefinite" fill="remove" grpId="0" nodeType="clickEffect">
                                  <p:stCondLst>
                                    <p:cond delay="0"/>
                                  </p:stCondLst>
                                  <p:childTnLst>
                                    <p:animClr clrSpc="rgb" dir="cw">
                                      <p:cBhvr override="childStyle">
                                        <p:cTn id="11" dur="500" autoRev="1" fill="remove"/>
                                        <p:tgtEl>
                                          <p:spTgt spid="41"/>
                                        </p:tgtEl>
                                        <p:attrNameLst>
                                          <p:attrName>style.color</p:attrName>
                                        </p:attrNameLst>
                                      </p:cBhvr>
                                      <p:to>
                                        <a:srgbClr val="262626"/>
                                      </p:to>
                                    </p:animClr>
                                    <p:animClr clrSpc="rgb" dir="cw">
                                      <p:cBhvr>
                                        <p:cTn id="12" dur="500" autoRev="1" fill="remove"/>
                                        <p:tgtEl>
                                          <p:spTgt spid="41"/>
                                        </p:tgtEl>
                                        <p:attrNameLst>
                                          <p:attrName>fillcolor</p:attrName>
                                        </p:attrNameLst>
                                      </p:cBhvr>
                                      <p:to>
                                        <a:srgbClr val="262626"/>
                                      </p:to>
                                    </p:animClr>
                                    <p:set>
                                      <p:cBhvr>
                                        <p:cTn id="13" dur="500" autoRev="1" fill="remove"/>
                                        <p:tgtEl>
                                          <p:spTgt spid="41"/>
                                        </p:tgtEl>
                                        <p:attrNameLst>
                                          <p:attrName>fill.type</p:attrName>
                                        </p:attrNameLst>
                                      </p:cBhvr>
                                      <p:to>
                                        <p:strVal val="solid"/>
                                      </p:to>
                                    </p:set>
                                    <p:set>
                                      <p:cBhvr>
                                        <p:cTn id="14" dur="500" autoRev="1" fill="remove"/>
                                        <p:tgtEl>
                                          <p:spTgt spid="41"/>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1"/>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repeatCount="indefinite" fill="remove" grpId="0" nodeType="clickEffect">
                                  <p:stCondLst>
                                    <p:cond delay="0"/>
                                  </p:stCondLst>
                                  <p:childTnLst>
                                    <p:animClr clrSpc="rgb" dir="cw">
                                      <p:cBhvr override="childStyle">
                                        <p:cTn id="19" dur="250" autoRev="1" fill="remove"/>
                                        <p:tgtEl>
                                          <p:spTgt spid="43"/>
                                        </p:tgtEl>
                                        <p:attrNameLst>
                                          <p:attrName>style.color</p:attrName>
                                        </p:attrNameLst>
                                      </p:cBhvr>
                                      <p:to>
                                        <a:srgbClr val="595959"/>
                                      </p:to>
                                    </p:animClr>
                                    <p:animClr clrSpc="rgb" dir="cw">
                                      <p:cBhvr>
                                        <p:cTn id="20" dur="250" autoRev="1" fill="remove"/>
                                        <p:tgtEl>
                                          <p:spTgt spid="43"/>
                                        </p:tgtEl>
                                        <p:attrNameLst>
                                          <p:attrName>fillcolor</p:attrName>
                                        </p:attrNameLst>
                                      </p:cBhvr>
                                      <p:to>
                                        <a:srgbClr val="595959"/>
                                      </p:to>
                                    </p:animClr>
                                    <p:set>
                                      <p:cBhvr>
                                        <p:cTn id="21" dur="250" autoRev="1" fill="remove"/>
                                        <p:tgtEl>
                                          <p:spTgt spid="43"/>
                                        </p:tgtEl>
                                        <p:attrNameLst>
                                          <p:attrName>fill.type</p:attrName>
                                        </p:attrNameLst>
                                      </p:cBhvr>
                                      <p:to>
                                        <p:strVal val="solid"/>
                                      </p:to>
                                    </p:set>
                                    <p:set>
                                      <p:cBhvr>
                                        <p:cTn id="22" dur="250" autoRev="1" fill="remove"/>
                                        <p:tgtEl>
                                          <p:spTgt spid="4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8"/>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repeatCount="indefinite" fill="remove" grpId="0" nodeType="clickEffect">
                                  <p:stCondLst>
                                    <p:cond delay="0"/>
                                  </p:stCondLst>
                                  <p:childTnLst>
                                    <p:animClr clrSpc="rgb" dir="cw">
                                      <p:cBhvr override="childStyle">
                                        <p:cTn id="27" dur="250" autoRev="1" fill="remove"/>
                                        <p:tgtEl>
                                          <p:spTgt spid="48"/>
                                        </p:tgtEl>
                                        <p:attrNameLst>
                                          <p:attrName>style.color</p:attrName>
                                        </p:attrNameLst>
                                      </p:cBhvr>
                                      <p:to>
                                        <a:srgbClr val="595959"/>
                                      </p:to>
                                    </p:animClr>
                                    <p:animClr clrSpc="rgb" dir="cw">
                                      <p:cBhvr>
                                        <p:cTn id="28" dur="250" autoRev="1" fill="remove"/>
                                        <p:tgtEl>
                                          <p:spTgt spid="48"/>
                                        </p:tgtEl>
                                        <p:attrNameLst>
                                          <p:attrName>fillcolor</p:attrName>
                                        </p:attrNameLst>
                                      </p:cBhvr>
                                      <p:to>
                                        <a:srgbClr val="595959"/>
                                      </p:to>
                                    </p:animClr>
                                    <p:set>
                                      <p:cBhvr>
                                        <p:cTn id="29" dur="250" autoRev="1" fill="remove"/>
                                        <p:tgtEl>
                                          <p:spTgt spid="48"/>
                                        </p:tgtEl>
                                        <p:attrNameLst>
                                          <p:attrName>fill.type</p:attrName>
                                        </p:attrNameLst>
                                      </p:cBhvr>
                                      <p:to>
                                        <p:strVal val="solid"/>
                                      </p:to>
                                    </p:set>
                                    <p:set>
                                      <p:cBhvr>
                                        <p:cTn id="30" dur="250" autoRev="1" fill="remove"/>
                                        <p:tgtEl>
                                          <p:spTgt spid="4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8"/>
                  </p:tgtEl>
                </p:cond>
              </p:nextCondLst>
            </p:seq>
            <p:video>
              <p:cMediaNode vol="80000">
                <p:cTn id="31" fill="hold" display="0">
                  <p:stCondLst>
                    <p:cond delay="indefinite"/>
                  </p:stCondLst>
                </p:cTn>
                <p:tgtEl>
                  <p:spTgt spid="4"/>
                </p:tgtEl>
              </p:cMediaNode>
            </p:video>
          </p:childTnLst>
        </p:cTn>
      </p:par>
    </p:tnLst>
    <p:bldLst>
      <p:bldP spid="41" grpId="0"/>
      <p:bldP spid="43"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427719" y="2835689"/>
            <a:ext cx="720000" cy="630000"/>
            <a:chOff x="0" y="0"/>
            <a:chExt cx="6323330" cy="6065520"/>
          </a:xfrm>
        </p:grpSpPr>
        <p:sp>
          <p:nvSpPr>
            <p:cNvPr id="20" name="Freeform 20"/>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grpSp>
        <p:nvGrpSpPr>
          <p:cNvPr id="33" name="Group 24"/>
          <p:cNvGrpSpPr/>
          <p:nvPr/>
        </p:nvGrpSpPr>
        <p:grpSpPr>
          <a:xfrm>
            <a:off x="424983" y="829597"/>
            <a:ext cx="720000" cy="630000"/>
            <a:chOff x="0" y="0"/>
            <a:chExt cx="6323330" cy="6065520"/>
          </a:xfrm>
        </p:grpSpPr>
        <p:sp>
          <p:nvSpPr>
            <p:cNvPr id="34"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36" name="AutoShape 14"/>
          <p:cNvSpPr/>
          <p:nvPr/>
        </p:nvSpPr>
        <p:spPr>
          <a:xfrm rot="2035">
            <a:off x="358287" y="4242029"/>
            <a:ext cx="8460000" cy="0"/>
          </a:xfrm>
          <a:prstGeom prst="line">
            <a:avLst/>
          </a:prstGeom>
          <a:ln w="57150" cap="flat">
            <a:solidFill>
              <a:srgbClr val="FFC000"/>
            </a:solidFill>
            <a:prstDash val="solid"/>
            <a:headEnd type="none" w="sm" len="sm"/>
            <a:tailEnd type="none" w="sm" len="sm"/>
          </a:ln>
        </p:spPr>
        <p:txBody>
          <a:bodyPr/>
          <a:lstStyle/>
          <a:p>
            <a:endParaRPr lang="en-US"/>
          </a:p>
        </p:txBody>
      </p:sp>
      <p:sp>
        <p:nvSpPr>
          <p:cNvPr id="37" name="TextBox 17"/>
          <p:cNvSpPr txBox="1"/>
          <p:nvPr/>
        </p:nvSpPr>
        <p:spPr>
          <a:xfrm>
            <a:off x="358287" y="4300525"/>
            <a:ext cx="7132025" cy="753027"/>
          </a:xfrm>
          <a:prstGeom prst="rect">
            <a:avLst/>
          </a:prstGeom>
        </p:spPr>
        <p:txBody>
          <a:bodyPr wrap="square" lIns="0" tIns="0" rIns="0" bIns="0" rtlCol="0" anchor="t">
            <a:spAutoFit/>
          </a:bodyPr>
          <a:lstStyle/>
          <a:p>
            <a:pPr algn="just">
              <a:lnSpc>
                <a:spcPct val="150000"/>
              </a:lnSpc>
            </a:pPr>
            <a:r>
              <a:rPr lang="en-US" sz="1750" b="1">
                <a:solidFill>
                  <a:srgbClr val="002060"/>
                </a:solidFill>
                <a:latin typeface="Tahoma" panose="020B0604030504040204" pitchFamily="34" charset="0"/>
                <a:ea typeface="Tahoma" panose="020B0604030504040204" pitchFamily="34" charset="0"/>
                <a:cs typeface="Tahoma" panose="020B0604030504040204" pitchFamily="34" charset="0"/>
              </a:rPr>
              <a:t>4. Nội dung nào sau đây phản ánh tác động của thành thị trung đại đối với văn hóa – giáo dục Tây Âu?</a:t>
            </a:r>
            <a:endParaRPr lang="en-US" sz="175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8" name="TextBox 18"/>
          <p:cNvSpPr txBox="1"/>
          <p:nvPr/>
        </p:nvSpPr>
        <p:spPr>
          <a:xfrm>
            <a:off x="692733" y="1144663"/>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A</a:t>
            </a:r>
          </a:p>
        </p:txBody>
      </p:sp>
      <p:sp>
        <p:nvSpPr>
          <p:cNvPr id="39" name="TextBox 18"/>
          <p:cNvSpPr txBox="1"/>
          <p:nvPr/>
        </p:nvSpPr>
        <p:spPr>
          <a:xfrm>
            <a:off x="640679" y="3150944"/>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B</a:t>
            </a:r>
          </a:p>
        </p:txBody>
      </p:sp>
      <p:sp>
        <p:nvSpPr>
          <p:cNvPr id="41" name="TextBox 17"/>
          <p:cNvSpPr txBox="1"/>
          <p:nvPr/>
        </p:nvSpPr>
        <p:spPr>
          <a:xfrm>
            <a:off x="1448317" y="474158"/>
            <a:ext cx="2649239" cy="1156983"/>
          </a:xfrm>
          <a:prstGeom prst="rect">
            <a:avLst/>
          </a:prstGeom>
        </p:spPr>
        <p:txBody>
          <a:bodyPr wrap="square" lIns="0" tIns="0" rIns="0" bIns="0" rtlCol="0" anchor="t">
            <a:spAutoFit/>
          </a:bodyPr>
          <a:lstStyle/>
          <a:p>
            <a:pPr algn="just">
              <a:lnSpc>
                <a:spcPct val="150000"/>
              </a:lnSpc>
            </a:pPr>
            <a:r>
              <a:rPr lang="vi-VN"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mang không khí tự do, mở mang tri thức cho mọi người.</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2" name="TextBox 17"/>
          <p:cNvSpPr txBox="1"/>
          <p:nvPr/>
        </p:nvSpPr>
        <p:spPr>
          <a:xfrm>
            <a:off x="1312925" y="2614973"/>
            <a:ext cx="2766480" cy="1156983"/>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hình thành phong trào cải cách giáo dục mạnh mẽ</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9" name="Group 24"/>
          <p:cNvGrpSpPr/>
          <p:nvPr/>
        </p:nvGrpSpPr>
        <p:grpSpPr>
          <a:xfrm>
            <a:off x="4838258" y="829597"/>
            <a:ext cx="720000" cy="630000"/>
            <a:chOff x="0" y="0"/>
            <a:chExt cx="6323330" cy="6065520"/>
          </a:xfrm>
        </p:grpSpPr>
        <p:sp>
          <p:nvSpPr>
            <p:cNvPr id="30"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35" name="TextBox 18"/>
          <p:cNvSpPr txBox="1"/>
          <p:nvPr/>
        </p:nvSpPr>
        <p:spPr>
          <a:xfrm>
            <a:off x="5106008" y="1144663"/>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C</a:t>
            </a:r>
          </a:p>
        </p:txBody>
      </p:sp>
      <p:sp>
        <p:nvSpPr>
          <p:cNvPr id="43" name="TextBox 17"/>
          <p:cNvSpPr txBox="1"/>
          <p:nvPr/>
        </p:nvSpPr>
        <p:spPr>
          <a:xfrm>
            <a:off x="5742284" y="474158"/>
            <a:ext cx="2708983" cy="1156983"/>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tạo tiền đề cho sự phát triển của chủ nghĩa tự do cá nhân</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46" name="Group 24"/>
          <p:cNvGrpSpPr/>
          <p:nvPr/>
        </p:nvGrpSpPr>
        <p:grpSpPr>
          <a:xfrm>
            <a:off x="4838258" y="2899597"/>
            <a:ext cx="720000" cy="630000"/>
            <a:chOff x="0" y="0"/>
            <a:chExt cx="6323330" cy="6065520"/>
          </a:xfrm>
        </p:grpSpPr>
        <p:sp>
          <p:nvSpPr>
            <p:cNvPr id="47"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48" name="TextBox 17"/>
          <p:cNvSpPr txBox="1"/>
          <p:nvPr/>
        </p:nvSpPr>
        <p:spPr>
          <a:xfrm>
            <a:off x="5794338" y="2614972"/>
            <a:ext cx="2708983" cy="1156983"/>
          </a:xfrm>
          <a:prstGeom prst="rect">
            <a:avLst/>
          </a:prstGeom>
        </p:spPr>
        <p:txBody>
          <a:bodyPr wrap="square" lIns="0" tIns="0" rIns="0" bIns="0" rtlCol="0" anchor="t">
            <a:spAutoFit/>
          </a:bodyPr>
          <a:lstStyle/>
          <a:p>
            <a:pPr algn="just">
              <a:lnSpc>
                <a:spcPct val="150000"/>
              </a:lnSpc>
            </a:pPr>
            <a:r>
              <a:rPr lang="vi-VN"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thành lập được nhiều thương đoàn để trao đổi, buôn bán.</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18"/>
          <p:cNvSpPr txBox="1"/>
          <p:nvPr/>
        </p:nvSpPr>
        <p:spPr>
          <a:xfrm>
            <a:off x="5106008" y="3193465"/>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D</a:t>
            </a:r>
          </a:p>
        </p:txBody>
      </p:sp>
      <p:pic>
        <p:nvPicPr>
          <p:cNvPr id="4" name="20 second countdow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8018286" y="4603552"/>
            <a:ext cx="800000" cy="450000"/>
          </a:xfrm>
          <a:prstGeom prst="rect">
            <a:avLst/>
          </a:prstGeom>
        </p:spPr>
      </p:pic>
    </p:spTree>
    <p:custDataLst>
      <p:tags r:id="rId1"/>
    </p:custDataLst>
    <p:extLst>
      <p:ext uri="{BB962C8B-B14F-4D97-AF65-F5344CB8AC3E}">
        <p14:creationId xmlns:p14="http://schemas.microsoft.com/office/powerpoint/2010/main" val="18367862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27" presetClass="emph" presetSubtype="0" repeatCount="indefinite" fill="remove" grpId="0" nodeType="clickEffect">
                                  <p:stCondLst>
                                    <p:cond delay="0"/>
                                  </p:stCondLst>
                                  <p:childTnLst>
                                    <p:animClr clrSpc="rgb" dir="cw">
                                      <p:cBhvr override="childStyle">
                                        <p:cTn id="11" dur="500" autoRev="1" fill="remove"/>
                                        <p:tgtEl>
                                          <p:spTgt spid="41"/>
                                        </p:tgtEl>
                                        <p:attrNameLst>
                                          <p:attrName>style.color</p:attrName>
                                        </p:attrNameLst>
                                      </p:cBhvr>
                                      <p:to>
                                        <a:srgbClr val="262626"/>
                                      </p:to>
                                    </p:animClr>
                                    <p:animClr clrSpc="rgb" dir="cw">
                                      <p:cBhvr>
                                        <p:cTn id="12" dur="500" autoRev="1" fill="remove"/>
                                        <p:tgtEl>
                                          <p:spTgt spid="41"/>
                                        </p:tgtEl>
                                        <p:attrNameLst>
                                          <p:attrName>fillcolor</p:attrName>
                                        </p:attrNameLst>
                                      </p:cBhvr>
                                      <p:to>
                                        <a:srgbClr val="262626"/>
                                      </p:to>
                                    </p:animClr>
                                    <p:set>
                                      <p:cBhvr>
                                        <p:cTn id="13" dur="500" autoRev="1" fill="remove"/>
                                        <p:tgtEl>
                                          <p:spTgt spid="41"/>
                                        </p:tgtEl>
                                        <p:attrNameLst>
                                          <p:attrName>fill.type</p:attrName>
                                        </p:attrNameLst>
                                      </p:cBhvr>
                                      <p:to>
                                        <p:strVal val="solid"/>
                                      </p:to>
                                    </p:set>
                                    <p:set>
                                      <p:cBhvr>
                                        <p:cTn id="14" dur="500" autoRev="1" fill="remove"/>
                                        <p:tgtEl>
                                          <p:spTgt spid="41"/>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1"/>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repeatCount="indefinite" fill="remove" grpId="0" nodeType="clickEffect">
                                  <p:stCondLst>
                                    <p:cond delay="0"/>
                                  </p:stCondLst>
                                  <p:childTnLst>
                                    <p:animClr clrSpc="rgb" dir="cw">
                                      <p:cBhvr override="childStyle">
                                        <p:cTn id="19" dur="250" autoRev="1" fill="remove"/>
                                        <p:tgtEl>
                                          <p:spTgt spid="43"/>
                                        </p:tgtEl>
                                        <p:attrNameLst>
                                          <p:attrName>style.color</p:attrName>
                                        </p:attrNameLst>
                                      </p:cBhvr>
                                      <p:to>
                                        <a:srgbClr val="595959"/>
                                      </p:to>
                                    </p:animClr>
                                    <p:animClr clrSpc="rgb" dir="cw">
                                      <p:cBhvr>
                                        <p:cTn id="20" dur="250" autoRev="1" fill="remove"/>
                                        <p:tgtEl>
                                          <p:spTgt spid="43"/>
                                        </p:tgtEl>
                                        <p:attrNameLst>
                                          <p:attrName>fillcolor</p:attrName>
                                        </p:attrNameLst>
                                      </p:cBhvr>
                                      <p:to>
                                        <a:srgbClr val="595959"/>
                                      </p:to>
                                    </p:animClr>
                                    <p:set>
                                      <p:cBhvr>
                                        <p:cTn id="21" dur="250" autoRev="1" fill="remove"/>
                                        <p:tgtEl>
                                          <p:spTgt spid="43"/>
                                        </p:tgtEl>
                                        <p:attrNameLst>
                                          <p:attrName>fill.type</p:attrName>
                                        </p:attrNameLst>
                                      </p:cBhvr>
                                      <p:to>
                                        <p:strVal val="solid"/>
                                      </p:to>
                                    </p:set>
                                    <p:set>
                                      <p:cBhvr>
                                        <p:cTn id="22" dur="250" autoRev="1" fill="remove"/>
                                        <p:tgtEl>
                                          <p:spTgt spid="4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8"/>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repeatCount="indefinite" fill="remove" grpId="0" nodeType="clickEffect">
                                  <p:stCondLst>
                                    <p:cond delay="0"/>
                                  </p:stCondLst>
                                  <p:childTnLst>
                                    <p:animClr clrSpc="rgb" dir="cw">
                                      <p:cBhvr override="childStyle">
                                        <p:cTn id="27" dur="250" autoRev="1" fill="remove"/>
                                        <p:tgtEl>
                                          <p:spTgt spid="48"/>
                                        </p:tgtEl>
                                        <p:attrNameLst>
                                          <p:attrName>style.color</p:attrName>
                                        </p:attrNameLst>
                                      </p:cBhvr>
                                      <p:to>
                                        <a:srgbClr val="595959"/>
                                      </p:to>
                                    </p:animClr>
                                    <p:animClr clrSpc="rgb" dir="cw">
                                      <p:cBhvr>
                                        <p:cTn id="28" dur="250" autoRev="1" fill="remove"/>
                                        <p:tgtEl>
                                          <p:spTgt spid="48"/>
                                        </p:tgtEl>
                                        <p:attrNameLst>
                                          <p:attrName>fillcolor</p:attrName>
                                        </p:attrNameLst>
                                      </p:cBhvr>
                                      <p:to>
                                        <a:srgbClr val="595959"/>
                                      </p:to>
                                    </p:animClr>
                                    <p:set>
                                      <p:cBhvr>
                                        <p:cTn id="29" dur="250" autoRev="1" fill="remove"/>
                                        <p:tgtEl>
                                          <p:spTgt spid="48"/>
                                        </p:tgtEl>
                                        <p:attrNameLst>
                                          <p:attrName>fill.type</p:attrName>
                                        </p:attrNameLst>
                                      </p:cBhvr>
                                      <p:to>
                                        <p:strVal val="solid"/>
                                      </p:to>
                                    </p:set>
                                    <p:set>
                                      <p:cBhvr>
                                        <p:cTn id="30" dur="250" autoRev="1" fill="remove"/>
                                        <p:tgtEl>
                                          <p:spTgt spid="4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8"/>
                  </p:tgtEl>
                </p:cond>
              </p:nextCondLst>
            </p:seq>
            <p:video>
              <p:cMediaNode vol="80000">
                <p:cTn id="31" fill="hold" display="0">
                  <p:stCondLst>
                    <p:cond delay="indefinite"/>
                  </p:stCondLst>
                </p:cTn>
                <p:tgtEl>
                  <p:spTgt spid="4"/>
                </p:tgtEl>
              </p:cMediaNode>
            </p:video>
          </p:childTnLst>
        </p:cTn>
      </p:par>
    </p:tnLst>
    <p:bldLst>
      <p:bldP spid="41" grpId="0"/>
      <p:bldP spid="43"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427719" y="2835689"/>
            <a:ext cx="720000" cy="630000"/>
            <a:chOff x="0" y="0"/>
            <a:chExt cx="6323330" cy="6065520"/>
          </a:xfrm>
        </p:grpSpPr>
        <p:sp>
          <p:nvSpPr>
            <p:cNvPr id="20" name="Freeform 20"/>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grpSp>
        <p:nvGrpSpPr>
          <p:cNvPr id="33" name="Group 24"/>
          <p:cNvGrpSpPr/>
          <p:nvPr/>
        </p:nvGrpSpPr>
        <p:grpSpPr>
          <a:xfrm>
            <a:off x="424983" y="829597"/>
            <a:ext cx="720000" cy="630000"/>
            <a:chOff x="0" y="0"/>
            <a:chExt cx="6323330" cy="6065520"/>
          </a:xfrm>
        </p:grpSpPr>
        <p:sp>
          <p:nvSpPr>
            <p:cNvPr id="34"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36" name="AutoShape 14"/>
          <p:cNvSpPr/>
          <p:nvPr/>
        </p:nvSpPr>
        <p:spPr>
          <a:xfrm rot="2035">
            <a:off x="358287" y="4242029"/>
            <a:ext cx="8460000" cy="0"/>
          </a:xfrm>
          <a:prstGeom prst="line">
            <a:avLst/>
          </a:prstGeom>
          <a:ln w="57150" cap="flat">
            <a:solidFill>
              <a:srgbClr val="FFC000"/>
            </a:solidFill>
            <a:prstDash val="solid"/>
            <a:headEnd type="none" w="sm" len="sm"/>
            <a:tailEnd type="none" w="sm" len="sm"/>
          </a:ln>
        </p:spPr>
        <p:txBody>
          <a:bodyPr/>
          <a:lstStyle/>
          <a:p>
            <a:endParaRPr lang="en-US"/>
          </a:p>
        </p:txBody>
      </p:sp>
      <p:sp>
        <p:nvSpPr>
          <p:cNvPr id="37" name="TextBox 17"/>
          <p:cNvSpPr txBox="1"/>
          <p:nvPr/>
        </p:nvSpPr>
        <p:spPr>
          <a:xfrm>
            <a:off x="358287" y="4300525"/>
            <a:ext cx="7132025" cy="753027"/>
          </a:xfrm>
          <a:prstGeom prst="rect">
            <a:avLst/>
          </a:prstGeom>
        </p:spPr>
        <p:txBody>
          <a:bodyPr wrap="square" lIns="0" tIns="0" rIns="0" bIns="0" rtlCol="0" anchor="t">
            <a:spAutoFit/>
          </a:bodyPr>
          <a:lstStyle/>
          <a:p>
            <a:pPr algn="just">
              <a:lnSpc>
                <a:spcPct val="150000"/>
              </a:lnSpc>
            </a:pPr>
            <a:r>
              <a:rPr lang="en-US" sz="1750" b="1">
                <a:solidFill>
                  <a:srgbClr val="002060"/>
                </a:solidFill>
                <a:latin typeface="Tahoma" panose="020B0604030504040204" pitchFamily="34" charset="0"/>
                <a:ea typeface="Tahoma" panose="020B0604030504040204" pitchFamily="34" charset="0"/>
                <a:cs typeface="Tahoma" panose="020B0604030504040204" pitchFamily="34" charset="0"/>
              </a:rPr>
              <a:t>3. Sự xuất hiện của các thành thị trung đại đã đưa đến sự ra đời của tầng lớp nào?</a:t>
            </a:r>
            <a:endParaRPr lang="en-US" sz="175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8" name="TextBox 18"/>
          <p:cNvSpPr txBox="1"/>
          <p:nvPr/>
        </p:nvSpPr>
        <p:spPr>
          <a:xfrm>
            <a:off x="692733" y="1144663"/>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A</a:t>
            </a:r>
          </a:p>
        </p:txBody>
      </p:sp>
      <p:sp>
        <p:nvSpPr>
          <p:cNvPr id="39" name="TextBox 18"/>
          <p:cNvSpPr txBox="1"/>
          <p:nvPr/>
        </p:nvSpPr>
        <p:spPr>
          <a:xfrm>
            <a:off x="640679" y="3150944"/>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B</a:t>
            </a:r>
          </a:p>
        </p:txBody>
      </p:sp>
      <p:sp>
        <p:nvSpPr>
          <p:cNvPr id="41" name="TextBox 17"/>
          <p:cNvSpPr txBox="1"/>
          <p:nvPr/>
        </p:nvSpPr>
        <p:spPr>
          <a:xfrm>
            <a:off x="1531669" y="878115"/>
            <a:ext cx="2649239" cy="349070"/>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THỊ DÂN</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2" name="TextBox 17"/>
          <p:cNvSpPr txBox="1"/>
          <p:nvPr/>
        </p:nvSpPr>
        <p:spPr>
          <a:xfrm>
            <a:off x="1473048" y="2976220"/>
            <a:ext cx="2766480" cy="349070"/>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NÔNG NÔ</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9" name="Group 24"/>
          <p:cNvGrpSpPr/>
          <p:nvPr/>
        </p:nvGrpSpPr>
        <p:grpSpPr>
          <a:xfrm>
            <a:off x="4838258" y="829597"/>
            <a:ext cx="720000" cy="630000"/>
            <a:chOff x="0" y="0"/>
            <a:chExt cx="6323330" cy="6065520"/>
          </a:xfrm>
        </p:grpSpPr>
        <p:sp>
          <p:nvSpPr>
            <p:cNvPr id="30"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35" name="TextBox 18"/>
          <p:cNvSpPr txBox="1"/>
          <p:nvPr/>
        </p:nvSpPr>
        <p:spPr>
          <a:xfrm>
            <a:off x="5106008" y="1144663"/>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C</a:t>
            </a:r>
          </a:p>
        </p:txBody>
      </p:sp>
      <p:sp>
        <p:nvSpPr>
          <p:cNvPr id="43" name="TextBox 17"/>
          <p:cNvSpPr txBox="1"/>
          <p:nvPr/>
        </p:nvSpPr>
        <p:spPr>
          <a:xfrm>
            <a:off x="5836673" y="878115"/>
            <a:ext cx="2708983" cy="349070"/>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LÃNH CHÚA</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46" name="Group 24"/>
          <p:cNvGrpSpPr/>
          <p:nvPr/>
        </p:nvGrpSpPr>
        <p:grpSpPr>
          <a:xfrm>
            <a:off x="4838258" y="2899597"/>
            <a:ext cx="720000" cy="630000"/>
            <a:chOff x="0" y="0"/>
            <a:chExt cx="6323330" cy="6065520"/>
          </a:xfrm>
        </p:grpSpPr>
        <p:sp>
          <p:nvSpPr>
            <p:cNvPr id="47" name="Freeform 25"/>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BF00"/>
            </a:solidFill>
          </p:spPr>
          <p:txBody>
            <a:bodyPr/>
            <a:lstStyle/>
            <a:p>
              <a:endParaRPr lang="en-ID"/>
            </a:p>
          </p:txBody>
        </p:sp>
      </p:grpSp>
      <p:sp>
        <p:nvSpPr>
          <p:cNvPr id="48" name="TextBox 17"/>
          <p:cNvSpPr txBox="1"/>
          <p:nvPr/>
        </p:nvSpPr>
        <p:spPr>
          <a:xfrm>
            <a:off x="5836673" y="2966919"/>
            <a:ext cx="2708983" cy="349070"/>
          </a:xfrm>
          <a:prstGeom prst="rect">
            <a:avLst/>
          </a:prstGeom>
        </p:spPr>
        <p:txBody>
          <a:bodyPr wrap="square" lIns="0" tIns="0" rIns="0" bIns="0" rtlCol="0" anchor="t">
            <a:spAutoFit/>
          </a:bodyPr>
          <a:lstStyle/>
          <a:p>
            <a:pPr algn="just">
              <a:lnSpc>
                <a:spcPct val="150000"/>
              </a:lnSpc>
            </a:pPr>
            <a:r>
              <a:rPr lang="en-US" sz="175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TƯ SẢN</a:t>
            </a:r>
            <a:endParaRPr lang="en-US" sz="175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18"/>
          <p:cNvSpPr txBox="1"/>
          <p:nvPr/>
        </p:nvSpPr>
        <p:spPr>
          <a:xfrm>
            <a:off x="5106008" y="3193465"/>
            <a:ext cx="184498" cy="165045"/>
          </a:xfrm>
          <a:prstGeom prst="rect">
            <a:avLst/>
          </a:prstGeom>
        </p:spPr>
        <p:txBody>
          <a:bodyPr wrap="square" lIns="0" tIns="0" rIns="0" bIns="0" rtlCol="0" anchor="t">
            <a:spAutoFit/>
          </a:bodyPr>
          <a:lstStyle/>
          <a:p>
            <a:pPr>
              <a:lnSpc>
                <a:spcPts val="1140"/>
              </a:lnSpc>
            </a:pPr>
            <a:r>
              <a:rPr lang="en-US" sz="2250" b="1" dirty="0">
                <a:solidFill>
                  <a:srgbClr val="002060"/>
                </a:solidFill>
                <a:latin typeface="Tahoma" panose="020B0604030504040204" pitchFamily="34" charset="0"/>
                <a:ea typeface="Tahoma" panose="020B0604030504040204" pitchFamily="34" charset="0"/>
                <a:cs typeface="Tahoma" panose="020B0604030504040204" pitchFamily="34" charset="0"/>
              </a:rPr>
              <a:t>D</a:t>
            </a:r>
          </a:p>
        </p:txBody>
      </p:sp>
      <p:pic>
        <p:nvPicPr>
          <p:cNvPr id="4" name="20 second countdow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8018286" y="4603552"/>
            <a:ext cx="800000" cy="450000"/>
          </a:xfrm>
          <a:prstGeom prst="rect">
            <a:avLst/>
          </a:prstGeom>
        </p:spPr>
      </p:pic>
    </p:spTree>
    <p:custDataLst>
      <p:tags r:id="rId1"/>
    </p:custDataLst>
    <p:extLst>
      <p:ext uri="{BB962C8B-B14F-4D97-AF65-F5344CB8AC3E}">
        <p14:creationId xmlns:p14="http://schemas.microsoft.com/office/powerpoint/2010/main" val="1986908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27" presetClass="emph" presetSubtype="0" repeatCount="indefinite" fill="remove" grpId="0" nodeType="clickEffect">
                                  <p:stCondLst>
                                    <p:cond delay="0"/>
                                  </p:stCondLst>
                                  <p:childTnLst>
                                    <p:animClr clrSpc="rgb" dir="cw">
                                      <p:cBhvr override="childStyle">
                                        <p:cTn id="11" dur="500" autoRev="1" fill="remove"/>
                                        <p:tgtEl>
                                          <p:spTgt spid="41"/>
                                        </p:tgtEl>
                                        <p:attrNameLst>
                                          <p:attrName>style.color</p:attrName>
                                        </p:attrNameLst>
                                      </p:cBhvr>
                                      <p:to>
                                        <a:srgbClr val="262626"/>
                                      </p:to>
                                    </p:animClr>
                                    <p:animClr clrSpc="rgb" dir="cw">
                                      <p:cBhvr>
                                        <p:cTn id="12" dur="500" autoRev="1" fill="remove"/>
                                        <p:tgtEl>
                                          <p:spTgt spid="41"/>
                                        </p:tgtEl>
                                        <p:attrNameLst>
                                          <p:attrName>fillcolor</p:attrName>
                                        </p:attrNameLst>
                                      </p:cBhvr>
                                      <p:to>
                                        <a:srgbClr val="262626"/>
                                      </p:to>
                                    </p:animClr>
                                    <p:set>
                                      <p:cBhvr>
                                        <p:cTn id="13" dur="500" autoRev="1" fill="remove"/>
                                        <p:tgtEl>
                                          <p:spTgt spid="41"/>
                                        </p:tgtEl>
                                        <p:attrNameLst>
                                          <p:attrName>fill.type</p:attrName>
                                        </p:attrNameLst>
                                      </p:cBhvr>
                                      <p:to>
                                        <p:strVal val="solid"/>
                                      </p:to>
                                    </p:set>
                                    <p:set>
                                      <p:cBhvr>
                                        <p:cTn id="14" dur="500" autoRev="1" fill="remove"/>
                                        <p:tgtEl>
                                          <p:spTgt spid="41"/>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1"/>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repeatCount="indefinite" fill="remove" grpId="0" nodeType="clickEffect">
                                  <p:stCondLst>
                                    <p:cond delay="0"/>
                                  </p:stCondLst>
                                  <p:childTnLst>
                                    <p:animClr clrSpc="rgb" dir="cw">
                                      <p:cBhvr override="childStyle">
                                        <p:cTn id="19" dur="250" autoRev="1" fill="remove"/>
                                        <p:tgtEl>
                                          <p:spTgt spid="43"/>
                                        </p:tgtEl>
                                        <p:attrNameLst>
                                          <p:attrName>style.color</p:attrName>
                                        </p:attrNameLst>
                                      </p:cBhvr>
                                      <p:to>
                                        <a:srgbClr val="595959"/>
                                      </p:to>
                                    </p:animClr>
                                    <p:animClr clrSpc="rgb" dir="cw">
                                      <p:cBhvr>
                                        <p:cTn id="20" dur="250" autoRev="1" fill="remove"/>
                                        <p:tgtEl>
                                          <p:spTgt spid="43"/>
                                        </p:tgtEl>
                                        <p:attrNameLst>
                                          <p:attrName>fillcolor</p:attrName>
                                        </p:attrNameLst>
                                      </p:cBhvr>
                                      <p:to>
                                        <a:srgbClr val="595959"/>
                                      </p:to>
                                    </p:animClr>
                                    <p:set>
                                      <p:cBhvr>
                                        <p:cTn id="21" dur="250" autoRev="1" fill="remove"/>
                                        <p:tgtEl>
                                          <p:spTgt spid="43"/>
                                        </p:tgtEl>
                                        <p:attrNameLst>
                                          <p:attrName>fill.type</p:attrName>
                                        </p:attrNameLst>
                                      </p:cBhvr>
                                      <p:to>
                                        <p:strVal val="solid"/>
                                      </p:to>
                                    </p:set>
                                    <p:set>
                                      <p:cBhvr>
                                        <p:cTn id="22" dur="250" autoRev="1" fill="remove"/>
                                        <p:tgtEl>
                                          <p:spTgt spid="4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8"/>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repeatCount="indefinite" fill="remove" grpId="0" nodeType="clickEffect">
                                  <p:stCondLst>
                                    <p:cond delay="0"/>
                                  </p:stCondLst>
                                  <p:childTnLst>
                                    <p:animClr clrSpc="rgb" dir="cw">
                                      <p:cBhvr override="childStyle">
                                        <p:cTn id="27" dur="250" autoRev="1" fill="remove"/>
                                        <p:tgtEl>
                                          <p:spTgt spid="48"/>
                                        </p:tgtEl>
                                        <p:attrNameLst>
                                          <p:attrName>style.color</p:attrName>
                                        </p:attrNameLst>
                                      </p:cBhvr>
                                      <p:to>
                                        <a:srgbClr val="595959"/>
                                      </p:to>
                                    </p:animClr>
                                    <p:animClr clrSpc="rgb" dir="cw">
                                      <p:cBhvr>
                                        <p:cTn id="28" dur="250" autoRev="1" fill="remove"/>
                                        <p:tgtEl>
                                          <p:spTgt spid="48"/>
                                        </p:tgtEl>
                                        <p:attrNameLst>
                                          <p:attrName>fillcolor</p:attrName>
                                        </p:attrNameLst>
                                      </p:cBhvr>
                                      <p:to>
                                        <a:srgbClr val="595959"/>
                                      </p:to>
                                    </p:animClr>
                                    <p:set>
                                      <p:cBhvr>
                                        <p:cTn id="29" dur="250" autoRev="1" fill="remove"/>
                                        <p:tgtEl>
                                          <p:spTgt spid="48"/>
                                        </p:tgtEl>
                                        <p:attrNameLst>
                                          <p:attrName>fill.type</p:attrName>
                                        </p:attrNameLst>
                                      </p:cBhvr>
                                      <p:to>
                                        <p:strVal val="solid"/>
                                      </p:to>
                                    </p:set>
                                    <p:set>
                                      <p:cBhvr>
                                        <p:cTn id="30" dur="250" autoRev="1" fill="remove"/>
                                        <p:tgtEl>
                                          <p:spTgt spid="4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8"/>
                  </p:tgtEl>
                </p:cond>
              </p:nextCondLst>
            </p:seq>
            <p:video>
              <p:cMediaNode vol="80000">
                <p:cTn id="31" fill="hold" display="0">
                  <p:stCondLst>
                    <p:cond delay="indefinite"/>
                  </p:stCondLst>
                </p:cTn>
                <p:tgtEl>
                  <p:spTgt spid="4"/>
                </p:tgtEl>
              </p:cMediaNode>
            </p:video>
          </p:childTnLst>
        </p:cTn>
      </p:par>
    </p:tnLst>
    <p:bldLst>
      <p:bldP spid="41" grpId="0"/>
      <p:bldP spid="43" grpId="0"/>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14" name="Rectangle 13">
            <a:extLst>
              <a:ext uri="{FF2B5EF4-FFF2-40B4-BE49-F238E27FC236}">
                <a16:creationId xmlns:a16="http://schemas.microsoft.com/office/drawing/2014/main" id="{16871D53-C7C3-C7CD-9426-2C1D635E6162}"/>
              </a:ext>
            </a:extLst>
          </p:cNvPr>
          <p:cNvSpPr/>
          <p:nvPr/>
        </p:nvSpPr>
        <p:spPr>
          <a:xfrm>
            <a:off x="1582314" y="1363334"/>
            <a:ext cx="6609577" cy="1911658"/>
          </a:xfrm>
          <a:prstGeom prst="rect">
            <a:avLst/>
          </a:prstGeom>
          <a:solidFill>
            <a:schemeClr val="accent4">
              <a:lumMod val="60000"/>
              <a:lumOff val="4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US" sz="2000">
                <a:solidFill>
                  <a:schemeClr val="bg1">
                    <a:lumMod val="10000"/>
                  </a:schemeClr>
                </a:solidFill>
                <a:latin typeface="#9Slide03 Ample" panose="02000000000000000000" pitchFamily="2" charset="0"/>
              </a:rPr>
              <a:t>       Nếu là một ng</a:t>
            </a:r>
            <a:r>
              <a:rPr lang="vi-VN" sz="2000">
                <a:solidFill>
                  <a:schemeClr val="bg1">
                    <a:lumMod val="10000"/>
                  </a:schemeClr>
                </a:solidFill>
                <a:latin typeface="#9Slide03 Ample" panose="02000000000000000000" pitchFamily="2" charset="0"/>
              </a:rPr>
              <a:t>ư</a:t>
            </a:r>
            <a:r>
              <a:rPr lang="en-US" sz="2000">
                <a:solidFill>
                  <a:schemeClr val="bg1">
                    <a:lumMod val="10000"/>
                  </a:schemeClr>
                </a:solidFill>
                <a:latin typeface="#9Slide03 Ample" panose="02000000000000000000" pitchFamily="2" charset="0"/>
              </a:rPr>
              <a:t>ời dân sống ở thành thị, em sẽ lựa chọn làm công việc gì? Vì sao?</a:t>
            </a:r>
          </a:p>
        </p:txBody>
      </p:sp>
      <p:sp>
        <p:nvSpPr>
          <p:cNvPr id="114" name="Google Shape;423;p35">
            <a:extLst>
              <a:ext uri="{FF2B5EF4-FFF2-40B4-BE49-F238E27FC236}">
                <a16:creationId xmlns:a16="http://schemas.microsoft.com/office/drawing/2014/main" id="{3A1E1224-59C4-3616-C12B-458DD3939121}"/>
              </a:ext>
            </a:extLst>
          </p:cNvPr>
          <p:cNvSpPr/>
          <p:nvPr/>
        </p:nvSpPr>
        <p:spPr>
          <a:xfrm rot="314360">
            <a:off x="86382" y="8192"/>
            <a:ext cx="2582933" cy="2010115"/>
          </a:xfrm>
          <a:prstGeom prst="cloud">
            <a:avLst/>
          </a:pr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5" name="TextBox 114">
            <a:extLst>
              <a:ext uri="{FF2B5EF4-FFF2-40B4-BE49-F238E27FC236}">
                <a16:creationId xmlns:a16="http://schemas.microsoft.com/office/drawing/2014/main" id="{8C9E0A63-C043-0241-975D-57ED1D6CDCA6}"/>
              </a:ext>
            </a:extLst>
          </p:cNvPr>
          <p:cNvSpPr txBox="1"/>
          <p:nvPr/>
        </p:nvSpPr>
        <p:spPr>
          <a:xfrm>
            <a:off x="262171" y="261114"/>
            <a:ext cx="2231353" cy="1323439"/>
          </a:xfrm>
          <a:prstGeom prst="rect">
            <a:avLst/>
          </a:prstGeom>
          <a:noFill/>
        </p:spPr>
        <p:txBody>
          <a:bodyPr wrap="square" rtlCol="0">
            <a:spAutoFit/>
          </a:bodyPr>
          <a:lstStyle/>
          <a:p>
            <a:pPr algn="ctr"/>
            <a:r>
              <a:rPr lang="en-US" sz="4000">
                <a:latin typeface="#9Slide05 FS Blonde Script" panose="03000503000000000000" pitchFamily="65" charset="0"/>
              </a:rPr>
              <a:t>VẬN DỤNG</a:t>
            </a:r>
          </a:p>
        </p:txBody>
      </p:sp>
      <p:grpSp>
        <p:nvGrpSpPr>
          <p:cNvPr id="247" name="Google Shape;2150;p63">
            <a:extLst>
              <a:ext uri="{FF2B5EF4-FFF2-40B4-BE49-F238E27FC236}">
                <a16:creationId xmlns:a16="http://schemas.microsoft.com/office/drawing/2014/main" id="{9B5B12CE-166A-A48F-B49A-30E167B5415B}"/>
              </a:ext>
            </a:extLst>
          </p:cNvPr>
          <p:cNvGrpSpPr/>
          <p:nvPr/>
        </p:nvGrpSpPr>
        <p:grpSpPr>
          <a:xfrm>
            <a:off x="7634572" y="2783754"/>
            <a:ext cx="1509428" cy="2359746"/>
            <a:chOff x="970717" y="2007269"/>
            <a:chExt cx="1276354" cy="2397827"/>
          </a:xfrm>
        </p:grpSpPr>
        <p:sp>
          <p:nvSpPr>
            <p:cNvPr id="248" name="Google Shape;2151;p63">
              <a:extLst>
                <a:ext uri="{FF2B5EF4-FFF2-40B4-BE49-F238E27FC236}">
                  <a16:creationId xmlns:a16="http://schemas.microsoft.com/office/drawing/2014/main" id="{6147B0F2-D156-4B14-48E7-C235240E62B9}"/>
                </a:ext>
              </a:extLst>
            </p:cNvPr>
            <p:cNvSpPr/>
            <p:nvPr/>
          </p:nvSpPr>
          <p:spPr>
            <a:xfrm>
              <a:off x="1810708" y="3137738"/>
              <a:ext cx="129482" cy="130939"/>
            </a:xfrm>
            <a:custGeom>
              <a:avLst/>
              <a:gdLst/>
              <a:ahLst/>
              <a:cxnLst/>
              <a:rect l="l" t="t" r="r" b="b"/>
              <a:pathLst>
                <a:path w="1956" h="1978" extrusionOk="0">
                  <a:moveTo>
                    <a:pt x="1007" y="1"/>
                  </a:moveTo>
                  <a:cubicBezTo>
                    <a:pt x="228" y="1"/>
                    <a:pt x="1" y="1467"/>
                    <a:pt x="421" y="1827"/>
                  </a:cubicBezTo>
                  <a:cubicBezTo>
                    <a:pt x="538" y="1911"/>
                    <a:pt x="763" y="1978"/>
                    <a:pt x="980" y="1978"/>
                  </a:cubicBezTo>
                  <a:cubicBezTo>
                    <a:pt x="1196" y="1978"/>
                    <a:pt x="1405" y="1911"/>
                    <a:pt x="1488" y="1727"/>
                  </a:cubicBezTo>
                  <a:cubicBezTo>
                    <a:pt x="1522" y="1594"/>
                    <a:pt x="1555" y="1461"/>
                    <a:pt x="1588" y="1327"/>
                  </a:cubicBezTo>
                  <a:cubicBezTo>
                    <a:pt x="1722" y="1260"/>
                    <a:pt x="1822" y="1127"/>
                    <a:pt x="1855" y="994"/>
                  </a:cubicBezTo>
                  <a:cubicBezTo>
                    <a:pt x="1955" y="393"/>
                    <a:pt x="1288" y="60"/>
                    <a:pt x="1288" y="60"/>
                  </a:cubicBezTo>
                  <a:cubicBezTo>
                    <a:pt x="1188" y="19"/>
                    <a:pt x="1094" y="1"/>
                    <a:pt x="1007" y="1"/>
                  </a:cubicBezTo>
                  <a:close/>
                </a:path>
              </a:pathLst>
            </a:custGeom>
            <a:solidFill>
              <a:srgbClr val="DEB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52;p63">
              <a:extLst>
                <a:ext uri="{FF2B5EF4-FFF2-40B4-BE49-F238E27FC236}">
                  <a16:creationId xmlns:a16="http://schemas.microsoft.com/office/drawing/2014/main" id="{B9C5783A-231F-2444-EE56-BE020544695A}"/>
                </a:ext>
              </a:extLst>
            </p:cNvPr>
            <p:cNvSpPr/>
            <p:nvPr/>
          </p:nvSpPr>
          <p:spPr>
            <a:xfrm>
              <a:off x="1310778" y="3660573"/>
              <a:ext cx="331318" cy="707585"/>
            </a:xfrm>
            <a:custGeom>
              <a:avLst/>
              <a:gdLst/>
              <a:ahLst/>
              <a:cxnLst/>
              <a:rect l="l" t="t" r="r" b="b"/>
              <a:pathLst>
                <a:path w="5005" h="10689" extrusionOk="0">
                  <a:moveTo>
                    <a:pt x="2636" y="0"/>
                  </a:moveTo>
                  <a:cubicBezTo>
                    <a:pt x="2636" y="0"/>
                    <a:pt x="1435" y="6639"/>
                    <a:pt x="1668" y="9641"/>
                  </a:cubicBezTo>
                  <a:cubicBezTo>
                    <a:pt x="1668" y="9641"/>
                    <a:pt x="0" y="10441"/>
                    <a:pt x="534" y="10608"/>
                  </a:cubicBezTo>
                  <a:cubicBezTo>
                    <a:pt x="708" y="10662"/>
                    <a:pt x="1048" y="10688"/>
                    <a:pt x="1428" y="10688"/>
                  </a:cubicBezTo>
                  <a:cubicBezTo>
                    <a:pt x="2214" y="10688"/>
                    <a:pt x="3169" y="10577"/>
                    <a:pt x="3169" y="10375"/>
                  </a:cubicBezTo>
                  <a:cubicBezTo>
                    <a:pt x="3203" y="10108"/>
                    <a:pt x="5004" y="668"/>
                    <a:pt x="5004" y="668"/>
                  </a:cubicBezTo>
                  <a:lnTo>
                    <a:pt x="26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153;p63">
              <a:extLst>
                <a:ext uri="{FF2B5EF4-FFF2-40B4-BE49-F238E27FC236}">
                  <a16:creationId xmlns:a16="http://schemas.microsoft.com/office/drawing/2014/main" id="{53E1954B-DFC4-A131-F9BE-1BE8BA3F08D1}"/>
                </a:ext>
              </a:extLst>
            </p:cNvPr>
            <p:cNvSpPr/>
            <p:nvPr/>
          </p:nvSpPr>
          <p:spPr>
            <a:xfrm>
              <a:off x="1361552" y="4201546"/>
              <a:ext cx="183367" cy="170128"/>
            </a:xfrm>
            <a:custGeom>
              <a:avLst/>
              <a:gdLst/>
              <a:ahLst/>
              <a:cxnLst/>
              <a:rect l="l" t="t" r="r" b="b"/>
              <a:pathLst>
                <a:path w="2770" h="2570" extrusionOk="0">
                  <a:moveTo>
                    <a:pt x="868" y="1"/>
                  </a:moveTo>
                  <a:cubicBezTo>
                    <a:pt x="868" y="568"/>
                    <a:pt x="901" y="1068"/>
                    <a:pt x="935" y="1469"/>
                  </a:cubicBezTo>
                  <a:cubicBezTo>
                    <a:pt x="935" y="1469"/>
                    <a:pt x="468" y="1635"/>
                    <a:pt x="34" y="1836"/>
                  </a:cubicBezTo>
                  <a:lnTo>
                    <a:pt x="1" y="2569"/>
                  </a:lnTo>
                  <a:cubicBezTo>
                    <a:pt x="1001" y="2569"/>
                    <a:pt x="2569" y="2436"/>
                    <a:pt x="2569" y="2236"/>
                  </a:cubicBezTo>
                  <a:cubicBezTo>
                    <a:pt x="2569" y="2169"/>
                    <a:pt x="2669" y="1369"/>
                    <a:pt x="2769" y="268"/>
                  </a:cubicBezTo>
                  <a:cubicBezTo>
                    <a:pt x="2202" y="201"/>
                    <a:pt x="1435" y="134"/>
                    <a:pt x="868"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154;p63">
              <a:extLst>
                <a:ext uri="{FF2B5EF4-FFF2-40B4-BE49-F238E27FC236}">
                  <a16:creationId xmlns:a16="http://schemas.microsoft.com/office/drawing/2014/main" id="{9464DDE5-88A0-F2FB-99BE-56578DF52450}"/>
                </a:ext>
              </a:extLst>
            </p:cNvPr>
            <p:cNvSpPr/>
            <p:nvPr/>
          </p:nvSpPr>
          <p:spPr>
            <a:xfrm>
              <a:off x="1692809" y="3603179"/>
              <a:ext cx="375406" cy="801917"/>
            </a:xfrm>
            <a:custGeom>
              <a:avLst/>
              <a:gdLst/>
              <a:ahLst/>
              <a:cxnLst/>
              <a:rect l="l" t="t" r="r" b="b"/>
              <a:pathLst>
                <a:path w="5671" h="12114" extrusionOk="0">
                  <a:moveTo>
                    <a:pt x="2469" y="0"/>
                  </a:moveTo>
                  <a:lnTo>
                    <a:pt x="0" y="200"/>
                  </a:lnTo>
                  <a:cubicBezTo>
                    <a:pt x="0" y="200"/>
                    <a:pt x="1335" y="10908"/>
                    <a:pt x="1301" y="11208"/>
                  </a:cubicBezTo>
                  <a:cubicBezTo>
                    <a:pt x="1237" y="11463"/>
                    <a:pt x="4276" y="12113"/>
                    <a:pt x="5044" y="12113"/>
                  </a:cubicBezTo>
                  <a:cubicBezTo>
                    <a:pt x="5081" y="12113"/>
                    <a:pt x="5112" y="12112"/>
                    <a:pt x="5137" y="12109"/>
                  </a:cubicBezTo>
                  <a:cubicBezTo>
                    <a:pt x="5671" y="12042"/>
                    <a:pt x="3169" y="10674"/>
                    <a:pt x="3169" y="10674"/>
                  </a:cubicBezTo>
                  <a:cubicBezTo>
                    <a:pt x="3236" y="9007"/>
                    <a:pt x="2469" y="0"/>
                    <a:pt x="2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155;p63">
              <a:extLst>
                <a:ext uri="{FF2B5EF4-FFF2-40B4-BE49-F238E27FC236}">
                  <a16:creationId xmlns:a16="http://schemas.microsoft.com/office/drawing/2014/main" id="{82B85F5C-F483-A3DA-9DB8-3A71554DE36F}"/>
                </a:ext>
              </a:extLst>
            </p:cNvPr>
            <p:cNvSpPr/>
            <p:nvPr/>
          </p:nvSpPr>
          <p:spPr>
            <a:xfrm>
              <a:off x="1701615" y="3651759"/>
              <a:ext cx="185551" cy="344505"/>
            </a:xfrm>
            <a:custGeom>
              <a:avLst/>
              <a:gdLst/>
              <a:ahLst/>
              <a:cxnLst/>
              <a:rect l="l" t="t" r="r" b="b"/>
              <a:pathLst>
                <a:path w="2769" h="5204" extrusionOk="0">
                  <a:moveTo>
                    <a:pt x="2368" y="0"/>
                  </a:moveTo>
                  <a:lnTo>
                    <a:pt x="0" y="600"/>
                  </a:lnTo>
                  <a:cubicBezTo>
                    <a:pt x="133" y="1701"/>
                    <a:pt x="367" y="3469"/>
                    <a:pt x="567" y="5204"/>
                  </a:cubicBezTo>
                  <a:lnTo>
                    <a:pt x="2769" y="5204"/>
                  </a:lnTo>
                  <a:cubicBezTo>
                    <a:pt x="2635" y="3202"/>
                    <a:pt x="2435" y="1101"/>
                    <a:pt x="2368"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156;p63">
              <a:extLst>
                <a:ext uri="{FF2B5EF4-FFF2-40B4-BE49-F238E27FC236}">
                  <a16:creationId xmlns:a16="http://schemas.microsoft.com/office/drawing/2014/main" id="{4436EF84-6ADD-35C4-9636-C109311D2248}"/>
                </a:ext>
              </a:extLst>
            </p:cNvPr>
            <p:cNvSpPr/>
            <p:nvPr/>
          </p:nvSpPr>
          <p:spPr>
            <a:xfrm>
              <a:off x="1436621" y="3706912"/>
              <a:ext cx="203226" cy="293785"/>
            </a:xfrm>
            <a:custGeom>
              <a:avLst/>
              <a:gdLst/>
              <a:ahLst/>
              <a:cxnLst/>
              <a:rect l="l" t="t" r="r" b="b"/>
              <a:pathLst>
                <a:path w="3070" h="4438" extrusionOk="0">
                  <a:moveTo>
                    <a:pt x="3070" y="1"/>
                  </a:moveTo>
                  <a:lnTo>
                    <a:pt x="535" y="501"/>
                  </a:lnTo>
                  <a:cubicBezTo>
                    <a:pt x="401" y="1469"/>
                    <a:pt x="168" y="2936"/>
                    <a:pt x="1" y="4437"/>
                  </a:cubicBezTo>
                  <a:lnTo>
                    <a:pt x="2236" y="4437"/>
                  </a:lnTo>
                  <a:cubicBezTo>
                    <a:pt x="2669" y="2269"/>
                    <a:pt x="3036" y="234"/>
                    <a:pt x="3070" y="1"/>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157;p63">
              <a:extLst>
                <a:ext uri="{FF2B5EF4-FFF2-40B4-BE49-F238E27FC236}">
                  <a16:creationId xmlns:a16="http://schemas.microsoft.com/office/drawing/2014/main" id="{2484506F-F6C9-B2A6-809C-73C871C69EBB}"/>
                </a:ext>
              </a:extLst>
            </p:cNvPr>
            <p:cNvSpPr/>
            <p:nvPr/>
          </p:nvSpPr>
          <p:spPr>
            <a:xfrm>
              <a:off x="1764265" y="4192672"/>
              <a:ext cx="183367" cy="172312"/>
            </a:xfrm>
            <a:custGeom>
              <a:avLst/>
              <a:gdLst/>
              <a:ahLst/>
              <a:cxnLst/>
              <a:rect l="l" t="t" r="r" b="b"/>
              <a:pathLst>
                <a:path w="2770" h="2603" extrusionOk="0">
                  <a:moveTo>
                    <a:pt x="2035" y="0"/>
                  </a:moveTo>
                  <a:cubicBezTo>
                    <a:pt x="1746" y="0"/>
                    <a:pt x="1324" y="15"/>
                    <a:pt x="817" y="15"/>
                  </a:cubicBezTo>
                  <a:cubicBezTo>
                    <a:pt x="564" y="15"/>
                    <a:pt x="290" y="11"/>
                    <a:pt x="0" y="0"/>
                  </a:cubicBezTo>
                  <a:lnTo>
                    <a:pt x="0" y="0"/>
                  </a:lnTo>
                  <a:cubicBezTo>
                    <a:pt x="100" y="1034"/>
                    <a:pt x="167" y="1768"/>
                    <a:pt x="167" y="1835"/>
                  </a:cubicBezTo>
                  <a:cubicBezTo>
                    <a:pt x="134" y="2035"/>
                    <a:pt x="1635" y="2402"/>
                    <a:pt x="2769" y="2602"/>
                  </a:cubicBezTo>
                  <a:lnTo>
                    <a:pt x="2669" y="1668"/>
                  </a:lnTo>
                  <a:cubicBezTo>
                    <a:pt x="2302" y="1468"/>
                    <a:pt x="2035" y="1334"/>
                    <a:pt x="2035" y="1334"/>
                  </a:cubicBezTo>
                  <a:cubicBezTo>
                    <a:pt x="2069" y="1068"/>
                    <a:pt x="2035" y="601"/>
                    <a:pt x="20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158;p63">
              <a:extLst>
                <a:ext uri="{FF2B5EF4-FFF2-40B4-BE49-F238E27FC236}">
                  <a16:creationId xmlns:a16="http://schemas.microsoft.com/office/drawing/2014/main" id="{5AA265FA-7126-E780-A684-C9BAE3B815F3}"/>
                </a:ext>
              </a:extLst>
            </p:cNvPr>
            <p:cNvSpPr/>
            <p:nvPr/>
          </p:nvSpPr>
          <p:spPr>
            <a:xfrm>
              <a:off x="1416762" y="3729022"/>
              <a:ext cx="527793" cy="242945"/>
            </a:xfrm>
            <a:custGeom>
              <a:avLst/>
              <a:gdLst/>
              <a:ahLst/>
              <a:cxnLst/>
              <a:rect l="l" t="t" r="r" b="b"/>
              <a:pathLst>
                <a:path w="7973" h="3670" extrusionOk="0">
                  <a:moveTo>
                    <a:pt x="67" y="1"/>
                  </a:moveTo>
                  <a:lnTo>
                    <a:pt x="1" y="3570"/>
                  </a:lnTo>
                  <a:lnTo>
                    <a:pt x="3403" y="3670"/>
                  </a:lnTo>
                  <a:lnTo>
                    <a:pt x="3870" y="1635"/>
                  </a:lnTo>
                  <a:lnTo>
                    <a:pt x="4404" y="3603"/>
                  </a:lnTo>
                  <a:lnTo>
                    <a:pt x="7973" y="3536"/>
                  </a:lnTo>
                  <a:lnTo>
                    <a:pt x="7639" y="334"/>
                  </a:lnTo>
                  <a:lnTo>
                    <a:pt x="67" y="1"/>
                  </a:lnTo>
                  <a:close/>
                </a:path>
              </a:pathLst>
            </a:custGeom>
            <a:solidFill>
              <a:srgbClr val="4C6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159;p63">
              <a:extLst>
                <a:ext uri="{FF2B5EF4-FFF2-40B4-BE49-F238E27FC236}">
                  <a16:creationId xmlns:a16="http://schemas.microsoft.com/office/drawing/2014/main" id="{016F3B86-829D-A1ED-F47B-25C9F76820A7}"/>
                </a:ext>
              </a:extLst>
            </p:cNvPr>
            <p:cNvSpPr/>
            <p:nvPr/>
          </p:nvSpPr>
          <p:spPr>
            <a:xfrm>
              <a:off x="1759206" y="4238948"/>
              <a:ext cx="309010" cy="163905"/>
            </a:xfrm>
            <a:custGeom>
              <a:avLst/>
              <a:gdLst/>
              <a:ahLst/>
              <a:cxnLst/>
              <a:rect l="l" t="t" r="r" b="b"/>
              <a:pathLst>
                <a:path w="4668" h="2476" extrusionOk="0">
                  <a:moveTo>
                    <a:pt x="2071" y="0"/>
                  </a:moveTo>
                  <a:cubicBezTo>
                    <a:pt x="1733" y="0"/>
                    <a:pt x="1466" y="257"/>
                    <a:pt x="1466" y="603"/>
                  </a:cubicBezTo>
                  <a:lnTo>
                    <a:pt x="432" y="437"/>
                  </a:lnTo>
                  <a:cubicBezTo>
                    <a:pt x="414" y="434"/>
                    <a:pt x="397" y="432"/>
                    <a:pt x="380" y="432"/>
                  </a:cubicBezTo>
                  <a:cubicBezTo>
                    <a:pt x="199" y="432"/>
                    <a:pt x="34" y="587"/>
                    <a:pt x="65" y="770"/>
                  </a:cubicBezTo>
                  <a:lnTo>
                    <a:pt x="65" y="1504"/>
                  </a:lnTo>
                  <a:cubicBezTo>
                    <a:pt x="1" y="1791"/>
                    <a:pt x="3327" y="2476"/>
                    <a:pt x="4053" y="2476"/>
                  </a:cubicBezTo>
                  <a:cubicBezTo>
                    <a:pt x="4085" y="2476"/>
                    <a:pt x="4113" y="2474"/>
                    <a:pt x="4134" y="2471"/>
                  </a:cubicBezTo>
                  <a:cubicBezTo>
                    <a:pt x="4668" y="2405"/>
                    <a:pt x="2700" y="1004"/>
                    <a:pt x="2700" y="1004"/>
                  </a:cubicBezTo>
                  <a:lnTo>
                    <a:pt x="2700" y="603"/>
                  </a:lnTo>
                  <a:cubicBezTo>
                    <a:pt x="2700" y="303"/>
                    <a:pt x="2466" y="36"/>
                    <a:pt x="2166" y="3"/>
                  </a:cubicBezTo>
                  <a:lnTo>
                    <a:pt x="2133" y="3"/>
                  </a:lnTo>
                  <a:cubicBezTo>
                    <a:pt x="2112" y="1"/>
                    <a:pt x="2092" y="0"/>
                    <a:pt x="2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160;p63">
              <a:extLst>
                <a:ext uri="{FF2B5EF4-FFF2-40B4-BE49-F238E27FC236}">
                  <a16:creationId xmlns:a16="http://schemas.microsoft.com/office/drawing/2014/main" id="{80A231ED-ED08-5F3F-C5BA-F407817FC5F0}"/>
                </a:ext>
              </a:extLst>
            </p:cNvPr>
            <p:cNvSpPr/>
            <p:nvPr/>
          </p:nvSpPr>
          <p:spPr>
            <a:xfrm>
              <a:off x="1915831" y="4305345"/>
              <a:ext cx="35416" cy="15556"/>
            </a:xfrm>
            <a:custGeom>
              <a:avLst/>
              <a:gdLst/>
              <a:ahLst/>
              <a:cxnLst/>
              <a:rect l="l" t="t" r="r" b="b"/>
              <a:pathLst>
                <a:path w="535" h="235" fill="none" extrusionOk="0">
                  <a:moveTo>
                    <a:pt x="534" y="1"/>
                  </a:moveTo>
                  <a:cubicBezTo>
                    <a:pt x="334" y="1"/>
                    <a:pt x="134" y="101"/>
                    <a:pt x="0" y="234"/>
                  </a:cubicBezTo>
                </a:path>
              </a:pathLst>
            </a:custGeom>
            <a:solidFill>
              <a:schemeClr val="accent5"/>
            </a:solidFill>
            <a:ln w="66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161;p63">
              <a:extLst>
                <a:ext uri="{FF2B5EF4-FFF2-40B4-BE49-F238E27FC236}">
                  <a16:creationId xmlns:a16="http://schemas.microsoft.com/office/drawing/2014/main" id="{8AF26FB1-4251-5027-5897-8CBD74FF3EB7}"/>
                </a:ext>
              </a:extLst>
            </p:cNvPr>
            <p:cNvSpPr/>
            <p:nvPr/>
          </p:nvSpPr>
          <p:spPr>
            <a:xfrm>
              <a:off x="1933506" y="4323020"/>
              <a:ext cx="37600" cy="15556"/>
            </a:xfrm>
            <a:custGeom>
              <a:avLst/>
              <a:gdLst/>
              <a:ahLst/>
              <a:cxnLst/>
              <a:rect l="l" t="t" r="r" b="b"/>
              <a:pathLst>
                <a:path w="568" h="235" fill="none" extrusionOk="0">
                  <a:moveTo>
                    <a:pt x="567" y="1"/>
                  </a:moveTo>
                  <a:cubicBezTo>
                    <a:pt x="367" y="1"/>
                    <a:pt x="134" y="101"/>
                    <a:pt x="0" y="234"/>
                  </a:cubicBezTo>
                </a:path>
              </a:pathLst>
            </a:custGeom>
            <a:solidFill>
              <a:schemeClr val="accent5"/>
            </a:solidFill>
            <a:ln w="66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162;p63">
              <a:extLst>
                <a:ext uri="{FF2B5EF4-FFF2-40B4-BE49-F238E27FC236}">
                  <a16:creationId xmlns:a16="http://schemas.microsoft.com/office/drawing/2014/main" id="{54F253D2-A67C-AF11-B0EA-C13CC36EC683}"/>
                </a:ext>
              </a:extLst>
            </p:cNvPr>
            <p:cNvSpPr/>
            <p:nvPr/>
          </p:nvSpPr>
          <p:spPr>
            <a:xfrm>
              <a:off x="1953366" y="4340695"/>
              <a:ext cx="37600" cy="15490"/>
            </a:xfrm>
            <a:custGeom>
              <a:avLst/>
              <a:gdLst/>
              <a:ahLst/>
              <a:cxnLst/>
              <a:rect l="l" t="t" r="r" b="b"/>
              <a:pathLst>
                <a:path w="568" h="234" fill="none" extrusionOk="0">
                  <a:moveTo>
                    <a:pt x="567" y="0"/>
                  </a:moveTo>
                  <a:cubicBezTo>
                    <a:pt x="334" y="0"/>
                    <a:pt x="134" y="67"/>
                    <a:pt x="0" y="234"/>
                  </a:cubicBezTo>
                </a:path>
              </a:pathLst>
            </a:custGeom>
            <a:solidFill>
              <a:schemeClr val="accent5"/>
            </a:solidFill>
            <a:ln w="66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163;p63">
              <a:extLst>
                <a:ext uri="{FF2B5EF4-FFF2-40B4-BE49-F238E27FC236}">
                  <a16:creationId xmlns:a16="http://schemas.microsoft.com/office/drawing/2014/main" id="{07B33AF3-93C3-79AF-1DD2-EA34585B6877}"/>
                </a:ext>
              </a:extLst>
            </p:cNvPr>
            <p:cNvSpPr/>
            <p:nvPr/>
          </p:nvSpPr>
          <p:spPr>
            <a:xfrm>
              <a:off x="1759139" y="4331891"/>
              <a:ext cx="282597" cy="72950"/>
            </a:xfrm>
            <a:custGeom>
              <a:avLst/>
              <a:gdLst/>
              <a:ahLst/>
              <a:cxnLst/>
              <a:rect l="l" t="t" r="r" b="b"/>
              <a:pathLst>
                <a:path w="4269" h="1102" extrusionOk="0">
                  <a:moveTo>
                    <a:pt x="66" y="0"/>
                  </a:moveTo>
                  <a:lnTo>
                    <a:pt x="66" y="133"/>
                  </a:lnTo>
                  <a:cubicBezTo>
                    <a:pt x="0" y="394"/>
                    <a:pt x="3476" y="1102"/>
                    <a:pt x="4098" y="1102"/>
                  </a:cubicBezTo>
                  <a:cubicBezTo>
                    <a:pt x="4112" y="1102"/>
                    <a:pt x="4124" y="1102"/>
                    <a:pt x="4135" y="1101"/>
                  </a:cubicBezTo>
                  <a:cubicBezTo>
                    <a:pt x="4269" y="1067"/>
                    <a:pt x="4235" y="967"/>
                    <a:pt x="4135" y="867"/>
                  </a:cubicBezTo>
                  <a:cubicBezTo>
                    <a:pt x="2768" y="667"/>
                    <a:pt x="1400" y="367"/>
                    <a:pt x="6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164;p63">
              <a:extLst>
                <a:ext uri="{FF2B5EF4-FFF2-40B4-BE49-F238E27FC236}">
                  <a16:creationId xmlns:a16="http://schemas.microsoft.com/office/drawing/2014/main" id="{70DEDE28-8962-3F29-D911-799271C4D041}"/>
                </a:ext>
              </a:extLst>
            </p:cNvPr>
            <p:cNvSpPr/>
            <p:nvPr/>
          </p:nvSpPr>
          <p:spPr>
            <a:xfrm>
              <a:off x="1262188" y="4256557"/>
              <a:ext cx="280479" cy="143781"/>
            </a:xfrm>
            <a:custGeom>
              <a:avLst/>
              <a:gdLst/>
              <a:ahLst/>
              <a:cxnLst/>
              <a:rect l="l" t="t" r="r" b="b"/>
              <a:pathLst>
                <a:path w="4237" h="2172" extrusionOk="0">
                  <a:moveTo>
                    <a:pt x="1891" y="0"/>
                  </a:moveTo>
                  <a:cubicBezTo>
                    <a:pt x="1712" y="0"/>
                    <a:pt x="1571" y="186"/>
                    <a:pt x="1602" y="371"/>
                  </a:cubicBezTo>
                  <a:cubicBezTo>
                    <a:pt x="1635" y="538"/>
                    <a:pt x="1668" y="704"/>
                    <a:pt x="1735" y="871"/>
                  </a:cubicBezTo>
                  <a:cubicBezTo>
                    <a:pt x="1735" y="871"/>
                    <a:pt x="1" y="1972"/>
                    <a:pt x="501" y="2105"/>
                  </a:cubicBezTo>
                  <a:cubicBezTo>
                    <a:pt x="637" y="2151"/>
                    <a:pt x="976" y="2172"/>
                    <a:pt x="1397" y="2172"/>
                  </a:cubicBezTo>
                  <a:cubicBezTo>
                    <a:pt x="2523" y="2172"/>
                    <a:pt x="4237" y="2024"/>
                    <a:pt x="4237" y="1805"/>
                  </a:cubicBezTo>
                  <a:lnTo>
                    <a:pt x="4237" y="1138"/>
                  </a:lnTo>
                  <a:cubicBezTo>
                    <a:pt x="4206" y="922"/>
                    <a:pt x="4032" y="734"/>
                    <a:pt x="3795" y="734"/>
                  </a:cubicBezTo>
                  <a:cubicBezTo>
                    <a:pt x="3776" y="734"/>
                    <a:pt x="3756" y="735"/>
                    <a:pt x="3737" y="738"/>
                  </a:cubicBezTo>
                  <a:lnTo>
                    <a:pt x="2736" y="838"/>
                  </a:lnTo>
                  <a:lnTo>
                    <a:pt x="2836" y="404"/>
                  </a:lnTo>
                  <a:cubicBezTo>
                    <a:pt x="2903" y="204"/>
                    <a:pt x="2769" y="4"/>
                    <a:pt x="2536" y="4"/>
                  </a:cubicBezTo>
                  <a:lnTo>
                    <a:pt x="1935" y="4"/>
                  </a:lnTo>
                  <a:cubicBezTo>
                    <a:pt x="1920" y="1"/>
                    <a:pt x="1906" y="0"/>
                    <a:pt x="18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165;p63">
              <a:extLst>
                <a:ext uri="{FF2B5EF4-FFF2-40B4-BE49-F238E27FC236}">
                  <a16:creationId xmlns:a16="http://schemas.microsoft.com/office/drawing/2014/main" id="{586114C9-9F11-4AE8-A65C-A4EE50329DE7}"/>
                </a:ext>
              </a:extLst>
            </p:cNvPr>
            <p:cNvSpPr/>
            <p:nvPr/>
          </p:nvSpPr>
          <p:spPr>
            <a:xfrm>
              <a:off x="1286483" y="4358370"/>
              <a:ext cx="256184" cy="41042"/>
            </a:xfrm>
            <a:custGeom>
              <a:avLst/>
              <a:gdLst/>
              <a:ahLst/>
              <a:cxnLst/>
              <a:rect l="l" t="t" r="r" b="b"/>
              <a:pathLst>
                <a:path w="3870" h="620" extrusionOk="0">
                  <a:moveTo>
                    <a:pt x="3870" y="0"/>
                  </a:moveTo>
                  <a:cubicBezTo>
                    <a:pt x="2728" y="301"/>
                    <a:pt x="1586" y="439"/>
                    <a:pt x="419" y="439"/>
                  </a:cubicBezTo>
                  <a:cubicBezTo>
                    <a:pt x="291" y="439"/>
                    <a:pt x="163" y="437"/>
                    <a:pt x="34" y="434"/>
                  </a:cubicBezTo>
                  <a:lnTo>
                    <a:pt x="34" y="434"/>
                  </a:lnTo>
                  <a:cubicBezTo>
                    <a:pt x="1" y="501"/>
                    <a:pt x="34" y="534"/>
                    <a:pt x="134" y="567"/>
                  </a:cubicBezTo>
                  <a:cubicBezTo>
                    <a:pt x="266" y="603"/>
                    <a:pt x="586" y="619"/>
                    <a:pt x="988" y="619"/>
                  </a:cubicBezTo>
                  <a:cubicBezTo>
                    <a:pt x="2112" y="619"/>
                    <a:pt x="3870" y="488"/>
                    <a:pt x="3870" y="267"/>
                  </a:cubicBezTo>
                  <a:lnTo>
                    <a:pt x="3870"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166;p63">
              <a:extLst>
                <a:ext uri="{FF2B5EF4-FFF2-40B4-BE49-F238E27FC236}">
                  <a16:creationId xmlns:a16="http://schemas.microsoft.com/office/drawing/2014/main" id="{7F7065E3-DF15-3B76-56B3-47423FDACBD2}"/>
                </a:ext>
              </a:extLst>
            </p:cNvPr>
            <p:cNvSpPr/>
            <p:nvPr/>
          </p:nvSpPr>
          <p:spPr>
            <a:xfrm>
              <a:off x="1346128" y="4320836"/>
              <a:ext cx="37600" cy="13306"/>
            </a:xfrm>
            <a:custGeom>
              <a:avLst/>
              <a:gdLst/>
              <a:ahLst/>
              <a:cxnLst/>
              <a:rect l="l" t="t" r="r" b="b"/>
              <a:pathLst>
                <a:path w="568" h="201" fill="none" extrusionOk="0">
                  <a:moveTo>
                    <a:pt x="0" y="0"/>
                  </a:moveTo>
                  <a:cubicBezTo>
                    <a:pt x="200" y="0"/>
                    <a:pt x="400" y="67"/>
                    <a:pt x="567" y="200"/>
                  </a:cubicBezTo>
                </a:path>
              </a:pathLst>
            </a:custGeom>
            <a:solidFill>
              <a:schemeClr val="accent5"/>
            </a:solidFill>
            <a:ln w="66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167;p63">
              <a:extLst>
                <a:ext uri="{FF2B5EF4-FFF2-40B4-BE49-F238E27FC236}">
                  <a16:creationId xmlns:a16="http://schemas.microsoft.com/office/drawing/2014/main" id="{EDFA468F-F807-F2B1-6FD2-9FE36867962E}"/>
                </a:ext>
              </a:extLst>
            </p:cNvPr>
            <p:cNvSpPr/>
            <p:nvPr/>
          </p:nvSpPr>
          <p:spPr>
            <a:xfrm>
              <a:off x="1328453" y="4336260"/>
              <a:ext cx="37600" cy="15556"/>
            </a:xfrm>
            <a:custGeom>
              <a:avLst/>
              <a:gdLst/>
              <a:ahLst/>
              <a:cxnLst/>
              <a:rect l="l" t="t" r="r" b="b"/>
              <a:pathLst>
                <a:path w="568" h="235" fill="none" extrusionOk="0">
                  <a:moveTo>
                    <a:pt x="0" y="34"/>
                  </a:moveTo>
                  <a:cubicBezTo>
                    <a:pt x="200" y="1"/>
                    <a:pt x="401" y="67"/>
                    <a:pt x="567" y="234"/>
                  </a:cubicBezTo>
                </a:path>
              </a:pathLst>
            </a:custGeom>
            <a:solidFill>
              <a:schemeClr val="accent5"/>
            </a:solidFill>
            <a:ln w="66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168;p63">
              <a:extLst>
                <a:ext uri="{FF2B5EF4-FFF2-40B4-BE49-F238E27FC236}">
                  <a16:creationId xmlns:a16="http://schemas.microsoft.com/office/drawing/2014/main" id="{06297A68-3111-076F-81F9-046D4DF6D9DB}"/>
                </a:ext>
              </a:extLst>
            </p:cNvPr>
            <p:cNvSpPr/>
            <p:nvPr/>
          </p:nvSpPr>
          <p:spPr>
            <a:xfrm>
              <a:off x="1310778" y="4353935"/>
              <a:ext cx="37600" cy="15556"/>
            </a:xfrm>
            <a:custGeom>
              <a:avLst/>
              <a:gdLst/>
              <a:ahLst/>
              <a:cxnLst/>
              <a:rect l="l" t="t" r="r" b="b"/>
              <a:pathLst>
                <a:path w="568" h="235" fill="none" extrusionOk="0">
                  <a:moveTo>
                    <a:pt x="0" y="34"/>
                  </a:moveTo>
                  <a:cubicBezTo>
                    <a:pt x="201" y="1"/>
                    <a:pt x="401" y="101"/>
                    <a:pt x="568" y="234"/>
                  </a:cubicBezTo>
                </a:path>
              </a:pathLst>
            </a:custGeom>
            <a:solidFill>
              <a:schemeClr val="accent5"/>
            </a:solidFill>
            <a:ln w="66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169;p63">
              <a:extLst>
                <a:ext uri="{FF2B5EF4-FFF2-40B4-BE49-F238E27FC236}">
                  <a16:creationId xmlns:a16="http://schemas.microsoft.com/office/drawing/2014/main" id="{8F8207EA-8BC5-D7DF-88BB-C06AAE611DCE}"/>
                </a:ext>
              </a:extLst>
            </p:cNvPr>
            <p:cNvSpPr/>
            <p:nvPr/>
          </p:nvSpPr>
          <p:spPr>
            <a:xfrm>
              <a:off x="970717" y="3057705"/>
              <a:ext cx="488074" cy="329200"/>
            </a:xfrm>
            <a:custGeom>
              <a:avLst/>
              <a:gdLst/>
              <a:ahLst/>
              <a:cxnLst/>
              <a:rect l="l" t="t" r="r" b="b"/>
              <a:pathLst>
                <a:path w="7373" h="4973" extrusionOk="0">
                  <a:moveTo>
                    <a:pt x="801" y="1"/>
                  </a:moveTo>
                  <a:lnTo>
                    <a:pt x="801" y="1"/>
                  </a:lnTo>
                  <a:cubicBezTo>
                    <a:pt x="668" y="568"/>
                    <a:pt x="0" y="3570"/>
                    <a:pt x="2069" y="4504"/>
                  </a:cubicBezTo>
                  <a:cubicBezTo>
                    <a:pt x="2674" y="4820"/>
                    <a:pt x="3337" y="4973"/>
                    <a:pt x="3997" y="4973"/>
                  </a:cubicBezTo>
                  <a:cubicBezTo>
                    <a:pt x="5083" y="4973"/>
                    <a:pt x="6163" y="4559"/>
                    <a:pt x="6972" y="3770"/>
                  </a:cubicBezTo>
                  <a:lnTo>
                    <a:pt x="7372" y="1102"/>
                  </a:lnTo>
                  <a:lnTo>
                    <a:pt x="7372" y="1102"/>
                  </a:lnTo>
                  <a:cubicBezTo>
                    <a:pt x="7372" y="1102"/>
                    <a:pt x="4855" y="2691"/>
                    <a:pt x="3450" y="2691"/>
                  </a:cubicBezTo>
                  <a:cubicBezTo>
                    <a:pt x="3128" y="2691"/>
                    <a:pt x="2864" y="2608"/>
                    <a:pt x="2702" y="2403"/>
                  </a:cubicBezTo>
                  <a:cubicBezTo>
                    <a:pt x="2235" y="1702"/>
                    <a:pt x="2102" y="835"/>
                    <a:pt x="2369" y="34"/>
                  </a:cubicBezTo>
                  <a:lnTo>
                    <a:pt x="801" y="1"/>
                  </a:lnTo>
                  <a:close/>
                </a:path>
              </a:pathLst>
            </a:custGeom>
            <a:solidFill>
              <a:srgbClr val="DEB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170;p63">
              <a:extLst>
                <a:ext uri="{FF2B5EF4-FFF2-40B4-BE49-F238E27FC236}">
                  <a16:creationId xmlns:a16="http://schemas.microsoft.com/office/drawing/2014/main" id="{68686A24-F93A-05A2-25EB-A1A20801C243}"/>
                </a:ext>
              </a:extLst>
            </p:cNvPr>
            <p:cNvSpPr/>
            <p:nvPr/>
          </p:nvSpPr>
          <p:spPr>
            <a:xfrm>
              <a:off x="1006067" y="2863809"/>
              <a:ext cx="185552" cy="227587"/>
            </a:xfrm>
            <a:custGeom>
              <a:avLst/>
              <a:gdLst/>
              <a:ahLst/>
              <a:cxnLst/>
              <a:rect l="l" t="t" r="r" b="b"/>
              <a:pathLst>
                <a:path w="2803" h="3438" extrusionOk="0">
                  <a:moveTo>
                    <a:pt x="1396" y="0"/>
                  </a:moveTo>
                  <a:cubicBezTo>
                    <a:pt x="1377" y="0"/>
                    <a:pt x="1357" y="9"/>
                    <a:pt x="1334" y="28"/>
                  </a:cubicBezTo>
                  <a:cubicBezTo>
                    <a:pt x="1134" y="228"/>
                    <a:pt x="1201" y="862"/>
                    <a:pt x="1234" y="1195"/>
                  </a:cubicBezTo>
                  <a:lnTo>
                    <a:pt x="1068" y="1195"/>
                  </a:lnTo>
                  <a:cubicBezTo>
                    <a:pt x="1068" y="831"/>
                    <a:pt x="1012" y="106"/>
                    <a:pt x="851" y="106"/>
                  </a:cubicBezTo>
                  <a:cubicBezTo>
                    <a:pt x="835" y="106"/>
                    <a:pt x="819" y="113"/>
                    <a:pt x="801" y="128"/>
                  </a:cubicBezTo>
                  <a:cubicBezTo>
                    <a:pt x="634" y="261"/>
                    <a:pt x="667" y="828"/>
                    <a:pt x="667" y="1195"/>
                  </a:cubicBezTo>
                  <a:lnTo>
                    <a:pt x="601" y="1195"/>
                  </a:lnTo>
                  <a:cubicBezTo>
                    <a:pt x="515" y="852"/>
                    <a:pt x="380" y="460"/>
                    <a:pt x="259" y="460"/>
                  </a:cubicBezTo>
                  <a:cubicBezTo>
                    <a:pt x="239" y="460"/>
                    <a:pt x="219" y="471"/>
                    <a:pt x="200" y="495"/>
                  </a:cubicBezTo>
                  <a:cubicBezTo>
                    <a:pt x="134" y="728"/>
                    <a:pt x="134" y="962"/>
                    <a:pt x="200" y="1195"/>
                  </a:cubicBezTo>
                  <a:cubicBezTo>
                    <a:pt x="200" y="1195"/>
                    <a:pt x="0" y="2730"/>
                    <a:pt x="267" y="3230"/>
                  </a:cubicBezTo>
                  <a:cubicBezTo>
                    <a:pt x="356" y="3386"/>
                    <a:pt x="527" y="3438"/>
                    <a:pt x="714" y="3438"/>
                  </a:cubicBezTo>
                  <a:cubicBezTo>
                    <a:pt x="1090" y="3438"/>
                    <a:pt x="1534" y="3230"/>
                    <a:pt x="1535" y="3230"/>
                  </a:cubicBezTo>
                  <a:lnTo>
                    <a:pt x="1535" y="3230"/>
                  </a:lnTo>
                  <a:cubicBezTo>
                    <a:pt x="1535" y="3230"/>
                    <a:pt x="1479" y="3276"/>
                    <a:pt x="1504" y="3276"/>
                  </a:cubicBezTo>
                  <a:cubicBezTo>
                    <a:pt x="1527" y="3276"/>
                    <a:pt x="1615" y="3239"/>
                    <a:pt x="1868" y="3097"/>
                  </a:cubicBezTo>
                  <a:cubicBezTo>
                    <a:pt x="2402" y="2763"/>
                    <a:pt x="2802" y="2096"/>
                    <a:pt x="2669" y="1996"/>
                  </a:cubicBezTo>
                  <a:cubicBezTo>
                    <a:pt x="2650" y="1986"/>
                    <a:pt x="2622" y="1982"/>
                    <a:pt x="2590" y="1982"/>
                  </a:cubicBezTo>
                  <a:cubicBezTo>
                    <a:pt x="2394" y="1982"/>
                    <a:pt x="2002" y="2129"/>
                    <a:pt x="2002" y="2129"/>
                  </a:cubicBezTo>
                  <a:lnTo>
                    <a:pt x="2102" y="1195"/>
                  </a:lnTo>
                  <a:cubicBezTo>
                    <a:pt x="2163" y="827"/>
                    <a:pt x="2140" y="8"/>
                    <a:pt x="1980" y="8"/>
                  </a:cubicBezTo>
                  <a:cubicBezTo>
                    <a:pt x="1966" y="8"/>
                    <a:pt x="1951" y="14"/>
                    <a:pt x="1935" y="28"/>
                  </a:cubicBezTo>
                  <a:cubicBezTo>
                    <a:pt x="1768" y="161"/>
                    <a:pt x="1735" y="862"/>
                    <a:pt x="1735" y="1195"/>
                  </a:cubicBezTo>
                  <a:lnTo>
                    <a:pt x="1601" y="1195"/>
                  </a:lnTo>
                  <a:cubicBezTo>
                    <a:pt x="1632" y="803"/>
                    <a:pt x="1580" y="0"/>
                    <a:pt x="13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171;p63">
              <a:extLst>
                <a:ext uri="{FF2B5EF4-FFF2-40B4-BE49-F238E27FC236}">
                  <a16:creationId xmlns:a16="http://schemas.microsoft.com/office/drawing/2014/main" id="{5D111477-20E9-43EB-BE56-EE2B26F5EA7E}"/>
                </a:ext>
              </a:extLst>
            </p:cNvPr>
            <p:cNvSpPr/>
            <p:nvPr/>
          </p:nvSpPr>
          <p:spPr>
            <a:xfrm>
              <a:off x="992771" y="3085277"/>
              <a:ext cx="448356" cy="307090"/>
            </a:xfrm>
            <a:custGeom>
              <a:avLst/>
              <a:gdLst/>
              <a:ahLst/>
              <a:cxnLst/>
              <a:rect l="l" t="t" r="r" b="b"/>
              <a:pathLst>
                <a:path w="6773" h="4639" extrusionOk="0">
                  <a:moveTo>
                    <a:pt x="1935" y="1"/>
                  </a:moveTo>
                  <a:lnTo>
                    <a:pt x="334" y="167"/>
                  </a:lnTo>
                  <a:cubicBezTo>
                    <a:pt x="134" y="1235"/>
                    <a:pt x="1" y="3403"/>
                    <a:pt x="1669" y="4170"/>
                  </a:cubicBezTo>
                  <a:cubicBezTo>
                    <a:pt x="2287" y="4486"/>
                    <a:pt x="2953" y="4639"/>
                    <a:pt x="3612" y="4639"/>
                  </a:cubicBezTo>
                  <a:cubicBezTo>
                    <a:pt x="4696" y="4639"/>
                    <a:pt x="5763" y="4225"/>
                    <a:pt x="6572" y="3436"/>
                  </a:cubicBezTo>
                  <a:lnTo>
                    <a:pt x="6672" y="2736"/>
                  </a:lnTo>
                  <a:lnTo>
                    <a:pt x="6772" y="868"/>
                  </a:lnTo>
                  <a:lnTo>
                    <a:pt x="6772" y="868"/>
                  </a:lnTo>
                  <a:cubicBezTo>
                    <a:pt x="6170" y="1234"/>
                    <a:pt x="4211" y="2361"/>
                    <a:pt x="3058" y="2361"/>
                  </a:cubicBezTo>
                  <a:cubicBezTo>
                    <a:pt x="2742" y="2361"/>
                    <a:pt x="2486" y="2277"/>
                    <a:pt x="2336" y="2069"/>
                  </a:cubicBezTo>
                  <a:cubicBezTo>
                    <a:pt x="1935" y="1468"/>
                    <a:pt x="1769" y="701"/>
                    <a:pt x="1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172;p63">
              <a:extLst>
                <a:ext uri="{FF2B5EF4-FFF2-40B4-BE49-F238E27FC236}">
                  <a16:creationId xmlns:a16="http://schemas.microsoft.com/office/drawing/2014/main" id="{D6637189-4DE0-6F77-6FDF-542BBC05F409}"/>
                </a:ext>
              </a:extLst>
            </p:cNvPr>
            <p:cNvSpPr/>
            <p:nvPr/>
          </p:nvSpPr>
          <p:spPr>
            <a:xfrm>
              <a:off x="1229089" y="3130589"/>
              <a:ext cx="346743" cy="280545"/>
            </a:xfrm>
            <a:custGeom>
              <a:avLst/>
              <a:gdLst/>
              <a:ahLst/>
              <a:cxnLst/>
              <a:rect l="l" t="t" r="r" b="b"/>
              <a:pathLst>
                <a:path w="5238" h="4238" extrusionOk="0">
                  <a:moveTo>
                    <a:pt x="3469" y="1"/>
                  </a:moveTo>
                  <a:cubicBezTo>
                    <a:pt x="3469" y="1"/>
                    <a:pt x="1204" y="1064"/>
                    <a:pt x="233" y="1064"/>
                  </a:cubicBezTo>
                  <a:cubicBezTo>
                    <a:pt x="143" y="1064"/>
                    <a:pt x="65" y="1054"/>
                    <a:pt x="0" y="1035"/>
                  </a:cubicBezTo>
                  <a:lnTo>
                    <a:pt x="0" y="1035"/>
                  </a:lnTo>
                  <a:lnTo>
                    <a:pt x="100" y="4237"/>
                  </a:lnTo>
                  <a:cubicBezTo>
                    <a:pt x="100" y="4237"/>
                    <a:pt x="3069" y="4237"/>
                    <a:pt x="4170" y="2569"/>
                  </a:cubicBezTo>
                  <a:cubicBezTo>
                    <a:pt x="5237" y="901"/>
                    <a:pt x="3469" y="1"/>
                    <a:pt x="3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73;p63">
              <a:extLst>
                <a:ext uri="{FF2B5EF4-FFF2-40B4-BE49-F238E27FC236}">
                  <a16:creationId xmlns:a16="http://schemas.microsoft.com/office/drawing/2014/main" id="{1976CF7F-CD2B-A537-632B-94AE65707517}"/>
                </a:ext>
              </a:extLst>
            </p:cNvPr>
            <p:cNvSpPr/>
            <p:nvPr/>
          </p:nvSpPr>
          <p:spPr>
            <a:xfrm>
              <a:off x="1842947" y="3130589"/>
              <a:ext cx="342307" cy="563142"/>
            </a:xfrm>
            <a:custGeom>
              <a:avLst/>
              <a:gdLst/>
              <a:ahLst/>
              <a:cxnLst/>
              <a:rect l="l" t="t" r="r" b="b"/>
              <a:pathLst>
                <a:path w="5171" h="8507" extrusionOk="0">
                  <a:moveTo>
                    <a:pt x="167" y="1"/>
                  </a:moveTo>
                  <a:lnTo>
                    <a:pt x="1" y="2102"/>
                  </a:lnTo>
                  <a:cubicBezTo>
                    <a:pt x="1301" y="2703"/>
                    <a:pt x="3403" y="8107"/>
                    <a:pt x="3403" y="8107"/>
                  </a:cubicBezTo>
                  <a:lnTo>
                    <a:pt x="4671" y="8507"/>
                  </a:lnTo>
                  <a:cubicBezTo>
                    <a:pt x="5171" y="2703"/>
                    <a:pt x="167" y="1"/>
                    <a:pt x="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174;p63">
              <a:extLst>
                <a:ext uri="{FF2B5EF4-FFF2-40B4-BE49-F238E27FC236}">
                  <a16:creationId xmlns:a16="http://schemas.microsoft.com/office/drawing/2014/main" id="{48254485-FD8B-A480-253A-7B01A34216AD}"/>
                </a:ext>
              </a:extLst>
            </p:cNvPr>
            <p:cNvSpPr/>
            <p:nvPr/>
          </p:nvSpPr>
          <p:spPr>
            <a:xfrm>
              <a:off x="1858437" y="3183614"/>
              <a:ext cx="295903" cy="472584"/>
            </a:xfrm>
            <a:custGeom>
              <a:avLst/>
              <a:gdLst/>
              <a:ahLst/>
              <a:cxnLst/>
              <a:rect l="l" t="t" r="r" b="b"/>
              <a:pathLst>
                <a:path w="4470" h="7139" extrusionOk="0">
                  <a:moveTo>
                    <a:pt x="1101" y="0"/>
                  </a:moveTo>
                  <a:lnTo>
                    <a:pt x="0" y="1468"/>
                  </a:lnTo>
                  <a:cubicBezTo>
                    <a:pt x="1168" y="2369"/>
                    <a:pt x="2735" y="6238"/>
                    <a:pt x="3069" y="7139"/>
                  </a:cubicBezTo>
                  <a:lnTo>
                    <a:pt x="4470" y="6939"/>
                  </a:lnTo>
                  <a:cubicBezTo>
                    <a:pt x="4470" y="4237"/>
                    <a:pt x="3202" y="1668"/>
                    <a:pt x="1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175;p63">
              <a:extLst>
                <a:ext uri="{FF2B5EF4-FFF2-40B4-BE49-F238E27FC236}">
                  <a16:creationId xmlns:a16="http://schemas.microsoft.com/office/drawing/2014/main" id="{E348AF26-47BC-3657-3776-A9F137EDB364}"/>
                </a:ext>
              </a:extLst>
            </p:cNvPr>
            <p:cNvSpPr/>
            <p:nvPr/>
          </p:nvSpPr>
          <p:spPr>
            <a:xfrm>
              <a:off x="1752387" y="3119534"/>
              <a:ext cx="329134" cy="324699"/>
            </a:xfrm>
            <a:custGeom>
              <a:avLst/>
              <a:gdLst/>
              <a:ahLst/>
              <a:cxnLst/>
              <a:rect l="l" t="t" r="r" b="b"/>
              <a:pathLst>
                <a:path w="4972" h="4905" extrusionOk="0">
                  <a:moveTo>
                    <a:pt x="1435" y="1"/>
                  </a:moveTo>
                  <a:cubicBezTo>
                    <a:pt x="1" y="1736"/>
                    <a:pt x="2936" y="4904"/>
                    <a:pt x="2936" y="4904"/>
                  </a:cubicBezTo>
                  <a:lnTo>
                    <a:pt x="4971" y="3103"/>
                  </a:lnTo>
                  <a:cubicBezTo>
                    <a:pt x="3804" y="1269"/>
                    <a:pt x="1435" y="1"/>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176;p63">
              <a:extLst>
                <a:ext uri="{FF2B5EF4-FFF2-40B4-BE49-F238E27FC236}">
                  <a16:creationId xmlns:a16="http://schemas.microsoft.com/office/drawing/2014/main" id="{8FFEEE3C-19B8-6B25-95E5-FF0F97B9403C}"/>
                </a:ext>
              </a:extLst>
            </p:cNvPr>
            <p:cNvSpPr/>
            <p:nvPr/>
          </p:nvSpPr>
          <p:spPr>
            <a:xfrm>
              <a:off x="1353079" y="3077432"/>
              <a:ext cx="613585" cy="722082"/>
            </a:xfrm>
            <a:custGeom>
              <a:avLst/>
              <a:gdLst/>
              <a:ahLst/>
              <a:cxnLst/>
              <a:rect l="l" t="t" r="r" b="b"/>
              <a:pathLst>
                <a:path w="9269" h="10908" extrusionOk="0">
                  <a:moveTo>
                    <a:pt x="3342" y="0"/>
                  </a:moveTo>
                  <a:cubicBezTo>
                    <a:pt x="1895" y="0"/>
                    <a:pt x="694" y="1145"/>
                    <a:pt x="629" y="2605"/>
                  </a:cubicBezTo>
                  <a:lnTo>
                    <a:pt x="29" y="9777"/>
                  </a:lnTo>
                  <a:cubicBezTo>
                    <a:pt x="0" y="10233"/>
                    <a:pt x="1043" y="10908"/>
                    <a:pt x="3593" y="10908"/>
                  </a:cubicBezTo>
                  <a:cubicBezTo>
                    <a:pt x="4028" y="10908"/>
                    <a:pt x="4507" y="10888"/>
                    <a:pt x="5032" y="10844"/>
                  </a:cubicBezTo>
                  <a:cubicBezTo>
                    <a:pt x="5032" y="10844"/>
                    <a:pt x="9269" y="10677"/>
                    <a:pt x="9102" y="9977"/>
                  </a:cubicBezTo>
                  <a:lnTo>
                    <a:pt x="8301" y="2238"/>
                  </a:lnTo>
                  <a:cubicBezTo>
                    <a:pt x="8368" y="737"/>
                    <a:pt x="7100" y="170"/>
                    <a:pt x="5599" y="137"/>
                  </a:cubicBezTo>
                  <a:lnTo>
                    <a:pt x="3464" y="3"/>
                  </a:lnTo>
                  <a:cubicBezTo>
                    <a:pt x="3423" y="1"/>
                    <a:pt x="3383" y="0"/>
                    <a:pt x="3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177;p63">
              <a:extLst>
                <a:ext uri="{FF2B5EF4-FFF2-40B4-BE49-F238E27FC236}">
                  <a16:creationId xmlns:a16="http://schemas.microsoft.com/office/drawing/2014/main" id="{E8DEA46F-41B3-EB72-A899-22A185273E5D}"/>
                </a:ext>
              </a:extLst>
            </p:cNvPr>
            <p:cNvSpPr/>
            <p:nvPr/>
          </p:nvSpPr>
          <p:spPr>
            <a:xfrm>
              <a:off x="1547040" y="3079815"/>
              <a:ext cx="212031" cy="100024"/>
            </a:xfrm>
            <a:custGeom>
              <a:avLst/>
              <a:gdLst/>
              <a:ahLst/>
              <a:cxnLst/>
              <a:rect l="l" t="t" r="r" b="b"/>
              <a:pathLst>
                <a:path w="3203" h="1511" extrusionOk="0">
                  <a:moveTo>
                    <a:pt x="1" y="1"/>
                  </a:moveTo>
                  <a:cubicBezTo>
                    <a:pt x="1" y="785"/>
                    <a:pt x="443" y="1510"/>
                    <a:pt x="1412" y="1510"/>
                  </a:cubicBezTo>
                  <a:cubicBezTo>
                    <a:pt x="1473" y="1510"/>
                    <a:pt x="1537" y="1508"/>
                    <a:pt x="1602" y="1502"/>
                  </a:cubicBezTo>
                  <a:cubicBezTo>
                    <a:pt x="2703" y="1435"/>
                    <a:pt x="3036" y="901"/>
                    <a:pt x="3203" y="134"/>
                  </a:cubicBezTo>
                  <a:cubicBezTo>
                    <a:pt x="3036" y="101"/>
                    <a:pt x="2836" y="101"/>
                    <a:pt x="2669" y="101"/>
                  </a:cubicBezTo>
                  <a:lnTo>
                    <a:pt x="534" y="1"/>
                  </a:lnTo>
                  <a:close/>
                </a:path>
              </a:pathLst>
            </a:custGeom>
            <a:solidFill>
              <a:srgbClr val="BC66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78;p63">
              <a:extLst>
                <a:ext uri="{FF2B5EF4-FFF2-40B4-BE49-F238E27FC236}">
                  <a16:creationId xmlns:a16="http://schemas.microsoft.com/office/drawing/2014/main" id="{D2F62A06-BBAB-1E30-7CCF-D23923159FBE}"/>
                </a:ext>
              </a:extLst>
            </p:cNvPr>
            <p:cNvSpPr/>
            <p:nvPr/>
          </p:nvSpPr>
          <p:spPr>
            <a:xfrm>
              <a:off x="1582390" y="2984886"/>
              <a:ext cx="141398" cy="167877"/>
            </a:xfrm>
            <a:custGeom>
              <a:avLst/>
              <a:gdLst/>
              <a:ahLst/>
              <a:cxnLst/>
              <a:rect l="l" t="t" r="r" b="b"/>
              <a:pathLst>
                <a:path w="2136" h="2536" extrusionOk="0">
                  <a:moveTo>
                    <a:pt x="34" y="0"/>
                  </a:moveTo>
                  <a:lnTo>
                    <a:pt x="0" y="1468"/>
                  </a:lnTo>
                  <a:cubicBezTo>
                    <a:pt x="0" y="2035"/>
                    <a:pt x="434" y="2502"/>
                    <a:pt x="1034" y="2535"/>
                  </a:cubicBezTo>
                  <a:cubicBezTo>
                    <a:pt x="1602" y="2535"/>
                    <a:pt x="2069" y="2102"/>
                    <a:pt x="2102" y="1535"/>
                  </a:cubicBezTo>
                  <a:lnTo>
                    <a:pt x="2135" y="34"/>
                  </a:lnTo>
                  <a:lnTo>
                    <a:pt x="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179;p63">
              <a:extLst>
                <a:ext uri="{FF2B5EF4-FFF2-40B4-BE49-F238E27FC236}">
                  <a16:creationId xmlns:a16="http://schemas.microsoft.com/office/drawing/2014/main" id="{C9EC19AA-A0F4-ADD6-8FD7-5BD4A6B96635}"/>
                </a:ext>
              </a:extLst>
            </p:cNvPr>
            <p:cNvSpPr/>
            <p:nvPr/>
          </p:nvSpPr>
          <p:spPr>
            <a:xfrm>
              <a:off x="1582390" y="2984886"/>
              <a:ext cx="141398" cy="114853"/>
            </a:xfrm>
            <a:custGeom>
              <a:avLst/>
              <a:gdLst/>
              <a:ahLst/>
              <a:cxnLst/>
              <a:rect l="l" t="t" r="r" b="b"/>
              <a:pathLst>
                <a:path w="2136" h="1735" extrusionOk="0">
                  <a:moveTo>
                    <a:pt x="34" y="0"/>
                  </a:moveTo>
                  <a:lnTo>
                    <a:pt x="0" y="1535"/>
                  </a:lnTo>
                  <a:cubicBezTo>
                    <a:pt x="334" y="1635"/>
                    <a:pt x="701" y="1701"/>
                    <a:pt x="1034" y="1735"/>
                  </a:cubicBezTo>
                  <a:cubicBezTo>
                    <a:pt x="1401" y="1735"/>
                    <a:pt x="1735" y="1668"/>
                    <a:pt x="2102" y="1568"/>
                  </a:cubicBezTo>
                  <a:lnTo>
                    <a:pt x="2135" y="34"/>
                  </a:lnTo>
                  <a:lnTo>
                    <a:pt x="34" y="0"/>
                  </a:ln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180;p63">
              <a:extLst>
                <a:ext uri="{FF2B5EF4-FFF2-40B4-BE49-F238E27FC236}">
                  <a16:creationId xmlns:a16="http://schemas.microsoft.com/office/drawing/2014/main" id="{3E34E032-7496-C5CC-86BB-09E1FADB8E03}"/>
                </a:ext>
              </a:extLst>
            </p:cNvPr>
            <p:cNvSpPr/>
            <p:nvPr/>
          </p:nvSpPr>
          <p:spPr>
            <a:xfrm>
              <a:off x="2013010" y="3656138"/>
              <a:ext cx="143582" cy="189192"/>
            </a:xfrm>
            <a:custGeom>
              <a:avLst/>
              <a:gdLst/>
              <a:ahLst/>
              <a:cxnLst/>
              <a:rect l="l" t="t" r="r" b="b"/>
              <a:pathLst>
                <a:path w="2169" h="2858" extrusionOk="0">
                  <a:moveTo>
                    <a:pt x="834" y="1"/>
                  </a:moveTo>
                  <a:cubicBezTo>
                    <a:pt x="634" y="234"/>
                    <a:pt x="467" y="468"/>
                    <a:pt x="300" y="735"/>
                  </a:cubicBezTo>
                  <a:cubicBezTo>
                    <a:pt x="133" y="1102"/>
                    <a:pt x="0" y="1502"/>
                    <a:pt x="100" y="1635"/>
                  </a:cubicBezTo>
                  <a:cubicBezTo>
                    <a:pt x="107" y="1642"/>
                    <a:pt x="116" y="1645"/>
                    <a:pt x="127" y="1645"/>
                  </a:cubicBezTo>
                  <a:cubicBezTo>
                    <a:pt x="268" y="1645"/>
                    <a:pt x="700" y="1068"/>
                    <a:pt x="701" y="1068"/>
                  </a:cubicBezTo>
                  <a:lnTo>
                    <a:pt x="701" y="1068"/>
                  </a:lnTo>
                  <a:cubicBezTo>
                    <a:pt x="701" y="1068"/>
                    <a:pt x="434" y="2569"/>
                    <a:pt x="600" y="2636"/>
                  </a:cubicBezTo>
                  <a:cubicBezTo>
                    <a:pt x="608" y="2640"/>
                    <a:pt x="615" y="2641"/>
                    <a:pt x="623" y="2641"/>
                  </a:cubicBezTo>
                  <a:cubicBezTo>
                    <a:pt x="734" y="2641"/>
                    <a:pt x="894" y="2290"/>
                    <a:pt x="966" y="1938"/>
                  </a:cubicBezTo>
                  <a:lnTo>
                    <a:pt x="966" y="1938"/>
                  </a:lnTo>
                  <a:cubicBezTo>
                    <a:pt x="934" y="2228"/>
                    <a:pt x="934" y="2522"/>
                    <a:pt x="934" y="2836"/>
                  </a:cubicBezTo>
                  <a:cubicBezTo>
                    <a:pt x="943" y="2850"/>
                    <a:pt x="957" y="2858"/>
                    <a:pt x="975" y="2858"/>
                  </a:cubicBezTo>
                  <a:cubicBezTo>
                    <a:pt x="1081" y="2858"/>
                    <a:pt x="1315" y="2576"/>
                    <a:pt x="1401" y="1802"/>
                  </a:cubicBezTo>
                  <a:lnTo>
                    <a:pt x="1401" y="1802"/>
                  </a:lnTo>
                  <a:cubicBezTo>
                    <a:pt x="1401" y="1805"/>
                    <a:pt x="1301" y="2736"/>
                    <a:pt x="1468" y="2769"/>
                  </a:cubicBezTo>
                  <a:cubicBezTo>
                    <a:pt x="1610" y="2769"/>
                    <a:pt x="1719" y="2227"/>
                    <a:pt x="1770" y="1916"/>
                  </a:cubicBezTo>
                  <a:lnTo>
                    <a:pt x="1770" y="1916"/>
                  </a:lnTo>
                  <a:cubicBezTo>
                    <a:pt x="1745" y="2122"/>
                    <a:pt x="1729" y="2404"/>
                    <a:pt x="1824" y="2404"/>
                  </a:cubicBezTo>
                  <a:cubicBezTo>
                    <a:pt x="1827" y="2404"/>
                    <a:pt x="1831" y="2403"/>
                    <a:pt x="1835" y="2402"/>
                  </a:cubicBezTo>
                  <a:cubicBezTo>
                    <a:pt x="2102" y="2369"/>
                    <a:pt x="2168" y="868"/>
                    <a:pt x="2102" y="501"/>
                  </a:cubicBezTo>
                  <a:cubicBezTo>
                    <a:pt x="2035" y="168"/>
                    <a:pt x="834"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81;p63">
              <a:extLst>
                <a:ext uri="{FF2B5EF4-FFF2-40B4-BE49-F238E27FC236}">
                  <a16:creationId xmlns:a16="http://schemas.microsoft.com/office/drawing/2014/main" id="{F13CEA48-1807-2975-CE1E-C121F42DCE0A}"/>
                </a:ext>
              </a:extLst>
            </p:cNvPr>
            <p:cNvSpPr/>
            <p:nvPr/>
          </p:nvSpPr>
          <p:spPr>
            <a:xfrm>
              <a:off x="1094044" y="2613182"/>
              <a:ext cx="199122" cy="210177"/>
            </a:xfrm>
            <a:custGeom>
              <a:avLst/>
              <a:gdLst/>
              <a:ahLst/>
              <a:cxnLst/>
              <a:rect l="l" t="t" r="r" b="b"/>
              <a:pathLst>
                <a:path w="3008" h="3175" extrusionOk="0">
                  <a:moveTo>
                    <a:pt x="1915" y="1"/>
                  </a:moveTo>
                  <a:cubicBezTo>
                    <a:pt x="1688" y="1"/>
                    <a:pt x="1445" y="83"/>
                    <a:pt x="1206" y="311"/>
                  </a:cubicBezTo>
                  <a:cubicBezTo>
                    <a:pt x="0" y="1457"/>
                    <a:pt x="702" y="3175"/>
                    <a:pt x="2424" y="3175"/>
                  </a:cubicBezTo>
                  <a:cubicBezTo>
                    <a:pt x="2607" y="3175"/>
                    <a:pt x="2802" y="3155"/>
                    <a:pt x="3008" y="3113"/>
                  </a:cubicBezTo>
                  <a:lnTo>
                    <a:pt x="2941" y="512"/>
                  </a:lnTo>
                  <a:cubicBezTo>
                    <a:pt x="2941" y="512"/>
                    <a:pt x="2481"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182;p63">
              <a:extLst>
                <a:ext uri="{FF2B5EF4-FFF2-40B4-BE49-F238E27FC236}">
                  <a16:creationId xmlns:a16="http://schemas.microsoft.com/office/drawing/2014/main" id="{6BB3C7E2-9E2F-DF46-4FE2-F064A17AD2FA}"/>
                </a:ext>
              </a:extLst>
            </p:cNvPr>
            <p:cNvSpPr/>
            <p:nvPr/>
          </p:nvSpPr>
          <p:spPr>
            <a:xfrm>
              <a:off x="2021815" y="2631917"/>
              <a:ext cx="208853" cy="209383"/>
            </a:xfrm>
            <a:custGeom>
              <a:avLst/>
              <a:gdLst/>
              <a:ahLst/>
              <a:cxnLst/>
              <a:rect l="l" t="t" r="r" b="b"/>
              <a:pathLst>
                <a:path w="3155" h="3163" extrusionOk="0">
                  <a:moveTo>
                    <a:pt x="1152" y="1"/>
                  </a:moveTo>
                  <a:cubicBezTo>
                    <a:pt x="613" y="1"/>
                    <a:pt x="167" y="462"/>
                    <a:pt x="167" y="462"/>
                  </a:cubicBezTo>
                  <a:lnTo>
                    <a:pt x="0" y="3064"/>
                  </a:lnTo>
                  <a:cubicBezTo>
                    <a:pt x="266" y="3131"/>
                    <a:pt x="518" y="3163"/>
                    <a:pt x="753" y="3163"/>
                  </a:cubicBezTo>
                  <a:cubicBezTo>
                    <a:pt x="2371" y="3163"/>
                    <a:pt x="3155" y="1673"/>
                    <a:pt x="1902" y="362"/>
                  </a:cubicBezTo>
                  <a:cubicBezTo>
                    <a:pt x="1654" y="93"/>
                    <a:pt x="1393"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83;p63">
              <a:extLst>
                <a:ext uri="{FF2B5EF4-FFF2-40B4-BE49-F238E27FC236}">
                  <a16:creationId xmlns:a16="http://schemas.microsoft.com/office/drawing/2014/main" id="{55892041-3353-7CC4-DB58-B4F54930B05A}"/>
                </a:ext>
              </a:extLst>
            </p:cNvPr>
            <p:cNvSpPr/>
            <p:nvPr/>
          </p:nvSpPr>
          <p:spPr>
            <a:xfrm>
              <a:off x="1154020" y="2296953"/>
              <a:ext cx="976479" cy="774445"/>
            </a:xfrm>
            <a:custGeom>
              <a:avLst/>
              <a:gdLst/>
              <a:ahLst/>
              <a:cxnLst/>
              <a:rect l="l" t="t" r="r" b="b"/>
              <a:pathLst>
                <a:path w="14751" h="11699" extrusionOk="0">
                  <a:moveTo>
                    <a:pt x="7480" y="0"/>
                  </a:moveTo>
                  <a:cubicBezTo>
                    <a:pt x="7072" y="0"/>
                    <a:pt x="6647" y="28"/>
                    <a:pt x="6205" y="85"/>
                  </a:cubicBezTo>
                  <a:cubicBezTo>
                    <a:pt x="0" y="885"/>
                    <a:pt x="200" y="8157"/>
                    <a:pt x="2035" y="10092"/>
                  </a:cubicBezTo>
                  <a:cubicBezTo>
                    <a:pt x="2918" y="11052"/>
                    <a:pt x="5166" y="11698"/>
                    <a:pt x="7458" y="11698"/>
                  </a:cubicBezTo>
                  <a:cubicBezTo>
                    <a:pt x="10185" y="11698"/>
                    <a:pt x="12976" y="10783"/>
                    <a:pt x="13610" y="8391"/>
                  </a:cubicBezTo>
                  <a:lnTo>
                    <a:pt x="13643" y="8257"/>
                  </a:lnTo>
                  <a:cubicBezTo>
                    <a:pt x="14751" y="3888"/>
                    <a:pt x="12339" y="0"/>
                    <a:pt x="7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184;p63">
              <a:extLst>
                <a:ext uri="{FF2B5EF4-FFF2-40B4-BE49-F238E27FC236}">
                  <a16:creationId xmlns:a16="http://schemas.microsoft.com/office/drawing/2014/main" id="{9A95294A-6730-67CD-BD44-3844B3D2B8DE}"/>
                </a:ext>
              </a:extLst>
            </p:cNvPr>
            <p:cNvSpPr/>
            <p:nvPr/>
          </p:nvSpPr>
          <p:spPr>
            <a:xfrm>
              <a:off x="1195924" y="2147940"/>
              <a:ext cx="907369" cy="669124"/>
            </a:xfrm>
            <a:custGeom>
              <a:avLst/>
              <a:gdLst/>
              <a:ahLst/>
              <a:cxnLst/>
              <a:rect l="l" t="t" r="r" b="b"/>
              <a:pathLst>
                <a:path w="13707" h="10108" extrusionOk="0">
                  <a:moveTo>
                    <a:pt x="6506" y="1"/>
                  </a:moveTo>
                  <a:cubicBezTo>
                    <a:pt x="2803" y="67"/>
                    <a:pt x="1" y="1802"/>
                    <a:pt x="68" y="5505"/>
                  </a:cubicBezTo>
                  <a:lnTo>
                    <a:pt x="301" y="10108"/>
                  </a:lnTo>
                  <a:cubicBezTo>
                    <a:pt x="835" y="10108"/>
                    <a:pt x="1235" y="9674"/>
                    <a:pt x="1202" y="9141"/>
                  </a:cubicBezTo>
                  <a:lnTo>
                    <a:pt x="1168" y="6972"/>
                  </a:lnTo>
                  <a:cubicBezTo>
                    <a:pt x="1168" y="5405"/>
                    <a:pt x="2369" y="4137"/>
                    <a:pt x="3937" y="4104"/>
                  </a:cubicBezTo>
                  <a:lnTo>
                    <a:pt x="9541" y="4004"/>
                  </a:lnTo>
                  <a:cubicBezTo>
                    <a:pt x="9562" y="4003"/>
                    <a:pt x="9582" y="4003"/>
                    <a:pt x="9603" y="4003"/>
                  </a:cubicBezTo>
                  <a:cubicBezTo>
                    <a:pt x="11176" y="4003"/>
                    <a:pt x="12476" y="5258"/>
                    <a:pt x="12476" y="6839"/>
                  </a:cubicBezTo>
                  <a:lnTo>
                    <a:pt x="12510" y="9474"/>
                  </a:lnTo>
                  <a:cubicBezTo>
                    <a:pt x="12543" y="9808"/>
                    <a:pt x="12810" y="10041"/>
                    <a:pt x="13144" y="10041"/>
                  </a:cubicBezTo>
                  <a:lnTo>
                    <a:pt x="13444" y="5872"/>
                  </a:lnTo>
                  <a:cubicBezTo>
                    <a:pt x="13706" y="2001"/>
                    <a:pt x="11679" y="66"/>
                    <a:pt x="7900" y="66"/>
                  </a:cubicBezTo>
                  <a:cubicBezTo>
                    <a:pt x="7836" y="66"/>
                    <a:pt x="7771" y="66"/>
                    <a:pt x="7706" y="67"/>
                  </a:cubicBezTo>
                  <a:lnTo>
                    <a:pt x="6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185;p63">
              <a:extLst>
                <a:ext uri="{FF2B5EF4-FFF2-40B4-BE49-F238E27FC236}">
                  <a16:creationId xmlns:a16="http://schemas.microsoft.com/office/drawing/2014/main" id="{B3051C7A-E3A3-A9B1-84DE-F5E834145DD2}"/>
                </a:ext>
              </a:extLst>
            </p:cNvPr>
            <p:cNvSpPr/>
            <p:nvPr/>
          </p:nvSpPr>
          <p:spPr>
            <a:xfrm>
              <a:off x="1003816" y="2007269"/>
              <a:ext cx="1243255" cy="725922"/>
            </a:xfrm>
            <a:custGeom>
              <a:avLst/>
              <a:gdLst/>
              <a:ahLst/>
              <a:cxnLst/>
              <a:rect l="l" t="t" r="r" b="b"/>
              <a:pathLst>
                <a:path w="18781" h="10966" extrusionOk="0">
                  <a:moveTo>
                    <a:pt x="9183" y="1"/>
                  </a:moveTo>
                  <a:cubicBezTo>
                    <a:pt x="6293" y="1"/>
                    <a:pt x="3842" y="3500"/>
                    <a:pt x="2842" y="3500"/>
                  </a:cubicBezTo>
                  <a:cubicBezTo>
                    <a:pt x="2817" y="3500"/>
                    <a:pt x="2793" y="3498"/>
                    <a:pt x="2769" y="3493"/>
                  </a:cubicBezTo>
                  <a:cubicBezTo>
                    <a:pt x="2069" y="3293"/>
                    <a:pt x="1469" y="2893"/>
                    <a:pt x="1068" y="2326"/>
                  </a:cubicBezTo>
                  <a:lnTo>
                    <a:pt x="1068" y="2326"/>
                  </a:lnTo>
                  <a:cubicBezTo>
                    <a:pt x="1068" y="2326"/>
                    <a:pt x="1335" y="4094"/>
                    <a:pt x="1969" y="4661"/>
                  </a:cubicBezTo>
                  <a:cubicBezTo>
                    <a:pt x="1969" y="4661"/>
                    <a:pt x="1204" y="4082"/>
                    <a:pt x="950" y="4082"/>
                  </a:cubicBezTo>
                  <a:cubicBezTo>
                    <a:pt x="899" y="4082"/>
                    <a:pt x="868" y="4105"/>
                    <a:pt x="868" y="4161"/>
                  </a:cubicBezTo>
                  <a:cubicBezTo>
                    <a:pt x="868" y="4527"/>
                    <a:pt x="1969" y="5461"/>
                    <a:pt x="1969" y="5461"/>
                  </a:cubicBezTo>
                  <a:cubicBezTo>
                    <a:pt x="1635" y="5628"/>
                    <a:pt x="1435" y="5962"/>
                    <a:pt x="1368" y="6329"/>
                  </a:cubicBezTo>
                  <a:lnTo>
                    <a:pt x="1969" y="6062"/>
                  </a:lnTo>
                  <a:lnTo>
                    <a:pt x="1969" y="6062"/>
                  </a:lnTo>
                  <a:cubicBezTo>
                    <a:pt x="1969" y="6062"/>
                    <a:pt x="1" y="8897"/>
                    <a:pt x="3337" y="10965"/>
                  </a:cubicBezTo>
                  <a:lnTo>
                    <a:pt x="4004" y="5695"/>
                  </a:lnTo>
                  <a:lnTo>
                    <a:pt x="6906" y="5528"/>
                  </a:lnTo>
                  <a:lnTo>
                    <a:pt x="8107" y="5295"/>
                  </a:lnTo>
                  <a:lnTo>
                    <a:pt x="6305" y="6929"/>
                  </a:lnTo>
                  <a:cubicBezTo>
                    <a:pt x="6305" y="6929"/>
                    <a:pt x="6861" y="7286"/>
                    <a:pt x="7637" y="7286"/>
                  </a:cubicBezTo>
                  <a:cubicBezTo>
                    <a:pt x="8284" y="7286"/>
                    <a:pt x="9083" y="7038"/>
                    <a:pt x="9841" y="6129"/>
                  </a:cubicBezTo>
                  <a:lnTo>
                    <a:pt x="9841" y="6129"/>
                  </a:lnTo>
                  <a:cubicBezTo>
                    <a:pt x="9841" y="6129"/>
                    <a:pt x="9741" y="7129"/>
                    <a:pt x="9274" y="7430"/>
                  </a:cubicBezTo>
                  <a:cubicBezTo>
                    <a:pt x="9274" y="7430"/>
                    <a:pt x="10902" y="7242"/>
                    <a:pt x="11246" y="5835"/>
                  </a:cubicBezTo>
                  <a:lnTo>
                    <a:pt x="11246" y="5835"/>
                  </a:lnTo>
                  <a:cubicBezTo>
                    <a:pt x="11191" y="6252"/>
                    <a:pt x="11422" y="6642"/>
                    <a:pt x="11843" y="6762"/>
                  </a:cubicBezTo>
                  <a:cubicBezTo>
                    <a:pt x="12677" y="7163"/>
                    <a:pt x="14378" y="7596"/>
                    <a:pt x="14578" y="8030"/>
                  </a:cubicBezTo>
                  <a:cubicBezTo>
                    <a:pt x="14711" y="8430"/>
                    <a:pt x="14745" y="8831"/>
                    <a:pt x="14711" y="9264"/>
                  </a:cubicBezTo>
                  <a:lnTo>
                    <a:pt x="15645" y="7796"/>
                  </a:lnTo>
                  <a:lnTo>
                    <a:pt x="15912" y="9464"/>
                  </a:lnTo>
                  <a:cubicBezTo>
                    <a:pt x="15912" y="9464"/>
                    <a:pt x="17113" y="8630"/>
                    <a:pt x="17413" y="7930"/>
                  </a:cubicBezTo>
                  <a:cubicBezTo>
                    <a:pt x="17613" y="7363"/>
                    <a:pt x="17680" y="6729"/>
                    <a:pt x="17580" y="6129"/>
                  </a:cubicBezTo>
                  <a:lnTo>
                    <a:pt x="17580" y="6129"/>
                  </a:lnTo>
                  <a:cubicBezTo>
                    <a:pt x="17780" y="6362"/>
                    <a:pt x="17880" y="6629"/>
                    <a:pt x="17914" y="6929"/>
                  </a:cubicBezTo>
                  <a:cubicBezTo>
                    <a:pt x="17914" y="6929"/>
                    <a:pt x="18781" y="5995"/>
                    <a:pt x="18347" y="5395"/>
                  </a:cubicBezTo>
                  <a:cubicBezTo>
                    <a:pt x="17947" y="4794"/>
                    <a:pt x="16513" y="4427"/>
                    <a:pt x="16413" y="4261"/>
                  </a:cubicBezTo>
                  <a:cubicBezTo>
                    <a:pt x="16312" y="4127"/>
                    <a:pt x="16012" y="2493"/>
                    <a:pt x="15278" y="1792"/>
                  </a:cubicBezTo>
                  <a:cubicBezTo>
                    <a:pt x="15025" y="1581"/>
                    <a:pt x="14586" y="1459"/>
                    <a:pt x="14104" y="1459"/>
                  </a:cubicBezTo>
                  <a:cubicBezTo>
                    <a:pt x="13445" y="1459"/>
                    <a:pt x="12705" y="1687"/>
                    <a:pt x="12243" y="2226"/>
                  </a:cubicBezTo>
                  <a:cubicBezTo>
                    <a:pt x="11943" y="1158"/>
                    <a:pt x="11075" y="324"/>
                    <a:pt x="9975" y="91"/>
                  </a:cubicBezTo>
                  <a:cubicBezTo>
                    <a:pt x="9708" y="29"/>
                    <a:pt x="9443" y="1"/>
                    <a:pt x="9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86;p63">
              <a:extLst>
                <a:ext uri="{FF2B5EF4-FFF2-40B4-BE49-F238E27FC236}">
                  <a16:creationId xmlns:a16="http://schemas.microsoft.com/office/drawing/2014/main" id="{92D16BB4-9220-4B40-AA36-56C571DCDBE8}"/>
                </a:ext>
              </a:extLst>
            </p:cNvPr>
            <p:cNvSpPr/>
            <p:nvPr/>
          </p:nvSpPr>
          <p:spPr>
            <a:xfrm>
              <a:off x="1277679" y="2717643"/>
              <a:ext cx="181116" cy="176747"/>
            </a:xfrm>
            <a:custGeom>
              <a:avLst/>
              <a:gdLst/>
              <a:ahLst/>
              <a:cxnLst/>
              <a:rect l="l" t="t" r="r" b="b"/>
              <a:pathLst>
                <a:path w="2736" h="2670" extrusionOk="0">
                  <a:moveTo>
                    <a:pt x="934" y="234"/>
                  </a:moveTo>
                  <a:cubicBezTo>
                    <a:pt x="0" y="601"/>
                    <a:pt x="0" y="1902"/>
                    <a:pt x="901" y="2269"/>
                  </a:cubicBezTo>
                  <a:cubicBezTo>
                    <a:pt x="1801" y="2670"/>
                    <a:pt x="2735" y="1769"/>
                    <a:pt x="2368" y="868"/>
                  </a:cubicBezTo>
                  <a:cubicBezTo>
                    <a:pt x="2135" y="301"/>
                    <a:pt x="1501" y="1"/>
                    <a:pt x="934" y="2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87;p63">
              <a:extLst>
                <a:ext uri="{FF2B5EF4-FFF2-40B4-BE49-F238E27FC236}">
                  <a16:creationId xmlns:a16="http://schemas.microsoft.com/office/drawing/2014/main" id="{48046706-775F-C02D-870C-B7542D7EA007}"/>
                </a:ext>
              </a:extLst>
            </p:cNvPr>
            <p:cNvSpPr/>
            <p:nvPr/>
          </p:nvSpPr>
          <p:spPr>
            <a:xfrm>
              <a:off x="1825272" y="2695599"/>
              <a:ext cx="176747" cy="181116"/>
            </a:xfrm>
            <a:custGeom>
              <a:avLst/>
              <a:gdLst/>
              <a:ahLst/>
              <a:cxnLst/>
              <a:rect l="l" t="t" r="r" b="b"/>
              <a:pathLst>
                <a:path w="2670" h="2736" extrusionOk="0">
                  <a:moveTo>
                    <a:pt x="835" y="367"/>
                  </a:moveTo>
                  <a:cubicBezTo>
                    <a:pt x="1769" y="0"/>
                    <a:pt x="2669" y="901"/>
                    <a:pt x="2269" y="1802"/>
                  </a:cubicBezTo>
                  <a:cubicBezTo>
                    <a:pt x="1869" y="2736"/>
                    <a:pt x="601" y="2702"/>
                    <a:pt x="234" y="1802"/>
                  </a:cubicBezTo>
                  <a:cubicBezTo>
                    <a:pt x="1" y="1201"/>
                    <a:pt x="268" y="567"/>
                    <a:pt x="835" y="3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8;p63">
              <a:extLst>
                <a:ext uri="{FF2B5EF4-FFF2-40B4-BE49-F238E27FC236}">
                  <a16:creationId xmlns:a16="http://schemas.microsoft.com/office/drawing/2014/main" id="{033CA573-814E-FAB4-E5AB-A0D4AD5EBDC3}"/>
                </a:ext>
              </a:extLst>
            </p:cNvPr>
            <p:cNvSpPr/>
            <p:nvPr/>
          </p:nvSpPr>
          <p:spPr>
            <a:xfrm>
              <a:off x="1577955" y="2717643"/>
              <a:ext cx="59710" cy="97244"/>
            </a:xfrm>
            <a:custGeom>
              <a:avLst/>
              <a:gdLst/>
              <a:ahLst/>
              <a:cxnLst/>
              <a:rect l="l" t="t" r="r" b="b"/>
              <a:pathLst>
                <a:path w="902" h="1469" extrusionOk="0">
                  <a:moveTo>
                    <a:pt x="901" y="1"/>
                  </a:moveTo>
                  <a:cubicBezTo>
                    <a:pt x="818" y="140"/>
                    <a:pt x="758" y="324"/>
                    <a:pt x="702" y="498"/>
                  </a:cubicBezTo>
                  <a:lnTo>
                    <a:pt x="702" y="498"/>
                  </a:lnTo>
                  <a:cubicBezTo>
                    <a:pt x="578" y="456"/>
                    <a:pt x="467" y="435"/>
                    <a:pt x="334" y="435"/>
                  </a:cubicBezTo>
                  <a:cubicBezTo>
                    <a:pt x="234" y="435"/>
                    <a:pt x="134" y="501"/>
                    <a:pt x="67" y="601"/>
                  </a:cubicBezTo>
                  <a:cubicBezTo>
                    <a:pt x="34" y="668"/>
                    <a:pt x="1" y="768"/>
                    <a:pt x="34" y="868"/>
                  </a:cubicBezTo>
                  <a:cubicBezTo>
                    <a:pt x="101" y="1168"/>
                    <a:pt x="368" y="1435"/>
                    <a:pt x="701" y="1469"/>
                  </a:cubicBezTo>
                  <a:cubicBezTo>
                    <a:pt x="568" y="1402"/>
                    <a:pt x="468" y="1302"/>
                    <a:pt x="368" y="1202"/>
                  </a:cubicBezTo>
                  <a:cubicBezTo>
                    <a:pt x="301" y="1102"/>
                    <a:pt x="234" y="968"/>
                    <a:pt x="234" y="835"/>
                  </a:cubicBezTo>
                  <a:cubicBezTo>
                    <a:pt x="234" y="701"/>
                    <a:pt x="234" y="668"/>
                    <a:pt x="334" y="635"/>
                  </a:cubicBezTo>
                  <a:cubicBezTo>
                    <a:pt x="468" y="635"/>
                    <a:pt x="601" y="668"/>
                    <a:pt x="735" y="701"/>
                  </a:cubicBezTo>
                  <a:lnTo>
                    <a:pt x="835" y="735"/>
                  </a:lnTo>
                  <a:lnTo>
                    <a:pt x="835" y="635"/>
                  </a:lnTo>
                  <a:cubicBezTo>
                    <a:pt x="868" y="435"/>
                    <a:pt x="901" y="201"/>
                    <a:pt x="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89;p63">
              <a:extLst>
                <a:ext uri="{FF2B5EF4-FFF2-40B4-BE49-F238E27FC236}">
                  <a16:creationId xmlns:a16="http://schemas.microsoft.com/office/drawing/2014/main" id="{08F155E8-A7F6-7D20-6E2A-A22FCAD54587}"/>
                </a:ext>
              </a:extLst>
            </p:cNvPr>
            <p:cNvSpPr/>
            <p:nvPr/>
          </p:nvSpPr>
          <p:spPr>
            <a:xfrm>
              <a:off x="1374792" y="2571080"/>
              <a:ext cx="139213" cy="38461"/>
            </a:xfrm>
            <a:custGeom>
              <a:avLst/>
              <a:gdLst/>
              <a:ahLst/>
              <a:cxnLst/>
              <a:rect l="l" t="t" r="r" b="b"/>
              <a:pathLst>
                <a:path w="2103" h="581" extrusionOk="0">
                  <a:moveTo>
                    <a:pt x="1190" y="1"/>
                  </a:moveTo>
                  <a:cubicBezTo>
                    <a:pt x="1137" y="1"/>
                    <a:pt x="1085" y="5"/>
                    <a:pt x="1035" y="13"/>
                  </a:cubicBezTo>
                  <a:cubicBezTo>
                    <a:pt x="835" y="47"/>
                    <a:pt x="635" y="113"/>
                    <a:pt x="434" y="214"/>
                  </a:cubicBezTo>
                  <a:cubicBezTo>
                    <a:pt x="268" y="314"/>
                    <a:pt x="101" y="447"/>
                    <a:pt x="1" y="580"/>
                  </a:cubicBezTo>
                  <a:cubicBezTo>
                    <a:pt x="334" y="414"/>
                    <a:pt x="668" y="314"/>
                    <a:pt x="1068" y="247"/>
                  </a:cubicBezTo>
                  <a:cubicBezTo>
                    <a:pt x="1117" y="237"/>
                    <a:pt x="1166" y="233"/>
                    <a:pt x="1216" y="233"/>
                  </a:cubicBezTo>
                  <a:cubicBezTo>
                    <a:pt x="1336" y="233"/>
                    <a:pt x="1460" y="257"/>
                    <a:pt x="1602" y="280"/>
                  </a:cubicBezTo>
                  <a:cubicBezTo>
                    <a:pt x="1769" y="347"/>
                    <a:pt x="1936" y="414"/>
                    <a:pt x="2102" y="514"/>
                  </a:cubicBezTo>
                  <a:cubicBezTo>
                    <a:pt x="2002" y="347"/>
                    <a:pt x="1835" y="214"/>
                    <a:pt x="1635" y="113"/>
                  </a:cubicBezTo>
                  <a:cubicBezTo>
                    <a:pt x="1510" y="38"/>
                    <a:pt x="13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190;p63">
              <a:extLst>
                <a:ext uri="{FF2B5EF4-FFF2-40B4-BE49-F238E27FC236}">
                  <a16:creationId xmlns:a16="http://schemas.microsoft.com/office/drawing/2014/main" id="{0B8A3DA6-E2B6-B487-7900-A666C928F27A}"/>
                </a:ext>
              </a:extLst>
            </p:cNvPr>
            <p:cNvSpPr/>
            <p:nvPr/>
          </p:nvSpPr>
          <p:spPr>
            <a:xfrm>
              <a:off x="1421197" y="2642575"/>
              <a:ext cx="68514" cy="88440"/>
            </a:xfrm>
            <a:custGeom>
              <a:avLst/>
              <a:gdLst/>
              <a:ahLst/>
              <a:cxnLst/>
              <a:rect l="l" t="t" r="r" b="b"/>
              <a:pathLst>
                <a:path w="1035" h="1336" extrusionOk="0">
                  <a:moveTo>
                    <a:pt x="534" y="1"/>
                  </a:moveTo>
                  <a:cubicBezTo>
                    <a:pt x="267" y="1"/>
                    <a:pt x="34" y="301"/>
                    <a:pt x="34" y="668"/>
                  </a:cubicBezTo>
                  <a:cubicBezTo>
                    <a:pt x="0" y="1035"/>
                    <a:pt x="234" y="1335"/>
                    <a:pt x="501" y="1335"/>
                  </a:cubicBezTo>
                  <a:cubicBezTo>
                    <a:pt x="768" y="1335"/>
                    <a:pt x="1001" y="1068"/>
                    <a:pt x="1001" y="701"/>
                  </a:cubicBezTo>
                  <a:cubicBezTo>
                    <a:pt x="1034" y="301"/>
                    <a:pt x="801"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191;p63">
              <a:extLst>
                <a:ext uri="{FF2B5EF4-FFF2-40B4-BE49-F238E27FC236}">
                  <a16:creationId xmlns:a16="http://schemas.microsoft.com/office/drawing/2014/main" id="{E539FAC8-34A0-9BE8-C9A9-7A68D0AC78AA}"/>
                </a:ext>
              </a:extLst>
            </p:cNvPr>
            <p:cNvSpPr/>
            <p:nvPr/>
          </p:nvSpPr>
          <p:spPr>
            <a:xfrm>
              <a:off x="1750203" y="2649194"/>
              <a:ext cx="66330" cy="90624"/>
            </a:xfrm>
            <a:custGeom>
              <a:avLst/>
              <a:gdLst/>
              <a:ahLst/>
              <a:cxnLst/>
              <a:rect l="l" t="t" r="r" b="b"/>
              <a:pathLst>
                <a:path w="1002" h="1369" extrusionOk="0">
                  <a:moveTo>
                    <a:pt x="534" y="1"/>
                  </a:moveTo>
                  <a:cubicBezTo>
                    <a:pt x="267" y="1"/>
                    <a:pt x="34" y="301"/>
                    <a:pt x="1" y="668"/>
                  </a:cubicBezTo>
                  <a:cubicBezTo>
                    <a:pt x="1" y="1035"/>
                    <a:pt x="234" y="1335"/>
                    <a:pt x="501" y="1369"/>
                  </a:cubicBezTo>
                  <a:cubicBezTo>
                    <a:pt x="768" y="1369"/>
                    <a:pt x="1001" y="1068"/>
                    <a:pt x="1001" y="701"/>
                  </a:cubicBezTo>
                  <a:cubicBezTo>
                    <a:pt x="1001" y="334"/>
                    <a:pt x="801" y="34"/>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192;p63">
              <a:extLst>
                <a:ext uri="{FF2B5EF4-FFF2-40B4-BE49-F238E27FC236}">
                  <a16:creationId xmlns:a16="http://schemas.microsoft.com/office/drawing/2014/main" id="{1E14FCD1-B13F-DE43-66D6-38DFE3FEEEEF}"/>
                </a:ext>
              </a:extLst>
            </p:cNvPr>
            <p:cNvSpPr/>
            <p:nvPr/>
          </p:nvSpPr>
          <p:spPr>
            <a:xfrm>
              <a:off x="1730343" y="2579421"/>
              <a:ext cx="139147" cy="43359"/>
            </a:xfrm>
            <a:custGeom>
              <a:avLst/>
              <a:gdLst/>
              <a:ahLst/>
              <a:cxnLst/>
              <a:rect l="l" t="t" r="r" b="b"/>
              <a:pathLst>
                <a:path w="2102" h="655" extrusionOk="0">
                  <a:moveTo>
                    <a:pt x="857" y="1"/>
                  </a:moveTo>
                  <a:cubicBezTo>
                    <a:pt x="721" y="1"/>
                    <a:pt x="594" y="24"/>
                    <a:pt x="467" y="88"/>
                  </a:cubicBezTo>
                  <a:cubicBezTo>
                    <a:pt x="267" y="154"/>
                    <a:pt x="100" y="288"/>
                    <a:pt x="0" y="454"/>
                  </a:cubicBezTo>
                  <a:cubicBezTo>
                    <a:pt x="167" y="354"/>
                    <a:pt x="334" y="288"/>
                    <a:pt x="534" y="221"/>
                  </a:cubicBezTo>
                  <a:cubicBezTo>
                    <a:pt x="617" y="204"/>
                    <a:pt x="701" y="196"/>
                    <a:pt x="788" y="196"/>
                  </a:cubicBezTo>
                  <a:cubicBezTo>
                    <a:pt x="876" y="196"/>
                    <a:pt x="968" y="204"/>
                    <a:pt x="1068" y="221"/>
                  </a:cubicBezTo>
                  <a:cubicBezTo>
                    <a:pt x="1435" y="321"/>
                    <a:pt x="1768" y="454"/>
                    <a:pt x="2102" y="655"/>
                  </a:cubicBezTo>
                  <a:cubicBezTo>
                    <a:pt x="1868" y="321"/>
                    <a:pt x="1501" y="88"/>
                    <a:pt x="1101" y="21"/>
                  </a:cubicBezTo>
                  <a:cubicBezTo>
                    <a:pt x="1016" y="9"/>
                    <a:pt x="935" y="1"/>
                    <a:pt x="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193;p63">
              <a:extLst>
                <a:ext uri="{FF2B5EF4-FFF2-40B4-BE49-F238E27FC236}">
                  <a16:creationId xmlns:a16="http://schemas.microsoft.com/office/drawing/2014/main" id="{CDFBC7DF-2437-9FC6-FA70-EF57CF48D197}"/>
                </a:ext>
              </a:extLst>
            </p:cNvPr>
            <p:cNvSpPr/>
            <p:nvPr/>
          </p:nvSpPr>
          <p:spPr>
            <a:xfrm>
              <a:off x="1591194" y="2852357"/>
              <a:ext cx="154637" cy="58916"/>
            </a:xfrm>
            <a:custGeom>
              <a:avLst/>
              <a:gdLst/>
              <a:ahLst/>
              <a:cxnLst/>
              <a:rect l="l" t="t" r="r" b="b"/>
              <a:pathLst>
                <a:path w="2336" h="890" extrusionOk="0">
                  <a:moveTo>
                    <a:pt x="2336" y="1"/>
                  </a:moveTo>
                  <a:lnTo>
                    <a:pt x="2336" y="1"/>
                  </a:lnTo>
                  <a:cubicBezTo>
                    <a:pt x="2202" y="168"/>
                    <a:pt x="2036" y="301"/>
                    <a:pt x="1869" y="401"/>
                  </a:cubicBezTo>
                  <a:cubicBezTo>
                    <a:pt x="1669" y="501"/>
                    <a:pt x="1502" y="601"/>
                    <a:pt x="1302" y="635"/>
                  </a:cubicBezTo>
                  <a:cubicBezTo>
                    <a:pt x="1186" y="643"/>
                    <a:pt x="1069" y="648"/>
                    <a:pt x="953" y="648"/>
                  </a:cubicBezTo>
                  <a:cubicBezTo>
                    <a:pt x="636" y="648"/>
                    <a:pt x="318" y="617"/>
                    <a:pt x="1" y="568"/>
                  </a:cubicBezTo>
                  <a:lnTo>
                    <a:pt x="1" y="568"/>
                  </a:lnTo>
                  <a:cubicBezTo>
                    <a:pt x="201" y="701"/>
                    <a:pt x="401" y="768"/>
                    <a:pt x="635" y="835"/>
                  </a:cubicBezTo>
                  <a:cubicBezTo>
                    <a:pt x="771" y="874"/>
                    <a:pt x="908" y="890"/>
                    <a:pt x="1045" y="890"/>
                  </a:cubicBezTo>
                  <a:cubicBezTo>
                    <a:pt x="1142" y="890"/>
                    <a:pt x="1238" y="882"/>
                    <a:pt x="1335" y="868"/>
                  </a:cubicBezTo>
                  <a:cubicBezTo>
                    <a:pt x="1569" y="835"/>
                    <a:pt x="1802" y="735"/>
                    <a:pt x="1969" y="568"/>
                  </a:cubicBezTo>
                  <a:cubicBezTo>
                    <a:pt x="2136" y="434"/>
                    <a:pt x="2269" y="234"/>
                    <a:pt x="23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194;p63">
              <a:extLst>
                <a:ext uri="{FF2B5EF4-FFF2-40B4-BE49-F238E27FC236}">
                  <a16:creationId xmlns:a16="http://schemas.microsoft.com/office/drawing/2014/main" id="{C693DCA5-B9CC-B3E1-6C07-E60CC13F6C6E}"/>
                </a:ext>
              </a:extLst>
            </p:cNvPr>
            <p:cNvSpPr/>
            <p:nvPr/>
          </p:nvSpPr>
          <p:spPr>
            <a:xfrm>
              <a:off x="1233458" y="2524609"/>
              <a:ext cx="417309" cy="303516"/>
            </a:xfrm>
            <a:custGeom>
              <a:avLst/>
              <a:gdLst/>
              <a:ahLst/>
              <a:cxnLst/>
              <a:rect l="l" t="t" r="r" b="b"/>
              <a:pathLst>
                <a:path w="6304" h="4585" extrusionOk="0">
                  <a:moveTo>
                    <a:pt x="3170" y="248"/>
                  </a:moveTo>
                  <a:cubicBezTo>
                    <a:pt x="3704" y="248"/>
                    <a:pt x="4237" y="449"/>
                    <a:pt x="4638" y="849"/>
                  </a:cubicBezTo>
                  <a:cubicBezTo>
                    <a:pt x="6021" y="2204"/>
                    <a:pt x="4889" y="4356"/>
                    <a:pt x="3221" y="4356"/>
                  </a:cubicBezTo>
                  <a:cubicBezTo>
                    <a:pt x="2959" y="4356"/>
                    <a:pt x="2684" y="4302"/>
                    <a:pt x="2403" y="4185"/>
                  </a:cubicBezTo>
                  <a:cubicBezTo>
                    <a:pt x="301" y="3351"/>
                    <a:pt x="902" y="248"/>
                    <a:pt x="3170" y="248"/>
                  </a:cubicBezTo>
                  <a:close/>
                  <a:moveTo>
                    <a:pt x="3196" y="1"/>
                  </a:moveTo>
                  <a:cubicBezTo>
                    <a:pt x="2910" y="1"/>
                    <a:pt x="2610" y="57"/>
                    <a:pt x="2303" y="182"/>
                  </a:cubicBezTo>
                  <a:cubicBezTo>
                    <a:pt x="1" y="1149"/>
                    <a:pt x="668" y="4585"/>
                    <a:pt x="3170" y="4585"/>
                  </a:cubicBezTo>
                  <a:cubicBezTo>
                    <a:pt x="3770" y="4585"/>
                    <a:pt x="4337" y="4318"/>
                    <a:pt x="4771" y="3884"/>
                  </a:cubicBezTo>
                  <a:cubicBezTo>
                    <a:pt x="6303" y="2381"/>
                    <a:pt x="5054" y="1"/>
                    <a:pt x="3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195;p63">
              <a:extLst>
                <a:ext uri="{FF2B5EF4-FFF2-40B4-BE49-F238E27FC236}">
                  <a16:creationId xmlns:a16="http://schemas.microsoft.com/office/drawing/2014/main" id="{F01A4378-8B19-9CE8-61B8-7A91FAB0D7A6}"/>
                </a:ext>
              </a:extLst>
            </p:cNvPr>
            <p:cNvSpPr/>
            <p:nvPr/>
          </p:nvSpPr>
          <p:spPr>
            <a:xfrm>
              <a:off x="1626147" y="2509979"/>
              <a:ext cx="347140" cy="300470"/>
            </a:xfrm>
            <a:custGeom>
              <a:avLst/>
              <a:gdLst/>
              <a:ahLst/>
              <a:cxnLst/>
              <a:rect l="l" t="t" r="r" b="b"/>
              <a:pathLst>
                <a:path w="5244" h="4539" extrusionOk="0">
                  <a:moveTo>
                    <a:pt x="2603" y="227"/>
                  </a:moveTo>
                  <a:cubicBezTo>
                    <a:pt x="2968" y="227"/>
                    <a:pt x="3338" y="326"/>
                    <a:pt x="3676" y="536"/>
                  </a:cubicBezTo>
                  <a:cubicBezTo>
                    <a:pt x="5244" y="1470"/>
                    <a:pt x="4910" y="3838"/>
                    <a:pt x="3109" y="4272"/>
                  </a:cubicBezTo>
                  <a:cubicBezTo>
                    <a:pt x="2937" y="4314"/>
                    <a:pt x="2769" y="4334"/>
                    <a:pt x="2606" y="4334"/>
                  </a:cubicBezTo>
                  <a:cubicBezTo>
                    <a:pt x="1085" y="4334"/>
                    <a:pt x="0" y="2619"/>
                    <a:pt x="874" y="1203"/>
                  </a:cubicBezTo>
                  <a:cubicBezTo>
                    <a:pt x="1265" y="574"/>
                    <a:pt x="1924" y="227"/>
                    <a:pt x="2603" y="227"/>
                  </a:cubicBezTo>
                  <a:close/>
                  <a:moveTo>
                    <a:pt x="2642" y="1"/>
                  </a:moveTo>
                  <a:cubicBezTo>
                    <a:pt x="1871" y="1"/>
                    <a:pt x="1113" y="400"/>
                    <a:pt x="674" y="1103"/>
                  </a:cubicBezTo>
                  <a:cubicBezTo>
                    <a:pt x="40" y="2171"/>
                    <a:pt x="373" y="3572"/>
                    <a:pt x="1441" y="4205"/>
                  </a:cubicBezTo>
                  <a:cubicBezTo>
                    <a:pt x="1808" y="4439"/>
                    <a:pt x="2208" y="4539"/>
                    <a:pt x="2608" y="4539"/>
                  </a:cubicBezTo>
                  <a:cubicBezTo>
                    <a:pt x="3409" y="4539"/>
                    <a:pt x="4143" y="4139"/>
                    <a:pt x="4576" y="3438"/>
                  </a:cubicBezTo>
                  <a:cubicBezTo>
                    <a:pt x="5210" y="2371"/>
                    <a:pt x="4877" y="970"/>
                    <a:pt x="3809" y="336"/>
                  </a:cubicBezTo>
                  <a:cubicBezTo>
                    <a:pt x="3445" y="108"/>
                    <a:pt x="3042" y="1"/>
                    <a:pt x="26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196;p63">
              <a:extLst>
                <a:ext uri="{FF2B5EF4-FFF2-40B4-BE49-F238E27FC236}">
                  <a16:creationId xmlns:a16="http://schemas.microsoft.com/office/drawing/2014/main" id="{6F7D7A39-A960-F4F8-1C1F-8A111283F2CB}"/>
                </a:ext>
              </a:extLst>
            </p:cNvPr>
            <p:cNvSpPr/>
            <p:nvPr/>
          </p:nvSpPr>
          <p:spPr>
            <a:xfrm>
              <a:off x="1580867" y="2686663"/>
              <a:ext cx="83276" cy="24427"/>
            </a:xfrm>
            <a:custGeom>
              <a:avLst/>
              <a:gdLst/>
              <a:ahLst/>
              <a:cxnLst/>
              <a:rect l="l" t="t" r="r" b="b"/>
              <a:pathLst>
                <a:path w="1258" h="369" extrusionOk="0">
                  <a:moveTo>
                    <a:pt x="593" y="1"/>
                  </a:moveTo>
                  <a:cubicBezTo>
                    <a:pt x="417" y="1"/>
                    <a:pt x="243" y="44"/>
                    <a:pt x="90" y="135"/>
                  </a:cubicBezTo>
                  <a:cubicBezTo>
                    <a:pt x="1" y="225"/>
                    <a:pt x="71" y="341"/>
                    <a:pt x="158" y="341"/>
                  </a:cubicBezTo>
                  <a:cubicBezTo>
                    <a:pt x="169" y="341"/>
                    <a:pt x="180" y="339"/>
                    <a:pt x="190" y="336"/>
                  </a:cubicBezTo>
                  <a:cubicBezTo>
                    <a:pt x="310" y="260"/>
                    <a:pt x="444" y="226"/>
                    <a:pt x="579" y="226"/>
                  </a:cubicBezTo>
                  <a:cubicBezTo>
                    <a:pt x="744" y="226"/>
                    <a:pt x="911" y="277"/>
                    <a:pt x="1057" y="369"/>
                  </a:cubicBezTo>
                  <a:lnTo>
                    <a:pt x="1124" y="369"/>
                  </a:lnTo>
                  <a:cubicBezTo>
                    <a:pt x="1158" y="369"/>
                    <a:pt x="1191" y="369"/>
                    <a:pt x="1224" y="336"/>
                  </a:cubicBezTo>
                  <a:cubicBezTo>
                    <a:pt x="1258" y="269"/>
                    <a:pt x="1224" y="202"/>
                    <a:pt x="1191" y="169"/>
                  </a:cubicBezTo>
                  <a:cubicBezTo>
                    <a:pt x="1010" y="60"/>
                    <a:pt x="800" y="1"/>
                    <a:pt x="5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grpSp>
        <p:nvGrpSpPr>
          <p:cNvPr id="64" name="Google Shape;2556;p74">
            <a:extLst>
              <a:ext uri="{FF2B5EF4-FFF2-40B4-BE49-F238E27FC236}">
                <a16:creationId xmlns:a16="http://schemas.microsoft.com/office/drawing/2014/main" id="{30DE8502-A3CE-A00C-0B86-2D700586C15C}"/>
              </a:ext>
            </a:extLst>
          </p:cNvPr>
          <p:cNvGrpSpPr/>
          <p:nvPr/>
        </p:nvGrpSpPr>
        <p:grpSpPr>
          <a:xfrm>
            <a:off x="155232" y="1052689"/>
            <a:ext cx="3269458" cy="3012101"/>
            <a:chOff x="815042" y="1153975"/>
            <a:chExt cx="3269458" cy="3012101"/>
          </a:xfrm>
        </p:grpSpPr>
        <p:sp>
          <p:nvSpPr>
            <p:cNvPr id="65" name="Google Shape;2557;p74">
              <a:extLst>
                <a:ext uri="{FF2B5EF4-FFF2-40B4-BE49-F238E27FC236}">
                  <a16:creationId xmlns:a16="http://schemas.microsoft.com/office/drawing/2014/main" id="{3575CCB7-B2B3-423E-D8C2-FFDEB31E59F1}"/>
                </a:ext>
              </a:extLst>
            </p:cNvPr>
            <p:cNvSpPr/>
            <p:nvPr/>
          </p:nvSpPr>
          <p:spPr>
            <a:xfrm>
              <a:off x="1647160" y="2362039"/>
              <a:ext cx="2117606" cy="1676698"/>
            </a:xfrm>
            <a:custGeom>
              <a:avLst/>
              <a:gdLst/>
              <a:ahLst/>
              <a:cxnLst/>
              <a:rect l="l" t="t" r="r" b="b"/>
              <a:pathLst>
                <a:path w="22751" h="18014" extrusionOk="0">
                  <a:moveTo>
                    <a:pt x="18480" y="1"/>
                  </a:moveTo>
                  <a:cubicBezTo>
                    <a:pt x="18047" y="501"/>
                    <a:pt x="17546" y="935"/>
                    <a:pt x="17013" y="1302"/>
                  </a:cubicBezTo>
                  <a:cubicBezTo>
                    <a:pt x="16612" y="2436"/>
                    <a:pt x="15512" y="3170"/>
                    <a:pt x="14311" y="3170"/>
                  </a:cubicBezTo>
                  <a:cubicBezTo>
                    <a:pt x="13310" y="3170"/>
                    <a:pt x="12376" y="2636"/>
                    <a:pt x="11876" y="1802"/>
                  </a:cubicBezTo>
                  <a:cubicBezTo>
                    <a:pt x="11809" y="1836"/>
                    <a:pt x="11742" y="1836"/>
                    <a:pt x="11676" y="1869"/>
                  </a:cubicBezTo>
                  <a:cubicBezTo>
                    <a:pt x="9074" y="2336"/>
                    <a:pt x="6472" y="4337"/>
                    <a:pt x="5471" y="6339"/>
                  </a:cubicBezTo>
                  <a:lnTo>
                    <a:pt x="1" y="18014"/>
                  </a:lnTo>
                  <a:lnTo>
                    <a:pt x="3470" y="17313"/>
                  </a:lnTo>
                  <a:lnTo>
                    <a:pt x="8173" y="10408"/>
                  </a:lnTo>
                  <a:lnTo>
                    <a:pt x="8073" y="10408"/>
                  </a:lnTo>
                  <a:lnTo>
                    <a:pt x="8073" y="7073"/>
                  </a:lnTo>
                  <a:lnTo>
                    <a:pt x="19815" y="7073"/>
                  </a:lnTo>
                  <a:cubicBezTo>
                    <a:pt x="20082" y="6105"/>
                    <a:pt x="20615" y="5238"/>
                    <a:pt x="21383" y="4571"/>
                  </a:cubicBezTo>
                  <a:cubicBezTo>
                    <a:pt x="21816" y="4171"/>
                    <a:pt x="22283" y="3737"/>
                    <a:pt x="22750" y="3270"/>
                  </a:cubicBezTo>
                  <a:lnTo>
                    <a:pt x="184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58;p74">
              <a:extLst>
                <a:ext uri="{FF2B5EF4-FFF2-40B4-BE49-F238E27FC236}">
                  <a16:creationId xmlns:a16="http://schemas.microsoft.com/office/drawing/2014/main" id="{223275E9-1EC9-4E6B-A318-5E1D0AC838D3}"/>
                </a:ext>
              </a:extLst>
            </p:cNvPr>
            <p:cNvSpPr/>
            <p:nvPr/>
          </p:nvSpPr>
          <p:spPr>
            <a:xfrm>
              <a:off x="3457250" y="2191333"/>
              <a:ext cx="444073" cy="372682"/>
            </a:xfrm>
            <a:custGeom>
              <a:avLst/>
              <a:gdLst/>
              <a:ahLst/>
              <a:cxnLst/>
              <a:rect l="l" t="t" r="r" b="b"/>
              <a:pathLst>
                <a:path w="4771" h="4004" extrusionOk="0">
                  <a:moveTo>
                    <a:pt x="568" y="0"/>
                  </a:moveTo>
                  <a:cubicBezTo>
                    <a:pt x="501" y="100"/>
                    <a:pt x="434" y="200"/>
                    <a:pt x="368" y="301"/>
                  </a:cubicBezTo>
                  <a:lnTo>
                    <a:pt x="1" y="734"/>
                  </a:lnTo>
                  <a:lnTo>
                    <a:pt x="4237" y="4003"/>
                  </a:lnTo>
                  <a:cubicBezTo>
                    <a:pt x="4404" y="3770"/>
                    <a:pt x="4604" y="3503"/>
                    <a:pt x="4771" y="3269"/>
                  </a:cubicBez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59;p74">
              <a:extLst>
                <a:ext uri="{FF2B5EF4-FFF2-40B4-BE49-F238E27FC236}">
                  <a16:creationId xmlns:a16="http://schemas.microsoft.com/office/drawing/2014/main" id="{78E1962E-667D-3C9E-59E9-A3FB22F27B0C}"/>
                </a:ext>
              </a:extLst>
            </p:cNvPr>
            <p:cNvSpPr/>
            <p:nvPr/>
          </p:nvSpPr>
          <p:spPr>
            <a:xfrm>
              <a:off x="3593889" y="1520704"/>
              <a:ext cx="434765" cy="850821"/>
            </a:xfrm>
            <a:custGeom>
              <a:avLst/>
              <a:gdLst/>
              <a:ahLst/>
              <a:cxnLst/>
              <a:rect l="l" t="t" r="r" b="b"/>
              <a:pathLst>
                <a:path w="4671" h="9141" extrusionOk="0">
                  <a:moveTo>
                    <a:pt x="1035" y="0"/>
                  </a:moveTo>
                  <a:cubicBezTo>
                    <a:pt x="935" y="400"/>
                    <a:pt x="501" y="2402"/>
                    <a:pt x="1" y="4270"/>
                  </a:cubicBezTo>
                  <a:cubicBezTo>
                    <a:pt x="668" y="4570"/>
                    <a:pt x="901" y="5504"/>
                    <a:pt x="501" y="6338"/>
                  </a:cubicBezTo>
                  <a:cubicBezTo>
                    <a:pt x="501" y="6371"/>
                    <a:pt x="468" y="6405"/>
                    <a:pt x="434" y="6471"/>
                  </a:cubicBezTo>
                  <a:lnTo>
                    <a:pt x="3903" y="9140"/>
                  </a:lnTo>
                  <a:cubicBezTo>
                    <a:pt x="3937" y="9073"/>
                    <a:pt x="3970" y="8973"/>
                    <a:pt x="4003" y="8873"/>
                  </a:cubicBezTo>
                  <a:cubicBezTo>
                    <a:pt x="4671" y="5571"/>
                    <a:pt x="4304" y="1034"/>
                    <a:pt x="4237" y="100"/>
                  </a:cubicBezTo>
                  <a:lnTo>
                    <a:pt x="4237" y="100"/>
                  </a:lnTo>
                  <a:cubicBezTo>
                    <a:pt x="4064" y="330"/>
                    <a:pt x="3642" y="406"/>
                    <a:pt x="3162" y="406"/>
                  </a:cubicBezTo>
                  <a:cubicBezTo>
                    <a:pt x="2252" y="406"/>
                    <a:pt x="1135" y="134"/>
                    <a:pt x="1135" y="134"/>
                  </a:cubicBezTo>
                  <a:lnTo>
                    <a:pt x="10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60;p74">
              <a:extLst>
                <a:ext uri="{FF2B5EF4-FFF2-40B4-BE49-F238E27FC236}">
                  <a16:creationId xmlns:a16="http://schemas.microsoft.com/office/drawing/2014/main" id="{B72B8CE2-0A42-2DE0-D936-977ECFC652DB}"/>
                </a:ext>
              </a:extLst>
            </p:cNvPr>
            <p:cNvSpPr/>
            <p:nvPr/>
          </p:nvSpPr>
          <p:spPr>
            <a:xfrm>
              <a:off x="2438883" y="3330799"/>
              <a:ext cx="1058850" cy="835277"/>
            </a:xfrm>
            <a:custGeom>
              <a:avLst/>
              <a:gdLst/>
              <a:ahLst/>
              <a:cxnLst/>
              <a:rect l="l" t="t" r="r" b="b"/>
              <a:pathLst>
                <a:path w="11376" h="8974" extrusionOk="0">
                  <a:moveTo>
                    <a:pt x="34" y="0"/>
                  </a:moveTo>
                  <a:cubicBezTo>
                    <a:pt x="1" y="3536"/>
                    <a:pt x="34" y="8974"/>
                    <a:pt x="34" y="8974"/>
                  </a:cubicBezTo>
                  <a:cubicBezTo>
                    <a:pt x="34" y="8974"/>
                    <a:pt x="6072" y="8907"/>
                    <a:pt x="11142" y="8907"/>
                  </a:cubicBezTo>
                  <a:cubicBezTo>
                    <a:pt x="11142" y="8907"/>
                    <a:pt x="11375" y="4270"/>
                    <a:pt x="11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61;p74">
              <a:extLst>
                <a:ext uri="{FF2B5EF4-FFF2-40B4-BE49-F238E27FC236}">
                  <a16:creationId xmlns:a16="http://schemas.microsoft.com/office/drawing/2014/main" id="{7C85926C-D872-2578-89FC-653EC38AE878}"/>
                </a:ext>
              </a:extLst>
            </p:cNvPr>
            <p:cNvSpPr/>
            <p:nvPr/>
          </p:nvSpPr>
          <p:spPr>
            <a:xfrm>
              <a:off x="2752463" y="2483134"/>
              <a:ext cx="478232" cy="173962"/>
            </a:xfrm>
            <a:custGeom>
              <a:avLst/>
              <a:gdLst/>
              <a:ahLst/>
              <a:cxnLst/>
              <a:rect l="l" t="t" r="r" b="b"/>
              <a:pathLst>
                <a:path w="5138" h="1869" extrusionOk="0">
                  <a:moveTo>
                    <a:pt x="5138" y="1"/>
                  </a:moveTo>
                  <a:lnTo>
                    <a:pt x="5038" y="34"/>
                  </a:lnTo>
                  <a:cubicBezTo>
                    <a:pt x="4361" y="840"/>
                    <a:pt x="3392" y="1253"/>
                    <a:pt x="2419" y="1253"/>
                  </a:cubicBezTo>
                  <a:cubicBezTo>
                    <a:pt x="1619" y="1253"/>
                    <a:pt x="815" y="973"/>
                    <a:pt x="168" y="401"/>
                  </a:cubicBezTo>
                  <a:cubicBezTo>
                    <a:pt x="101" y="435"/>
                    <a:pt x="34" y="468"/>
                    <a:pt x="1" y="501"/>
                  </a:cubicBezTo>
                  <a:cubicBezTo>
                    <a:pt x="501" y="1335"/>
                    <a:pt x="1435" y="1869"/>
                    <a:pt x="2436" y="1869"/>
                  </a:cubicBezTo>
                  <a:cubicBezTo>
                    <a:pt x="3637" y="1869"/>
                    <a:pt x="4737" y="1135"/>
                    <a:pt x="5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62;p74">
              <a:extLst>
                <a:ext uri="{FF2B5EF4-FFF2-40B4-BE49-F238E27FC236}">
                  <a16:creationId xmlns:a16="http://schemas.microsoft.com/office/drawing/2014/main" id="{7A38DABD-BA22-885D-46B5-7764BE97141E}"/>
                </a:ext>
              </a:extLst>
            </p:cNvPr>
            <p:cNvSpPr/>
            <p:nvPr/>
          </p:nvSpPr>
          <p:spPr>
            <a:xfrm>
              <a:off x="2764935" y="2486299"/>
              <a:ext cx="456452" cy="113555"/>
            </a:xfrm>
            <a:custGeom>
              <a:avLst/>
              <a:gdLst/>
              <a:ahLst/>
              <a:cxnLst/>
              <a:rect l="l" t="t" r="r" b="b"/>
              <a:pathLst>
                <a:path w="4904" h="1220" extrusionOk="0">
                  <a:moveTo>
                    <a:pt x="4870" y="0"/>
                  </a:moveTo>
                  <a:cubicBezTo>
                    <a:pt x="4203" y="701"/>
                    <a:pt x="3269" y="1101"/>
                    <a:pt x="2302" y="1101"/>
                  </a:cubicBezTo>
                  <a:cubicBezTo>
                    <a:pt x="1501" y="1101"/>
                    <a:pt x="701" y="834"/>
                    <a:pt x="67" y="334"/>
                  </a:cubicBezTo>
                  <a:lnTo>
                    <a:pt x="0" y="367"/>
                  </a:lnTo>
                  <a:cubicBezTo>
                    <a:pt x="663" y="939"/>
                    <a:pt x="1468" y="1219"/>
                    <a:pt x="2268" y="1219"/>
                  </a:cubicBezTo>
                  <a:cubicBezTo>
                    <a:pt x="3242" y="1219"/>
                    <a:pt x="4208" y="806"/>
                    <a:pt x="4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63;p74">
              <a:extLst>
                <a:ext uri="{FF2B5EF4-FFF2-40B4-BE49-F238E27FC236}">
                  <a16:creationId xmlns:a16="http://schemas.microsoft.com/office/drawing/2014/main" id="{4C99814B-EFC9-9645-E554-DAB3499C8CB4}"/>
                </a:ext>
              </a:extLst>
            </p:cNvPr>
            <p:cNvSpPr/>
            <p:nvPr/>
          </p:nvSpPr>
          <p:spPr>
            <a:xfrm>
              <a:off x="2771079" y="2424215"/>
              <a:ext cx="447237" cy="164840"/>
            </a:xfrm>
            <a:custGeom>
              <a:avLst/>
              <a:gdLst/>
              <a:ahLst/>
              <a:cxnLst/>
              <a:rect l="l" t="t" r="r" b="b"/>
              <a:pathLst>
                <a:path w="4805" h="1771" extrusionOk="0">
                  <a:moveTo>
                    <a:pt x="4404" y="0"/>
                  </a:moveTo>
                  <a:cubicBezTo>
                    <a:pt x="3661" y="305"/>
                    <a:pt x="2874" y="458"/>
                    <a:pt x="2087" y="458"/>
                  </a:cubicBezTo>
                  <a:cubicBezTo>
                    <a:pt x="1497" y="458"/>
                    <a:pt x="906" y="372"/>
                    <a:pt x="334" y="200"/>
                  </a:cubicBezTo>
                  <a:lnTo>
                    <a:pt x="334" y="300"/>
                  </a:lnTo>
                  <a:cubicBezTo>
                    <a:pt x="334" y="400"/>
                    <a:pt x="301" y="500"/>
                    <a:pt x="268" y="567"/>
                  </a:cubicBezTo>
                  <a:cubicBezTo>
                    <a:pt x="234" y="734"/>
                    <a:pt x="134" y="867"/>
                    <a:pt x="1" y="1001"/>
                  </a:cubicBezTo>
                  <a:cubicBezTo>
                    <a:pt x="635" y="1501"/>
                    <a:pt x="1435" y="1768"/>
                    <a:pt x="2236" y="1768"/>
                  </a:cubicBezTo>
                  <a:cubicBezTo>
                    <a:pt x="2273" y="1769"/>
                    <a:pt x="2311" y="1770"/>
                    <a:pt x="2348" y="1770"/>
                  </a:cubicBezTo>
                  <a:cubicBezTo>
                    <a:pt x="3275" y="1770"/>
                    <a:pt x="4163" y="1374"/>
                    <a:pt x="4804" y="701"/>
                  </a:cubicBezTo>
                  <a:lnTo>
                    <a:pt x="4804" y="701"/>
                  </a:lnTo>
                  <a:cubicBezTo>
                    <a:pt x="4774" y="713"/>
                    <a:pt x="4743" y="718"/>
                    <a:pt x="4712" y="718"/>
                  </a:cubicBezTo>
                  <a:cubicBezTo>
                    <a:pt x="4572" y="718"/>
                    <a:pt x="4437" y="604"/>
                    <a:pt x="4437" y="467"/>
                  </a:cubicBezTo>
                  <a:cubicBezTo>
                    <a:pt x="4437" y="434"/>
                    <a:pt x="4404" y="400"/>
                    <a:pt x="4404" y="367"/>
                  </a:cubicBezTo>
                  <a:lnTo>
                    <a:pt x="4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64;p74">
              <a:extLst>
                <a:ext uri="{FF2B5EF4-FFF2-40B4-BE49-F238E27FC236}">
                  <a16:creationId xmlns:a16="http://schemas.microsoft.com/office/drawing/2014/main" id="{E8DC8150-C9F3-1111-81D9-0A29976E577B}"/>
                </a:ext>
              </a:extLst>
            </p:cNvPr>
            <p:cNvSpPr/>
            <p:nvPr/>
          </p:nvSpPr>
          <p:spPr>
            <a:xfrm>
              <a:off x="2398580" y="3020289"/>
              <a:ext cx="1092916" cy="310600"/>
            </a:xfrm>
            <a:custGeom>
              <a:avLst/>
              <a:gdLst/>
              <a:ahLst/>
              <a:cxnLst/>
              <a:rect l="l" t="t" r="r" b="b"/>
              <a:pathLst>
                <a:path w="11742" h="3337" extrusionOk="0">
                  <a:moveTo>
                    <a:pt x="0" y="1"/>
                  </a:moveTo>
                  <a:lnTo>
                    <a:pt x="0" y="3336"/>
                  </a:lnTo>
                  <a:lnTo>
                    <a:pt x="100" y="3336"/>
                  </a:lnTo>
                  <a:lnTo>
                    <a:pt x="467" y="2803"/>
                  </a:lnTo>
                  <a:lnTo>
                    <a:pt x="467" y="3336"/>
                  </a:lnTo>
                  <a:lnTo>
                    <a:pt x="11675" y="3336"/>
                  </a:lnTo>
                  <a:cubicBezTo>
                    <a:pt x="11675" y="2603"/>
                    <a:pt x="11642" y="1902"/>
                    <a:pt x="11608" y="1235"/>
                  </a:cubicBezTo>
                  <a:cubicBezTo>
                    <a:pt x="11575" y="835"/>
                    <a:pt x="11642" y="401"/>
                    <a:pt x="11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65;p74">
              <a:extLst>
                <a:ext uri="{FF2B5EF4-FFF2-40B4-BE49-F238E27FC236}">
                  <a16:creationId xmlns:a16="http://schemas.microsoft.com/office/drawing/2014/main" id="{DEF53544-C71C-FAC7-7E0E-97D225FC219F}"/>
                </a:ext>
              </a:extLst>
            </p:cNvPr>
            <p:cNvSpPr/>
            <p:nvPr/>
          </p:nvSpPr>
          <p:spPr>
            <a:xfrm>
              <a:off x="3506954" y="2123014"/>
              <a:ext cx="450309" cy="372682"/>
            </a:xfrm>
            <a:custGeom>
              <a:avLst/>
              <a:gdLst/>
              <a:ahLst/>
              <a:cxnLst/>
              <a:rect l="l" t="t" r="r" b="b"/>
              <a:pathLst>
                <a:path w="4838" h="4004" extrusionOk="0">
                  <a:moveTo>
                    <a:pt x="1368" y="0"/>
                  </a:moveTo>
                  <a:cubicBezTo>
                    <a:pt x="1068" y="434"/>
                    <a:pt x="568" y="701"/>
                    <a:pt x="34" y="701"/>
                  </a:cubicBezTo>
                  <a:lnTo>
                    <a:pt x="1" y="734"/>
                  </a:lnTo>
                  <a:lnTo>
                    <a:pt x="4204" y="4003"/>
                  </a:lnTo>
                  <a:cubicBezTo>
                    <a:pt x="4470" y="3603"/>
                    <a:pt x="4671" y="3136"/>
                    <a:pt x="4837" y="2669"/>
                  </a:cubicBezTo>
                  <a:lnTo>
                    <a:pt x="13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66;p74">
              <a:extLst>
                <a:ext uri="{FF2B5EF4-FFF2-40B4-BE49-F238E27FC236}">
                  <a16:creationId xmlns:a16="http://schemas.microsoft.com/office/drawing/2014/main" id="{9A26E084-42EB-3657-9705-FE9ACAA32E13}"/>
                </a:ext>
              </a:extLst>
            </p:cNvPr>
            <p:cNvSpPr/>
            <p:nvPr/>
          </p:nvSpPr>
          <p:spPr>
            <a:xfrm>
              <a:off x="3367244" y="2259653"/>
              <a:ext cx="484468" cy="406749"/>
            </a:xfrm>
            <a:custGeom>
              <a:avLst/>
              <a:gdLst/>
              <a:ahLst/>
              <a:cxnLst/>
              <a:rect l="l" t="t" r="r" b="b"/>
              <a:pathLst>
                <a:path w="5205" h="4370" extrusionOk="0">
                  <a:moveTo>
                    <a:pt x="968" y="0"/>
                  </a:moveTo>
                  <a:cubicBezTo>
                    <a:pt x="668" y="334"/>
                    <a:pt x="334" y="701"/>
                    <a:pt x="0" y="1068"/>
                  </a:cubicBezTo>
                  <a:lnTo>
                    <a:pt x="4270" y="4370"/>
                  </a:lnTo>
                  <a:cubicBezTo>
                    <a:pt x="4604" y="4036"/>
                    <a:pt x="4904" y="3670"/>
                    <a:pt x="5204" y="3303"/>
                  </a:cubicBezTo>
                  <a:lnTo>
                    <a:pt x="9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67;p74">
              <a:extLst>
                <a:ext uri="{FF2B5EF4-FFF2-40B4-BE49-F238E27FC236}">
                  <a16:creationId xmlns:a16="http://schemas.microsoft.com/office/drawing/2014/main" id="{DAB5C854-7FEB-A80A-90C5-7C7CB5AE2718}"/>
                </a:ext>
              </a:extLst>
            </p:cNvPr>
            <p:cNvSpPr/>
            <p:nvPr/>
          </p:nvSpPr>
          <p:spPr>
            <a:xfrm>
              <a:off x="3553493" y="1918055"/>
              <a:ext cx="124352" cy="205050"/>
            </a:xfrm>
            <a:custGeom>
              <a:avLst/>
              <a:gdLst/>
              <a:ahLst/>
              <a:cxnLst/>
              <a:rect l="l" t="t" r="r" b="b"/>
              <a:pathLst>
                <a:path w="1336" h="2203" extrusionOk="0">
                  <a:moveTo>
                    <a:pt x="435" y="1"/>
                  </a:moveTo>
                  <a:cubicBezTo>
                    <a:pt x="401" y="201"/>
                    <a:pt x="334" y="401"/>
                    <a:pt x="268" y="601"/>
                  </a:cubicBezTo>
                  <a:cubicBezTo>
                    <a:pt x="334" y="635"/>
                    <a:pt x="401" y="668"/>
                    <a:pt x="435" y="735"/>
                  </a:cubicBezTo>
                  <a:cubicBezTo>
                    <a:pt x="535" y="868"/>
                    <a:pt x="535" y="1068"/>
                    <a:pt x="435" y="1235"/>
                  </a:cubicBezTo>
                  <a:cubicBezTo>
                    <a:pt x="535" y="1035"/>
                    <a:pt x="435" y="801"/>
                    <a:pt x="234" y="701"/>
                  </a:cubicBezTo>
                  <a:cubicBezTo>
                    <a:pt x="134" y="1002"/>
                    <a:pt x="68" y="1268"/>
                    <a:pt x="1" y="1535"/>
                  </a:cubicBezTo>
                  <a:lnTo>
                    <a:pt x="868" y="2202"/>
                  </a:lnTo>
                  <a:cubicBezTo>
                    <a:pt x="902" y="2169"/>
                    <a:pt x="935" y="2136"/>
                    <a:pt x="935" y="2069"/>
                  </a:cubicBezTo>
                  <a:cubicBezTo>
                    <a:pt x="1335" y="1235"/>
                    <a:pt x="1102" y="301"/>
                    <a:pt x="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68;p74">
              <a:extLst>
                <a:ext uri="{FF2B5EF4-FFF2-40B4-BE49-F238E27FC236}">
                  <a16:creationId xmlns:a16="http://schemas.microsoft.com/office/drawing/2014/main" id="{033D924A-B99A-9B65-3AFE-BCD1C4E7B91E}"/>
                </a:ext>
              </a:extLst>
            </p:cNvPr>
            <p:cNvSpPr/>
            <p:nvPr/>
          </p:nvSpPr>
          <p:spPr>
            <a:xfrm>
              <a:off x="3423091" y="1906327"/>
              <a:ext cx="167819" cy="282769"/>
            </a:xfrm>
            <a:custGeom>
              <a:avLst/>
              <a:gdLst/>
              <a:ahLst/>
              <a:cxnLst/>
              <a:rect l="l" t="t" r="r" b="b"/>
              <a:pathLst>
                <a:path w="1803" h="3038" extrusionOk="0">
                  <a:moveTo>
                    <a:pt x="1298" y="1"/>
                  </a:moveTo>
                  <a:cubicBezTo>
                    <a:pt x="1035" y="1"/>
                    <a:pt x="776" y="82"/>
                    <a:pt x="568" y="227"/>
                  </a:cubicBezTo>
                  <a:cubicBezTo>
                    <a:pt x="601" y="427"/>
                    <a:pt x="568" y="627"/>
                    <a:pt x="535" y="861"/>
                  </a:cubicBezTo>
                  <a:cubicBezTo>
                    <a:pt x="468" y="1528"/>
                    <a:pt x="268" y="2195"/>
                    <a:pt x="1" y="2862"/>
                  </a:cubicBezTo>
                  <a:lnTo>
                    <a:pt x="34" y="2862"/>
                  </a:lnTo>
                  <a:cubicBezTo>
                    <a:pt x="283" y="2973"/>
                    <a:pt x="532" y="3037"/>
                    <a:pt x="780" y="3037"/>
                  </a:cubicBezTo>
                  <a:cubicBezTo>
                    <a:pt x="832" y="3037"/>
                    <a:pt x="883" y="3035"/>
                    <a:pt x="935" y="3029"/>
                  </a:cubicBezTo>
                  <a:cubicBezTo>
                    <a:pt x="1035" y="2795"/>
                    <a:pt x="1135" y="2495"/>
                    <a:pt x="1268" y="2095"/>
                  </a:cubicBezTo>
                  <a:lnTo>
                    <a:pt x="1268" y="2095"/>
                  </a:lnTo>
                  <a:cubicBezTo>
                    <a:pt x="1035" y="2362"/>
                    <a:pt x="701" y="2495"/>
                    <a:pt x="368" y="2562"/>
                  </a:cubicBezTo>
                  <a:cubicBezTo>
                    <a:pt x="501" y="2495"/>
                    <a:pt x="668" y="2395"/>
                    <a:pt x="801" y="2295"/>
                  </a:cubicBezTo>
                  <a:cubicBezTo>
                    <a:pt x="935" y="2228"/>
                    <a:pt x="1035" y="2128"/>
                    <a:pt x="1135" y="1995"/>
                  </a:cubicBezTo>
                  <a:cubicBezTo>
                    <a:pt x="1202" y="1895"/>
                    <a:pt x="1135" y="1795"/>
                    <a:pt x="1002" y="1695"/>
                  </a:cubicBezTo>
                  <a:cubicBezTo>
                    <a:pt x="868" y="1595"/>
                    <a:pt x="735" y="1528"/>
                    <a:pt x="568" y="1394"/>
                  </a:cubicBezTo>
                  <a:cubicBezTo>
                    <a:pt x="568" y="1361"/>
                    <a:pt x="535" y="1328"/>
                    <a:pt x="535" y="1294"/>
                  </a:cubicBezTo>
                  <a:cubicBezTo>
                    <a:pt x="501" y="1261"/>
                    <a:pt x="501" y="1194"/>
                    <a:pt x="535" y="1161"/>
                  </a:cubicBezTo>
                  <a:cubicBezTo>
                    <a:pt x="535" y="1128"/>
                    <a:pt x="568" y="1061"/>
                    <a:pt x="635" y="1028"/>
                  </a:cubicBezTo>
                  <a:cubicBezTo>
                    <a:pt x="701" y="961"/>
                    <a:pt x="768" y="927"/>
                    <a:pt x="835" y="861"/>
                  </a:cubicBezTo>
                  <a:cubicBezTo>
                    <a:pt x="968" y="727"/>
                    <a:pt x="1135" y="661"/>
                    <a:pt x="1302" y="627"/>
                  </a:cubicBezTo>
                  <a:cubicBezTo>
                    <a:pt x="1435" y="627"/>
                    <a:pt x="1535" y="627"/>
                    <a:pt x="1635" y="694"/>
                  </a:cubicBezTo>
                  <a:cubicBezTo>
                    <a:pt x="1702" y="527"/>
                    <a:pt x="1769" y="327"/>
                    <a:pt x="1802" y="94"/>
                  </a:cubicBezTo>
                  <a:lnTo>
                    <a:pt x="1769" y="94"/>
                  </a:lnTo>
                  <a:cubicBezTo>
                    <a:pt x="1618" y="31"/>
                    <a:pt x="1457" y="1"/>
                    <a:pt x="1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69;p74">
              <a:extLst>
                <a:ext uri="{FF2B5EF4-FFF2-40B4-BE49-F238E27FC236}">
                  <a16:creationId xmlns:a16="http://schemas.microsoft.com/office/drawing/2014/main" id="{6C3B81C0-D84B-82EB-1749-0A6A3CD478A7}"/>
                </a:ext>
              </a:extLst>
            </p:cNvPr>
            <p:cNvSpPr/>
            <p:nvPr/>
          </p:nvSpPr>
          <p:spPr>
            <a:xfrm>
              <a:off x="3494575" y="1978184"/>
              <a:ext cx="80791" cy="98383"/>
            </a:xfrm>
            <a:custGeom>
              <a:avLst/>
              <a:gdLst/>
              <a:ahLst/>
              <a:cxnLst/>
              <a:rect l="l" t="t" r="r" b="b"/>
              <a:pathLst>
                <a:path w="868" h="1057" extrusionOk="0">
                  <a:moveTo>
                    <a:pt x="723" y="0"/>
                  </a:moveTo>
                  <a:cubicBezTo>
                    <a:pt x="683" y="0"/>
                    <a:pt x="642" y="8"/>
                    <a:pt x="601" y="22"/>
                  </a:cubicBezTo>
                  <a:cubicBezTo>
                    <a:pt x="467" y="89"/>
                    <a:pt x="334" y="155"/>
                    <a:pt x="234" y="256"/>
                  </a:cubicBezTo>
                  <a:cubicBezTo>
                    <a:pt x="167" y="322"/>
                    <a:pt x="100" y="356"/>
                    <a:pt x="33" y="422"/>
                  </a:cubicBezTo>
                  <a:lnTo>
                    <a:pt x="0" y="456"/>
                  </a:lnTo>
                  <a:cubicBezTo>
                    <a:pt x="100" y="556"/>
                    <a:pt x="267" y="656"/>
                    <a:pt x="367" y="756"/>
                  </a:cubicBezTo>
                  <a:cubicBezTo>
                    <a:pt x="400" y="789"/>
                    <a:pt x="434" y="823"/>
                    <a:pt x="467" y="856"/>
                  </a:cubicBezTo>
                  <a:cubicBezTo>
                    <a:pt x="500" y="889"/>
                    <a:pt x="534" y="956"/>
                    <a:pt x="567" y="989"/>
                  </a:cubicBezTo>
                  <a:cubicBezTo>
                    <a:pt x="567" y="1023"/>
                    <a:pt x="567" y="1056"/>
                    <a:pt x="567" y="1056"/>
                  </a:cubicBezTo>
                  <a:cubicBezTo>
                    <a:pt x="567" y="1023"/>
                    <a:pt x="634" y="956"/>
                    <a:pt x="634" y="889"/>
                  </a:cubicBezTo>
                  <a:cubicBezTo>
                    <a:pt x="701" y="622"/>
                    <a:pt x="801" y="356"/>
                    <a:pt x="867" y="55"/>
                  </a:cubicBezTo>
                  <a:cubicBezTo>
                    <a:pt x="828" y="16"/>
                    <a:pt x="778" y="0"/>
                    <a:pt x="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70;p74">
              <a:extLst>
                <a:ext uri="{FF2B5EF4-FFF2-40B4-BE49-F238E27FC236}">
                  <a16:creationId xmlns:a16="http://schemas.microsoft.com/office/drawing/2014/main" id="{4BB51F4A-FEC1-77EE-90DF-E0E5631160F0}"/>
                </a:ext>
              </a:extLst>
            </p:cNvPr>
            <p:cNvSpPr/>
            <p:nvPr/>
          </p:nvSpPr>
          <p:spPr>
            <a:xfrm>
              <a:off x="3510026" y="2060931"/>
              <a:ext cx="124352" cy="127330"/>
            </a:xfrm>
            <a:custGeom>
              <a:avLst/>
              <a:gdLst/>
              <a:ahLst/>
              <a:cxnLst/>
              <a:rect l="l" t="t" r="r" b="b"/>
              <a:pathLst>
                <a:path w="1336" h="1368" extrusionOk="0">
                  <a:moveTo>
                    <a:pt x="468" y="0"/>
                  </a:moveTo>
                  <a:cubicBezTo>
                    <a:pt x="468" y="67"/>
                    <a:pt x="435" y="134"/>
                    <a:pt x="435" y="200"/>
                  </a:cubicBezTo>
                  <a:cubicBezTo>
                    <a:pt x="435" y="267"/>
                    <a:pt x="401" y="367"/>
                    <a:pt x="368" y="434"/>
                  </a:cubicBezTo>
                  <a:lnTo>
                    <a:pt x="334" y="434"/>
                  </a:lnTo>
                  <a:cubicBezTo>
                    <a:pt x="201" y="801"/>
                    <a:pt x="101" y="1134"/>
                    <a:pt x="1" y="1368"/>
                  </a:cubicBezTo>
                  <a:cubicBezTo>
                    <a:pt x="535" y="1368"/>
                    <a:pt x="1035" y="1101"/>
                    <a:pt x="1335" y="667"/>
                  </a:cubicBezTo>
                  <a:lnTo>
                    <a:pt x="4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71;p74">
              <a:extLst>
                <a:ext uri="{FF2B5EF4-FFF2-40B4-BE49-F238E27FC236}">
                  <a16:creationId xmlns:a16="http://schemas.microsoft.com/office/drawing/2014/main" id="{ECB2CA39-44A8-0CBC-9DA5-318DB5611D9C}"/>
                </a:ext>
              </a:extLst>
            </p:cNvPr>
            <p:cNvSpPr/>
            <p:nvPr/>
          </p:nvSpPr>
          <p:spPr>
            <a:xfrm>
              <a:off x="3491410" y="2020535"/>
              <a:ext cx="3258" cy="3258"/>
            </a:xfrm>
            <a:custGeom>
              <a:avLst/>
              <a:gdLst/>
              <a:ahLst/>
              <a:cxnLst/>
              <a:rect l="l" t="t" r="r" b="b"/>
              <a:pathLst>
                <a:path w="35" h="35" extrusionOk="0">
                  <a:moveTo>
                    <a:pt x="34" y="34"/>
                  </a:moveTo>
                  <a:lnTo>
                    <a:pt x="34" y="34"/>
                  </a:lnTo>
                  <a:lnTo>
                    <a:pt x="34" y="34"/>
                  </a:lnTo>
                  <a:cubicBezTo>
                    <a:pt x="1" y="1"/>
                    <a:pt x="34" y="34"/>
                    <a:pt x="34" y="34"/>
                  </a:cubicBezTo>
                  <a:close/>
                </a:path>
              </a:pathLst>
            </a:custGeom>
            <a:solidFill>
              <a:srgbClr val="A4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72;p74">
              <a:extLst>
                <a:ext uri="{FF2B5EF4-FFF2-40B4-BE49-F238E27FC236}">
                  <a16:creationId xmlns:a16="http://schemas.microsoft.com/office/drawing/2014/main" id="{14B4BB87-FAFC-4AC8-7184-46ABF3E31EB0}"/>
                </a:ext>
              </a:extLst>
            </p:cNvPr>
            <p:cNvSpPr/>
            <p:nvPr/>
          </p:nvSpPr>
          <p:spPr>
            <a:xfrm>
              <a:off x="3541114" y="2079546"/>
              <a:ext cx="9401" cy="24945"/>
            </a:xfrm>
            <a:custGeom>
              <a:avLst/>
              <a:gdLst/>
              <a:ahLst/>
              <a:cxnLst/>
              <a:rect l="l" t="t" r="r" b="b"/>
              <a:pathLst>
                <a:path w="101" h="268" extrusionOk="0">
                  <a:moveTo>
                    <a:pt x="67" y="0"/>
                  </a:moveTo>
                  <a:lnTo>
                    <a:pt x="67" y="0"/>
                  </a:lnTo>
                  <a:cubicBezTo>
                    <a:pt x="34" y="67"/>
                    <a:pt x="0" y="167"/>
                    <a:pt x="0" y="267"/>
                  </a:cubicBezTo>
                  <a:cubicBezTo>
                    <a:pt x="67" y="167"/>
                    <a:pt x="101" y="67"/>
                    <a:pt x="67" y="0"/>
                  </a:cubicBezTo>
                  <a:close/>
                </a:path>
              </a:pathLst>
            </a:custGeom>
            <a:solidFill>
              <a:srgbClr val="A4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73;p74">
              <a:extLst>
                <a:ext uri="{FF2B5EF4-FFF2-40B4-BE49-F238E27FC236}">
                  <a16:creationId xmlns:a16="http://schemas.microsoft.com/office/drawing/2014/main" id="{6BBE7C30-930C-09A7-EC66-F992B615372D}"/>
                </a:ext>
              </a:extLst>
            </p:cNvPr>
            <p:cNvSpPr/>
            <p:nvPr/>
          </p:nvSpPr>
          <p:spPr>
            <a:xfrm>
              <a:off x="2299173" y="1781882"/>
              <a:ext cx="217429" cy="293846"/>
            </a:xfrm>
            <a:custGeom>
              <a:avLst/>
              <a:gdLst/>
              <a:ahLst/>
              <a:cxnLst/>
              <a:rect l="l" t="t" r="r" b="b"/>
              <a:pathLst>
                <a:path w="2336" h="3157" extrusionOk="0">
                  <a:moveTo>
                    <a:pt x="1341" y="604"/>
                  </a:moveTo>
                  <a:cubicBezTo>
                    <a:pt x="1394" y="604"/>
                    <a:pt x="1448" y="612"/>
                    <a:pt x="1502" y="630"/>
                  </a:cubicBezTo>
                  <a:cubicBezTo>
                    <a:pt x="1668" y="697"/>
                    <a:pt x="1802" y="830"/>
                    <a:pt x="1902" y="997"/>
                  </a:cubicBezTo>
                  <a:cubicBezTo>
                    <a:pt x="1969" y="1030"/>
                    <a:pt x="2002" y="1097"/>
                    <a:pt x="2069" y="1197"/>
                  </a:cubicBezTo>
                  <a:cubicBezTo>
                    <a:pt x="2102" y="1230"/>
                    <a:pt x="2135" y="1264"/>
                    <a:pt x="2135" y="1330"/>
                  </a:cubicBezTo>
                  <a:cubicBezTo>
                    <a:pt x="2169" y="1364"/>
                    <a:pt x="2169" y="1431"/>
                    <a:pt x="2169" y="1497"/>
                  </a:cubicBezTo>
                  <a:cubicBezTo>
                    <a:pt x="2135" y="1531"/>
                    <a:pt x="2102" y="1564"/>
                    <a:pt x="2069" y="1564"/>
                  </a:cubicBezTo>
                  <a:cubicBezTo>
                    <a:pt x="1902" y="1664"/>
                    <a:pt x="1769" y="1697"/>
                    <a:pt x="1602" y="1797"/>
                  </a:cubicBezTo>
                  <a:cubicBezTo>
                    <a:pt x="1468" y="1864"/>
                    <a:pt x="1368" y="1898"/>
                    <a:pt x="1402" y="2031"/>
                  </a:cubicBezTo>
                  <a:cubicBezTo>
                    <a:pt x="1468" y="2198"/>
                    <a:pt x="1568" y="2331"/>
                    <a:pt x="1668" y="2431"/>
                  </a:cubicBezTo>
                  <a:cubicBezTo>
                    <a:pt x="1802" y="2531"/>
                    <a:pt x="1902" y="2631"/>
                    <a:pt x="2035" y="2765"/>
                  </a:cubicBezTo>
                  <a:cubicBezTo>
                    <a:pt x="1702" y="2631"/>
                    <a:pt x="1435" y="2398"/>
                    <a:pt x="1235" y="2098"/>
                  </a:cubicBezTo>
                  <a:cubicBezTo>
                    <a:pt x="1201" y="1998"/>
                    <a:pt x="1201" y="1864"/>
                    <a:pt x="1268" y="1764"/>
                  </a:cubicBezTo>
                  <a:cubicBezTo>
                    <a:pt x="1302" y="1731"/>
                    <a:pt x="1335" y="1697"/>
                    <a:pt x="1402" y="1664"/>
                  </a:cubicBezTo>
                  <a:cubicBezTo>
                    <a:pt x="1435" y="1631"/>
                    <a:pt x="1468" y="1597"/>
                    <a:pt x="1502" y="1597"/>
                  </a:cubicBezTo>
                  <a:cubicBezTo>
                    <a:pt x="1635" y="1531"/>
                    <a:pt x="1835" y="1464"/>
                    <a:pt x="1935" y="1397"/>
                  </a:cubicBezTo>
                  <a:cubicBezTo>
                    <a:pt x="1902" y="1364"/>
                    <a:pt x="1902" y="1330"/>
                    <a:pt x="1902" y="1330"/>
                  </a:cubicBezTo>
                  <a:cubicBezTo>
                    <a:pt x="1835" y="1264"/>
                    <a:pt x="1802" y="1197"/>
                    <a:pt x="1735" y="1130"/>
                  </a:cubicBezTo>
                  <a:cubicBezTo>
                    <a:pt x="1668" y="997"/>
                    <a:pt x="1568" y="897"/>
                    <a:pt x="1435" y="830"/>
                  </a:cubicBezTo>
                  <a:cubicBezTo>
                    <a:pt x="1367" y="792"/>
                    <a:pt x="1296" y="775"/>
                    <a:pt x="1229" y="775"/>
                  </a:cubicBezTo>
                  <a:cubicBezTo>
                    <a:pt x="1002" y="775"/>
                    <a:pt x="809" y="973"/>
                    <a:pt x="835" y="1230"/>
                  </a:cubicBezTo>
                  <a:cubicBezTo>
                    <a:pt x="768" y="1064"/>
                    <a:pt x="801" y="863"/>
                    <a:pt x="935" y="763"/>
                  </a:cubicBezTo>
                  <a:cubicBezTo>
                    <a:pt x="1057" y="666"/>
                    <a:pt x="1197" y="604"/>
                    <a:pt x="1341" y="604"/>
                  </a:cubicBezTo>
                  <a:close/>
                  <a:moveTo>
                    <a:pt x="1420" y="1"/>
                  </a:moveTo>
                  <a:cubicBezTo>
                    <a:pt x="1337" y="1"/>
                    <a:pt x="1253" y="10"/>
                    <a:pt x="1168" y="30"/>
                  </a:cubicBezTo>
                  <a:cubicBezTo>
                    <a:pt x="434" y="163"/>
                    <a:pt x="1" y="1030"/>
                    <a:pt x="201" y="1964"/>
                  </a:cubicBezTo>
                  <a:cubicBezTo>
                    <a:pt x="347" y="2752"/>
                    <a:pt x="1258" y="3157"/>
                    <a:pt x="1975" y="3157"/>
                  </a:cubicBezTo>
                  <a:cubicBezTo>
                    <a:pt x="2078" y="3157"/>
                    <a:pt x="2177" y="3149"/>
                    <a:pt x="2269" y="3132"/>
                  </a:cubicBezTo>
                  <a:cubicBezTo>
                    <a:pt x="2169" y="2431"/>
                    <a:pt x="2169" y="1731"/>
                    <a:pt x="2236" y="1030"/>
                  </a:cubicBezTo>
                  <a:cubicBezTo>
                    <a:pt x="2269" y="830"/>
                    <a:pt x="2269" y="630"/>
                    <a:pt x="2336" y="430"/>
                  </a:cubicBezTo>
                  <a:cubicBezTo>
                    <a:pt x="2094" y="161"/>
                    <a:pt x="1765" y="1"/>
                    <a:pt x="1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74;p74">
              <a:extLst>
                <a:ext uri="{FF2B5EF4-FFF2-40B4-BE49-F238E27FC236}">
                  <a16:creationId xmlns:a16="http://schemas.microsoft.com/office/drawing/2014/main" id="{87FAEED9-60F8-3C18-DAE6-BE82E3ABC2A6}"/>
                </a:ext>
              </a:extLst>
            </p:cNvPr>
            <p:cNvSpPr/>
            <p:nvPr/>
          </p:nvSpPr>
          <p:spPr>
            <a:xfrm>
              <a:off x="2479279" y="1908747"/>
              <a:ext cx="3165" cy="3258"/>
            </a:xfrm>
            <a:custGeom>
              <a:avLst/>
              <a:gdLst/>
              <a:ahLst/>
              <a:cxnLst/>
              <a:rect l="l" t="t" r="r" b="b"/>
              <a:pathLst>
                <a:path w="34" h="35" extrusionOk="0">
                  <a:moveTo>
                    <a:pt x="0" y="34"/>
                  </a:moveTo>
                  <a:lnTo>
                    <a:pt x="0" y="34"/>
                  </a:lnTo>
                  <a:lnTo>
                    <a:pt x="0" y="34"/>
                  </a:lnTo>
                  <a:cubicBezTo>
                    <a:pt x="0" y="34"/>
                    <a:pt x="34" y="1"/>
                    <a:pt x="0" y="34"/>
                  </a:cubicBezTo>
                  <a:close/>
                </a:path>
              </a:pathLst>
            </a:custGeom>
            <a:solidFill>
              <a:srgbClr val="A4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75;p74">
              <a:extLst>
                <a:ext uri="{FF2B5EF4-FFF2-40B4-BE49-F238E27FC236}">
                  <a16:creationId xmlns:a16="http://schemas.microsoft.com/office/drawing/2014/main" id="{C21842B5-D5B1-D503-34A9-B3385D75BE52}"/>
                </a:ext>
              </a:extLst>
            </p:cNvPr>
            <p:cNvSpPr/>
            <p:nvPr/>
          </p:nvSpPr>
          <p:spPr>
            <a:xfrm>
              <a:off x="2510274" y="1473141"/>
              <a:ext cx="971915" cy="969774"/>
            </a:xfrm>
            <a:custGeom>
              <a:avLst/>
              <a:gdLst/>
              <a:ahLst/>
              <a:cxnLst/>
              <a:rect l="l" t="t" r="r" b="b"/>
              <a:pathLst>
                <a:path w="10442" h="10419" extrusionOk="0">
                  <a:moveTo>
                    <a:pt x="2703" y="3013"/>
                  </a:moveTo>
                  <a:cubicBezTo>
                    <a:pt x="2936" y="3013"/>
                    <a:pt x="3170" y="3046"/>
                    <a:pt x="3337" y="3180"/>
                  </a:cubicBezTo>
                  <a:cubicBezTo>
                    <a:pt x="3537" y="3280"/>
                    <a:pt x="3704" y="3447"/>
                    <a:pt x="3804" y="3647"/>
                  </a:cubicBezTo>
                  <a:cubicBezTo>
                    <a:pt x="3637" y="3513"/>
                    <a:pt x="3470" y="3413"/>
                    <a:pt x="3270" y="3313"/>
                  </a:cubicBezTo>
                  <a:cubicBezTo>
                    <a:pt x="3103" y="3246"/>
                    <a:pt x="2903" y="3246"/>
                    <a:pt x="2703" y="3246"/>
                  </a:cubicBezTo>
                  <a:cubicBezTo>
                    <a:pt x="2503" y="3246"/>
                    <a:pt x="2303" y="3280"/>
                    <a:pt x="2136" y="3347"/>
                  </a:cubicBezTo>
                  <a:cubicBezTo>
                    <a:pt x="1936" y="3380"/>
                    <a:pt x="1735" y="3447"/>
                    <a:pt x="1535" y="3547"/>
                  </a:cubicBezTo>
                  <a:cubicBezTo>
                    <a:pt x="1669" y="3380"/>
                    <a:pt x="1869" y="3246"/>
                    <a:pt x="2069" y="3146"/>
                  </a:cubicBezTo>
                  <a:lnTo>
                    <a:pt x="2069" y="3180"/>
                  </a:lnTo>
                  <a:cubicBezTo>
                    <a:pt x="2269" y="3080"/>
                    <a:pt x="2469" y="3013"/>
                    <a:pt x="2703" y="3013"/>
                  </a:cubicBezTo>
                  <a:close/>
                  <a:moveTo>
                    <a:pt x="7260" y="3522"/>
                  </a:moveTo>
                  <a:cubicBezTo>
                    <a:pt x="7373" y="3522"/>
                    <a:pt x="7490" y="3530"/>
                    <a:pt x="7606" y="3547"/>
                  </a:cubicBezTo>
                  <a:cubicBezTo>
                    <a:pt x="7806" y="3613"/>
                    <a:pt x="8007" y="3713"/>
                    <a:pt x="8207" y="3847"/>
                  </a:cubicBezTo>
                  <a:cubicBezTo>
                    <a:pt x="8374" y="3980"/>
                    <a:pt x="8507" y="4114"/>
                    <a:pt x="8640" y="4314"/>
                  </a:cubicBezTo>
                  <a:cubicBezTo>
                    <a:pt x="8474" y="4180"/>
                    <a:pt x="8273" y="4080"/>
                    <a:pt x="8107" y="3980"/>
                  </a:cubicBezTo>
                  <a:cubicBezTo>
                    <a:pt x="7940" y="3880"/>
                    <a:pt x="7740" y="3814"/>
                    <a:pt x="7573" y="3747"/>
                  </a:cubicBezTo>
                  <a:cubicBezTo>
                    <a:pt x="7431" y="3723"/>
                    <a:pt x="7290" y="3700"/>
                    <a:pt x="7148" y="3700"/>
                  </a:cubicBezTo>
                  <a:cubicBezTo>
                    <a:pt x="7090" y="3700"/>
                    <a:pt x="7031" y="3704"/>
                    <a:pt x="6973" y="3713"/>
                  </a:cubicBezTo>
                  <a:cubicBezTo>
                    <a:pt x="6772" y="3747"/>
                    <a:pt x="6572" y="3814"/>
                    <a:pt x="6405" y="3914"/>
                  </a:cubicBezTo>
                  <a:cubicBezTo>
                    <a:pt x="6539" y="3747"/>
                    <a:pt x="6739" y="3613"/>
                    <a:pt x="6939" y="3547"/>
                  </a:cubicBezTo>
                  <a:cubicBezTo>
                    <a:pt x="7039" y="3530"/>
                    <a:pt x="7148" y="3522"/>
                    <a:pt x="7260" y="3522"/>
                  </a:cubicBezTo>
                  <a:close/>
                  <a:moveTo>
                    <a:pt x="2743" y="4302"/>
                  </a:moveTo>
                  <a:cubicBezTo>
                    <a:pt x="2883" y="4302"/>
                    <a:pt x="3025" y="4357"/>
                    <a:pt x="3136" y="4481"/>
                  </a:cubicBezTo>
                  <a:cubicBezTo>
                    <a:pt x="3403" y="4814"/>
                    <a:pt x="3170" y="5315"/>
                    <a:pt x="2736" y="5315"/>
                  </a:cubicBezTo>
                  <a:cubicBezTo>
                    <a:pt x="2436" y="5281"/>
                    <a:pt x="2202" y="5014"/>
                    <a:pt x="2236" y="4714"/>
                  </a:cubicBezTo>
                  <a:cubicBezTo>
                    <a:pt x="2278" y="4462"/>
                    <a:pt x="2505" y="4302"/>
                    <a:pt x="2743" y="4302"/>
                  </a:cubicBezTo>
                  <a:close/>
                  <a:moveTo>
                    <a:pt x="7256" y="4854"/>
                  </a:moveTo>
                  <a:cubicBezTo>
                    <a:pt x="7414" y="4854"/>
                    <a:pt x="7574" y="4925"/>
                    <a:pt x="7673" y="5081"/>
                  </a:cubicBezTo>
                  <a:cubicBezTo>
                    <a:pt x="7892" y="5394"/>
                    <a:pt x="7671" y="5854"/>
                    <a:pt x="7284" y="5854"/>
                  </a:cubicBezTo>
                  <a:cubicBezTo>
                    <a:pt x="7259" y="5854"/>
                    <a:pt x="7233" y="5852"/>
                    <a:pt x="7206" y="5848"/>
                  </a:cubicBezTo>
                  <a:cubicBezTo>
                    <a:pt x="6906" y="5815"/>
                    <a:pt x="6706" y="5515"/>
                    <a:pt x="6772" y="5215"/>
                  </a:cubicBezTo>
                  <a:cubicBezTo>
                    <a:pt x="6830" y="4984"/>
                    <a:pt x="7042" y="4854"/>
                    <a:pt x="7256" y="4854"/>
                  </a:cubicBezTo>
                  <a:close/>
                  <a:moveTo>
                    <a:pt x="5305" y="4914"/>
                  </a:moveTo>
                  <a:lnTo>
                    <a:pt x="5305" y="4914"/>
                  </a:lnTo>
                  <a:cubicBezTo>
                    <a:pt x="5271" y="5148"/>
                    <a:pt x="5238" y="5348"/>
                    <a:pt x="5171" y="5581"/>
                  </a:cubicBezTo>
                  <a:lnTo>
                    <a:pt x="5171" y="5615"/>
                  </a:lnTo>
                  <a:lnTo>
                    <a:pt x="5138" y="5715"/>
                  </a:lnTo>
                  <a:lnTo>
                    <a:pt x="5004" y="5648"/>
                  </a:lnTo>
                  <a:cubicBezTo>
                    <a:pt x="4904" y="5615"/>
                    <a:pt x="4771" y="5581"/>
                    <a:pt x="4638" y="5548"/>
                  </a:cubicBezTo>
                  <a:cubicBezTo>
                    <a:pt x="4504" y="5548"/>
                    <a:pt x="4471" y="5581"/>
                    <a:pt x="4471" y="5748"/>
                  </a:cubicBezTo>
                  <a:cubicBezTo>
                    <a:pt x="4471" y="5882"/>
                    <a:pt x="4504" y="6048"/>
                    <a:pt x="4571" y="6149"/>
                  </a:cubicBezTo>
                  <a:cubicBezTo>
                    <a:pt x="4671" y="6282"/>
                    <a:pt x="4771" y="6415"/>
                    <a:pt x="4904" y="6482"/>
                  </a:cubicBezTo>
                  <a:cubicBezTo>
                    <a:pt x="4571" y="6415"/>
                    <a:pt x="4304" y="6115"/>
                    <a:pt x="4271" y="5782"/>
                  </a:cubicBezTo>
                  <a:cubicBezTo>
                    <a:pt x="4271" y="5682"/>
                    <a:pt x="4271" y="5581"/>
                    <a:pt x="4337" y="5481"/>
                  </a:cubicBezTo>
                  <a:cubicBezTo>
                    <a:pt x="4404" y="5381"/>
                    <a:pt x="4504" y="5348"/>
                    <a:pt x="4638" y="5348"/>
                  </a:cubicBezTo>
                  <a:cubicBezTo>
                    <a:pt x="4771" y="5348"/>
                    <a:pt x="4904" y="5381"/>
                    <a:pt x="5004" y="5448"/>
                  </a:cubicBezTo>
                  <a:cubicBezTo>
                    <a:pt x="5105" y="5248"/>
                    <a:pt x="5205" y="5081"/>
                    <a:pt x="5305" y="4914"/>
                  </a:cubicBezTo>
                  <a:close/>
                  <a:moveTo>
                    <a:pt x="3337" y="6616"/>
                  </a:moveTo>
                  <a:lnTo>
                    <a:pt x="6339" y="7049"/>
                  </a:lnTo>
                  <a:cubicBezTo>
                    <a:pt x="6272" y="7249"/>
                    <a:pt x="6205" y="7449"/>
                    <a:pt x="6105" y="7650"/>
                  </a:cubicBezTo>
                  <a:cubicBezTo>
                    <a:pt x="5805" y="8150"/>
                    <a:pt x="5305" y="8850"/>
                    <a:pt x="4571" y="8850"/>
                  </a:cubicBezTo>
                  <a:cubicBezTo>
                    <a:pt x="3804" y="8850"/>
                    <a:pt x="3537" y="8017"/>
                    <a:pt x="3403" y="7349"/>
                  </a:cubicBezTo>
                  <a:cubicBezTo>
                    <a:pt x="3370" y="7116"/>
                    <a:pt x="3337" y="6882"/>
                    <a:pt x="3337" y="6616"/>
                  </a:cubicBezTo>
                  <a:close/>
                  <a:moveTo>
                    <a:pt x="4651" y="1"/>
                  </a:moveTo>
                  <a:cubicBezTo>
                    <a:pt x="2335" y="1"/>
                    <a:pt x="520" y="1274"/>
                    <a:pt x="68" y="3747"/>
                  </a:cubicBezTo>
                  <a:cubicBezTo>
                    <a:pt x="301" y="4014"/>
                    <a:pt x="501" y="4347"/>
                    <a:pt x="568" y="4714"/>
                  </a:cubicBezTo>
                  <a:cubicBezTo>
                    <a:pt x="768" y="5648"/>
                    <a:pt x="735" y="6282"/>
                    <a:pt x="1" y="6449"/>
                  </a:cubicBezTo>
                  <a:cubicBezTo>
                    <a:pt x="301" y="8750"/>
                    <a:pt x="1602" y="9918"/>
                    <a:pt x="3136" y="10418"/>
                  </a:cubicBezTo>
                  <a:lnTo>
                    <a:pt x="3136" y="10051"/>
                  </a:lnTo>
                  <a:lnTo>
                    <a:pt x="7206" y="10051"/>
                  </a:lnTo>
                  <a:lnTo>
                    <a:pt x="7206" y="10218"/>
                  </a:lnTo>
                  <a:cubicBezTo>
                    <a:pt x="8407" y="9684"/>
                    <a:pt x="9341" y="8717"/>
                    <a:pt x="9808" y="7516"/>
                  </a:cubicBezTo>
                  <a:cubicBezTo>
                    <a:pt x="9174" y="7183"/>
                    <a:pt x="9308" y="6549"/>
                    <a:pt x="9674" y="5715"/>
                  </a:cubicBezTo>
                  <a:cubicBezTo>
                    <a:pt x="9841" y="5381"/>
                    <a:pt x="10075" y="5081"/>
                    <a:pt x="10408" y="4881"/>
                  </a:cubicBezTo>
                  <a:cubicBezTo>
                    <a:pt x="10442" y="2079"/>
                    <a:pt x="8107" y="311"/>
                    <a:pt x="5405" y="44"/>
                  </a:cubicBezTo>
                  <a:cubicBezTo>
                    <a:pt x="5148" y="15"/>
                    <a:pt x="4897" y="1"/>
                    <a:pt x="4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76;p74">
              <a:extLst>
                <a:ext uri="{FF2B5EF4-FFF2-40B4-BE49-F238E27FC236}">
                  <a16:creationId xmlns:a16="http://schemas.microsoft.com/office/drawing/2014/main" id="{E9DA2A4B-0260-DF55-B4AF-F22CEBAA0F1E}"/>
                </a:ext>
              </a:extLst>
            </p:cNvPr>
            <p:cNvSpPr/>
            <p:nvPr/>
          </p:nvSpPr>
          <p:spPr>
            <a:xfrm>
              <a:off x="2802167" y="2408671"/>
              <a:ext cx="378919" cy="58173"/>
            </a:xfrm>
            <a:custGeom>
              <a:avLst/>
              <a:gdLst/>
              <a:ahLst/>
              <a:cxnLst/>
              <a:rect l="l" t="t" r="r" b="b"/>
              <a:pathLst>
                <a:path w="4071" h="625" extrusionOk="0">
                  <a:moveTo>
                    <a:pt x="0" y="0"/>
                  </a:moveTo>
                  <a:lnTo>
                    <a:pt x="0" y="367"/>
                  </a:lnTo>
                  <a:cubicBezTo>
                    <a:pt x="572" y="539"/>
                    <a:pt x="1163" y="625"/>
                    <a:pt x="1753" y="625"/>
                  </a:cubicBezTo>
                  <a:cubicBezTo>
                    <a:pt x="2540" y="625"/>
                    <a:pt x="3327" y="472"/>
                    <a:pt x="4070" y="167"/>
                  </a:cubicBezTo>
                  <a:lnTo>
                    <a:pt x="40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77;p74">
              <a:extLst>
                <a:ext uri="{FF2B5EF4-FFF2-40B4-BE49-F238E27FC236}">
                  <a16:creationId xmlns:a16="http://schemas.microsoft.com/office/drawing/2014/main" id="{A9D9931A-E593-0B74-87F7-533494564387}"/>
                </a:ext>
              </a:extLst>
            </p:cNvPr>
            <p:cNvSpPr/>
            <p:nvPr/>
          </p:nvSpPr>
          <p:spPr>
            <a:xfrm>
              <a:off x="3364172" y="1930528"/>
              <a:ext cx="114951" cy="242281"/>
            </a:xfrm>
            <a:custGeom>
              <a:avLst/>
              <a:gdLst/>
              <a:ahLst/>
              <a:cxnLst/>
              <a:rect l="l" t="t" r="r" b="b"/>
              <a:pathLst>
                <a:path w="1235" h="2603" extrusionOk="0">
                  <a:moveTo>
                    <a:pt x="1234" y="0"/>
                  </a:moveTo>
                  <a:lnTo>
                    <a:pt x="1234" y="0"/>
                  </a:lnTo>
                  <a:cubicBezTo>
                    <a:pt x="901" y="200"/>
                    <a:pt x="667" y="467"/>
                    <a:pt x="500" y="834"/>
                  </a:cubicBezTo>
                  <a:cubicBezTo>
                    <a:pt x="134" y="1668"/>
                    <a:pt x="0" y="2302"/>
                    <a:pt x="634" y="2602"/>
                  </a:cubicBezTo>
                  <a:cubicBezTo>
                    <a:pt x="901" y="1968"/>
                    <a:pt x="1101" y="1268"/>
                    <a:pt x="1168" y="601"/>
                  </a:cubicBezTo>
                  <a:cubicBezTo>
                    <a:pt x="1201" y="401"/>
                    <a:pt x="1201" y="167"/>
                    <a:pt x="12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78;p74">
              <a:extLst>
                <a:ext uri="{FF2B5EF4-FFF2-40B4-BE49-F238E27FC236}">
                  <a16:creationId xmlns:a16="http://schemas.microsoft.com/office/drawing/2014/main" id="{F52C6815-E844-C1A8-6B3B-98BA4C4503E4}"/>
                </a:ext>
              </a:extLst>
            </p:cNvPr>
            <p:cNvSpPr/>
            <p:nvPr/>
          </p:nvSpPr>
          <p:spPr>
            <a:xfrm>
              <a:off x="2500966" y="1821812"/>
              <a:ext cx="80884" cy="251588"/>
            </a:xfrm>
            <a:custGeom>
              <a:avLst/>
              <a:gdLst/>
              <a:ahLst/>
              <a:cxnLst/>
              <a:rect l="l" t="t" r="r" b="b"/>
              <a:pathLst>
                <a:path w="869" h="2703" extrusionOk="0">
                  <a:moveTo>
                    <a:pt x="168" y="1"/>
                  </a:moveTo>
                  <a:cubicBezTo>
                    <a:pt x="101" y="201"/>
                    <a:pt x="101" y="401"/>
                    <a:pt x="68" y="601"/>
                  </a:cubicBezTo>
                  <a:cubicBezTo>
                    <a:pt x="1" y="1302"/>
                    <a:pt x="1" y="2002"/>
                    <a:pt x="101" y="2703"/>
                  </a:cubicBezTo>
                  <a:cubicBezTo>
                    <a:pt x="835" y="2536"/>
                    <a:pt x="868" y="1902"/>
                    <a:pt x="668" y="968"/>
                  </a:cubicBezTo>
                  <a:cubicBezTo>
                    <a:pt x="601" y="601"/>
                    <a:pt x="401" y="268"/>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79;p74">
              <a:extLst>
                <a:ext uri="{FF2B5EF4-FFF2-40B4-BE49-F238E27FC236}">
                  <a16:creationId xmlns:a16="http://schemas.microsoft.com/office/drawing/2014/main" id="{A03B0507-F171-4B26-6806-4AB01E834B24}"/>
                </a:ext>
              </a:extLst>
            </p:cNvPr>
            <p:cNvSpPr/>
            <p:nvPr/>
          </p:nvSpPr>
          <p:spPr>
            <a:xfrm>
              <a:off x="2972965" y="1977067"/>
              <a:ext cx="15544" cy="9401"/>
            </a:xfrm>
            <a:custGeom>
              <a:avLst/>
              <a:gdLst/>
              <a:ahLst/>
              <a:cxnLst/>
              <a:rect l="l" t="t" r="r" b="b"/>
              <a:pathLst>
                <a:path w="167" h="101" extrusionOk="0">
                  <a:moveTo>
                    <a:pt x="67" y="1"/>
                  </a:moveTo>
                  <a:lnTo>
                    <a:pt x="0" y="101"/>
                  </a:lnTo>
                  <a:lnTo>
                    <a:pt x="167" y="67"/>
                  </a:lnTo>
                  <a:lnTo>
                    <a:pt x="67" y="1"/>
                  </a:lnTo>
                  <a:close/>
                </a:path>
              </a:pathLst>
            </a:custGeom>
            <a:solidFill>
              <a:srgbClr val="A4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80;p74">
              <a:extLst>
                <a:ext uri="{FF2B5EF4-FFF2-40B4-BE49-F238E27FC236}">
                  <a16:creationId xmlns:a16="http://schemas.microsoft.com/office/drawing/2014/main" id="{2B507AE0-D63B-9427-5873-867D39E5F13B}"/>
                </a:ext>
              </a:extLst>
            </p:cNvPr>
            <p:cNvSpPr/>
            <p:nvPr/>
          </p:nvSpPr>
          <p:spPr>
            <a:xfrm>
              <a:off x="3693200" y="1514475"/>
              <a:ext cx="291949" cy="44024"/>
            </a:xfrm>
            <a:custGeom>
              <a:avLst/>
              <a:gdLst/>
              <a:ahLst/>
              <a:cxnLst/>
              <a:rect l="l" t="t" r="r" b="b"/>
              <a:pathLst>
                <a:path w="3170" h="473" extrusionOk="0">
                  <a:moveTo>
                    <a:pt x="1" y="0"/>
                  </a:moveTo>
                  <a:lnTo>
                    <a:pt x="1" y="67"/>
                  </a:lnTo>
                  <a:lnTo>
                    <a:pt x="101" y="201"/>
                  </a:lnTo>
                  <a:cubicBezTo>
                    <a:pt x="101" y="201"/>
                    <a:pt x="1204" y="473"/>
                    <a:pt x="2105" y="473"/>
                  </a:cubicBezTo>
                  <a:cubicBezTo>
                    <a:pt x="2579" y="473"/>
                    <a:pt x="2997" y="397"/>
                    <a:pt x="3170" y="167"/>
                  </a:cubicBezTo>
                  <a:lnTo>
                    <a:pt x="3170"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81;p74">
              <a:extLst>
                <a:ext uri="{FF2B5EF4-FFF2-40B4-BE49-F238E27FC236}">
                  <a16:creationId xmlns:a16="http://schemas.microsoft.com/office/drawing/2014/main" id="{EDC85752-6D8D-B1D2-3CE5-1FFF5674CDB7}"/>
                </a:ext>
              </a:extLst>
            </p:cNvPr>
            <p:cNvSpPr/>
            <p:nvPr/>
          </p:nvSpPr>
          <p:spPr>
            <a:xfrm>
              <a:off x="3596216" y="1153975"/>
              <a:ext cx="488285" cy="376126"/>
            </a:xfrm>
            <a:custGeom>
              <a:avLst/>
              <a:gdLst/>
              <a:ahLst/>
              <a:cxnLst/>
              <a:rect l="l" t="t" r="r" b="b"/>
              <a:pathLst>
                <a:path w="5246" h="4041" extrusionOk="0">
                  <a:moveTo>
                    <a:pt x="2544" y="2372"/>
                  </a:moveTo>
                  <a:cubicBezTo>
                    <a:pt x="2944" y="2372"/>
                    <a:pt x="3311" y="2406"/>
                    <a:pt x="3678" y="2472"/>
                  </a:cubicBezTo>
                  <a:cubicBezTo>
                    <a:pt x="3434" y="2472"/>
                    <a:pt x="3189" y="2458"/>
                    <a:pt x="2934" y="2458"/>
                  </a:cubicBezTo>
                  <a:cubicBezTo>
                    <a:pt x="2807" y="2458"/>
                    <a:pt x="2677" y="2461"/>
                    <a:pt x="2544" y="2472"/>
                  </a:cubicBezTo>
                  <a:cubicBezTo>
                    <a:pt x="2177" y="2472"/>
                    <a:pt x="1810" y="2539"/>
                    <a:pt x="1443" y="2639"/>
                  </a:cubicBezTo>
                  <a:cubicBezTo>
                    <a:pt x="1777" y="2472"/>
                    <a:pt x="2177" y="2406"/>
                    <a:pt x="2544" y="2372"/>
                  </a:cubicBezTo>
                  <a:close/>
                  <a:moveTo>
                    <a:pt x="2408" y="0"/>
                  </a:moveTo>
                  <a:cubicBezTo>
                    <a:pt x="2398" y="0"/>
                    <a:pt x="2388" y="1"/>
                    <a:pt x="2377" y="4"/>
                  </a:cubicBezTo>
                  <a:cubicBezTo>
                    <a:pt x="2010" y="137"/>
                    <a:pt x="1910" y="1639"/>
                    <a:pt x="1910" y="1639"/>
                  </a:cubicBezTo>
                  <a:cubicBezTo>
                    <a:pt x="1910" y="1639"/>
                    <a:pt x="1491" y="576"/>
                    <a:pt x="1087" y="576"/>
                  </a:cubicBezTo>
                  <a:cubicBezTo>
                    <a:pt x="1050" y="576"/>
                    <a:pt x="1013" y="585"/>
                    <a:pt x="976" y="604"/>
                  </a:cubicBezTo>
                  <a:cubicBezTo>
                    <a:pt x="576" y="805"/>
                    <a:pt x="1243" y="2573"/>
                    <a:pt x="1243" y="2573"/>
                  </a:cubicBezTo>
                  <a:cubicBezTo>
                    <a:pt x="1243" y="2573"/>
                    <a:pt x="474" y="2179"/>
                    <a:pt x="160" y="2179"/>
                  </a:cubicBezTo>
                  <a:cubicBezTo>
                    <a:pt x="55" y="2179"/>
                    <a:pt x="1" y="2222"/>
                    <a:pt x="42" y="2339"/>
                  </a:cubicBezTo>
                  <a:cubicBezTo>
                    <a:pt x="342" y="2873"/>
                    <a:pt x="643" y="3406"/>
                    <a:pt x="1010" y="3940"/>
                  </a:cubicBezTo>
                  <a:lnTo>
                    <a:pt x="1010" y="3873"/>
                  </a:lnTo>
                  <a:lnTo>
                    <a:pt x="4179" y="3873"/>
                  </a:lnTo>
                  <a:lnTo>
                    <a:pt x="4179" y="4040"/>
                  </a:lnTo>
                  <a:cubicBezTo>
                    <a:pt x="4212" y="4007"/>
                    <a:pt x="4212" y="4007"/>
                    <a:pt x="4212" y="3974"/>
                  </a:cubicBezTo>
                  <a:cubicBezTo>
                    <a:pt x="4545" y="3173"/>
                    <a:pt x="5246" y="1472"/>
                    <a:pt x="4846" y="1305"/>
                  </a:cubicBezTo>
                  <a:cubicBezTo>
                    <a:pt x="4819" y="1296"/>
                    <a:pt x="4792" y="1292"/>
                    <a:pt x="4764" y="1292"/>
                  </a:cubicBezTo>
                  <a:cubicBezTo>
                    <a:pt x="4381" y="1292"/>
                    <a:pt x="3945" y="2106"/>
                    <a:pt x="3945" y="2106"/>
                  </a:cubicBezTo>
                  <a:cubicBezTo>
                    <a:pt x="3945" y="2106"/>
                    <a:pt x="3913" y="134"/>
                    <a:pt x="3632" y="134"/>
                  </a:cubicBezTo>
                  <a:cubicBezTo>
                    <a:pt x="3626" y="134"/>
                    <a:pt x="3619" y="135"/>
                    <a:pt x="3611" y="137"/>
                  </a:cubicBezTo>
                  <a:cubicBezTo>
                    <a:pt x="3278" y="204"/>
                    <a:pt x="2778" y="1772"/>
                    <a:pt x="2778" y="1772"/>
                  </a:cubicBezTo>
                  <a:cubicBezTo>
                    <a:pt x="2778" y="1772"/>
                    <a:pt x="2778" y="0"/>
                    <a:pt x="24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82;p74">
              <a:extLst>
                <a:ext uri="{FF2B5EF4-FFF2-40B4-BE49-F238E27FC236}">
                  <a16:creationId xmlns:a16="http://schemas.microsoft.com/office/drawing/2014/main" id="{F65495A7-BC29-B79E-3DE0-1AC8C492777C}"/>
                </a:ext>
              </a:extLst>
            </p:cNvPr>
            <p:cNvSpPr/>
            <p:nvPr/>
          </p:nvSpPr>
          <p:spPr>
            <a:xfrm>
              <a:off x="1147331" y="1697553"/>
              <a:ext cx="1203957" cy="1178640"/>
            </a:xfrm>
            <a:custGeom>
              <a:avLst/>
              <a:gdLst/>
              <a:ahLst/>
              <a:cxnLst/>
              <a:rect l="l" t="t" r="r" b="b"/>
              <a:pathLst>
                <a:path w="12935" h="12663" extrusionOk="0">
                  <a:moveTo>
                    <a:pt x="9066" y="1"/>
                  </a:moveTo>
                  <a:cubicBezTo>
                    <a:pt x="9046" y="1"/>
                    <a:pt x="9027" y="1"/>
                    <a:pt x="9007" y="2"/>
                  </a:cubicBezTo>
                  <a:cubicBezTo>
                    <a:pt x="5704" y="68"/>
                    <a:pt x="5637" y="402"/>
                    <a:pt x="5637" y="402"/>
                  </a:cubicBezTo>
                  <a:cubicBezTo>
                    <a:pt x="3236" y="1903"/>
                    <a:pt x="0" y="8608"/>
                    <a:pt x="2569" y="11043"/>
                  </a:cubicBezTo>
                  <a:cubicBezTo>
                    <a:pt x="3724" y="12153"/>
                    <a:pt x="5953" y="12663"/>
                    <a:pt x="8040" y="12663"/>
                  </a:cubicBezTo>
                  <a:cubicBezTo>
                    <a:pt x="10593" y="12663"/>
                    <a:pt x="12934" y="11900"/>
                    <a:pt x="12843" y="10542"/>
                  </a:cubicBezTo>
                  <a:cubicBezTo>
                    <a:pt x="12710" y="8122"/>
                    <a:pt x="12314" y="1"/>
                    <a:pt x="9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83;p74">
              <a:extLst>
                <a:ext uri="{FF2B5EF4-FFF2-40B4-BE49-F238E27FC236}">
                  <a16:creationId xmlns:a16="http://schemas.microsoft.com/office/drawing/2014/main" id="{1D8C29C2-208A-C90B-C0C0-7BC722E980CE}"/>
                </a:ext>
              </a:extLst>
            </p:cNvPr>
            <p:cNvSpPr/>
            <p:nvPr/>
          </p:nvSpPr>
          <p:spPr>
            <a:xfrm>
              <a:off x="1259025" y="2594921"/>
              <a:ext cx="1282422" cy="1571148"/>
            </a:xfrm>
            <a:custGeom>
              <a:avLst/>
              <a:gdLst/>
              <a:ahLst/>
              <a:cxnLst/>
              <a:rect l="l" t="t" r="r" b="b"/>
              <a:pathLst>
                <a:path w="13778" h="16880" extrusionOk="0">
                  <a:moveTo>
                    <a:pt x="3870" y="1"/>
                  </a:moveTo>
                  <a:lnTo>
                    <a:pt x="3870" y="401"/>
                  </a:lnTo>
                  <a:cubicBezTo>
                    <a:pt x="3870" y="1002"/>
                    <a:pt x="3470" y="1502"/>
                    <a:pt x="2903" y="1635"/>
                  </a:cubicBezTo>
                  <a:cubicBezTo>
                    <a:pt x="1802" y="1869"/>
                    <a:pt x="1" y="3837"/>
                    <a:pt x="1" y="4271"/>
                  </a:cubicBezTo>
                  <a:cubicBezTo>
                    <a:pt x="101" y="5171"/>
                    <a:pt x="968" y="16813"/>
                    <a:pt x="968" y="16813"/>
                  </a:cubicBezTo>
                  <a:lnTo>
                    <a:pt x="13777" y="16880"/>
                  </a:lnTo>
                  <a:cubicBezTo>
                    <a:pt x="13777" y="16880"/>
                    <a:pt x="13644" y="4771"/>
                    <a:pt x="12243" y="3103"/>
                  </a:cubicBezTo>
                  <a:cubicBezTo>
                    <a:pt x="11709" y="2469"/>
                    <a:pt x="11309" y="1368"/>
                    <a:pt x="9141" y="1235"/>
                  </a:cubicBezTo>
                  <a:cubicBezTo>
                    <a:pt x="8474" y="1202"/>
                    <a:pt x="7973" y="668"/>
                    <a:pt x="7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84;p74">
              <a:extLst>
                <a:ext uri="{FF2B5EF4-FFF2-40B4-BE49-F238E27FC236}">
                  <a16:creationId xmlns:a16="http://schemas.microsoft.com/office/drawing/2014/main" id="{01F49E2D-0C41-75D5-4106-93011C392851}"/>
                </a:ext>
              </a:extLst>
            </p:cNvPr>
            <p:cNvSpPr/>
            <p:nvPr/>
          </p:nvSpPr>
          <p:spPr>
            <a:xfrm>
              <a:off x="1582006" y="2594921"/>
              <a:ext cx="487540" cy="230088"/>
            </a:xfrm>
            <a:custGeom>
              <a:avLst/>
              <a:gdLst/>
              <a:ahLst/>
              <a:cxnLst/>
              <a:rect l="l" t="t" r="r" b="b"/>
              <a:pathLst>
                <a:path w="5238" h="2472" extrusionOk="0">
                  <a:moveTo>
                    <a:pt x="400" y="1"/>
                  </a:moveTo>
                  <a:lnTo>
                    <a:pt x="400" y="401"/>
                  </a:lnTo>
                  <a:cubicBezTo>
                    <a:pt x="400" y="635"/>
                    <a:pt x="334" y="868"/>
                    <a:pt x="200" y="1068"/>
                  </a:cubicBezTo>
                  <a:cubicBezTo>
                    <a:pt x="167" y="1168"/>
                    <a:pt x="67" y="1268"/>
                    <a:pt x="0" y="1335"/>
                  </a:cubicBezTo>
                  <a:cubicBezTo>
                    <a:pt x="611" y="2043"/>
                    <a:pt x="1501" y="2471"/>
                    <a:pt x="2461" y="2471"/>
                  </a:cubicBezTo>
                  <a:cubicBezTo>
                    <a:pt x="2497" y="2471"/>
                    <a:pt x="2533" y="2470"/>
                    <a:pt x="2569" y="2469"/>
                  </a:cubicBezTo>
                  <a:cubicBezTo>
                    <a:pt x="2601" y="2470"/>
                    <a:pt x="2634" y="2471"/>
                    <a:pt x="2666" y="2471"/>
                  </a:cubicBezTo>
                  <a:cubicBezTo>
                    <a:pt x="3667" y="2471"/>
                    <a:pt x="4656" y="1975"/>
                    <a:pt x="5237" y="1135"/>
                  </a:cubicBezTo>
                  <a:cubicBezTo>
                    <a:pt x="5037" y="1068"/>
                    <a:pt x="4870" y="901"/>
                    <a:pt x="4737" y="735"/>
                  </a:cubicBezTo>
                  <a:cubicBezTo>
                    <a:pt x="4570" y="501"/>
                    <a:pt x="4503" y="268"/>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85;p74">
              <a:extLst>
                <a:ext uri="{FF2B5EF4-FFF2-40B4-BE49-F238E27FC236}">
                  <a16:creationId xmlns:a16="http://schemas.microsoft.com/office/drawing/2014/main" id="{7629C371-EFFA-DFA9-188D-AA09CA448591}"/>
                </a:ext>
              </a:extLst>
            </p:cNvPr>
            <p:cNvSpPr/>
            <p:nvPr/>
          </p:nvSpPr>
          <p:spPr>
            <a:xfrm>
              <a:off x="1774491" y="2447764"/>
              <a:ext cx="142874" cy="103037"/>
            </a:xfrm>
            <a:custGeom>
              <a:avLst/>
              <a:gdLst/>
              <a:ahLst/>
              <a:cxnLst/>
              <a:rect l="l" t="t" r="r" b="b"/>
              <a:pathLst>
                <a:path w="1535" h="1107" extrusionOk="0">
                  <a:moveTo>
                    <a:pt x="1314" y="1"/>
                  </a:moveTo>
                  <a:cubicBezTo>
                    <a:pt x="1107" y="1"/>
                    <a:pt x="887" y="32"/>
                    <a:pt x="667" y="81"/>
                  </a:cubicBezTo>
                  <a:cubicBezTo>
                    <a:pt x="434" y="147"/>
                    <a:pt x="200" y="247"/>
                    <a:pt x="0" y="381"/>
                  </a:cubicBezTo>
                  <a:cubicBezTo>
                    <a:pt x="263" y="731"/>
                    <a:pt x="627" y="1106"/>
                    <a:pt x="937" y="1106"/>
                  </a:cubicBezTo>
                  <a:cubicBezTo>
                    <a:pt x="982" y="1106"/>
                    <a:pt x="1026" y="1098"/>
                    <a:pt x="1068" y="1081"/>
                  </a:cubicBezTo>
                  <a:cubicBezTo>
                    <a:pt x="1368" y="981"/>
                    <a:pt x="1501" y="481"/>
                    <a:pt x="1535" y="14"/>
                  </a:cubicBezTo>
                  <a:cubicBezTo>
                    <a:pt x="1463" y="5"/>
                    <a:pt x="1389" y="1"/>
                    <a:pt x="1314" y="1"/>
                  </a:cubicBezTo>
                  <a:close/>
                </a:path>
              </a:pathLst>
            </a:custGeom>
            <a:solidFill>
              <a:srgbClr val="A4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86;p74">
              <a:extLst>
                <a:ext uri="{FF2B5EF4-FFF2-40B4-BE49-F238E27FC236}">
                  <a16:creationId xmlns:a16="http://schemas.microsoft.com/office/drawing/2014/main" id="{39E1AE81-4B54-2676-D33F-4D71B12B8B95}"/>
                </a:ext>
              </a:extLst>
            </p:cNvPr>
            <p:cNvSpPr/>
            <p:nvPr/>
          </p:nvSpPr>
          <p:spPr>
            <a:xfrm>
              <a:off x="2494823" y="2712945"/>
              <a:ext cx="208121" cy="71484"/>
            </a:xfrm>
            <a:custGeom>
              <a:avLst/>
              <a:gdLst/>
              <a:ahLst/>
              <a:cxnLst/>
              <a:rect l="l" t="t" r="r" b="b"/>
              <a:pathLst>
                <a:path w="2236" h="768" extrusionOk="0">
                  <a:moveTo>
                    <a:pt x="0" y="0"/>
                  </a:moveTo>
                  <a:cubicBezTo>
                    <a:pt x="367" y="34"/>
                    <a:pt x="767" y="134"/>
                    <a:pt x="1168" y="267"/>
                  </a:cubicBezTo>
                  <a:cubicBezTo>
                    <a:pt x="1535" y="367"/>
                    <a:pt x="1901" y="534"/>
                    <a:pt x="2235" y="768"/>
                  </a:cubicBezTo>
                  <a:cubicBezTo>
                    <a:pt x="1935" y="501"/>
                    <a:pt x="1568" y="301"/>
                    <a:pt x="1168" y="201"/>
                  </a:cubicBezTo>
                  <a:cubicBezTo>
                    <a:pt x="801" y="67"/>
                    <a:pt x="400" y="0"/>
                    <a:pt x="0" y="0"/>
                  </a:cubicBezTo>
                  <a:close/>
                </a:path>
              </a:pathLst>
            </a:custGeom>
            <a:solidFill>
              <a:srgbClr val="A4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87;p74">
              <a:extLst>
                <a:ext uri="{FF2B5EF4-FFF2-40B4-BE49-F238E27FC236}">
                  <a16:creationId xmlns:a16="http://schemas.microsoft.com/office/drawing/2014/main" id="{FDC331C5-CCC2-EF1F-91D1-75ECFE342668}"/>
                </a:ext>
              </a:extLst>
            </p:cNvPr>
            <p:cNvSpPr/>
            <p:nvPr/>
          </p:nvSpPr>
          <p:spPr>
            <a:xfrm>
              <a:off x="2398580" y="1224156"/>
              <a:ext cx="1235790" cy="752997"/>
            </a:xfrm>
            <a:custGeom>
              <a:avLst/>
              <a:gdLst/>
              <a:ahLst/>
              <a:cxnLst/>
              <a:rect l="l" t="t" r="r" b="b"/>
              <a:pathLst>
                <a:path w="13277" h="8090" extrusionOk="0">
                  <a:moveTo>
                    <a:pt x="4479" y="1"/>
                  </a:moveTo>
                  <a:cubicBezTo>
                    <a:pt x="4277" y="1"/>
                    <a:pt x="4071" y="38"/>
                    <a:pt x="3869" y="117"/>
                  </a:cubicBezTo>
                  <a:cubicBezTo>
                    <a:pt x="2502" y="518"/>
                    <a:pt x="2669" y="1618"/>
                    <a:pt x="2669" y="1618"/>
                  </a:cubicBezTo>
                  <a:cubicBezTo>
                    <a:pt x="2590" y="1611"/>
                    <a:pt x="2512" y="1607"/>
                    <a:pt x="2434" y="1607"/>
                  </a:cubicBezTo>
                  <a:cubicBezTo>
                    <a:pt x="1814" y="1607"/>
                    <a:pt x="1212" y="1841"/>
                    <a:pt x="767" y="2286"/>
                  </a:cubicBezTo>
                  <a:cubicBezTo>
                    <a:pt x="0" y="3119"/>
                    <a:pt x="1334" y="4587"/>
                    <a:pt x="1334" y="4587"/>
                  </a:cubicBezTo>
                  <a:lnTo>
                    <a:pt x="901" y="6088"/>
                  </a:lnTo>
                  <a:cubicBezTo>
                    <a:pt x="901" y="6322"/>
                    <a:pt x="1434" y="6989"/>
                    <a:pt x="1434" y="6989"/>
                  </a:cubicBezTo>
                  <a:cubicBezTo>
                    <a:pt x="1434" y="6989"/>
                    <a:pt x="2168" y="4554"/>
                    <a:pt x="3636" y="4020"/>
                  </a:cubicBezTo>
                  <a:lnTo>
                    <a:pt x="3636" y="4020"/>
                  </a:lnTo>
                  <a:cubicBezTo>
                    <a:pt x="3536" y="4721"/>
                    <a:pt x="4070" y="5354"/>
                    <a:pt x="4770" y="5421"/>
                  </a:cubicBezTo>
                  <a:cubicBezTo>
                    <a:pt x="4973" y="5456"/>
                    <a:pt x="5151" y="5472"/>
                    <a:pt x="5309" y="5472"/>
                  </a:cubicBezTo>
                  <a:cubicBezTo>
                    <a:pt x="6497" y="5472"/>
                    <a:pt x="6471" y="4588"/>
                    <a:pt x="6471" y="4587"/>
                  </a:cubicBezTo>
                  <a:lnTo>
                    <a:pt x="6471" y="4587"/>
                  </a:lnTo>
                  <a:cubicBezTo>
                    <a:pt x="6471" y="4588"/>
                    <a:pt x="6638" y="5788"/>
                    <a:pt x="8406" y="5855"/>
                  </a:cubicBezTo>
                  <a:cubicBezTo>
                    <a:pt x="8422" y="5855"/>
                    <a:pt x="8437" y="5855"/>
                    <a:pt x="8452" y="5855"/>
                  </a:cubicBezTo>
                  <a:cubicBezTo>
                    <a:pt x="9577" y="5855"/>
                    <a:pt x="9707" y="4654"/>
                    <a:pt x="9707" y="4654"/>
                  </a:cubicBezTo>
                  <a:cubicBezTo>
                    <a:pt x="10774" y="5988"/>
                    <a:pt x="11141" y="6889"/>
                    <a:pt x="11175" y="8090"/>
                  </a:cubicBezTo>
                  <a:lnTo>
                    <a:pt x="11942" y="7423"/>
                  </a:lnTo>
                  <a:lnTo>
                    <a:pt x="11842" y="4954"/>
                  </a:lnTo>
                  <a:cubicBezTo>
                    <a:pt x="11842" y="4954"/>
                    <a:pt x="13276" y="4387"/>
                    <a:pt x="12309" y="2819"/>
                  </a:cubicBezTo>
                  <a:cubicBezTo>
                    <a:pt x="11913" y="2194"/>
                    <a:pt x="11139" y="2077"/>
                    <a:pt x="10614" y="2077"/>
                  </a:cubicBezTo>
                  <a:cubicBezTo>
                    <a:pt x="10299" y="2077"/>
                    <a:pt x="10074" y="2119"/>
                    <a:pt x="10074" y="2119"/>
                  </a:cubicBezTo>
                  <a:cubicBezTo>
                    <a:pt x="10141" y="1051"/>
                    <a:pt x="9307" y="151"/>
                    <a:pt x="8273" y="117"/>
                  </a:cubicBezTo>
                  <a:cubicBezTo>
                    <a:pt x="8120" y="99"/>
                    <a:pt x="7979" y="91"/>
                    <a:pt x="7847" y="91"/>
                  </a:cubicBezTo>
                  <a:cubicBezTo>
                    <a:pt x="6303" y="91"/>
                    <a:pt x="6104" y="1251"/>
                    <a:pt x="6104" y="1251"/>
                  </a:cubicBezTo>
                  <a:cubicBezTo>
                    <a:pt x="5895" y="493"/>
                    <a:pt x="5214" y="1"/>
                    <a:pt x="4479" y="1"/>
                  </a:cubicBezTo>
                  <a:close/>
                </a:path>
              </a:pathLst>
            </a:custGeom>
            <a:solidFill>
              <a:srgbClr val="254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88;p74">
              <a:extLst>
                <a:ext uri="{FF2B5EF4-FFF2-40B4-BE49-F238E27FC236}">
                  <a16:creationId xmlns:a16="http://schemas.microsoft.com/office/drawing/2014/main" id="{E968635D-F7B7-DBF4-7CC9-2D6D696F3B2B}"/>
                </a:ext>
              </a:extLst>
            </p:cNvPr>
            <p:cNvSpPr/>
            <p:nvPr/>
          </p:nvSpPr>
          <p:spPr>
            <a:xfrm>
              <a:off x="2550670" y="2011599"/>
              <a:ext cx="198814" cy="179453"/>
            </a:xfrm>
            <a:custGeom>
              <a:avLst/>
              <a:gdLst/>
              <a:ahLst/>
              <a:cxnLst/>
              <a:rect l="l" t="t" r="r" b="b"/>
              <a:pathLst>
                <a:path w="2136" h="1928" extrusionOk="0">
                  <a:moveTo>
                    <a:pt x="1065" y="0"/>
                  </a:moveTo>
                  <a:cubicBezTo>
                    <a:pt x="626" y="0"/>
                    <a:pt x="247" y="305"/>
                    <a:pt x="134" y="730"/>
                  </a:cubicBezTo>
                  <a:cubicBezTo>
                    <a:pt x="1" y="1264"/>
                    <a:pt x="334" y="1765"/>
                    <a:pt x="868" y="1898"/>
                  </a:cubicBezTo>
                  <a:cubicBezTo>
                    <a:pt x="942" y="1918"/>
                    <a:pt x="1018" y="1927"/>
                    <a:pt x="1092" y="1927"/>
                  </a:cubicBezTo>
                  <a:cubicBezTo>
                    <a:pt x="1518" y="1927"/>
                    <a:pt x="1917" y="1618"/>
                    <a:pt x="2002" y="1164"/>
                  </a:cubicBezTo>
                  <a:cubicBezTo>
                    <a:pt x="2135" y="664"/>
                    <a:pt x="1802" y="130"/>
                    <a:pt x="1301" y="30"/>
                  </a:cubicBezTo>
                  <a:cubicBezTo>
                    <a:pt x="1221" y="10"/>
                    <a:pt x="1142" y="0"/>
                    <a:pt x="1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89;p74">
              <a:extLst>
                <a:ext uri="{FF2B5EF4-FFF2-40B4-BE49-F238E27FC236}">
                  <a16:creationId xmlns:a16="http://schemas.microsoft.com/office/drawing/2014/main" id="{3B4CBB92-9EF3-70F0-5C83-43C63205A5B9}"/>
                </a:ext>
              </a:extLst>
            </p:cNvPr>
            <p:cNvSpPr/>
            <p:nvPr/>
          </p:nvSpPr>
          <p:spPr>
            <a:xfrm>
              <a:off x="3162286" y="2087086"/>
              <a:ext cx="195742" cy="178709"/>
            </a:xfrm>
            <a:custGeom>
              <a:avLst/>
              <a:gdLst/>
              <a:ahLst/>
              <a:cxnLst/>
              <a:rect l="l" t="t" r="r" b="b"/>
              <a:pathLst>
                <a:path w="2103" h="1920" extrusionOk="0">
                  <a:moveTo>
                    <a:pt x="1075" y="0"/>
                  </a:moveTo>
                  <a:cubicBezTo>
                    <a:pt x="638" y="0"/>
                    <a:pt x="217" y="288"/>
                    <a:pt x="101" y="753"/>
                  </a:cubicBezTo>
                  <a:cubicBezTo>
                    <a:pt x="1" y="1254"/>
                    <a:pt x="301" y="1787"/>
                    <a:pt x="835" y="1888"/>
                  </a:cubicBezTo>
                  <a:cubicBezTo>
                    <a:pt x="915" y="1909"/>
                    <a:pt x="996" y="1919"/>
                    <a:pt x="1075" y="1919"/>
                  </a:cubicBezTo>
                  <a:cubicBezTo>
                    <a:pt x="1495" y="1919"/>
                    <a:pt x="1890" y="1636"/>
                    <a:pt x="2002" y="1187"/>
                  </a:cubicBezTo>
                  <a:cubicBezTo>
                    <a:pt x="2102" y="653"/>
                    <a:pt x="1802" y="153"/>
                    <a:pt x="1268" y="20"/>
                  </a:cubicBezTo>
                  <a:cubicBezTo>
                    <a:pt x="1204" y="7"/>
                    <a:pt x="1139" y="0"/>
                    <a:pt x="1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90;p74">
              <a:extLst>
                <a:ext uri="{FF2B5EF4-FFF2-40B4-BE49-F238E27FC236}">
                  <a16:creationId xmlns:a16="http://schemas.microsoft.com/office/drawing/2014/main" id="{D704317A-24DB-D31B-5C45-72B50D07F26B}"/>
                </a:ext>
              </a:extLst>
            </p:cNvPr>
            <p:cNvSpPr/>
            <p:nvPr/>
          </p:nvSpPr>
          <p:spPr>
            <a:xfrm rot="-1378166">
              <a:off x="3727923" y="1360370"/>
              <a:ext cx="208121" cy="71483"/>
            </a:xfrm>
            <a:custGeom>
              <a:avLst/>
              <a:gdLst/>
              <a:ahLst/>
              <a:cxnLst/>
              <a:rect l="l" t="t" r="r" b="b"/>
              <a:pathLst>
                <a:path w="2236" h="768" extrusionOk="0">
                  <a:moveTo>
                    <a:pt x="0" y="0"/>
                  </a:moveTo>
                  <a:cubicBezTo>
                    <a:pt x="367" y="34"/>
                    <a:pt x="767" y="134"/>
                    <a:pt x="1168" y="267"/>
                  </a:cubicBezTo>
                  <a:cubicBezTo>
                    <a:pt x="1535" y="367"/>
                    <a:pt x="1901" y="534"/>
                    <a:pt x="2235" y="768"/>
                  </a:cubicBezTo>
                  <a:cubicBezTo>
                    <a:pt x="1935" y="501"/>
                    <a:pt x="1568" y="301"/>
                    <a:pt x="1168" y="201"/>
                  </a:cubicBezTo>
                  <a:cubicBezTo>
                    <a:pt x="801" y="67"/>
                    <a:pt x="40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91;p74">
              <a:extLst>
                <a:ext uri="{FF2B5EF4-FFF2-40B4-BE49-F238E27FC236}">
                  <a16:creationId xmlns:a16="http://schemas.microsoft.com/office/drawing/2014/main" id="{D8C8FE3B-D43D-29FA-ECD1-A93DB8E47FA3}"/>
                </a:ext>
              </a:extLst>
            </p:cNvPr>
            <p:cNvSpPr/>
            <p:nvPr/>
          </p:nvSpPr>
          <p:spPr>
            <a:xfrm>
              <a:off x="2639838" y="1862150"/>
              <a:ext cx="251700" cy="111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92;p74">
              <a:extLst>
                <a:ext uri="{FF2B5EF4-FFF2-40B4-BE49-F238E27FC236}">
                  <a16:creationId xmlns:a16="http://schemas.microsoft.com/office/drawing/2014/main" id="{6DE57153-935A-F7F6-C568-E25A1167FE3E}"/>
                </a:ext>
              </a:extLst>
            </p:cNvPr>
            <p:cNvSpPr/>
            <p:nvPr/>
          </p:nvSpPr>
          <p:spPr>
            <a:xfrm>
              <a:off x="3104075" y="1915200"/>
              <a:ext cx="251700" cy="111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93;p74">
              <a:extLst>
                <a:ext uri="{FF2B5EF4-FFF2-40B4-BE49-F238E27FC236}">
                  <a16:creationId xmlns:a16="http://schemas.microsoft.com/office/drawing/2014/main" id="{2876E4D2-21F3-65C3-A1E6-8C889A4B1365}"/>
                </a:ext>
              </a:extLst>
            </p:cNvPr>
            <p:cNvSpPr/>
            <p:nvPr/>
          </p:nvSpPr>
          <p:spPr>
            <a:xfrm>
              <a:off x="2831963" y="1922750"/>
              <a:ext cx="251700" cy="158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94;p74">
              <a:extLst>
                <a:ext uri="{FF2B5EF4-FFF2-40B4-BE49-F238E27FC236}">
                  <a16:creationId xmlns:a16="http://schemas.microsoft.com/office/drawing/2014/main" id="{716C8753-0089-D49E-7F56-94ECB8A9EBDE}"/>
                </a:ext>
              </a:extLst>
            </p:cNvPr>
            <p:cNvSpPr/>
            <p:nvPr/>
          </p:nvSpPr>
          <p:spPr>
            <a:xfrm>
              <a:off x="2639850" y="1734972"/>
              <a:ext cx="251700" cy="127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95;p74">
              <a:extLst>
                <a:ext uri="{FF2B5EF4-FFF2-40B4-BE49-F238E27FC236}">
                  <a16:creationId xmlns:a16="http://schemas.microsoft.com/office/drawing/2014/main" id="{7EF6D39A-DF51-5A01-0F56-A40EC72359C2}"/>
                </a:ext>
              </a:extLst>
            </p:cNvPr>
            <p:cNvSpPr/>
            <p:nvPr/>
          </p:nvSpPr>
          <p:spPr>
            <a:xfrm>
              <a:off x="3084650" y="1779909"/>
              <a:ext cx="251700" cy="113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96;p74">
              <a:extLst>
                <a:ext uri="{FF2B5EF4-FFF2-40B4-BE49-F238E27FC236}">
                  <a16:creationId xmlns:a16="http://schemas.microsoft.com/office/drawing/2014/main" id="{A72C99C3-93EA-3675-DF1D-59293005CE11}"/>
                </a:ext>
              </a:extLst>
            </p:cNvPr>
            <p:cNvSpPr/>
            <p:nvPr/>
          </p:nvSpPr>
          <p:spPr>
            <a:xfrm>
              <a:off x="2907717" y="1930528"/>
              <a:ext cx="96335" cy="142874"/>
            </a:xfrm>
            <a:custGeom>
              <a:avLst/>
              <a:gdLst/>
              <a:ahLst/>
              <a:cxnLst/>
              <a:rect l="l" t="t" r="r" b="b"/>
              <a:pathLst>
                <a:path w="1035" h="1535" extrusionOk="0">
                  <a:moveTo>
                    <a:pt x="1035" y="0"/>
                  </a:moveTo>
                  <a:lnTo>
                    <a:pt x="1035" y="0"/>
                  </a:lnTo>
                  <a:cubicBezTo>
                    <a:pt x="935" y="134"/>
                    <a:pt x="835" y="334"/>
                    <a:pt x="768" y="501"/>
                  </a:cubicBezTo>
                  <a:lnTo>
                    <a:pt x="868" y="567"/>
                  </a:lnTo>
                  <a:lnTo>
                    <a:pt x="701" y="601"/>
                  </a:lnTo>
                  <a:lnTo>
                    <a:pt x="768" y="501"/>
                  </a:lnTo>
                  <a:cubicBezTo>
                    <a:pt x="634" y="434"/>
                    <a:pt x="501" y="401"/>
                    <a:pt x="368" y="401"/>
                  </a:cubicBezTo>
                  <a:cubicBezTo>
                    <a:pt x="234" y="401"/>
                    <a:pt x="134" y="434"/>
                    <a:pt x="67" y="534"/>
                  </a:cubicBezTo>
                  <a:cubicBezTo>
                    <a:pt x="1" y="634"/>
                    <a:pt x="1" y="734"/>
                    <a:pt x="1" y="834"/>
                  </a:cubicBezTo>
                  <a:cubicBezTo>
                    <a:pt x="34" y="1168"/>
                    <a:pt x="301" y="1435"/>
                    <a:pt x="634" y="1535"/>
                  </a:cubicBezTo>
                  <a:cubicBezTo>
                    <a:pt x="501" y="1435"/>
                    <a:pt x="401" y="1335"/>
                    <a:pt x="334" y="1201"/>
                  </a:cubicBezTo>
                  <a:cubicBezTo>
                    <a:pt x="234" y="1101"/>
                    <a:pt x="201" y="934"/>
                    <a:pt x="201" y="801"/>
                  </a:cubicBezTo>
                  <a:cubicBezTo>
                    <a:pt x="201" y="634"/>
                    <a:pt x="234" y="601"/>
                    <a:pt x="368" y="601"/>
                  </a:cubicBezTo>
                  <a:cubicBezTo>
                    <a:pt x="501" y="601"/>
                    <a:pt x="634" y="667"/>
                    <a:pt x="768" y="701"/>
                  </a:cubicBezTo>
                  <a:lnTo>
                    <a:pt x="868" y="768"/>
                  </a:lnTo>
                  <a:lnTo>
                    <a:pt x="901" y="667"/>
                  </a:lnTo>
                  <a:cubicBezTo>
                    <a:pt x="968" y="434"/>
                    <a:pt x="1001" y="200"/>
                    <a:pt x="1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97;p74">
              <a:extLst>
                <a:ext uri="{FF2B5EF4-FFF2-40B4-BE49-F238E27FC236}">
                  <a16:creationId xmlns:a16="http://schemas.microsoft.com/office/drawing/2014/main" id="{C892F168-11B5-B1A0-C45B-0CE0839C0AA4}"/>
                </a:ext>
              </a:extLst>
            </p:cNvPr>
            <p:cNvSpPr/>
            <p:nvPr/>
          </p:nvSpPr>
          <p:spPr>
            <a:xfrm>
              <a:off x="2702852" y="1873564"/>
              <a:ext cx="108715" cy="94288"/>
            </a:xfrm>
            <a:custGeom>
              <a:avLst/>
              <a:gdLst/>
              <a:ahLst/>
              <a:cxnLst/>
              <a:rect l="l" t="t" r="r" b="b"/>
              <a:pathLst>
                <a:path w="1168" h="1013" extrusionOk="0">
                  <a:moveTo>
                    <a:pt x="637" y="0"/>
                  </a:moveTo>
                  <a:cubicBezTo>
                    <a:pt x="501" y="0"/>
                    <a:pt x="366" y="55"/>
                    <a:pt x="267" y="179"/>
                  </a:cubicBezTo>
                  <a:cubicBezTo>
                    <a:pt x="0" y="512"/>
                    <a:pt x="234" y="1013"/>
                    <a:pt x="667" y="1013"/>
                  </a:cubicBezTo>
                  <a:cubicBezTo>
                    <a:pt x="934" y="979"/>
                    <a:pt x="1168" y="712"/>
                    <a:pt x="1168" y="412"/>
                  </a:cubicBezTo>
                  <a:cubicBezTo>
                    <a:pt x="1104" y="160"/>
                    <a:pt x="869"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98;p74">
              <a:extLst>
                <a:ext uri="{FF2B5EF4-FFF2-40B4-BE49-F238E27FC236}">
                  <a16:creationId xmlns:a16="http://schemas.microsoft.com/office/drawing/2014/main" id="{63B1EA46-99CF-3682-4907-251CA6997EFD}"/>
                </a:ext>
              </a:extLst>
            </p:cNvPr>
            <p:cNvSpPr/>
            <p:nvPr/>
          </p:nvSpPr>
          <p:spPr>
            <a:xfrm>
              <a:off x="3134362" y="1909213"/>
              <a:ext cx="133101" cy="110948"/>
            </a:xfrm>
            <a:custGeom>
              <a:avLst/>
              <a:gdLst/>
              <a:ahLst/>
              <a:cxnLst/>
              <a:rect l="l" t="t" r="r" b="b"/>
              <a:pathLst>
                <a:path w="1430" h="1192" extrusionOk="0">
                  <a:moveTo>
                    <a:pt x="666" y="1"/>
                  </a:moveTo>
                  <a:cubicBezTo>
                    <a:pt x="387" y="1"/>
                    <a:pt x="108" y="203"/>
                    <a:pt x="67" y="530"/>
                  </a:cubicBezTo>
                  <a:cubicBezTo>
                    <a:pt x="1" y="830"/>
                    <a:pt x="201" y="1130"/>
                    <a:pt x="501" y="1163"/>
                  </a:cubicBezTo>
                  <a:cubicBezTo>
                    <a:pt x="563" y="1183"/>
                    <a:pt x="624" y="1192"/>
                    <a:pt x="683" y="1192"/>
                  </a:cubicBezTo>
                  <a:cubicBezTo>
                    <a:pt x="1126" y="1192"/>
                    <a:pt x="1429" y="675"/>
                    <a:pt x="1135" y="263"/>
                  </a:cubicBezTo>
                  <a:cubicBezTo>
                    <a:pt x="1018" y="82"/>
                    <a:pt x="842" y="1"/>
                    <a:pt x="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99;p74">
              <a:extLst>
                <a:ext uri="{FF2B5EF4-FFF2-40B4-BE49-F238E27FC236}">
                  <a16:creationId xmlns:a16="http://schemas.microsoft.com/office/drawing/2014/main" id="{4A1B22A9-338B-34D8-5B68-6C8D896F367A}"/>
                </a:ext>
              </a:extLst>
            </p:cNvPr>
            <p:cNvSpPr/>
            <p:nvPr/>
          </p:nvSpPr>
          <p:spPr>
            <a:xfrm>
              <a:off x="2795654" y="2073375"/>
              <a:ext cx="325500" cy="244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00;p74">
              <a:extLst>
                <a:ext uri="{FF2B5EF4-FFF2-40B4-BE49-F238E27FC236}">
                  <a16:creationId xmlns:a16="http://schemas.microsoft.com/office/drawing/2014/main" id="{8DD81B93-7B7B-997F-7AB1-B6CD31640241}"/>
                </a:ext>
              </a:extLst>
            </p:cNvPr>
            <p:cNvSpPr/>
            <p:nvPr/>
          </p:nvSpPr>
          <p:spPr>
            <a:xfrm>
              <a:off x="3106439" y="1798543"/>
              <a:ext cx="208121" cy="76137"/>
            </a:xfrm>
            <a:custGeom>
              <a:avLst/>
              <a:gdLst/>
              <a:ahLst/>
              <a:cxnLst/>
              <a:rect l="l" t="t" r="r" b="b"/>
              <a:pathLst>
                <a:path w="2236" h="818" extrusionOk="0">
                  <a:moveTo>
                    <a:pt x="855" y="1"/>
                  </a:moveTo>
                  <a:cubicBezTo>
                    <a:pt x="743" y="1"/>
                    <a:pt x="634" y="17"/>
                    <a:pt x="534" y="51"/>
                  </a:cubicBezTo>
                  <a:cubicBezTo>
                    <a:pt x="301" y="117"/>
                    <a:pt x="134" y="217"/>
                    <a:pt x="0" y="418"/>
                  </a:cubicBezTo>
                  <a:cubicBezTo>
                    <a:pt x="167" y="318"/>
                    <a:pt x="367" y="251"/>
                    <a:pt x="568" y="217"/>
                  </a:cubicBezTo>
                  <a:cubicBezTo>
                    <a:pt x="626" y="208"/>
                    <a:pt x="685" y="204"/>
                    <a:pt x="743" y="204"/>
                  </a:cubicBezTo>
                  <a:cubicBezTo>
                    <a:pt x="882" y="204"/>
                    <a:pt x="1017" y="227"/>
                    <a:pt x="1135" y="251"/>
                  </a:cubicBezTo>
                  <a:cubicBezTo>
                    <a:pt x="1335" y="318"/>
                    <a:pt x="1502" y="384"/>
                    <a:pt x="1702" y="484"/>
                  </a:cubicBezTo>
                  <a:cubicBezTo>
                    <a:pt x="1868" y="584"/>
                    <a:pt x="2035" y="684"/>
                    <a:pt x="2235" y="818"/>
                  </a:cubicBezTo>
                  <a:cubicBezTo>
                    <a:pt x="2102" y="618"/>
                    <a:pt x="1969" y="451"/>
                    <a:pt x="1768" y="351"/>
                  </a:cubicBezTo>
                  <a:cubicBezTo>
                    <a:pt x="1602" y="184"/>
                    <a:pt x="1401" y="117"/>
                    <a:pt x="1201" y="51"/>
                  </a:cubicBezTo>
                  <a:cubicBezTo>
                    <a:pt x="1085" y="17"/>
                    <a:pt x="968" y="1"/>
                    <a:pt x="855" y="1"/>
                  </a:cubicBezTo>
                  <a:close/>
                </a:path>
              </a:pathLst>
            </a:custGeom>
            <a:solidFill>
              <a:srgbClr val="254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01;p74">
              <a:extLst>
                <a:ext uri="{FF2B5EF4-FFF2-40B4-BE49-F238E27FC236}">
                  <a16:creationId xmlns:a16="http://schemas.microsoft.com/office/drawing/2014/main" id="{904EC5FD-87DC-BBD3-7642-F1453945DB43}"/>
                </a:ext>
              </a:extLst>
            </p:cNvPr>
            <p:cNvSpPr/>
            <p:nvPr/>
          </p:nvSpPr>
          <p:spPr>
            <a:xfrm>
              <a:off x="2647799" y="1752648"/>
              <a:ext cx="211193" cy="56777"/>
            </a:xfrm>
            <a:custGeom>
              <a:avLst/>
              <a:gdLst/>
              <a:ahLst/>
              <a:cxnLst/>
              <a:rect l="l" t="t" r="r" b="b"/>
              <a:pathLst>
                <a:path w="2269" h="610" extrusionOk="0">
                  <a:moveTo>
                    <a:pt x="1292" y="0"/>
                  </a:moveTo>
                  <a:cubicBezTo>
                    <a:pt x="1251" y="0"/>
                    <a:pt x="1209" y="3"/>
                    <a:pt x="1168" y="9"/>
                  </a:cubicBezTo>
                  <a:cubicBezTo>
                    <a:pt x="934" y="9"/>
                    <a:pt x="734" y="76"/>
                    <a:pt x="534" y="176"/>
                  </a:cubicBezTo>
                  <a:cubicBezTo>
                    <a:pt x="334" y="242"/>
                    <a:pt x="167" y="376"/>
                    <a:pt x="0" y="509"/>
                  </a:cubicBezTo>
                  <a:cubicBezTo>
                    <a:pt x="200" y="443"/>
                    <a:pt x="401" y="376"/>
                    <a:pt x="601" y="309"/>
                  </a:cubicBezTo>
                  <a:cubicBezTo>
                    <a:pt x="768" y="276"/>
                    <a:pt x="968" y="242"/>
                    <a:pt x="1168" y="242"/>
                  </a:cubicBezTo>
                  <a:cubicBezTo>
                    <a:pt x="1221" y="234"/>
                    <a:pt x="1275" y="229"/>
                    <a:pt x="1328" y="229"/>
                  </a:cubicBezTo>
                  <a:cubicBezTo>
                    <a:pt x="1473" y="229"/>
                    <a:pt x="1613" y="260"/>
                    <a:pt x="1735" y="309"/>
                  </a:cubicBezTo>
                  <a:cubicBezTo>
                    <a:pt x="1935" y="376"/>
                    <a:pt x="2102" y="476"/>
                    <a:pt x="2269" y="609"/>
                  </a:cubicBezTo>
                  <a:cubicBezTo>
                    <a:pt x="2169" y="409"/>
                    <a:pt x="2002" y="242"/>
                    <a:pt x="1835" y="142"/>
                  </a:cubicBezTo>
                  <a:cubicBezTo>
                    <a:pt x="1670" y="60"/>
                    <a:pt x="1483" y="0"/>
                    <a:pt x="1292" y="0"/>
                  </a:cubicBezTo>
                  <a:close/>
                </a:path>
              </a:pathLst>
            </a:custGeom>
            <a:solidFill>
              <a:srgbClr val="254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02;p74">
              <a:extLst>
                <a:ext uri="{FF2B5EF4-FFF2-40B4-BE49-F238E27FC236}">
                  <a16:creationId xmlns:a16="http://schemas.microsoft.com/office/drawing/2014/main" id="{CBD0FE8A-3532-0E3B-1113-20ACAA361E95}"/>
                </a:ext>
              </a:extLst>
            </p:cNvPr>
            <p:cNvSpPr/>
            <p:nvPr/>
          </p:nvSpPr>
          <p:spPr>
            <a:xfrm rot="-2507879">
              <a:off x="2346271" y="1777261"/>
              <a:ext cx="243059" cy="312119"/>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03;p74">
              <a:extLst>
                <a:ext uri="{FF2B5EF4-FFF2-40B4-BE49-F238E27FC236}">
                  <a16:creationId xmlns:a16="http://schemas.microsoft.com/office/drawing/2014/main" id="{334D6A95-E36F-78E9-405F-543F084416D6}"/>
                </a:ext>
              </a:extLst>
            </p:cNvPr>
            <p:cNvSpPr/>
            <p:nvPr/>
          </p:nvSpPr>
          <p:spPr>
            <a:xfrm>
              <a:off x="2370563" y="1840428"/>
              <a:ext cx="133659" cy="198814"/>
            </a:xfrm>
            <a:custGeom>
              <a:avLst/>
              <a:gdLst/>
              <a:ahLst/>
              <a:cxnLst/>
              <a:rect l="l" t="t" r="r" b="b"/>
              <a:pathLst>
                <a:path w="1436" h="2136" extrusionOk="0">
                  <a:moveTo>
                    <a:pt x="552" y="1"/>
                  </a:moveTo>
                  <a:cubicBezTo>
                    <a:pt x="423" y="1"/>
                    <a:pt x="290" y="45"/>
                    <a:pt x="201" y="134"/>
                  </a:cubicBezTo>
                  <a:cubicBezTo>
                    <a:pt x="68" y="268"/>
                    <a:pt x="1" y="468"/>
                    <a:pt x="68" y="635"/>
                  </a:cubicBezTo>
                  <a:cubicBezTo>
                    <a:pt x="41" y="366"/>
                    <a:pt x="273" y="163"/>
                    <a:pt x="504" y="163"/>
                  </a:cubicBezTo>
                  <a:cubicBezTo>
                    <a:pt x="560" y="163"/>
                    <a:pt x="616" y="175"/>
                    <a:pt x="668" y="201"/>
                  </a:cubicBezTo>
                  <a:cubicBezTo>
                    <a:pt x="801" y="268"/>
                    <a:pt x="935" y="401"/>
                    <a:pt x="1002" y="535"/>
                  </a:cubicBezTo>
                  <a:cubicBezTo>
                    <a:pt x="1068" y="601"/>
                    <a:pt x="1102" y="635"/>
                    <a:pt x="1135" y="701"/>
                  </a:cubicBezTo>
                  <a:cubicBezTo>
                    <a:pt x="1168" y="735"/>
                    <a:pt x="1168" y="735"/>
                    <a:pt x="1168" y="768"/>
                  </a:cubicBezTo>
                  <a:cubicBezTo>
                    <a:pt x="1068" y="835"/>
                    <a:pt x="901" y="902"/>
                    <a:pt x="768" y="968"/>
                  </a:cubicBezTo>
                  <a:cubicBezTo>
                    <a:pt x="735" y="1002"/>
                    <a:pt x="668" y="1035"/>
                    <a:pt x="635" y="1068"/>
                  </a:cubicBezTo>
                  <a:cubicBezTo>
                    <a:pt x="601" y="1068"/>
                    <a:pt x="568" y="1135"/>
                    <a:pt x="535" y="1168"/>
                  </a:cubicBezTo>
                  <a:cubicBezTo>
                    <a:pt x="468" y="1269"/>
                    <a:pt x="434" y="1369"/>
                    <a:pt x="501" y="1502"/>
                  </a:cubicBezTo>
                  <a:cubicBezTo>
                    <a:pt x="701" y="1802"/>
                    <a:pt x="968" y="2002"/>
                    <a:pt x="1302" y="2136"/>
                  </a:cubicBezTo>
                  <a:cubicBezTo>
                    <a:pt x="1168" y="2036"/>
                    <a:pt x="1035" y="1936"/>
                    <a:pt x="935" y="1802"/>
                  </a:cubicBezTo>
                  <a:cubicBezTo>
                    <a:pt x="801" y="1702"/>
                    <a:pt x="735" y="1569"/>
                    <a:pt x="668" y="1435"/>
                  </a:cubicBezTo>
                  <a:cubicBezTo>
                    <a:pt x="635" y="1302"/>
                    <a:pt x="701" y="1235"/>
                    <a:pt x="868" y="1168"/>
                  </a:cubicBezTo>
                  <a:cubicBezTo>
                    <a:pt x="1002" y="1102"/>
                    <a:pt x="1135" y="1068"/>
                    <a:pt x="1335" y="968"/>
                  </a:cubicBezTo>
                  <a:cubicBezTo>
                    <a:pt x="1368" y="935"/>
                    <a:pt x="1402" y="902"/>
                    <a:pt x="1402" y="868"/>
                  </a:cubicBezTo>
                  <a:cubicBezTo>
                    <a:pt x="1435" y="835"/>
                    <a:pt x="1435" y="768"/>
                    <a:pt x="1402" y="735"/>
                  </a:cubicBezTo>
                  <a:cubicBezTo>
                    <a:pt x="1402" y="668"/>
                    <a:pt x="1368" y="635"/>
                    <a:pt x="1335" y="568"/>
                  </a:cubicBezTo>
                  <a:cubicBezTo>
                    <a:pt x="1268" y="501"/>
                    <a:pt x="1202" y="435"/>
                    <a:pt x="1168" y="368"/>
                  </a:cubicBezTo>
                  <a:cubicBezTo>
                    <a:pt x="1068" y="201"/>
                    <a:pt x="901" y="101"/>
                    <a:pt x="735" y="34"/>
                  </a:cubicBezTo>
                  <a:cubicBezTo>
                    <a:pt x="679" y="12"/>
                    <a:pt x="616" y="1"/>
                    <a:pt x="552" y="1"/>
                  </a:cubicBezTo>
                  <a:close/>
                </a:path>
              </a:pathLst>
            </a:custGeom>
            <a:solidFill>
              <a:srgbClr val="A4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04;p74">
              <a:extLst>
                <a:ext uri="{FF2B5EF4-FFF2-40B4-BE49-F238E27FC236}">
                  <a16:creationId xmlns:a16="http://schemas.microsoft.com/office/drawing/2014/main" id="{C7C49889-48B1-6B28-70EF-3A3F2EEED992}"/>
                </a:ext>
              </a:extLst>
            </p:cNvPr>
            <p:cNvSpPr/>
            <p:nvPr/>
          </p:nvSpPr>
          <p:spPr>
            <a:xfrm rot="1999043">
              <a:off x="3381723" y="1887840"/>
              <a:ext cx="243047" cy="30437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05;p74">
              <a:extLst>
                <a:ext uri="{FF2B5EF4-FFF2-40B4-BE49-F238E27FC236}">
                  <a16:creationId xmlns:a16="http://schemas.microsoft.com/office/drawing/2014/main" id="{436F1B5E-4920-9E2A-A3F4-E320315B9DFE}"/>
                </a:ext>
              </a:extLst>
            </p:cNvPr>
            <p:cNvSpPr/>
            <p:nvPr/>
          </p:nvSpPr>
          <p:spPr>
            <a:xfrm>
              <a:off x="3460415" y="1964688"/>
              <a:ext cx="118022" cy="180105"/>
            </a:xfrm>
            <a:custGeom>
              <a:avLst/>
              <a:gdLst/>
              <a:ahLst/>
              <a:cxnLst/>
              <a:rect l="l" t="t" r="r" b="b"/>
              <a:pathLst>
                <a:path w="1268" h="1935" extrusionOk="0">
                  <a:moveTo>
                    <a:pt x="934" y="0"/>
                  </a:moveTo>
                  <a:cubicBezTo>
                    <a:pt x="767" y="34"/>
                    <a:pt x="601" y="100"/>
                    <a:pt x="467" y="234"/>
                  </a:cubicBezTo>
                  <a:cubicBezTo>
                    <a:pt x="400" y="300"/>
                    <a:pt x="334" y="334"/>
                    <a:pt x="267" y="401"/>
                  </a:cubicBezTo>
                  <a:cubicBezTo>
                    <a:pt x="234" y="434"/>
                    <a:pt x="200" y="501"/>
                    <a:pt x="167" y="534"/>
                  </a:cubicBezTo>
                  <a:cubicBezTo>
                    <a:pt x="134" y="567"/>
                    <a:pt x="134" y="634"/>
                    <a:pt x="167" y="667"/>
                  </a:cubicBezTo>
                  <a:cubicBezTo>
                    <a:pt x="167" y="701"/>
                    <a:pt x="200" y="734"/>
                    <a:pt x="200" y="767"/>
                  </a:cubicBezTo>
                  <a:cubicBezTo>
                    <a:pt x="367" y="901"/>
                    <a:pt x="501" y="968"/>
                    <a:pt x="634" y="1068"/>
                  </a:cubicBezTo>
                  <a:cubicBezTo>
                    <a:pt x="767" y="1201"/>
                    <a:pt x="834" y="1268"/>
                    <a:pt x="767" y="1368"/>
                  </a:cubicBezTo>
                  <a:cubicBezTo>
                    <a:pt x="667" y="1501"/>
                    <a:pt x="567" y="1601"/>
                    <a:pt x="434" y="1701"/>
                  </a:cubicBezTo>
                  <a:cubicBezTo>
                    <a:pt x="300" y="1768"/>
                    <a:pt x="167" y="1868"/>
                    <a:pt x="0" y="1935"/>
                  </a:cubicBezTo>
                  <a:cubicBezTo>
                    <a:pt x="334" y="1868"/>
                    <a:pt x="667" y="1735"/>
                    <a:pt x="901" y="1501"/>
                  </a:cubicBezTo>
                  <a:cubicBezTo>
                    <a:pt x="934" y="1401"/>
                    <a:pt x="968" y="1301"/>
                    <a:pt x="1001" y="1234"/>
                  </a:cubicBezTo>
                  <a:cubicBezTo>
                    <a:pt x="968" y="1201"/>
                    <a:pt x="968" y="1168"/>
                    <a:pt x="934" y="1134"/>
                  </a:cubicBezTo>
                  <a:cubicBezTo>
                    <a:pt x="901" y="1101"/>
                    <a:pt x="901" y="1034"/>
                    <a:pt x="834" y="1001"/>
                  </a:cubicBezTo>
                  <a:cubicBezTo>
                    <a:pt x="801" y="968"/>
                    <a:pt x="767" y="934"/>
                    <a:pt x="734" y="901"/>
                  </a:cubicBezTo>
                  <a:cubicBezTo>
                    <a:pt x="634" y="801"/>
                    <a:pt x="467" y="701"/>
                    <a:pt x="367" y="634"/>
                  </a:cubicBezTo>
                  <a:lnTo>
                    <a:pt x="434" y="567"/>
                  </a:lnTo>
                  <a:cubicBezTo>
                    <a:pt x="467" y="501"/>
                    <a:pt x="534" y="467"/>
                    <a:pt x="601" y="401"/>
                  </a:cubicBezTo>
                  <a:cubicBezTo>
                    <a:pt x="701" y="300"/>
                    <a:pt x="834" y="234"/>
                    <a:pt x="968" y="167"/>
                  </a:cubicBezTo>
                  <a:cubicBezTo>
                    <a:pt x="997" y="157"/>
                    <a:pt x="1026" y="153"/>
                    <a:pt x="1055" y="153"/>
                  </a:cubicBezTo>
                  <a:cubicBezTo>
                    <a:pt x="1123" y="153"/>
                    <a:pt x="1187" y="177"/>
                    <a:pt x="1234" y="200"/>
                  </a:cubicBezTo>
                  <a:lnTo>
                    <a:pt x="1268" y="67"/>
                  </a:lnTo>
                  <a:cubicBezTo>
                    <a:pt x="1201" y="0"/>
                    <a:pt x="1068" y="0"/>
                    <a:pt x="934" y="0"/>
                  </a:cubicBezTo>
                  <a:close/>
                </a:path>
              </a:pathLst>
            </a:custGeom>
            <a:solidFill>
              <a:srgbClr val="A4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06;p74">
              <a:extLst>
                <a:ext uri="{FF2B5EF4-FFF2-40B4-BE49-F238E27FC236}">
                  <a16:creationId xmlns:a16="http://schemas.microsoft.com/office/drawing/2014/main" id="{1A19DBA5-251C-08BB-B2FD-D80FF653110D}"/>
                </a:ext>
              </a:extLst>
            </p:cNvPr>
            <p:cNvSpPr/>
            <p:nvPr/>
          </p:nvSpPr>
          <p:spPr>
            <a:xfrm>
              <a:off x="3578345" y="1970831"/>
              <a:ext cx="28016" cy="62269"/>
            </a:xfrm>
            <a:custGeom>
              <a:avLst/>
              <a:gdLst/>
              <a:ahLst/>
              <a:cxnLst/>
              <a:rect l="l" t="t" r="r" b="b"/>
              <a:pathLst>
                <a:path w="301" h="669" extrusionOk="0">
                  <a:moveTo>
                    <a:pt x="34" y="1"/>
                  </a:moveTo>
                  <a:lnTo>
                    <a:pt x="1" y="134"/>
                  </a:lnTo>
                  <a:cubicBezTo>
                    <a:pt x="201" y="234"/>
                    <a:pt x="268" y="468"/>
                    <a:pt x="201" y="668"/>
                  </a:cubicBezTo>
                  <a:cubicBezTo>
                    <a:pt x="301" y="501"/>
                    <a:pt x="301" y="301"/>
                    <a:pt x="201" y="168"/>
                  </a:cubicBezTo>
                  <a:cubicBezTo>
                    <a:pt x="168" y="101"/>
                    <a:pt x="101" y="34"/>
                    <a:pt x="34" y="1"/>
                  </a:cubicBezTo>
                  <a:close/>
                </a:path>
              </a:pathLst>
            </a:custGeom>
            <a:solidFill>
              <a:srgbClr val="A4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7;p74">
              <a:extLst>
                <a:ext uri="{FF2B5EF4-FFF2-40B4-BE49-F238E27FC236}">
                  <a16:creationId xmlns:a16="http://schemas.microsoft.com/office/drawing/2014/main" id="{D9868A31-4690-E563-8C77-30738428F8C1}"/>
                </a:ext>
              </a:extLst>
            </p:cNvPr>
            <p:cNvSpPr/>
            <p:nvPr/>
          </p:nvSpPr>
          <p:spPr>
            <a:xfrm rot="5400000">
              <a:off x="2843752" y="2055775"/>
              <a:ext cx="257700" cy="565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08;p74">
              <a:extLst>
                <a:ext uri="{FF2B5EF4-FFF2-40B4-BE49-F238E27FC236}">
                  <a16:creationId xmlns:a16="http://schemas.microsoft.com/office/drawing/2014/main" id="{2045CF23-E3EC-1B2C-0E59-9A7D9385F7B9}"/>
                </a:ext>
              </a:extLst>
            </p:cNvPr>
            <p:cNvSpPr/>
            <p:nvPr/>
          </p:nvSpPr>
          <p:spPr>
            <a:xfrm>
              <a:off x="2771079" y="2423390"/>
              <a:ext cx="447237" cy="164840"/>
            </a:xfrm>
            <a:custGeom>
              <a:avLst/>
              <a:gdLst/>
              <a:ahLst/>
              <a:cxnLst/>
              <a:rect l="l" t="t" r="r" b="b"/>
              <a:pathLst>
                <a:path w="4805" h="1771" extrusionOk="0">
                  <a:moveTo>
                    <a:pt x="4404" y="0"/>
                  </a:moveTo>
                  <a:cubicBezTo>
                    <a:pt x="3661" y="305"/>
                    <a:pt x="2874" y="458"/>
                    <a:pt x="2087" y="458"/>
                  </a:cubicBezTo>
                  <a:cubicBezTo>
                    <a:pt x="1497" y="458"/>
                    <a:pt x="906" y="372"/>
                    <a:pt x="334" y="200"/>
                  </a:cubicBezTo>
                  <a:lnTo>
                    <a:pt x="334" y="300"/>
                  </a:lnTo>
                  <a:cubicBezTo>
                    <a:pt x="334" y="400"/>
                    <a:pt x="301" y="500"/>
                    <a:pt x="268" y="567"/>
                  </a:cubicBezTo>
                  <a:cubicBezTo>
                    <a:pt x="234" y="734"/>
                    <a:pt x="134" y="867"/>
                    <a:pt x="1" y="1001"/>
                  </a:cubicBezTo>
                  <a:cubicBezTo>
                    <a:pt x="635" y="1501"/>
                    <a:pt x="1435" y="1768"/>
                    <a:pt x="2236" y="1768"/>
                  </a:cubicBezTo>
                  <a:cubicBezTo>
                    <a:pt x="2273" y="1769"/>
                    <a:pt x="2311" y="1770"/>
                    <a:pt x="2348" y="1770"/>
                  </a:cubicBezTo>
                  <a:cubicBezTo>
                    <a:pt x="3275" y="1770"/>
                    <a:pt x="4163" y="1374"/>
                    <a:pt x="4804" y="701"/>
                  </a:cubicBezTo>
                  <a:lnTo>
                    <a:pt x="4804" y="701"/>
                  </a:lnTo>
                  <a:cubicBezTo>
                    <a:pt x="4774" y="713"/>
                    <a:pt x="4743" y="718"/>
                    <a:pt x="4712" y="718"/>
                  </a:cubicBezTo>
                  <a:cubicBezTo>
                    <a:pt x="4572" y="718"/>
                    <a:pt x="4437" y="604"/>
                    <a:pt x="4437" y="467"/>
                  </a:cubicBezTo>
                  <a:cubicBezTo>
                    <a:pt x="4437" y="434"/>
                    <a:pt x="4404" y="400"/>
                    <a:pt x="4404" y="367"/>
                  </a:cubicBezTo>
                  <a:lnTo>
                    <a:pt x="4404" y="0"/>
                  </a:lnTo>
                  <a:close/>
                </a:path>
              </a:pathLst>
            </a:custGeom>
            <a:solidFill>
              <a:srgbClr val="000000">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09;p74">
              <a:extLst>
                <a:ext uri="{FF2B5EF4-FFF2-40B4-BE49-F238E27FC236}">
                  <a16:creationId xmlns:a16="http://schemas.microsoft.com/office/drawing/2014/main" id="{0E5F6B2D-945E-CEE5-3C6E-EB6D57F953AA}"/>
                </a:ext>
              </a:extLst>
            </p:cNvPr>
            <p:cNvSpPr/>
            <p:nvPr/>
          </p:nvSpPr>
          <p:spPr>
            <a:xfrm>
              <a:off x="2820782" y="2088854"/>
              <a:ext cx="279512" cy="93264"/>
            </a:xfrm>
            <a:custGeom>
              <a:avLst/>
              <a:gdLst/>
              <a:ahLst/>
              <a:cxnLst/>
              <a:rect l="l" t="t" r="r" b="b"/>
              <a:pathLst>
                <a:path w="3003" h="1002" extrusionOk="0">
                  <a:moveTo>
                    <a:pt x="1" y="1"/>
                  </a:moveTo>
                  <a:cubicBezTo>
                    <a:pt x="1" y="234"/>
                    <a:pt x="34" y="468"/>
                    <a:pt x="67" y="701"/>
                  </a:cubicBezTo>
                  <a:cubicBezTo>
                    <a:pt x="968" y="701"/>
                    <a:pt x="1869" y="801"/>
                    <a:pt x="2769" y="1001"/>
                  </a:cubicBezTo>
                  <a:cubicBezTo>
                    <a:pt x="2869" y="834"/>
                    <a:pt x="2936" y="634"/>
                    <a:pt x="3003" y="434"/>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10;p74">
              <a:extLst>
                <a:ext uri="{FF2B5EF4-FFF2-40B4-BE49-F238E27FC236}">
                  <a16:creationId xmlns:a16="http://schemas.microsoft.com/office/drawing/2014/main" id="{ACAE4CA3-AC21-B1EE-3C1C-9AF2FAA1AC7C}"/>
                </a:ext>
              </a:extLst>
            </p:cNvPr>
            <p:cNvSpPr/>
            <p:nvPr/>
          </p:nvSpPr>
          <p:spPr>
            <a:xfrm>
              <a:off x="2827018" y="2156615"/>
              <a:ext cx="251588" cy="140361"/>
            </a:xfrm>
            <a:custGeom>
              <a:avLst/>
              <a:gdLst/>
              <a:ahLst/>
              <a:cxnLst/>
              <a:rect l="l" t="t" r="r" b="b"/>
              <a:pathLst>
                <a:path w="2703" h="1508" extrusionOk="0">
                  <a:moveTo>
                    <a:pt x="344" y="0"/>
                  </a:moveTo>
                  <a:cubicBezTo>
                    <a:pt x="229" y="0"/>
                    <a:pt x="115" y="2"/>
                    <a:pt x="0" y="6"/>
                  </a:cubicBezTo>
                  <a:cubicBezTo>
                    <a:pt x="134" y="640"/>
                    <a:pt x="434" y="1507"/>
                    <a:pt x="1168" y="1507"/>
                  </a:cubicBezTo>
                  <a:cubicBezTo>
                    <a:pt x="1902" y="1507"/>
                    <a:pt x="2402" y="807"/>
                    <a:pt x="2702" y="273"/>
                  </a:cubicBezTo>
                  <a:cubicBezTo>
                    <a:pt x="1916" y="99"/>
                    <a:pt x="1130" y="0"/>
                    <a:pt x="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11;p74">
              <a:extLst>
                <a:ext uri="{FF2B5EF4-FFF2-40B4-BE49-F238E27FC236}">
                  <a16:creationId xmlns:a16="http://schemas.microsoft.com/office/drawing/2014/main" id="{A0E36E18-E42B-64C9-0CE1-73297EF88625}"/>
                </a:ext>
              </a:extLst>
            </p:cNvPr>
            <p:cNvSpPr/>
            <p:nvPr/>
          </p:nvSpPr>
          <p:spPr>
            <a:xfrm rot="649381">
              <a:off x="2971639" y="1972602"/>
              <a:ext cx="20769" cy="15945"/>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12;p74">
              <a:extLst>
                <a:ext uri="{FF2B5EF4-FFF2-40B4-BE49-F238E27FC236}">
                  <a16:creationId xmlns:a16="http://schemas.microsoft.com/office/drawing/2014/main" id="{C0100902-E19B-E878-BF07-F105F16D8276}"/>
                </a:ext>
              </a:extLst>
            </p:cNvPr>
            <p:cNvSpPr/>
            <p:nvPr/>
          </p:nvSpPr>
          <p:spPr>
            <a:xfrm>
              <a:off x="1582006" y="2594996"/>
              <a:ext cx="487540" cy="230088"/>
            </a:xfrm>
            <a:custGeom>
              <a:avLst/>
              <a:gdLst/>
              <a:ahLst/>
              <a:cxnLst/>
              <a:rect l="l" t="t" r="r" b="b"/>
              <a:pathLst>
                <a:path w="5238" h="2472" extrusionOk="0">
                  <a:moveTo>
                    <a:pt x="400" y="1"/>
                  </a:moveTo>
                  <a:lnTo>
                    <a:pt x="400" y="401"/>
                  </a:lnTo>
                  <a:cubicBezTo>
                    <a:pt x="400" y="635"/>
                    <a:pt x="334" y="868"/>
                    <a:pt x="200" y="1068"/>
                  </a:cubicBezTo>
                  <a:cubicBezTo>
                    <a:pt x="167" y="1168"/>
                    <a:pt x="67" y="1268"/>
                    <a:pt x="0" y="1335"/>
                  </a:cubicBezTo>
                  <a:cubicBezTo>
                    <a:pt x="611" y="2043"/>
                    <a:pt x="1501" y="2471"/>
                    <a:pt x="2461" y="2471"/>
                  </a:cubicBezTo>
                  <a:cubicBezTo>
                    <a:pt x="2497" y="2471"/>
                    <a:pt x="2533" y="2470"/>
                    <a:pt x="2569" y="2469"/>
                  </a:cubicBezTo>
                  <a:cubicBezTo>
                    <a:pt x="2601" y="2470"/>
                    <a:pt x="2634" y="2471"/>
                    <a:pt x="2666" y="2471"/>
                  </a:cubicBezTo>
                  <a:cubicBezTo>
                    <a:pt x="3667" y="2471"/>
                    <a:pt x="4656" y="1975"/>
                    <a:pt x="5237" y="1135"/>
                  </a:cubicBezTo>
                  <a:cubicBezTo>
                    <a:pt x="5037" y="1068"/>
                    <a:pt x="4870" y="901"/>
                    <a:pt x="4737" y="735"/>
                  </a:cubicBezTo>
                  <a:cubicBezTo>
                    <a:pt x="4570" y="501"/>
                    <a:pt x="4503" y="268"/>
                    <a:pt x="4503" y="1"/>
                  </a:cubicBezTo>
                  <a:close/>
                </a:path>
              </a:pathLst>
            </a:custGeom>
            <a:solidFill>
              <a:srgbClr val="000000">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13;p74">
              <a:extLst>
                <a:ext uri="{FF2B5EF4-FFF2-40B4-BE49-F238E27FC236}">
                  <a16:creationId xmlns:a16="http://schemas.microsoft.com/office/drawing/2014/main" id="{06A5C686-D903-69DB-6BE1-AC5490018EDE}"/>
                </a:ext>
              </a:extLst>
            </p:cNvPr>
            <p:cNvSpPr/>
            <p:nvPr/>
          </p:nvSpPr>
          <p:spPr>
            <a:xfrm>
              <a:off x="1299421" y="1250590"/>
              <a:ext cx="450309" cy="447144"/>
            </a:xfrm>
            <a:custGeom>
              <a:avLst/>
              <a:gdLst/>
              <a:ahLst/>
              <a:cxnLst/>
              <a:rect l="l" t="t" r="r" b="b"/>
              <a:pathLst>
                <a:path w="4838" h="4804" extrusionOk="0">
                  <a:moveTo>
                    <a:pt x="2402" y="0"/>
                  </a:moveTo>
                  <a:cubicBezTo>
                    <a:pt x="1068" y="0"/>
                    <a:pt x="1" y="1068"/>
                    <a:pt x="1" y="2402"/>
                  </a:cubicBezTo>
                  <a:cubicBezTo>
                    <a:pt x="1" y="3736"/>
                    <a:pt x="1068" y="4804"/>
                    <a:pt x="2402" y="4804"/>
                  </a:cubicBezTo>
                  <a:cubicBezTo>
                    <a:pt x="3737" y="4804"/>
                    <a:pt x="4837" y="3736"/>
                    <a:pt x="4837" y="2402"/>
                  </a:cubicBezTo>
                  <a:cubicBezTo>
                    <a:pt x="4837" y="1068"/>
                    <a:pt x="3737" y="0"/>
                    <a:pt x="2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14;p74">
              <a:extLst>
                <a:ext uri="{FF2B5EF4-FFF2-40B4-BE49-F238E27FC236}">
                  <a16:creationId xmlns:a16="http://schemas.microsoft.com/office/drawing/2014/main" id="{39B35512-A769-4F45-C378-A1F7E9305FBE}"/>
                </a:ext>
              </a:extLst>
            </p:cNvPr>
            <p:cNvSpPr/>
            <p:nvPr/>
          </p:nvSpPr>
          <p:spPr>
            <a:xfrm>
              <a:off x="1255953" y="1696901"/>
              <a:ext cx="1049542" cy="991555"/>
            </a:xfrm>
            <a:custGeom>
              <a:avLst/>
              <a:gdLst/>
              <a:ahLst/>
              <a:cxnLst/>
              <a:rect l="l" t="t" r="r" b="b"/>
              <a:pathLst>
                <a:path w="11276" h="10653" extrusionOk="0">
                  <a:moveTo>
                    <a:pt x="5707" y="1"/>
                  </a:moveTo>
                  <a:cubicBezTo>
                    <a:pt x="5344" y="1"/>
                    <a:pt x="4974" y="36"/>
                    <a:pt x="4604" y="109"/>
                  </a:cubicBezTo>
                  <a:cubicBezTo>
                    <a:pt x="1902" y="642"/>
                    <a:pt x="1" y="3044"/>
                    <a:pt x="668" y="6013"/>
                  </a:cubicBezTo>
                  <a:cubicBezTo>
                    <a:pt x="1419" y="9435"/>
                    <a:pt x="3215" y="10653"/>
                    <a:pt x="5377" y="10653"/>
                  </a:cubicBezTo>
                  <a:cubicBezTo>
                    <a:pt x="5807" y="10653"/>
                    <a:pt x="6252" y="10605"/>
                    <a:pt x="6705" y="10516"/>
                  </a:cubicBezTo>
                  <a:cubicBezTo>
                    <a:pt x="9407" y="9949"/>
                    <a:pt x="11275" y="8214"/>
                    <a:pt x="10541" y="4078"/>
                  </a:cubicBezTo>
                  <a:cubicBezTo>
                    <a:pt x="10109" y="1453"/>
                    <a:pt x="8030" y="1"/>
                    <a:pt x="5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15;p74">
              <a:extLst>
                <a:ext uri="{FF2B5EF4-FFF2-40B4-BE49-F238E27FC236}">
                  <a16:creationId xmlns:a16="http://schemas.microsoft.com/office/drawing/2014/main" id="{D3B62867-3BC7-9005-FAE5-880774FAC815}"/>
                </a:ext>
              </a:extLst>
            </p:cNvPr>
            <p:cNvSpPr/>
            <p:nvPr/>
          </p:nvSpPr>
          <p:spPr>
            <a:xfrm>
              <a:off x="1445367" y="1672794"/>
              <a:ext cx="886470" cy="307528"/>
            </a:xfrm>
            <a:custGeom>
              <a:avLst/>
              <a:gdLst/>
              <a:ahLst/>
              <a:cxnLst/>
              <a:rect l="l" t="t" r="r" b="b"/>
              <a:pathLst>
                <a:path w="9524" h="3304" extrusionOk="0">
                  <a:moveTo>
                    <a:pt x="3803" y="1"/>
                  </a:moveTo>
                  <a:lnTo>
                    <a:pt x="0" y="1502"/>
                  </a:lnTo>
                  <a:lnTo>
                    <a:pt x="134" y="3303"/>
                  </a:lnTo>
                  <a:cubicBezTo>
                    <a:pt x="165" y="3177"/>
                    <a:pt x="1474" y="1685"/>
                    <a:pt x="5180" y="1685"/>
                  </a:cubicBezTo>
                  <a:cubicBezTo>
                    <a:pt x="5402" y="1685"/>
                    <a:pt x="5632" y="1691"/>
                    <a:pt x="5871" y="1702"/>
                  </a:cubicBezTo>
                  <a:cubicBezTo>
                    <a:pt x="6085" y="1712"/>
                    <a:pt x="6272" y="1717"/>
                    <a:pt x="6434" y="1717"/>
                  </a:cubicBezTo>
                  <a:cubicBezTo>
                    <a:pt x="9523" y="1717"/>
                    <a:pt x="3803" y="1"/>
                    <a:pt x="3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16;p74">
              <a:extLst>
                <a:ext uri="{FF2B5EF4-FFF2-40B4-BE49-F238E27FC236}">
                  <a16:creationId xmlns:a16="http://schemas.microsoft.com/office/drawing/2014/main" id="{5EC511A2-A62C-412D-52C8-1A6450995061}"/>
                </a:ext>
              </a:extLst>
            </p:cNvPr>
            <p:cNvSpPr/>
            <p:nvPr/>
          </p:nvSpPr>
          <p:spPr>
            <a:xfrm>
              <a:off x="1743403" y="2209949"/>
              <a:ext cx="99500" cy="136731"/>
            </a:xfrm>
            <a:custGeom>
              <a:avLst/>
              <a:gdLst/>
              <a:ahLst/>
              <a:cxnLst/>
              <a:rect l="l" t="t" r="r" b="b"/>
              <a:pathLst>
                <a:path w="1069" h="1469" extrusionOk="0">
                  <a:moveTo>
                    <a:pt x="1" y="0"/>
                  </a:moveTo>
                  <a:lnTo>
                    <a:pt x="1" y="0"/>
                  </a:lnTo>
                  <a:cubicBezTo>
                    <a:pt x="34" y="234"/>
                    <a:pt x="67" y="434"/>
                    <a:pt x="167" y="668"/>
                  </a:cubicBezTo>
                  <a:lnTo>
                    <a:pt x="201" y="768"/>
                  </a:lnTo>
                  <a:lnTo>
                    <a:pt x="301" y="701"/>
                  </a:lnTo>
                  <a:cubicBezTo>
                    <a:pt x="434" y="634"/>
                    <a:pt x="534" y="601"/>
                    <a:pt x="668" y="568"/>
                  </a:cubicBezTo>
                  <a:cubicBezTo>
                    <a:pt x="801" y="568"/>
                    <a:pt x="835" y="601"/>
                    <a:pt x="835" y="734"/>
                  </a:cubicBezTo>
                  <a:cubicBezTo>
                    <a:pt x="868" y="868"/>
                    <a:pt x="835" y="1001"/>
                    <a:pt x="768" y="1135"/>
                  </a:cubicBezTo>
                  <a:cubicBezTo>
                    <a:pt x="701" y="1268"/>
                    <a:pt x="601" y="1368"/>
                    <a:pt x="501" y="1468"/>
                  </a:cubicBezTo>
                  <a:cubicBezTo>
                    <a:pt x="801" y="1368"/>
                    <a:pt x="1035" y="1068"/>
                    <a:pt x="1035" y="734"/>
                  </a:cubicBezTo>
                  <a:cubicBezTo>
                    <a:pt x="1068" y="634"/>
                    <a:pt x="1035" y="534"/>
                    <a:pt x="968" y="434"/>
                  </a:cubicBezTo>
                  <a:cubicBezTo>
                    <a:pt x="868" y="367"/>
                    <a:pt x="768" y="334"/>
                    <a:pt x="668" y="334"/>
                  </a:cubicBezTo>
                  <a:cubicBezTo>
                    <a:pt x="536" y="360"/>
                    <a:pt x="404" y="408"/>
                    <a:pt x="288" y="476"/>
                  </a:cubicBezTo>
                  <a:lnTo>
                    <a:pt x="288" y="476"/>
                  </a:lnTo>
                  <a:cubicBezTo>
                    <a:pt x="203" y="307"/>
                    <a:pt x="114" y="14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17;p74">
              <a:extLst>
                <a:ext uri="{FF2B5EF4-FFF2-40B4-BE49-F238E27FC236}">
                  <a16:creationId xmlns:a16="http://schemas.microsoft.com/office/drawing/2014/main" id="{24609771-236D-B138-E9D1-92F6CCC06E67}"/>
                </a:ext>
              </a:extLst>
            </p:cNvPr>
            <p:cNvSpPr/>
            <p:nvPr/>
          </p:nvSpPr>
          <p:spPr>
            <a:xfrm>
              <a:off x="1442295" y="2116498"/>
              <a:ext cx="198720" cy="84235"/>
            </a:xfrm>
            <a:custGeom>
              <a:avLst/>
              <a:gdLst/>
              <a:ahLst/>
              <a:cxnLst/>
              <a:rect l="l" t="t" r="r" b="b"/>
              <a:pathLst>
                <a:path w="2135" h="905" extrusionOk="0">
                  <a:moveTo>
                    <a:pt x="1328" y="1"/>
                  </a:moveTo>
                  <a:cubicBezTo>
                    <a:pt x="1194" y="1"/>
                    <a:pt x="1058" y="29"/>
                    <a:pt x="934" y="70"/>
                  </a:cubicBezTo>
                  <a:cubicBezTo>
                    <a:pt x="534" y="237"/>
                    <a:pt x="200" y="537"/>
                    <a:pt x="0" y="904"/>
                  </a:cubicBezTo>
                  <a:cubicBezTo>
                    <a:pt x="300" y="638"/>
                    <a:pt x="634" y="437"/>
                    <a:pt x="1001" y="271"/>
                  </a:cubicBezTo>
                  <a:cubicBezTo>
                    <a:pt x="1147" y="222"/>
                    <a:pt x="1276" y="191"/>
                    <a:pt x="1413" y="191"/>
                  </a:cubicBezTo>
                  <a:cubicBezTo>
                    <a:pt x="1463" y="191"/>
                    <a:pt x="1514" y="195"/>
                    <a:pt x="1568" y="204"/>
                  </a:cubicBezTo>
                  <a:cubicBezTo>
                    <a:pt x="1768" y="204"/>
                    <a:pt x="1935" y="237"/>
                    <a:pt x="2135" y="304"/>
                  </a:cubicBezTo>
                  <a:cubicBezTo>
                    <a:pt x="1968" y="171"/>
                    <a:pt x="1801" y="70"/>
                    <a:pt x="1568" y="37"/>
                  </a:cubicBezTo>
                  <a:cubicBezTo>
                    <a:pt x="1491" y="12"/>
                    <a:pt x="1410" y="1"/>
                    <a:pt x="1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18;p74">
              <a:extLst>
                <a:ext uri="{FF2B5EF4-FFF2-40B4-BE49-F238E27FC236}">
                  <a16:creationId xmlns:a16="http://schemas.microsoft.com/office/drawing/2014/main" id="{FF3C913B-0268-DC4A-694A-D6D8A1118EB8}"/>
                </a:ext>
              </a:extLst>
            </p:cNvPr>
            <p:cNvSpPr/>
            <p:nvPr/>
          </p:nvSpPr>
          <p:spPr>
            <a:xfrm>
              <a:off x="1870734" y="2037940"/>
              <a:ext cx="201885" cy="63386"/>
            </a:xfrm>
            <a:custGeom>
              <a:avLst/>
              <a:gdLst/>
              <a:ahLst/>
              <a:cxnLst/>
              <a:rect l="l" t="t" r="r" b="b"/>
              <a:pathLst>
                <a:path w="2169" h="681" extrusionOk="0">
                  <a:moveTo>
                    <a:pt x="1168" y="1"/>
                  </a:moveTo>
                  <a:cubicBezTo>
                    <a:pt x="1111" y="1"/>
                    <a:pt x="1055" y="5"/>
                    <a:pt x="1001" y="14"/>
                  </a:cubicBezTo>
                  <a:cubicBezTo>
                    <a:pt x="768" y="14"/>
                    <a:pt x="567" y="81"/>
                    <a:pt x="401" y="214"/>
                  </a:cubicBezTo>
                  <a:cubicBezTo>
                    <a:pt x="200" y="314"/>
                    <a:pt x="67" y="481"/>
                    <a:pt x="0" y="681"/>
                  </a:cubicBezTo>
                  <a:cubicBezTo>
                    <a:pt x="134" y="548"/>
                    <a:pt x="301" y="447"/>
                    <a:pt x="467" y="347"/>
                  </a:cubicBezTo>
                  <a:cubicBezTo>
                    <a:pt x="634" y="281"/>
                    <a:pt x="834" y="214"/>
                    <a:pt x="1001" y="214"/>
                  </a:cubicBezTo>
                  <a:cubicBezTo>
                    <a:pt x="1401" y="214"/>
                    <a:pt x="1802" y="281"/>
                    <a:pt x="2169" y="414"/>
                  </a:cubicBezTo>
                  <a:cubicBezTo>
                    <a:pt x="2002" y="281"/>
                    <a:pt x="1835" y="181"/>
                    <a:pt x="1635" y="81"/>
                  </a:cubicBezTo>
                  <a:cubicBezTo>
                    <a:pt x="1488" y="32"/>
                    <a:pt x="132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19;p74">
              <a:extLst>
                <a:ext uri="{FF2B5EF4-FFF2-40B4-BE49-F238E27FC236}">
                  <a16:creationId xmlns:a16="http://schemas.microsoft.com/office/drawing/2014/main" id="{11B02311-DF7B-13B1-DA19-07ECAF2B20B8}"/>
                </a:ext>
              </a:extLst>
            </p:cNvPr>
            <p:cNvSpPr/>
            <p:nvPr/>
          </p:nvSpPr>
          <p:spPr>
            <a:xfrm>
              <a:off x="1501214" y="2218698"/>
              <a:ext cx="170890" cy="112438"/>
            </a:xfrm>
            <a:custGeom>
              <a:avLst/>
              <a:gdLst/>
              <a:ahLst/>
              <a:cxnLst/>
              <a:rect l="l" t="t" r="r" b="b"/>
              <a:pathLst>
                <a:path w="1836" h="1208" extrusionOk="0">
                  <a:moveTo>
                    <a:pt x="885" y="0"/>
                  </a:moveTo>
                  <a:cubicBezTo>
                    <a:pt x="550" y="0"/>
                    <a:pt x="225" y="209"/>
                    <a:pt x="134" y="574"/>
                  </a:cubicBezTo>
                  <a:cubicBezTo>
                    <a:pt x="34" y="774"/>
                    <a:pt x="1" y="974"/>
                    <a:pt x="1" y="1207"/>
                  </a:cubicBezTo>
                  <a:cubicBezTo>
                    <a:pt x="101" y="1041"/>
                    <a:pt x="201" y="874"/>
                    <a:pt x="334" y="707"/>
                  </a:cubicBezTo>
                  <a:cubicBezTo>
                    <a:pt x="434" y="540"/>
                    <a:pt x="568" y="440"/>
                    <a:pt x="735" y="340"/>
                  </a:cubicBezTo>
                  <a:cubicBezTo>
                    <a:pt x="804" y="326"/>
                    <a:pt x="873" y="318"/>
                    <a:pt x="942" y="318"/>
                  </a:cubicBezTo>
                  <a:cubicBezTo>
                    <a:pt x="1040" y="318"/>
                    <a:pt x="1137" y="334"/>
                    <a:pt x="1235" y="373"/>
                  </a:cubicBezTo>
                  <a:cubicBezTo>
                    <a:pt x="1435" y="440"/>
                    <a:pt x="1635" y="474"/>
                    <a:pt x="1835" y="574"/>
                  </a:cubicBezTo>
                  <a:cubicBezTo>
                    <a:pt x="1702" y="373"/>
                    <a:pt x="1535" y="240"/>
                    <a:pt x="1335" y="140"/>
                  </a:cubicBezTo>
                  <a:cubicBezTo>
                    <a:pt x="1198" y="45"/>
                    <a:pt x="1040" y="0"/>
                    <a:pt x="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20;p74">
              <a:extLst>
                <a:ext uri="{FF2B5EF4-FFF2-40B4-BE49-F238E27FC236}">
                  <a16:creationId xmlns:a16="http://schemas.microsoft.com/office/drawing/2014/main" id="{248D5035-39BB-F0F7-A0F6-FD52DB8A443B}"/>
                </a:ext>
              </a:extLst>
            </p:cNvPr>
            <p:cNvSpPr/>
            <p:nvPr/>
          </p:nvSpPr>
          <p:spPr>
            <a:xfrm>
              <a:off x="1911037" y="2127295"/>
              <a:ext cx="177126" cy="98290"/>
            </a:xfrm>
            <a:custGeom>
              <a:avLst/>
              <a:gdLst/>
              <a:ahLst/>
              <a:cxnLst/>
              <a:rect l="l" t="t" r="r" b="b"/>
              <a:pathLst>
                <a:path w="1903" h="1056" extrusionOk="0">
                  <a:moveTo>
                    <a:pt x="944" y="1"/>
                  </a:moveTo>
                  <a:cubicBezTo>
                    <a:pt x="654" y="1"/>
                    <a:pt x="374" y="157"/>
                    <a:pt x="234" y="455"/>
                  </a:cubicBezTo>
                  <a:cubicBezTo>
                    <a:pt x="134" y="622"/>
                    <a:pt x="34" y="855"/>
                    <a:pt x="1" y="1055"/>
                  </a:cubicBezTo>
                  <a:cubicBezTo>
                    <a:pt x="168" y="888"/>
                    <a:pt x="301" y="755"/>
                    <a:pt x="435" y="588"/>
                  </a:cubicBezTo>
                  <a:cubicBezTo>
                    <a:pt x="535" y="455"/>
                    <a:pt x="668" y="355"/>
                    <a:pt x="835" y="321"/>
                  </a:cubicBezTo>
                  <a:cubicBezTo>
                    <a:pt x="885" y="313"/>
                    <a:pt x="933" y="309"/>
                    <a:pt x="979" y="309"/>
                  </a:cubicBezTo>
                  <a:cubicBezTo>
                    <a:pt x="1118" y="309"/>
                    <a:pt x="1244" y="346"/>
                    <a:pt x="1369" y="421"/>
                  </a:cubicBezTo>
                  <a:cubicBezTo>
                    <a:pt x="1535" y="488"/>
                    <a:pt x="1736" y="588"/>
                    <a:pt x="1902" y="688"/>
                  </a:cubicBezTo>
                  <a:cubicBezTo>
                    <a:pt x="1802" y="488"/>
                    <a:pt x="1669" y="321"/>
                    <a:pt x="1502" y="221"/>
                  </a:cubicBezTo>
                  <a:cubicBezTo>
                    <a:pt x="1340" y="73"/>
                    <a:pt x="1140"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21;p74">
              <a:extLst>
                <a:ext uri="{FF2B5EF4-FFF2-40B4-BE49-F238E27FC236}">
                  <a16:creationId xmlns:a16="http://schemas.microsoft.com/office/drawing/2014/main" id="{37A96FEC-7811-7AE7-35E2-ECD0869F7D8E}"/>
                </a:ext>
              </a:extLst>
            </p:cNvPr>
            <p:cNvSpPr/>
            <p:nvPr/>
          </p:nvSpPr>
          <p:spPr>
            <a:xfrm>
              <a:off x="1488835" y="2350032"/>
              <a:ext cx="198814" cy="179453"/>
            </a:xfrm>
            <a:custGeom>
              <a:avLst/>
              <a:gdLst/>
              <a:ahLst/>
              <a:cxnLst/>
              <a:rect l="l" t="t" r="r" b="b"/>
              <a:pathLst>
                <a:path w="2136" h="1928" extrusionOk="0">
                  <a:moveTo>
                    <a:pt x="1062" y="0"/>
                  </a:moveTo>
                  <a:cubicBezTo>
                    <a:pt x="617" y="0"/>
                    <a:pt x="219" y="305"/>
                    <a:pt x="134" y="730"/>
                  </a:cubicBezTo>
                  <a:cubicBezTo>
                    <a:pt x="0" y="1264"/>
                    <a:pt x="334" y="1765"/>
                    <a:pt x="834" y="1898"/>
                  </a:cubicBezTo>
                  <a:cubicBezTo>
                    <a:pt x="914" y="1918"/>
                    <a:pt x="993" y="1927"/>
                    <a:pt x="1070" y="1927"/>
                  </a:cubicBezTo>
                  <a:cubicBezTo>
                    <a:pt x="1509" y="1927"/>
                    <a:pt x="1888" y="1618"/>
                    <a:pt x="2002" y="1164"/>
                  </a:cubicBezTo>
                  <a:cubicBezTo>
                    <a:pt x="2135" y="664"/>
                    <a:pt x="1802" y="130"/>
                    <a:pt x="1301" y="30"/>
                  </a:cubicBezTo>
                  <a:cubicBezTo>
                    <a:pt x="1221" y="10"/>
                    <a:pt x="1141" y="0"/>
                    <a:pt x="1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22;p74">
              <a:extLst>
                <a:ext uri="{FF2B5EF4-FFF2-40B4-BE49-F238E27FC236}">
                  <a16:creationId xmlns:a16="http://schemas.microsoft.com/office/drawing/2014/main" id="{1845ACAD-36F3-5605-4731-2EB22E147662}"/>
                </a:ext>
              </a:extLst>
            </p:cNvPr>
            <p:cNvSpPr/>
            <p:nvPr/>
          </p:nvSpPr>
          <p:spPr>
            <a:xfrm>
              <a:off x="1957669" y="2257884"/>
              <a:ext cx="195649" cy="180570"/>
            </a:xfrm>
            <a:custGeom>
              <a:avLst/>
              <a:gdLst/>
              <a:ahLst/>
              <a:cxnLst/>
              <a:rect l="l" t="t" r="r" b="b"/>
              <a:pathLst>
                <a:path w="2102" h="1940" extrusionOk="0">
                  <a:moveTo>
                    <a:pt x="1065" y="0"/>
                  </a:moveTo>
                  <a:cubicBezTo>
                    <a:pt x="612" y="0"/>
                    <a:pt x="217" y="288"/>
                    <a:pt x="100" y="753"/>
                  </a:cubicBezTo>
                  <a:cubicBezTo>
                    <a:pt x="0" y="1253"/>
                    <a:pt x="301" y="1787"/>
                    <a:pt x="834" y="1921"/>
                  </a:cubicBezTo>
                  <a:cubicBezTo>
                    <a:pt x="899" y="1933"/>
                    <a:pt x="963" y="1940"/>
                    <a:pt x="1028" y="1940"/>
                  </a:cubicBezTo>
                  <a:cubicBezTo>
                    <a:pt x="1465" y="1940"/>
                    <a:pt x="1881" y="1652"/>
                    <a:pt x="1968" y="1187"/>
                  </a:cubicBezTo>
                  <a:cubicBezTo>
                    <a:pt x="2102" y="686"/>
                    <a:pt x="1768" y="153"/>
                    <a:pt x="1268" y="19"/>
                  </a:cubicBezTo>
                  <a:cubicBezTo>
                    <a:pt x="1199" y="6"/>
                    <a:pt x="1131" y="0"/>
                    <a:pt x="1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23;p74">
              <a:extLst>
                <a:ext uri="{FF2B5EF4-FFF2-40B4-BE49-F238E27FC236}">
                  <a16:creationId xmlns:a16="http://schemas.microsoft.com/office/drawing/2014/main" id="{2EBA74A4-029E-6780-76FB-D19EE58837D5}"/>
                </a:ext>
              </a:extLst>
            </p:cNvPr>
            <p:cNvSpPr/>
            <p:nvPr/>
          </p:nvSpPr>
          <p:spPr>
            <a:xfrm>
              <a:off x="939301" y="1562217"/>
              <a:ext cx="1718397" cy="1616570"/>
            </a:xfrm>
            <a:custGeom>
              <a:avLst/>
              <a:gdLst/>
              <a:ahLst/>
              <a:cxnLst/>
              <a:rect l="l" t="t" r="r" b="b"/>
              <a:pathLst>
                <a:path w="18462" h="17368" extrusionOk="0">
                  <a:moveTo>
                    <a:pt x="9125" y="1"/>
                  </a:moveTo>
                  <a:cubicBezTo>
                    <a:pt x="8576" y="1"/>
                    <a:pt x="7991" y="80"/>
                    <a:pt x="7372" y="255"/>
                  </a:cubicBezTo>
                  <a:cubicBezTo>
                    <a:pt x="2635" y="1556"/>
                    <a:pt x="2902" y="6292"/>
                    <a:pt x="2669" y="8627"/>
                  </a:cubicBezTo>
                  <a:cubicBezTo>
                    <a:pt x="2435" y="10929"/>
                    <a:pt x="0" y="12063"/>
                    <a:pt x="2068" y="13864"/>
                  </a:cubicBezTo>
                  <a:cubicBezTo>
                    <a:pt x="4150" y="15681"/>
                    <a:pt x="3090" y="17367"/>
                    <a:pt x="5759" y="17367"/>
                  </a:cubicBezTo>
                  <a:cubicBezTo>
                    <a:pt x="5785" y="17367"/>
                    <a:pt x="5811" y="17367"/>
                    <a:pt x="5838" y="17367"/>
                  </a:cubicBezTo>
                  <a:cubicBezTo>
                    <a:pt x="8406" y="17334"/>
                    <a:pt x="8039" y="14131"/>
                    <a:pt x="6138" y="12664"/>
                  </a:cubicBezTo>
                  <a:cubicBezTo>
                    <a:pt x="4237" y="11163"/>
                    <a:pt x="6105" y="9828"/>
                    <a:pt x="6071" y="7760"/>
                  </a:cubicBezTo>
                  <a:cubicBezTo>
                    <a:pt x="6004" y="5659"/>
                    <a:pt x="5804" y="3624"/>
                    <a:pt x="7205" y="2857"/>
                  </a:cubicBezTo>
                  <a:cubicBezTo>
                    <a:pt x="7317" y="2797"/>
                    <a:pt x="7447" y="2774"/>
                    <a:pt x="7584" y="2774"/>
                  </a:cubicBezTo>
                  <a:cubicBezTo>
                    <a:pt x="8061" y="2774"/>
                    <a:pt x="8606" y="3057"/>
                    <a:pt x="8606" y="3057"/>
                  </a:cubicBezTo>
                  <a:cubicBezTo>
                    <a:pt x="9011" y="2772"/>
                    <a:pt x="9449" y="2460"/>
                    <a:pt x="9906" y="2460"/>
                  </a:cubicBezTo>
                  <a:cubicBezTo>
                    <a:pt x="10466" y="2460"/>
                    <a:pt x="11054" y="2929"/>
                    <a:pt x="11642" y="4491"/>
                  </a:cubicBezTo>
                  <a:cubicBezTo>
                    <a:pt x="12442" y="6626"/>
                    <a:pt x="14210" y="7426"/>
                    <a:pt x="13577" y="9761"/>
                  </a:cubicBezTo>
                  <a:cubicBezTo>
                    <a:pt x="12943" y="12097"/>
                    <a:pt x="12609" y="15566"/>
                    <a:pt x="15711" y="15866"/>
                  </a:cubicBezTo>
                  <a:cubicBezTo>
                    <a:pt x="15735" y="15868"/>
                    <a:pt x="15758" y="15869"/>
                    <a:pt x="15781" y="15869"/>
                  </a:cubicBezTo>
                  <a:cubicBezTo>
                    <a:pt x="17126" y="15869"/>
                    <a:pt x="18461" y="12150"/>
                    <a:pt x="17379" y="11396"/>
                  </a:cubicBezTo>
                  <a:cubicBezTo>
                    <a:pt x="15445" y="9962"/>
                    <a:pt x="16212" y="8861"/>
                    <a:pt x="15745" y="6459"/>
                  </a:cubicBezTo>
                  <a:cubicBezTo>
                    <a:pt x="15363" y="4343"/>
                    <a:pt x="13194" y="1"/>
                    <a:pt x="9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24;p74">
              <a:extLst>
                <a:ext uri="{FF2B5EF4-FFF2-40B4-BE49-F238E27FC236}">
                  <a16:creationId xmlns:a16="http://schemas.microsoft.com/office/drawing/2014/main" id="{1EC4B6E8-8080-5B14-C33A-AB05A17ADD71}"/>
                </a:ext>
              </a:extLst>
            </p:cNvPr>
            <p:cNvSpPr/>
            <p:nvPr/>
          </p:nvSpPr>
          <p:spPr>
            <a:xfrm>
              <a:off x="815042" y="2539074"/>
              <a:ext cx="782503" cy="1112742"/>
            </a:xfrm>
            <a:custGeom>
              <a:avLst/>
              <a:gdLst/>
              <a:ahLst/>
              <a:cxnLst/>
              <a:rect l="l" t="t" r="r" b="b"/>
              <a:pathLst>
                <a:path w="8407" h="11955" extrusionOk="0">
                  <a:moveTo>
                    <a:pt x="3370" y="0"/>
                  </a:moveTo>
                  <a:cubicBezTo>
                    <a:pt x="2970" y="0"/>
                    <a:pt x="3036" y="1335"/>
                    <a:pt x="3036" y="1335"/>
                  </a:cubicBezTo>
                  <a:cubicBezTo>
                    <a:pt x="3036" y="1335"/>
                    <a:pt x="2307" y="98"/>
                    <a:pt x="1900" y="98"/>
                  </a:cubicBezTo>
                  <a:cubicBezTo>
                    <a:pt x="1889" y="98"/>
                    <a:pt x="1879" y="99"/>
                    <a:pt x="1869" y="100"/>
                  </a:cubicBezTo>
                  <a:cubicBezTo>
                    <a:pt x="1502" y="167"/>
                    <a:pt x="2336" y="1835"/>
                    <a:pt x="2336" y="1835"/>
                  </a:cubicBezTo>
                  <a:cubicBezTo>
                    <a:pt x="2336" y="1835"/>
                    <a:pt x="1234" y="765"/>
                    <a:pt x="896" y="765"/>
                  </a:cubicBezTo>
                  <a:cubicBezTo>
                    <a:pt x="886" y="765"/>
                    <a:pt x="877" y="766"/>
                    <a:pt x="868" y="768"/>
                  </a:cubicBezTo>
                  <a:cubicBezTo>
                    <a:pt x="535" y="834"/>
                    <a:pt x="1469" y="2669"/>
                    <a:pt x="1469" y="2669"/>
                  </a:cubicBezTo>
                  <a:cubicBezTo>
                    <a:pt x="1469" y="2669"/>
                    <a:pt x="937" y="2301"/>
                    <a:pt x="563" y="2301"/>
                  </a:cubicBezTo>
                  <a:cubicBezTo>
                    <a:pt x="458" y="2301"/>
                    <a:pt x="366" y="2330"/>
                    <a:pt x="301" y="2402"/>
                  </a:cubicBezTo>
                  <a:cubicBezTo>
                    <a:pt x="1" y="2736"/>
                    <a:pt x="1302" y="3836"/>
                    <a:pt x="1969" y="4404"/>
                  </a:cubicBezTo>
                  <a:cubicBezTo>
                    <a:pt x="2115" y="6538"/>
                    <a:pt x="2723" y="11954"/>
                    <a:pt x="5320" y="11954"/>
                  </a:cubicBezTo>
                  <a:cubicBezTo>
                    <a:pt x="5686" y="11954"/>
                    <a:pt x="6090" y="11847"/>
                    <a:pt x="6539" y="11609"/>
                  </a:cubicBezTo>
                  <a:cubicBezTo>
                    <a:pt x="8407" y="10608"/>
                    <a:pt x="6039" y="5338"/>
                    <a:pt x="4904" y="3103"/>
                  </a:cubicBezTo>
                  <a:cubicBezTo>
                    <a:pt x="4904" y="2836"/>
                    <a:pt x="4904" y="1401"/>
                    <a:pt x="4904" y="968"/>
                  </a:cubicBezTo>
                  <a:cubicBezTo>
                    <a:pt x="4900" y="900"/>
                    <a:pt x="4878" y="871"/>
                    <a:pt x="4846" y="871"/>
                  </a:cubicBezTo>
                  <a:cubicBezTo>
                    <a:pt x="4655" y="871"/>
                    <a:pt x="4070" y="1868"/>
                    <a:pt x="4070" y="1868"/>
                  </a:cubicBezTo>
                  <a:cubicBezTo>
                    <a:pt x="4070" y="1868"/>
                    <a:pt x="3804" y="0"/>
                    <a:pt x="3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25;p74">
              <a:extLst>
                <a:ext uri="{FF2B5EF4-FFF2-40B4-BE49-F238E27FC236}">
                  <a16:creationId xmlns:a16="http://schemas.microsoft.com/office/drawing/2014/main" id="{EF1B7E59-FFB6-5CB9-97A8-3569CAD6F491}"/>
                </a:ext>
              </a:extLst>
            </p:cNvPr>
            <p:cNvSpPr/>
            <p:nvPr/>
          </p:nvSpPr>
          <p:spPr>
            <a:xfrm>
              <a:off x="988912" y="2719181"/>
              <a:ext cx="192670" cy="111786"/>
            </a:xfrm>
            <a:custGeom>
              <a:avLst/>
              <a:gdLst/>
              <a:ahLst/>
              <a:cxnLst/>
              <a:rect l="l" t="t" r="r" b="b"/>
              <a:pathLst>
                <a:path w="2070" h="1201" extrusionOk="0">
                  <a:moveTo>
                    <a:pt x="2069" y="0"/>
                  </a:moveTo>
                  <a:lnTo>
                    <a:pt x="2069" y="0"/>
                  </a:lnTo>
                  <a:cubicBezTo>
                    <a:pt x="1669" y="67"/>
                    <a:pt x="1268" y="234"/>
                    <a:pt x="935" y="434"/>
                  </a:cubicBezTo>
                  <a:cubicBezTo>
                    <a:pt x="568" y="601"/>
                    <a:pt x="268" y="867"/>
                    <a:pt x="1" y="1201"/>
                  </a:cubicBezTo>
                  <a:cubicBezTo>
                    <a:pt x="301" y="934"/>
                    <a:pt x="601" y="667"/>
                    <a:pt x="968" y="500"/>
                  </a:cubicBezTo>
                  <a:cubicBezTo>
                    <a:pt x="1302" y="300"/>
                    <a:pt x="1669" y="134"/>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26;p74">
              <a:extLst>
                <a:ext uri="{FF2B5EF4-FFF2-40B4-BE49-F238E27FC236}">
                  <a16:creationId xmlns:a16="http://schemas.microsoft.com/office/drawing/2014/main" id="{9D9EB16A-0BAB-2D6E-E78A-92C87D600891}"/>
                </a:ext>
              </a:extLst>
            </p:cNvPr>
            <p:cNvSpPr/>
            <p:nvPr/>
          </p:nvSpPr>
          <p:spPr>
            <a:xfrm>
              <a:off x="2243326" y="2511058"/>
              <a:ext cx="621013" cy="1143550"/>
            </a:xfrm>
            <a:custGeom>
              <a:avLst/>
              <a:gdLst/>
              <a:ahLst/>
              <a:cxnLst/>
              <a:rect l="l" t="t" r="r" b="b"/>
              <a:pathLst>
                <a:path w="6672" h="12286" extrusionOk="0">
                  <a:moveTo>
                    <a:pt x="4346" y="1"/>
                  </a:moveTo>
                  <a:cubicBezTo>
                    <a:pt x="4343" y="1"/>
                    <a:pt x="4340" y="1"/>
                    <a:pt x="4337" y="1"/>
                  </a:cubicBezTo>
                  <a:cubicBezTo>
                    <a:pt x="3936" y="1"/>
                    <a:pt x="3436" y="1402"/>
                    <a:pt x="3436" y="1402"/>
                  </a:cubicBezTo>
                  <a:cubicBezTo>
                    <a:pt x="3436" y="1402"/>
                    <a:pt x="3312" y="163"/>
                    <a:pt x="2885" y="163"/>
                  </a:cubicBezTo>
                  <a:cubicBezTo>
                    <a:pt x="2869" y="163"/>
                    <a:pt x="2852" y="164"/>
                    <a:pt x="2836" y="168"/>
                  </a:cubicBezTo>
                  <a:cubicBezTo>
                    <a:pt x="2369" y="268"/>
                    <a:pt x="2535" y="2136"/>
                    <a:pt x="2535" y="2136"/>
                  </a:cubicBezTo>
                  <a:cubicBezTo>
                    <a:pt x="2535" y="2136"/>
                    <a:pt x="1830" y="1271"/>
                    <a:pt x="1622" y="1271"/>
                  </a:cubicBezTo>
                  <a:cubicBezTo>
                    <a:pt x="1578" y="1271"/>
                    <a:pt x="1556" y="1309"/>
                    <a:pt x="1568" y="1402"/>
                  </a:cubicBezTo>
                  <a:cubicBezTo>
                    <a:pt x="1601" y="1903"/>
                    <a:pt x="1902" y="3237"/>
                    <a:pt x="1968" y="3470"/>
                  </a:cubicBezTo>
                  <a:cubicBezTo>
                    <a:pt x="1334" y="5872"/>
                    <a:pt x="0" y="11543"/>
                    <a:pt x="2002" y="12143"/>
                  </a:cubicBezTo>
                  <a:cubicBezTo>
                    <a:pt x="2322" y="12240"/>
                    <a:pt x="2612" y="12285"/>
                    <a:pt x="2876" y="12285"/>
                  </a:cubicBezTo>
                  <a:cubicBezTo>
                    <a:pt x="5881" y="12285"/>
                    <a:pt x="5380" y="6412"/>
                    <a:pt x="5104" y="4204"/>
                  </a:cubicBezTo>
                  <a:cubicBezTo>
                    <a:pt x="5604" y="3537"/>
                    <a:pt x="6672" y="2169"/>
                    <a:pt x="6305" y="1903"/>
                  </a:cubicBezTo>
                  <a:cubicBezTo>
                    <a:pt x="6261" y="1872"/>
                    <a:pt x="6210" y="1858"/>
                    <a:pt x="6156" y="1858"/>
                  </a:cubicBezTo>
                  <a:cubicBezTo>
                    <a:pt x="5798" y="1858"/>
                    <a:pt x="5271" y="2436"/>
                    <a:pt x="5271" y="2436"/>
                  </a:cubicBezTo>
                  <a:cubicBezTo>
                    <a:pt x="5271" y="2436"/>
                    <a:pt x="5771" y="435"/>
                    <a:pt x="5471" y="435"/>
                  </a:cubicBezTo>
                  <a:cubicBezTo>
                    <a:pt x="5137" y="435"/>
                    <a:pt x="4203" y="1769"/>
                    <a:pt x="4203" y="1769"/>
                  </a:cubicBezTo>
                  <a:cubicBezTo>
                    <a:pt x="4203" y="1769"/>
                    <a:pt x="4694" y="1"/>
                    <a:pt x="4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27;p74">
              <a:extLst>
                <a:ext uri="{FF2B5EF4-FFF2-40B4-BE49-F238E27FC236}">
                  <a16:creationId xmlns:a16="http://schemas.microsoft.com/office/drawing/2014/main" id="{5410C887-831F-7EA7-7AF8-CCB875ED441F}"/>
                </a:ext>
              </a:extLst>
            </p:cNvPr>
            <p:cNvSpPr/>
            <p:nvPr/>
          </p:nvSpPr>
          <p:spPr>
            <a:xfrm rot="-806197">
              <a:off x="1735193" y="2391621"/>
              <a:ext cx="175209" cy="48737"/>
            </a:xfrm>
            <a:custGeom>
              <a:avLst/>
              <a:gdLst/>
              <a:ahLst/>
              <a:cxnLst/>
              <a:rect l="l" t="t" r="r" b="b"/>
              <a:pathLst>
                <a:path w="3003" h="1002" extrusionOk="0">
                  <a:moveTo>
                    <a:pt x="1" y="1"/>
                  </a:moveTo>
                  <a:cubicBezTo>
                    <a:pt x="1" y="234"/>
                    <a:pt x="34" y="468"/>
                    <a:pt x="67" y="701"/>
                  </a:cubicBezTo>
                  <a:cubicBezTo>
                    <a:pt x="968" y="701"/>
                    <a:pt x="1869" y="801"/>
                    <a:pt x="2769" y="1001"/>
                  </a:cubicBezTo>
                  <a:cubicBezTo>
                    <a:pt x="2869" y="834"/>
                    <a:pt x="2936" y="634"/>
                    <a:pt x="3003" y="434"/>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28;p74">
              <a:extLst>
                <a:ext uri="{FF2B5EF4-FFF2-40B4-BE49-F238E27FC236}">
                  <a16:creationId xmlns:a16="http://schemas.microsoft.com/office/drawing/2014/main" id="{2DFD0D21-3E6E-0B44-5EB0-87488BD6A71A}"/>
                </a:ext>
              </a:extLst>
            </p:cNvPr>
            <p:cNvSpPr/>
            <p:nvPr/>
          </p:nvSpPr>
          <p:spPr>
            <a:xfrm rot="-806197">
              <a:off x="1754463" y="2425659"/>
              <a:ext cx="157705" cy="73348"/>
            </a:xfrm>
            <a:custGeom>
              <a:avLst/>
              <a:gdLst/>
              <a:ahLst/>
              <a:cxnLst/>
              <a:rect l="l" t="t" r="r" b="b"/>
              <a:pathLst>
                <a:path w="2703" h="1508" extrusionOk="0">
                  <a:moveTo>
                    <a:pt x="344" y="0"/>
                  </a:moveTo>
                  <a:cubicBezTo>
                    <a:pt x="229" y="0"/>
                    <a:pt x="115" y="2"/>
                    <a:pt x="0" y="6"/>
                  </a:cubicBezTo>
                  <a:cubicBezTo>
                    <a:pt x="134" y="640"/>
                    <a:pt x="434" y="1507"/>
                    <a:pt x="1168" y="1507"/>
                  </a:cubicBezTo>
                  <a:cubicBezTo>
                    <a:pt x="1902" y="1507"/>
                    <a:pt x="2402" y="807"/>
                    <a:pt x="2702" y="273"/>
                  </a:cubicBezTo>
                  <a:cubicBezTo>
                    <a:pt x="1916" y="99"/>
                    <a:pt x="1130" y="0"/>
                    <a:pt x="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423;p35">
            <a:extLst>
              <a:ext uri="{FF2B5EF4-FFF2-40B4-BE49-F238E27FC236}">
                <a16:creationId xmlns:a16="http://schemas.microsoft.com/office/drawing/2014/main" id="{5DD95DA2-7040-D855-6575-6FB4F04A4B72}"/>
              </a:ext>
            </a:extLst>
          </p:cNvPr>
          <p:cNvSpPr/>
          <p:nvPr/>
        </p:nvSpPr>
        <p:spPr>
          <a:xfrm rot="314360">
            <a:off x="3390609" y="1104406"/>
            <a:ext cx="3707294" cy="2823034"/>
          </a:xfrm>
          <a:prstGeom prst="cloud">
            <a:avLst/>
          </a:pr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8" name="TextBox 137">
            <a:extLst>
              <a:ext uri="{FF2B5EF4-FFF2-40B4-BE49-F238E27FC236}">
                <a16:creationId xmlns:a16="http://schemas.microsoft.com/office/drawing/2014/main" id="{7D414B90-4CF9-84F8-3B54-FDFE85D3C6BD}"/>
              </a:ext>
            </a:extLst>
          </p:cNvPr>
          <p:cNvSpPr txBox="1"/>
          <p:nvPr/>
        </p:nvSpPr>
        <p:spPr>
          <a:xfrm>
            <a:off x="3706230" y="1726009"/>
            <a:ext cx="3230021" cy="1015663"/>
          </a:xfrm>
          <a:prstGeom prst="rect">
            <a:avLst/>
          </a:prstGeom>
          <a:noFill/>
        </p:spPr>
        <p:txBody>
          <a:bodyPr wrap="square" rtlCol="0">
            <a:spAutoFit/>
          </a:bodyPr>
          <a:lstStyle/>
          <a:p>
            <a:pPr algn="ctr"/>
            <a:r>
              <a:rPr lang="en-US" sz="6000">
                <a:latin typeface="#9Slide05 FS Blonde Script" panose="03000503000000000000" pitchFamily="65" charset="0"/>
              </a:rPr>
              <a:t>Thank you!</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58426A-2D73-4A96-A6BF-96CA5F0E760B}"/>
              </a:ext>
            </a:extLst>
          </p:cNvPr>
          <p:cNvSpPr/>
          <p:nvPr/>
        </p:nvSpPr>
        <p:spPr>
          <a:xfrm>
            <a:off x="2289976" y="1715158"/>
            <a:ext cx="4921857" cy="970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llRoundGothic" panose="020B0703020202020104" pitchFamily="34" charset="0"/>
              </a:rPr>
              <a:t>Đ/A/N/H L/Ã/Ị</a:t>
            </a:r>
          </a:p>
        </p:txBody>
      </p:sp>
      <p:sp>
        <p:nvSpPr>
          <p:cNvPr id="5" name="TextBox 4">
            <a:extLst>
              <a:ext uri="{FF2B5EF4-FFF2-40B4-BE49-F238E27FC236}">
                <a16:creationId xmlns:a16="http://schemas.microsoft.com/office/drawing/2014/main" id="{1638C676-6F86-4551-A577-BD21FE9B7E98}"/>
              </a:ext>
            </a:extLst>
          </p:cNvPr>
          <p:cNvSpPr txBox="1"/>
          <p:nvPr/>
        </p:nvSpPr>
        <p:spPr>
          <a:xfrm>
            <a:off x="3578971" y="2873513"/>
            <a:ext cx="4405022" cy="646331"/>
          </a:xfrm>
          <a:prstGeom prst="rect">
            <a:avLst/>
          </a:prstGeom>
          <a:noFill/>
        </p:spPr>
        <p:txBody>
          <a:bodyPr wrap="square" rtlCol="0">
            <a:spAutoFit/>
          </a:bodyPr>
          <a:lstStyle/>
          <a:p>
            <a:r>
              <a:rPr lang="en-US" sz="3600">
                <a:latin typeface="#9Slide03 AllRoundGothic" panose="020B0703020202020104" pitchFamily="34" charset="0"/>
              </a:rPr>
              <a:t>LÃNH ĐỊA</a:t>
            </a:r>
          </a:p>
        </p:txBody>
      </p:sp>
      <p:pic>
        <p:nvPicPr>
          <p:cNvPr id="6" name="y2mate.com - ĐỒNG HỒ ĐẾM NGƯỢC 5 GIÂY  DÙNG CHO POWERPOINT_360P">
            <a:hlinkClick r:id="" action="ppaction://media"/>
            <a:extLst>
              <a:ext uri="{FF2B5EF4-FFF2-40B4-BE49-F238E27FC236}">
                <a16:creationId xmlns:a16="http://schemas.microsoft.com/office/drawing/2014/main" id="{AD904DDE-0F52-427A-A66A-68EE238420FF}"/>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76626" cy="718102"/>
          </a:xfrm>
          <a:prstGeom prst="rect">
            <a:avLst/>
          </a:prstGeom>
        </p:spPr>
      </p:pic>
    </p:spTree>
    <p:custDataLst>
      <p:tags r:id="rId1"/>
    </p:custDataLst>
    <p:extLst>
      <p:ext uri="{BB962C8B-B14F-4D97-AF65-F5344CB8AC3E}">
        <p14:creationId xmlns:p14="http://schemas.microsoft.com/office/powerpoint/2010/main" val="40301982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58426A-2D73-4A96-A6BF-96CA5F0E760B}"/>
              </a:ext>
            </a:extLst>
          </p:cNvPr>
          <p:cNvSpPr/>
          <p:nvPr/>
        </p:nvSpPr>
        <p:spPr>
          <a:xfrm>
            <a:off x="2289976" y="1715158"/>
            <a:ext cx="4921857" cy="970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llRoundGothic" panose="020B0703020202020104" pitchFamily="34" charset="0"/>
              </a:rPr>
              <a:t>C/A/H/Ã L/A/Ú/H</a:t>
            </a:r>
          </a:p>
        </p:txBody>
      </p:sp>
      <p:sp>
        <p:nvSpPr>
          <p:cNvPr id="5" name="TextBox 4">
            <a:extLst>
              <a:ext uri="{FF2B5EF4-FFF2-40B4-BE49-F238E27FC236}">
                <a16:creationId xmlns:a16="http://schemas.microsoft.com/office/drawing/2014/main" id="{1638C676-6F86-4551-A577-BD21FE9B7E98}"/>
              </a:ext>
            </a:extLst>
          </p:cNvPr>
          <p:cNvSpPr txBox="1"/>
          <p:nvPr/>
        </p:nvSpPr>
        <p:spPr>
          <a:xfrm>
            <a:off x="3418178" y="3012661"/>
            <a:ext cx="4405022" cy="646331"/>
          </a:xfrm>
          <a:prstGeom prst="rect">
            <a:avLst/>
          </a:prstGeom>
          <a:noFill/>
        </p:spPr>
        <p:txBody>
          <a:bodyPr wrap="square" rtlCol="0">
            <a:spAutoFit/>
          </a:bodyPr>
          <a:lstStyle/>
          <a:p>
            <a:r>
              <a:rPr lang="en-US" sz="3600">
                <a:latin typeface="#9Slide03 AllRoundGothic" panose="020B0703020202020104" pitchFamily="34" charset="0"/>
              </a:rPr>
              <a:t>LÃNH CHÚA</a:t>
            </a:r>
          </a:p>
        </p:txBody>
      </p:sp>
      <p:pic>
        <p:nvPicPr>
          <p:cNvPr id="6" name="y2mate.com - ĐỒNG HỒ ĐẾM NGƯỢC 5 GIÂY  DÙNG CHO POWERPOINT_360P">
            <a:hlinkClick r:id="" action="ppaction://media"/>
            <a:extLst>
              <a:ext uri="{FF2B5EF4-FFF2-40B4-BE49-F238E27FC236}">
                <a16:creationId xmlns:a16="http://schemas.microsoft.com/office/drawing/2014/main" id="{AD904DDE-0F52-427A-A66A-68EE238420FF}"/>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76626" cy="718102"/>
          </a:xfrm>
          <a:prstGeom prst="rect">
            <a:avLst/>
          </a:prstGeom>
        </p:spPr>
      </p:pic>
    </p:spTree>
    <p:custDataLst>
      <p:tags r:id="rId1"/>
    </p:custDataLst>
    <p:extLst>
      <p:ext uri="{BB962C8B-B14F-4D97-AF65-F5344CB8AC3E}">
        <p14:creationId xmlns:p14="http://schemas.microsoft.com/office/powerpoint/2010/main" val="2296477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58426A-2D73-4A96-A6BF-96CA5F0E760B}"/>
              </a:ext>
            </a:extLst>
          </p:cNvPr>
          <p:cNvSpPr/>
          <p:nvPr/>
        </p:nvSpPr>
        <p:spPr>
          <a:xfrm>
            <a:off x="2289976" y="1715158"/>
            <a:ext cx="4921857" cy="970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llRoundGothic" panose="020B0703020202020104" pitchFamily="34" charset="0"/>
              </a:rPr>
              <a:t>T/Ấ C/U/T/P N/Ự C/Ự/G</a:t>
            </a:r>
          </a:p>
        </p:txBody>
      </p:sp>
      <p:sp>
        <p:nvSpPr>
          <p:cNvPr id="5" name="TextBox 4">
            <a:extLst>
              <a:ext uri="{FF2B5EF4-FFF2-40B4-BE49-F238E27FC236}">
                <a16:creationId xmlns:a16="http://schemas.microsoft.com/office/drawing/2014/main" id="{1638C676-6F86-4551-A577-BD21FE9B7E98}"/>
              </a:ext>
            </a:extLst>
          </p:cNvPr>
          <p:cNvSpPr txBox="1"/>
          <p:nvPr/>
        </p:nvSpPr>
        <p:spPr>
          <a:xfrm>
            <a:off x="2783840" y="2899134"/>
            <a:ext cx="4287519" cy="646331"/>
          </a:xfrm>
          <a:prstGeom prst="rect">
            <a:avLst/>
          </a:prstGeom>
          <a:noFill/>
        </p:spPr>
        <p:txBody>
          <a:bodyPr wrap="square" rtlCol="0">
            <a:spAutoFit/>
          </a:bodyPr>
          <a:lstStyle/>
          <a:p>
            <a:r>
              <a:rPr lang="en-US" sz="3600">
                <a:latin typeface="#9Slide03 AllRoundGothic" panose="020B0703020202020104" pitchFamily="34" charset="0"/>
              </a:rPr>
              <a:t>TỰ CUNG TỰ CẤP</a:t>
            </a:r>
          </a:p>
        </p:txBody>
      </p:sp>
      <p:pic>
        <p:nvPicPr>
          <p:cNvPr id="6" name="y2mate.com - ĐỒNG HỒ ĐẾM NGƯỢC 5 GIÂY  DÙNG CHO POWERPOINT_360P">
            <a:hlinkClick r:id="" action="ppaction://media"/>
            <a:extLst>
              <a:ext uri="{FF2B5EF4-FFF2-40B4-BE49-F238E27FC236}">
                <a16:creationId xmlns:a16="http://schemas.microsoft.com/office/drawing/2014/main" id="{AD904DDE-0F52-427A-A66A-68EE238420FF}"/>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76626" cy="718102"/>
          </a:xfrm>
          <a:prstGeom prst="rect">
            <a:avLst/>
          </a:prstGeom>
        </p:spPr>
      </p:pic>
    </p:spTree>
    <p:custDataLst>
      <p:tags r:id="rId1"/>
    </p:custDataLst>
    <p:extLst>
      <p:ext uri="{BB962C8B-B14F-4D97-AF65-F5344CB8AC3E}">
        <p14:creationId xmlns:p14="http://schemas.microsoft.com/office/powerpoint/2010/main" val="918455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4" name="Google Shape;574;p39"/>
          <p:cNvSpPr txBox="1">
            <a:spLocks noGrp="1"/>
          </p:cNvSpPr>
          <p:nvPr>
            <p:ph type="ctrTitle"/>
          </p:nvPr>
        </p:nvSpPr>
        <p:spPr>
          <a:xfrm rot="-859">
            <a:off x="556661" y="344675"/>
            <a:ext cx="8027829" cy="399511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bg1">
                    <a:lumMod val="25000"/>
                  </a:schemeClr>
                </a:solidFill>
                <a:latin typeface="Nunito Black" panose="00000A00000000000000" pitchFamily="2" charset="0"/>
              </a:rPr>
              <a:t>Tiết 4 – Bài 1:</a:t>
            </a:r>
            <a:br>
              <a:rPr lang="en" sz="3200" b="1">
                <a:solidFill>
                  <a:schemeClr val="bg1">
                    <a:lumMod val="25000"/>
                  </a:schemeClr>
                </a:solidFill>
                <a:latin typeface="Nunito Black" panose="00000A00000000000000" pitchFamily="2" charset="0"/>
              </a:rPr>
            </a:br>
            <a:r>
              <a:rPr lang="en" sz="3200" b="1">
                <a:solidFill>
                  <a:schemeClr val="bg1">
                    <a:lumMod val="25000"/>
                  </a:schemeClr>
                </a:solidFill>
                <a:latin typeface="Nunito Black" panose="00000A00000000000000" pitchFamily="2" charset="0"/>
              </a:rPr>
              <a:t>QUÁ TRÌNH HÌNH THÀNH VÀ PHÁT TRIỂN CỦA CHẾ ĐỘ PHONG KIẾN Ở TÂY ÂU</a:t>
            </a:r>
            <a:endParaRPr sz="3200" b="1">
              <a:solidFill>
                <a:schemeClr val="bg1">
                  <a:lumMod val="25000"/>
                </a:schemeClr>
              </a:solidFill>
              <a:latin typeface="Nunito Black" panose="00000A00000000000000" pitchFamily="2" charset="0"/>
            </a:endParaRPr>
          </a:p>
        </p:txBody>
      </p:sp>
      <p:sp>
        <p:nvSpPr>
          <p:cNvPr id="575" name="Google Shape;575;p39"/>
          <p:cNvSpPr/>
          <p:nvPr/>
        </p:nvSpPr>
        <p:spPr>
          <a:xfrm>
            <a:off x="2830971" y="4316867"/>
            <a:ext cx="77085" cy="91316"/>
          </a:xfrm>
          <a:custGeom>
            <a:avLst/>
            <a:gdLst/>
            <a:ahLst/>
            <a:cxnLst/>
            <a:rect l="l" t="t" r="r" b="b"/>
            <a:pathLst>
              <a:path w="3131" h="3709" extrusionOk="0">
                <a:moveTo>
                  <a:pt x="1915" y="1"/>
                </a:moveTo>
                <a:cubicBezTo>
                  <a:pt x="1064" y="669"/>
                  <a:pt x="426" y="1612"/>
                  <a:pt x="91" y="2645"/>
                </a:cubicBezTo>
                <a:cubicBezTo>
                  <a:pt x="31" y="2827"/>
                  <a:pt x="0" y="3010"/>
                  <a:pt x="31" y="3223"/>
                </a:cubicBezTo>
                <a:cubicBezTo>
                  <a:pt x="31" y="3405"/>
                  <a:pt x="152" y="3587"/>
                  <a:pt x="335" y="3679"/>
                </a:cubicBezTo>
                <a:cubicBezTo>
                  <a:pt x="386" y="3699"/>
                  <a:pt x="438" y="3708"/>
                  <a:pt x="491" y="3708"/>
                </a:cubicBezTo>
                <a:cubicBezTo>
                  <a:pt x="749" y="3708"/>
                  <a:pt x="1014" y="3485"/>
                  <a:pt x="1216" y="3283"/>
                </a:cubicBezTo>
                <a:lnTo>
                  <a:pt x="2857" y="1551"/>
                </a:lnTo>
                <a:cubicBezTo>
                  <a:pt x="2949" y="1460"/>
                  <a:pt x="3040" y="1368"/>
                  <a:pt x="3070" y="1247"/>
                </a:cubicBezTo>
                <a:cubicBezTo>
                  <a:pt x="3131" y="913"/>
                  <a:pt x="2979" y="609"/>
                  <a:pt x="2705" y="457"/>
                </a:cubicBezTo>
                <a:cubicBezTo>
                  <a:pt x="2462" y="274"/>
                  <a:pt x="2189" y="122"/>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3A369CD9-3D6D-6F30-5953-1436EDE1FFB3}"/>
              </a:ext>
            </a:extLst>
          </p:cNvPr>
          <p:cNvPicPr>
            <a:picLocks noChangeAspect="1"/>
          </p:cNvPicPr>
          <p:nvPr/>
        </p:nvPicPr>
        <p:blipFill>
          <a:blip r:embed="rId4"/>
          <a:stretch>
            <a:fillRect/>
          </a:stretch>
        </p:blipFill>
        <p:spPr>
          <a:xfrm>
            <a:off x="2908056" y="1837267"/>
            <a:ext cx="6195016" cy="4863039"/>
          </a:xfrm>
          <a:prstGeom prst="rect">
            <a:avLst/>
          </a:prstGeom>
        </p:spPr>
      </p:pic>
      <p:pic>
        <p:nvPicPr>
          <p:cNvPr id="135" name="Picture 2">
            <a:extLst>
              <a:ext uri="{FF2B5EF4-FFF2-40B4-BE49-F238E27FC236}">
                <a16:creationId xmlns:a16="http://schemas.microsoft.com/office/drawing/2014/main" id="{08BA8ED3-DD82-E2DD-5B07-26B567C077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00" r="10000"/>
          <a:stretch/>
        </p:blipFill>
        <p:spPr bwMode="auto">
          <a:xfrm>
            <a:off x="436241" y="2022522"/>
            <a:ext cx="2471815" cy="3120978"/>
          </a:xfrm>
          <a:prstGeom prst="rect">
            <a:avLst/>
          </a:prstGeom>
          <a:noFill/>
          <a:extLst>
            <a:ext uri="{909E8E84-426E-40DD-AFC4-6F175D3DCCD1}">
              <a14:hiddenFill xmlns:a14="http://schemas.microsoft.com/office/drawing/2010/main">
                <a:solidFill>
                  <a:srgbClr val="FFFFFF"/>
                </a:solidFill>
              </a14:hiddenFill>
            </a:ext>
          </a:extLst>
        </p:spPr>
      </p:pic>
      <p:grpSp>
        <p:nvGrpSpPr>
          <p:cNvPr id="136" name="Google Shape;671;p36">
            <a:extLst>
              <a:ext uri="{FF2B5EF4-FFF2-40B4-BE49-F238E27FC236}">
                <a16:creationId xmlns:a16="http://schemas.microsoft.com/office/drawing/2014/main" id="{244D3A8F-961F-68EF-D55D-FFA9B0BDC9FA}"/>
              </a:ext>
            </a:extLst>
          </p:cNvPr>
          <p:cNvGrpSpPr/>
          <p:nvPr/>
        </p:nvGrpSpPr>
        <p:grpSpPr>
          <a:xfrm rot="-712456">
            <a:off x="-990308" y="-1962672"/>
            <a:ext cx="255053" cy="335612"/>
            <a:chOff x="6201500" y="1758888"/>
            <a:chExt cx="434700" cy="532275"/>
          </a:xfrm>
        </p:grpSpPr>
        <p:sp>
          <p:nvSpPr>
            <p:cNvPr id="137" name="Google Shape;672;p36">
              <a:extLst>
                <a:ext uri="{FF2B5EF4-FFF2-40B4-BE49-F238E27FC236}">
                  <a16:creationId xmlns:a16="http://schemas.microsoft.com/office/drawing/2014/main" id="{504B5FD1-158B-C35F-E8B3-710DCF743F98}"/>
                </a:ext>
              </a:extLst>
            </p:cNvPr>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8" name="Google Shape;673;p36">
              <a:extLst>
                <a:ext uri="{FF2B5EF4-FFF2-40B4-BE49-F238E27FC236}">
                  <a16:creationId xmlns:a16="http://schemas.microsoft.com/office/drawing/2014/main" id="{46C3C180-C4D4-A771-9A9C-C0BC688B3F3F}"/>
                </a:ext>
              </a:extLst>
            </p:cNvPr>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9" name="Google Shape;674;p36">
              <a:extLst>
                <a:ext uri="{FF2B5EF4-FFF2-40B4-BE49-F238E27FC236}">
                  <a16:creationId xmlns:a16="http://schemas.microsoft.com/office/drawing/2014/main" id="{43C9B8DC-D595-12AC-85B9-B36A8A6F1A13}"/>
                </a:ext>
              </a:extLst>
            </p:cNvPr>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0" name="Google Shape;675;p36">
              <a:extLst>
                <a:ext uri="{FF2B5EF4-FFF2-40B4-BE49-F238E27FC236}">
                  <a16:creationId xmlns:a16="http://schemas.microsoft.com/office/drawing/2014/main" id="{FAB3A6AD-6680-5CF9-2B24-2A7A550C4B78}"/>
                </a:ext>
              </a:extLst>
            </p:cNvPr>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141" name="Google Shape;671;p36">
            <a:extLst>
              <a:ext uri="{FF2B5EF4-FFF2-40B4-BE49-F238E27FC236}">
                <a16:creationId xmlns:a16="http://schemas.microsoft.com/office/drawing/2014/main" id="{6C08C7B5-6DF0-B84B-50FA-97383C1C1489}"/>
              </a:ext>
            </a:extLst>
          </p:cNvPr>
          <p:cNvGrpSpPr/>
          <p:nvPr/>
        </p:nvGrpSpPr>
        <p:grpSpPr>
          <a:xfrm rot="712456" flipH="1">
            <a:off x="3398827" y="-1939073"/>
            <a:ext cx="255053" cy="335613"/>
            <a:chOff x="6201500" y="1758888"/>
            <a:chExt cx="434700" cy="532275"/>
          </a:xfrm>
        </p:grpSpPr>
        <p:sp>
          <p:nvSpPr>
            <p:cNvPr id="142" name="Google Shape;672;p36">
              <a:extLst>
                <a:ext uri="{FF2B5EF4-FFF2-40B4-BE49-F238E27FC236}">
                  <a16:creationId xmlns:a16="http://schemas.microsoft.com/office/drawing/2014/main" id="{FC84CC54-D6F7-5C12-8753-D1271D5882AA}"/>
                </a:ext>
              </a:extLst>
            </p:cNvPr>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3" name="Google Shape;673;p36">
              <a:extLst>
                <a:ext uri="{FF2B5EF4-FFF2-40B4-BE49-F238E27FC236}">
                  <a16:creationId xmlns:a16="http://schemas.microsoft.com/office/drawing/2014/main" id="{D485B4D5-C33A-1241-C889-4D12DB5D6FCC}"/>
                </a:ext>
              </a:extLst>
            </p:cNvPr>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4" name="Google Shape;674;p36">
              <a:extLst>
                <a:ext uri="{FF2B5EF4-FFF2-40B4-BE49-F238E27FC236}">
                  <a16:creationId xmlns:a16="http://schemas.microsoft.com/office/drawing/2014/main" id="{F38A3AB2-AF3B-343F-5BDC-4624F46E8567}"/>
                </a:ext>
              </a:extLst>
            </p:cNvPr>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5" name="Google Shape;675;p36">
              <a:extLst>
                <a:ext uri="{FF2B5EF4-FFF2-40B4-BE49-F238E27FC236}">
                  <a16:creationId xmlns:a16="http://schemas.microsoft.com/office/drawing/2014/main" id="{A05C97D2-407E-496A-B6BD-99B10664A1A7}"/>
                </a:ext>
              </a:extLst>
            </p:cNvPr>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1" name="Google Shape;731;p42"/>
          <p:cNvSpPr txBox="1">
            <a:spLocks noGrp="1"/>
          </p:cNvSpPr>
          <p:nvPr>
            <p:ph type="title" idx="2"/>
          </p:nvPr>
        </p:nvSpPr>
        <p:spPr>
          <a:xfrm>
            <a:off x="-199581" y="52316"/>
            <a:ext cx="9033338" cy="84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bg2">
                    <a:lumMod val="50000"/>
                  </a:schemeClr>
                </a:solidFill>
                <a:latin typeface="Nunito Black" panose="00000A00000000000000" pitchFamily="2" charset="0"/>
              </a:rPr>
              <a:t>4. Sự xuất hiện và vai trò của thành thị trung đại</a:t>
            </a:r>
            <a:endParaRPr sz="2800">
              <a:solidFill>
                <a:schemeClr val="bg2">
                  <a:lumMod val="50000"/>
                </a:schemeClr>
              </a:solidFill>
              <a:latin typeface="Nunito Black" panose="00000A00000000000000" pitchFamily="2" charset="0"/>
            </a:endParaRPr>
          </a:p>
        </p:txBody>
      </p:sp>
      <p:sp>
        <p:nvSpPr>
          <p:cNvPr id="7" name="TextBox 6">
            <a:extLst>
              <a:ext uri="{FF2B5EF4-FFF2-40B4-BE49-F238E27FC236}">
                <a16:creationId xmlns:a16="http://schemas.microsoft.com/office/drawing/2014/main" id="{A01CB2AA-F866-49FE-8DD3-4C1775979184}"/>
              </a:ext>
            </a:extLst>
          </p:cNvPr>
          <p:cNvSpPr txBox="1"/>
          <p:nvPr/>
        </p:nvSpPr>
        <p:spPr>
          <a:xfrm>
            <a:off x="254441" y="612250"/>
            <a:ext cx="2297927" cy="400110"/>
          </a:xfrm>
          <a:prstGeom prst="rect">
            <a:avLst/>
          </a:prstGeom>
          <a:noFill/>
        </p:spPr>
        <p:txBody>
          <a:bodyPr wrap="square" rtlCol="0">
            <a:spAutoFit/>
          </a:bodyPr>
          <a:lstStyle/>
          <a:p>
            <a:r>
              <a:rPr lang="en-US" sz="2000" b="1"/>
              <a:t>a. Nguyên nhân</a:t>
            </a:r>
          </a:p>
        </p:txBody>
      </p:sp>
    </p:spTree>
    <p:custDataLst>
      <p:tags r:id="rId1"/>
    </p:custDataLst>
    <p:extLst>
      <p:ext uri="{BB962C8B-B14F-4D97-AF65-F5344CB8AC3E}">
        <p14:creationId xmlns:p14="http://schemas.microsoft.com/office/powerpoint/2010/main" val="1696606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0A7424-499B-1C45-51F4-A7B53E4C148D}"/>
              </a:ext>
            </a:extLst>
          </p:cNvPr>
          <p:cNvPicPr>
            <a:picLocks noChangeAspect="1"/>
          </p:cNvPicPr>
          <p:nvPr/>
        </p:nvPicPr>
        <p:blipFill>
          <a:blip r:embed="rId3"/>
          <a:stretch>
            <a:fillRect/>
          </a:stretch>
        </p:blipFill>
        <p:spPr>
          <a:xfrm>
            <a:off x="5576836" y="180925"/>
            <a:ext cx="1011165" cy="1011165"/>
          </a:xfrm>
          <a:prstGeom prst="rect">
            <a:avLst/>
          </a:prstGeom>
        </p:spPr>
      </p:pic>
      <p:grpSp>
        <p:nvGrpSpPr>
          <p:cNvPr id="12" name="Group 11">
            <a:extLst>
              <a:ext uri="{FF2B5EF4-FFF2-40B4-BE49-F238E27FC236}">
                <a16:creationId xmlns:a16="http://schemas.microsoft.com/office/drawing/2014/main" id="{766B5713-9A52-166A-1129-96D7E0D47FD1}"/>
              </a:ext>
            </a:extLst>
          </p:cNvPr>
          <p:cNvGrpSpPr/>
          <p:nvPr/>
        </p:nvGrpSpPr>
        <p:grpSpPr>
          <a:xfrm>
            <a:off x="6773078" y="363039"/>
            <a:ext cx="1903821" cy="670022"/>
            <a:chOff x="9030770" y="637172"/>
            <a:chExt cx="2538427" cy="893362"/>
          </a:xfrm>
        </p:grpSpPr>
        <p:sp>
          <p:nvSpPr>
            <p:cNvPr id="10" name="Rectangle 9">
              <a:extLst>
                <a:ext uri="{FF2B5EF4-FFF2-40B4-BE49-F238E27FC236}">
                  <a16:creationId xmlns:a16="http://schemas.microsoft.com/office/drawing/2014/main" id="{5052B643-DD70-1615-1621-84011E389AA5}"/>
                </a:ext>
              </a:extLst>
            </p:cNvPr>
            <p:cNvSpPr/>
            <p:nvPr/>
          </p:nvSpPr>
          <p:spPr>
            <a:xfrm>
              <a:off x="9030770" y="637172"/>
              <a:ext cx="2538427" cy="862584"/>
            </a:xfrm>
            <a:prstGeom prst="rect">
              <a:avLst/>
            </a:prstGeom>
            <a:noFill/>
            <a:ln w="38100">
              <a:solidFill>
                <a:srgbClr val="FFB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0"/>
            </a:p>
          </p:txBody>
        </p:sp>
        <p:sp>
          <p:nvSpPr>
            <p:cNvPr id="11" name="TextBox 10">
              <a:extLst>
                <a:ext uri="{FF2B5EF4-FFF2-40B4-BE49-F238E27FC236}">
                  <a16:creationId xmlns:a16="http://schemas.microsoft.com/office/drawing/2014/main" id="{12C05B6B-E4ED-B940-1C63-86BF22D8E744}"/>
                </a:ext>
              </a:extLst>
            </p:cNvPr>
            <p:cNvSpPr txBox="1"/>
            <p:nvPr/>
          </p:nvSpPr>
          <p:spPr>
            <a:xfrm>
              <a:off x="9189189" y="668759"/>
              <a:ext cx="2268000" cy="861775"/>
            </a:xfrm>
            <a:prstGeom prst="rect">
              <a:avLst/>
            </a:prstGeom>
            <a:noFill/>
          </p:spPr>
          <p:txBody>
            <a:bodyPr wrap="square" rtlCol="0">
              <a:spAutoFit/>
            </a:bodyPr>
            <a:lstStyle/>
            <a:p>
              <a:pPr algn="ctr"/>
              <a:r>
                <a:rPr lang="en-VN" sz="1800" dirty="0">
                  <a:latin typeface="#9Slide03 Saira SemiCondensed" pitchFamily="2" charset="77"/>
                </a:rPr>
                <a:t>Thời gian</a:t>
              </a:r>
            </a:p>
            <a:p>
              <a:pPr algn="ctr"/>
              <a:r>
                <a:rPr lang="en-US" sz="1800" dirty="0">
                  <a:latin typeface="#9Slide03 Saira SemiCondensed" pitchFamily="2" charset="77"/>
                </a:rPr>
                <a:t>2 </a:t>
              </a:r>
              <a:r>
                <a:rPr lang="en-US" sz="1800" dirty="0" err="1">
                  <a:latin typeface="#9Slide03 Saira SemiCondensed" pitchFamily="2" charset="77"/>
                </a:rPr>
                <a:t>phút</a:t>
              </a:r>
              <a:endParaRPr lang="en-VN" sz="1800" dirty="0">
                <a:latin typeface="#9Slide03 Saira SemiCondensed" pitchFamily="2" charset="77"/>
              </a:endParaRPr>
            </a:p>
          </p:txBody>
        </p:sp>
      </p:grpSp>
      <p:grpSp>
        <p:nvGrpSpPr>
          <p:cNvPr id="13" name="Group 12">
            <a:extLst>
              <a:ext uri="{FF2B5EF4-FFF2-40B4-BE49-F238E27FC236}">
                <a16:creationId xmlns:a16="http://schemas.microsoft.com/office/drawing/2014/main" id="{92EFE0E0-47B8-7F0B-5738-521EAAC8AFC6}"/>
              </a:ext>
            </a:extLst>
          </p:cNvPr>
          <p:cNvGrpSpPr/>
          <p:nvPr/>
        </p:nvGrpSpPr>
        <p:grpSpPr>
          <a:xfrm>
            <a:off x="6773078" y="1642989"/>
            <a:ext cx="1903821" cy="658178"/>
            <a:chOff x="9030770" y="2326125"/>
            <a:chExt cx="2538427" cy="877570"/>
          </a:xfrm>
        </p:grpSpPr>
        <p:sp>
          <p:nvSpPr>
            <p:cNvPr id="14" name="TextBox 13">
              <a:extLst>
                <a:ext uri="{FF2B5EF4-FFF2-40B4-BE49-F238E27FC236}">
                  <a16:creationId xmlns:a16="http://schemas.microsoft.com/office/drawing/2014/main" id="{8782F387-B168-0D50-95A3-EE04457272B6}"/>
                </a:ext>
              </a:extLst>
            </p:cNvPr>
            <p:cNvSpPr txBox="1"/>
            <p:nvPr/>
          </p:nvSpPr>
          <p:spPr>
            <a:xfrm>
              <a:off x="9030770" y="2341920"/>
              <a:ext cx="2538427" cy="861775"/>
            </a:xfrm>
            <a:prstGeom prst="rect">
              <a:avLst/>
            </a:prstGeom>
            <a:noFill/>
          </p:spPr>
          <p:txBody>
            <a:bodyPr wrap="square" rtlCol="0">
              <a:spAutoFit/>
            </a:bodyPr>
            <a:lstStyle/>
            <a:p>
              <a:pPr algn="ctr"/>
              <a:r>
                <a:rPr lang="en-US" sz="1800" dirty="0" err="1">
                  <a:latin typeface="#9Slide03 Saira SemiCondensed" pitchFamily="2" charset="77"/>
                </a:rPr>
                <a:t>Xem</a:t>
              </a:r>
              <a:r>
                <a:rPr lang="en-US" sz="1800" dirty="0">
                  <a:latin typeface="#9Slide03 Saira SemiCondensed" pitchFamily="2" charset="77"/>
                </a:rPr>
                <a:t> SGK</a:t>
              </a:r>
              <a:r>
                <a:rPr lang="en-US" sz="1800">
                  <a:latin typeface="#9Slide03 Saira SemiCondensed" pitchFamily="2" charset="77"/>
                </a:rPr>
                <a:t>/ 12</a:t>
              </a:r>
              <a:endParaRPr lang="en-US" sz="1800" dirty="0">
                <a:latin typeface="#9Slide03 Saira SemiCondensed" pitchFamily="2" charset="77"/>
              </a:endParaRPr>
            </a:p>
            <a:p>
              <a:pPr algn="ctr"/>
              <a:r>
                <a:rPr lang="en-US" sz="1800" dirty="0">
                  <a:latin typeface="#9Slide03 Saira SemiCondensed" pitchFamily="2" charset="77"/>
                </a:rPr>
                <a:t> </a:t>
              </a:r>
              <a:r>
                <a:rPr lang="en-US" sz="1800" dirty="0" err="1">
                  <a:latin typeface="#9Slide03 Saira SemiCondensed" pitchFamily="2" charset="77"/>
                </a:rPr>
                <a:t>điền</a:t>
              </a:r>
              <a:r>
                <a:rPr lang="en-US" sz="1800" dirty="0">
                  <a:latin typeface="#9Slide03 Saira SemiCondensed" pitchFamily="2" charset="77"/>
                </a:rPr>
                <a:t> </a:t>
              </a:r>
              <a:r>
                <a:rPr lang="en-US" sz="1800" dirty="0" err="1">
                  <a:latin typeface="#9Slide03 Saira SemiCondensed" pitchFamily="2" charset="77"/>
                </a:rPr>
                <a:t>từ</a:t>
              </a:r>
              <a:r>
                <a:rPr lang="en-US" sz="1800" dirty="0">
                  <a:latin typeface="#9Slide03 Saira SemiCondensed" pitchFamily="2" charset="77"/>
                </a:rPr>
                <a:t>/ </a:t>
              </a:r>
              <a:r>
                <a:rPr lang="en-US" sz="1800" dirty="0" err="1">
                  <a:latin typeface="#9Slide03 Saira SemiCondensed" pitchFamily="2" charset="77"/>
                </a:rPr>
                <a:t>cụm</a:t>
              </a:r>
              <a:r>
                <a:rPr lang="en-US" sz="1800" dirty="0">
                  <a:latin typeface="#9Slide03 Saira SemiCondensed" pitchFamily="2" charset="77"/>
                </a:rPr>
                <a:t> </a:t>
              </a:r>
              <a:r>
                <a:rPr lang="en-US" sz="1800" dirty="0" err="1">
                  <a:latin typeface="#9Slide03 Saira SemiCondensed" pitchFamily="2" charset="77"/>
                </a:rPr>
                <a:t>từ</a:t>
              </a:r>
              <a:endParaRPr lang="en-VN" sz="1800" dirty="0">
                <a:latin typeface="#9Slide03 Saira SemiCondensed" pitchFamily="2" charset="77"/>
              </a:endParaRPr>
            </a:p>
          </p:txBody>
        </p:sp>
        <p:sp>
          <p:nvSpPr>
            <p:cNvPr id="15" name="Rectangle 14">
              <a:extLst>
                <a:ext uri="{FF2B5EF4-FFF2-40B4-BE49-F238E27FC236}">
                  <a16:creationId xmlns:a16="http://schemas.microsoft.com/office/drawing/2014/main" id="{0E0CB8BA-5122-BC67-DF0F-70EF0ACC307B}"/>
                </a:ext>
              </a:extLst>
            </p:cNvPr>
            <p:cNvSpPr/>
            <p:nvPr/>
          </p:nvSpPr>
          <p:spPr>
            <a:xfrm>
              <a:off x="9030770" y="2326125"/>
              <a:ext cx="2538427" cy="862584"/>
            </a:xfrm>
            <a:prstGeom prst="rect">
              <a:avLst/>
            </a:prstGeom>
            <a:noFill/>
            <a:ln w="38100">
              <a:solidFill>
                <a:srgbClr val="FFB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0" dirty="0"/>
            </a:p>
          </p:txBody>
        </p:sp>
      </p:grpSp>
      <p:grpSp>
        <p:nvGrpSpPr>
          <p:cNvPr id="18" name="Group 17">
            <a:extLst>
              <a:ext uri="{FF2B5EF4-FFF2-40B4-BE49-F238E27FC236}">
                <a16:creationId xmlns:a16="http://schemas.microsoft.com/office/drawing/2014/main" id="{72FCC40C-2AC1-F9F0-D596-C8FBD44D2A54}"/>
              </a:ext>
            </a:extLst>
          </p:cNvPr>
          <p:cNvGrpSpPr/>
          <p:nvPr/>
        </p:nvGrpSpPr>
        <p:grpSpPr>
          <a:xfrm>
            <a:off x="6773078" y="2922938"/>
            <a:ext cx="1903821" cy="658178"/>
            <a:chOff x="9030770" y="4283130"/>
            <a:chExt cx="2538427" cy="877570"/>
          </a:xfrm>
        </p:grpSpPr>
        <p:sp>
          <p:nvSpPr>
            <p:cNvPr id="16" name="TextBox 15">
              <a:extLst>
                <a:ext uri="{FF2B5EF4-FFF2-40B4-BE49-F238E27FC236}">
                  <a16:creationId xmlns:a16="http://schemas.microsoft.com/office/drawing/2014/main" id="{9305DF70-3ECB-781D-1A7C-7BF542DDE85A}"/>
                </a:ext>
              </a:extLst>
            </p:cNvPr>
            <p:cNvSpPr txBox="1"/>
            <p:nvPr/>
          </p:nvSpPr>
          <p:spPr>
            <a:xfrm>
              <a:off x="9189189" y="4298925"/>
              <a:ext cx="2268000" cy="861775"/>
            </a:xfrm>
            <a:prstGeom prst="rect">
              <a:avLst/>
            </a:prstGeom>
            <a:noFill/>
          </p:spPr>
          <p:txBody>
            <a:bodyPr wrap="square" rtlCol="0">
              <a:spAutoFit/>
            </a:bodyPr>
            <a:lstStyle/>
            <a:p>
              <a:pPr algn="ctr"/>
              <a:r>
                <a:rPr lang="en-VN" sz="1800" dirty="0">
                  <a:latin typeface="#9Slide03 Saira SemiCondensed" pitchFamily="2" charset="77"/>
                </a:rPr>
                <a:t>Hình thức</a:t>
              </a:r>
            </a:p>
            <a:p>
              <a:pPr algn="ctr"/>
              <a:r>
                <a:rPr lang="en-US" sz="1800">
                  <a:latin typeface="#9Slide03 Saira SemiCondensed" pitchFamily="2" charset="77"/>
                </a:rPr>
                <a:t>cá nhân</a:t>
              </a:r>
              <a:endParaRPr lang="en-VN" sz="1800" dirty="0">
                <a:latin typeface="#9Slide03 Saira SemiCondensed" pitchFamily="2" charset="77"/>
              </a:endParaRPr>
            </a:p>
          </p:txBody>
        </p:sp>
        <p:sp>
          <p:nvSpPr>
            <p:cNvPr id="17" name="Rectangle 16">
              <a:extLst>
                <a:ext uri="{FF2B5EF4-FFF2-40B4-BE49-F238E27FC236}">
                  <a16:creationId xmlns:a16="http://schemas.microsoft.com/office/drawing/2014/main" id="{A6DECE42-1B65-82E8-BFFB-185B882C5821}"/>
                </a:ext>
              </a:extLst>
            </p:cNvPr>
            <p:cNvSpPr/>
            <p:nvPr/>
          </p:nvSpPr>
          <p:spPr>
            <a:xfrm>
              <a:off x="9030770" y="4283130"/>
              <a:ext cx="2538427" cy="862584"/>
            </a:xfrm>
            <a:prstGeom prst="rect">
              <a:avLst/>
            </a:prstGeom>
            <a:noFill/>
            <a:ln w="38100">
              <a:solidFill>
                <a:srgbClr val="FFB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0"/>
            </a:p>
          </p:txBody>
        </p:sp>
      </p:grpSp>
      <p:sp>
        <p:nvSpPr>
          <p:cNvPr id="22" name="Title 1">
            <a:extLst>
              <a:ext uri="{FF2B5EF4-FFF2-40B4-BE49-F238E27FC236}">
                <a16:creationId xmlns:a16="http://schemas.microsoft.com/office/drawing/2014/main" id="{F26D7EEF-6D37-2B12-BC3B-982E963B760A}"/>
              </a:ext>
            </a:extLst>
          </p:cNvPr>
          <p:cNvSpPr txBox="1">
            <a:spLocks/>
          </p:cNvSpPr>
          <p:nvPr/>
        </p:nvSpPr>
        <p:spPr>
          <a:xfrm>
            <a:off x="343759" y="312281"/>
            <a:ext cx="4906478" cy="79522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3200" b="1">
                <a:solidFill>
                  <a:schemeClr val="tx1">
                    <a:lumMod val="85000"/>
                    <a:lumOff val="15000"/>
                  </a:schemeClr>
                </a:solidFill>
                <a:latin typeface="#9Slide03 Saira SemiCondensed B" pitchFamily="2" charset="77"/>
              </a:rPr>
              <a:t>NHANH TAY NHANH MẮT</a:t>
            </a:r>
            <a:endParaRPr lang="en-VN" sz="3200" b="1" dirty="0">
              <a:solidFill>
                <a:schemeClr val="tx1">
                  <a:lumMod val="85000"/>
                  <a:lumOff val="15000"/>
                </a:schemeClr>
              </a:solidFill>
              <a:latin typeface="#9Slide03 Saira SemiCondensed B" pitchFamily="2" charset="77"/>
            </a:endParaRPr>
          </a:p>
        </p:txBody>
      </p:sp>
      <p:pic>
        <p:nvPicPr>
          <p:cNvPr id="29" name="Picture 28" descr="Icon&#10;&#10;Description automatically generated">
            <a:extLst>
              <a:ext uri="{FF2B5EF4-FFF2-40B4-BE49-F238E27FC236}">
                <a16:creationId xmlns:a16="http://schemas.microsoft.com/office/drawing/2014/main" id="{710D1DE1-7D43-3AE8-CEAE-BD2BCE877B70}"/>
              </a:ext>
            </a:extLst>
          </p:cNvPr>
          <p:cNvPicPr>
            <a:picLocks noChangeAspect="1"/>
          </p:cNvPicPr>
          <p:nvPr/>
        </p:nvPicPr>
        <p:blipFill>
          <a:blip r:embed="rId4"/>
          <a:stretch>
            <a:fillRect/>
          </a:stretch>
        </p:blipFill>
        <p:spPr>
          <a:xfrm>
            <a:off x="5744916" y="4162980"/>
            <a:ext cx="675000" cy="675000"/>
          </a:xfrm>
          <a:prstGeom prst="rect">
            <a:avLst/>
          </a:prstGeom>
        </p:spPr>
      </p:pic>
      <p:grpSp>
        <p:nvGrpSpPr>
          <p:cNvPr id="20" name="Group 19">
            <a:extLst>
              <a:ext uri="{FF2B5EF4-FFF2-40B4-BE49-F238E27FC236}">
                <a16:creationId xmlns:a16="http://schemas.microsoft.com/office/drawing/2014/main" id="{0D4925B5-784B-F199-0281-07A08A6356DA}"/>
              </a:ext>
            </a:extLst>
          </p:cNvPr>
          <p:cNvGrpSpPr/>
          <p:nvPr/>
        </p:nvGrpSpPr>
        <p:grpSpPr>
          <a:xfrm>
            <a:off x="6773078" y="4202887"/>
            <a:ext cx="1903821" cy="658176"/>
            <a:chOff x="9030770" y="5603849"/>
            <a:chExt cx="2538427" cy="877568"/>
          </a:xfrm>
        </p:grpSpPr>
        <p:sp>
          <p:nvSpPr>
            <p:cNvPr id="30" name="Rectangle 29">
              <a:extLst>
                <a:ext uri="{FF2B5EF4-FFF2-40B4-BE49-F238E27FC236}">
                  <a16:creationId xmlns:a16="http://schemas.microsoft.com/office/drawing/2014/main" id="{E17D1DC3-026F-E9FC-9782-7AD2088D96E7}"/>
                </a:ext>
              </a:extLst>
            </p:cNvPr>
            <p:cNvSpPr/>
            <p:nvPr/>
          </p:nvSpPr>
          <p:spPr>
            <a:xfrm>
              <a:off x="9030770" y="5603849"/>
              <a:ext cx="2538427" cy="862584"/>
            </a:xfrm>
            <a:prstGeom prst="rect">
              <a:avLst/>
            </a:prstGeom>
            <a:noFill/>
            <a:ln w="38100">
              <a:solidFill>
                <a:srgbClr val="FFB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0" dirty="0"/>
            </a:p>
          </p:txBody>
        </p:sp>
        <p:sp>
          <p:nvSpPr>
            <p:cNvPr id="31" name="TextBox 30">
              <a:extLst>
                <a:ext uri="{FF2B5EF4-FFF2-40B4-BE49-F238E27FC236}">
                  <a16:creationId xmlns:a16="http://schemas.microsoft.com/office/drawing/2014/main" id="{973B0F27-2381-1316-6227-D0275ECF9FE7}"/>
                </a:ext>
              </a:extLst>
            </p:cNvPr>
            <p:cNvSpPr txBox="1"/>
            <p:nvPr/>
          </p:nvSpPr>
          <p:spPr>
            <a:xfrm>
              <a:off x="9189189" y="5619642"/>
              <a:ext cx="2268000" cy="861775"/>
            </a:xfrm>
            <a:prstGeom prst="rect">
              <a:avLst/>
            </a:prstGeom>
            <a:noFill/>
          </p:spPr>
          <p:txBody>
            <a:bodyPr wrap="square" rtlCol="0">
              <a:spAutoFit/>
            </a:bodyPr>
            <a:lstStyle/>
            <a:p>
              <a:pPr algn="ctr"/>
              <a:r>
                <a:rPr lang="en-US" sz="1800" dirty="0" err="1">
                  <a:latin typeface="#9Slide03 Saira SemiCondensed" pitchFamily="2" charset="77"/>
                </a:rPr>
                <a:t>Phát</a:t>
              </a:r>
              <a:r>
                <a:rPr lang="en-US" sz="1800" dirty="0">
                  <a:latin typeface="#9Slide03 Saira SemiCondensed" pitchFamily="2" charset="77"/>
                </a:rPr>
                <a:t> </a:t>
              </a:r>
              <a:r>
                <a:rPr lang="en-US" sz="1800" dirty="0" err="1">
                  <a:latin typeface="#9Slide03 Saira SemiCondensed" pitchFamily="2" charset="77"/>
                </a:rPr>
                <a:t>biểu</a:t>
              </a:r>
              <a:r>
                <a:rPr lang="en-US" sz="1800" dirty="0">
                  <a:latin typeface="#9Slide03 Saira SemiCondensed" pitchFamily="2" charset="77"/>
                </a:rPr>
                <a:t> </a:t>
              </a:r>
            </a:p>
            <a:p>
              <a:pPr algn="ctr"/>
              <a:r>
                <a:rPr lang="en-US" sz="1800" dirty="0" err="1">
                  <a:latin typeface="#9Slide03 Saira SemiCondensed" pitchFamily="2" charset="77"/>
                </a:rPr>
                <a:t>nhận</a:t>
              </a:r>
              <a:r>
                <a:rPr lang="en-US" sz="1800" dirty="0">
                  <a:latin typeface="#9Slide03 Saira SemiCondensed" pitchFamily="2" charset="77"/>
                </a:rPr>
                <a:t> </a:t>
              </a:r>
              <a:r>
                <a:rPr lang="en-US" sz="1800" dirty="0" err="1">
                  <a:latin typeface="#9Slide03 Saira SemiCondensed" pitchFamily="2" charset="77"/>
                </a:rPr>
                <a:t>quà</a:t>
              </a:r>
              <a:r>
                <a:rPr lang="en-US" sz="1800" dirty="0">
                  <a:latin typeface="#9Slide03 Saira SemiCondensed" pitchFamily="2" charset="77"/>
                </a:rPr>
                <a:t> </a:t>
              </a:r>
              <a:endParaRPr lang="en-VN" sz="1800" dirty="0">
                <a:latin typeface="#9Slide03 Saira SemiCondensed" pitchFamily="2" charset="77"/>
              </a:endParaRPr>
            </a:p>
          </p:txBody>
        </p:sp>
      </p:grpSp>
      <p:pic>
        <p:nvPicPr>
          <p:cNvPr id="4" name="Picture 3" descr="Icon&#10;&#10;Description automatically generated">
            <a:extLst>
              <a:ext uri="{FF2B5EF4-FFF2-40B4-BE49-F238E27FC236}">
                <a16:creationId xmlns:a16="http://schemas.microsoft.com/office/drawing/2014/main" id="{FAD5A267-97BF-7732-C3FC-BD0F6F2047F0}"/>
              </a:ext>
            </a:extLst>
          </p:cNvPr>
          <p:cNvPicPr>
            <a:picLocks noChangeAspect="1"/>
          </p:cNvPicPr>
          <p:nvPr/>
        </p:nvPicPr>
        <p:blipFill>
          <a:blip r:embed="rId5"/>
          <a:stretch>
            <a:fillRect/>
          </a:stretch>
        </p:blipFill>
        <p:spPr>
          <a:xfrm>
            <a:off x="5744916" y="1642988"/>
            <a:ext cx="675000" cy="675000"/>
          </a:xfrm>
          <a:prstGeom prst="rect">
            <a:avLst/>
          </a:prstGeom>
        </p:spPr>
      </p:pic>
      <p:sp>
        <p:nvSpPr>
          <p:cNvPr id="3" name="Frame 2">
            <a:extLst>
              <a:ext uri="{FF2B5EF4-FFF2-40B4-BE49-F238E27FC236}">
                <a16:creationId xmlns:a16="http://schemas.microsoft.com/office/drawing/2014/main" id="{1C6E1954-8A5B-A37D-BB06-8A85E55FC314}"/>
              </a:ext>
            </a:extLst>
          </p:cNvPr>
          <p:cNvSpPr/>
          <p:nvPr/>
        </p:nvSpPr>
        <p:spPr>
          <a:xfrm>
            <a:off x="0" y="0"/>
            <a:ext cx="9144000" cy="5143500"/>
          </a:xfrm>
          <a:prstGeom prst="frame">
            <a:avLst>
              <a:gd name="adj1" fmla="val 1477"/>
            </a:avLst>
          </a:prstGeom>
          <a:solidFill>
            <a:srgbClr val="BF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9Slide03 Saira SemiCondensed B" panose="00000806000000000000" pitchFamily="2" charset="0"/>
            </a:endParaRPr>
          </a:p>
        </p:txBody>
      </p:sp>
      <p:pic>
        <p:nvPicPr>
          <p:cNvPr id="2" name="Picture 1" descr="Icon&#10;&#10;Description automatically generated">
            <a:extLst>
              <a:ext uri="{FF2B5EF4-FFF2-40B4-BE49-F238E27FC236}">
                <a16:creationId xmlns:a16="http://schemas.microsoft.com/office/drawing/2014/main" id="{32B8D27A-83B6-D7A4-5775-8A0CF5027258}"/>
              </a:ext>
            </a:extLst>
          </p:cNvPr>
          <p:cNvPicPr>
            <a:picLocks noChangeAspect="1"/>
          </p:cNvPicPr>
          <p:nvPr/>
        </p:nvPicPr>
        <p:blipFill>
          <a:blip r:embed="rId6"/>
          <a:stretch>
            <a:fillRect/>
          </a:stretch>
        </p:blipFill>
        <p:spPr>
          <a:xfrm>
            <a:off x="5803001" y="2922936"/>
            <a:ext cx="630000" cy="630000"/>
          </a:xfrm>
          <a:prstGeom prst="rect">
            <a:avLst/>
          </a:prstGeom>
        </p:spPr>
      </p:pic>
      <p:pic>
        <p:nvPicPr>
          <p:cNvPr id="1028" name="Picture 4" descr="Hình ảnh Cậu Bé Chạy Về đích Phim Hoạt Hình Cuộc đua Mùa Thu đầu Tiên Vectơ  PNG , Rơi, Cuộc đua, Hoạt Hình PNG và Vector với nền trong suốt để">
            <a:extLst>
              <a:ext uri="{FF2B5EF4-FFF2-40B4-BE49-F238E27FC236}">
                <a16:creationId xmlns:a16="http://schemas.microsoft.com/office/drawing/2014/main" id="{A5CFB921-00E3-4D17-8316-4E3CA2AA5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178" y="1192090"/>
            <a:ext cx="3944822" cy="35533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33821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1" name="Google Shape;731;p42"/>
          <p:cNvSpPr txBox="1">
            <a:spLocks noGrp="1"/>
          </p:cNvSpPr>
          <p:nvPr>
            <p:ph type="title" idx="2"/>
          </p:nvPr>
        </p:nvSpPr>
        <p:spPr>
          <a:xfrm>
            <a:off x="-199581" y="52316"/>
            <a:ext cx="9033338" cy="84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bg2">
                    <a:lumMod val="50000"/>
                  </a:schemeClr>
                </a:solidFill>
                <a:latin typeface="Nunito Black" panose="00000A00000000000000" pitchFamily="2" charset="0"/>
              </a:rPr>
              <a:t>4. Sự xuất hiện và vai trò của thành thị trung đại</a:t>
            </a:r>
            <a:endParaRPr sz="2800">
              <a:solidFill>
                <a:schemeClr val="bg2">
                  <a:lumMod val="50000"/>
                </a:schemeClr>
              </a:solidFill>
              <a:latin typeface="Nunito Black" panose="00000A00000000000000" pitchFamily="2" charset="0"/>
            </a:endParaRPr>
          </a:p>
        </p:txBody>
      </p:sp>
      <p:sp>
        <p:nvSpPr>
          <p:cNvPr id="3" name="Rectangle: Rounded Corners 2">
            <a:extLst>
              <a:ext uri="{FF2B5EF4-FFF2-40B4-BE49-F238E27FC236}">
                <a16:creationId xmlns:a16="http://schemas.microsoft.com/office/drawing/2014/main" id="{7F7D957C-C83A-4FC1-AC86-791C3D96A4FA}"/>
              </a:ext>
            </a:extLst>
          </p:cNvPr>
          <p:cNvSpPr/>
          <p:nvPr/>
        </p:nvSpPr>
        <p:spPr>
          <a:xfrm>
            <a:off x="405517" y="1907671"/>
            <a:ext cx="8189843" cy="3106450"/>
          </a:xfrm>
          <a:prstGeom prst="roundRect">
            <a:avLst>
              <a:gd name="adj" fmla="val 7196"/>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ysClr val="windowText" lastClr="000000"/>
                </a:solidFill>
                <a:latin typeface="#9Slide01 Noi dung ngan" panose="00000600000000000000" pitchFamily="2" charset="0"/>
              </a:rPr>
              <a:t>- </a:t>
            </a:r>
            <a:r>
              <a:rPr lang="en-US" sz="2400">
                <a:solidFill>
                  <a:schemeClr val="accent1">
                    <a:lumMod val="75000"/>
                  </a:schemeClr>
                </a:solidFill>
                <a:latin typeface="#9Slide01 Noi dung ngan" panose="00000600000000000000" pitchFamily="2" charset="0"/>
              </a:rPr>
              <a:t>(1)...........................</a:t>
            </a:r>
            <a:r>
              <a:rPr lang="en-US" sz="2400">
                <a:solidFill>
                  <a:sysClr val="windowText" lastClr="000000"/>
                </a:solidFill>
                <a:latin typeface="#9Slide01 Noi dung ngan" panose="00000600000000000000" pitchFamily="2" charset="0"/>
              </a:rPr>
              <a:t> , sản xuất thủ công nghiệp trong các lãnh địa phát triển, dẫn đến nhu cầu </a:t>
            </a:r>
            <a:r>
              <a:rPr lang="en-US" sz="2400">
                <a:solidFill>
                  <a:schemeClr val="accent1">
                    <a:lumMod val="75000"/>
                  </a:schemeClr>
                </a:solidFill>
                <a:latin typeface="#9Slide01 Noi dung ngan" panose="00000600000000000000" pitchFamily="2" charset="0"/>
              </a:rPr>
              <a:t>(2)................................</a:t>
            </a:r>
          </a:p>
          <a:p>
            <a:r>
              <a:rPr lang="en-US" sz="2400">
                <a:solidFill>
                  <a:sysClr val="windowText" lastClr="000000"/>
                </a:solidFill>
                <a:latin typeface="#9Slide01 Noi dung ngan" panose="00000600000000000000" pitchFamily="2" charset="0"/>
              </a:rPr>
              <a:t>-  Một số </a:t>
            </a:r>
            <a:r>
              <a:rPr lang="en-US" sz="2400">
                <a:solidFill>
                  <a:schemeClr val="accent1">
                    <a:lumMod val="75000"/>
                  </a:schemeClr>
                </a:solidFill>
                <a:latin typeface="#9Slide01 Noi dung ngan" panose="00000600000000000000" pitchFamily="2" charset="0"/>
              </a:rPr>
              <a:t>(3)............................</a:t>
            </a:r>
            <a:r>
              <a:rPr lang="en-US" sz="2400">
                <a:solidFill>
                  <a:sysClr val="windowText" lastClr="000000"/>
                </a:solidFill>
                <a:latin typeface="#9Slide01 Noi dung ngan" panose="00000600000000000000" pitchFamily="2" charset="0"/>
              </a:rPr>
              <a:t> bỏ trốn khỏi lãnh địa hoặc dùng tiền chuộc thân phận.</a:t>
            </a:r>
          </a:p>
          <a:p>
            <a:r>
              <a:rPr lang="en-US" sz="2400">
                <a:solidFill>
                  <a:sysClr val="windowText" lastClr="000000"/>
                </a:solidFill>
                <a:latin typeface="#9Slide01 Noi dung ngan" panose="00000600000000000000" pitchFamily="2" charset="0"/>
              </a:rPr>
              <a:t>- Các thị trấn nhỏ xuất hiện, dần dần trở thành các thành phố lớn, gọi là </a:t>
            </a:r>
            <a:r>
              <a:rPr lang="en-US" sz="2400">
                <a:solidFill>
                  <a:schemeClr val="accent1">
                    <a:lumMod val="75000"/>
                  </a:schemeClr>
                </a:solidFill>
                <a:latin typeface="#9Slide01 Noi dung ngan" panose="00000600000000000000" pitchFamily="2" charset="0"/>
              </a:rPr>
              <a:t>(4).........................................</a:t>
            </a:r>
          </a:p>
        </p:txBody>
      </p:sp>
      <p:sp>
        <p:nvSpPr>
          <p:cNvPr id="16" name="TextBox 29">
            <a:extLst>
              <a:ext uri="{FF2B5EF4-FFF2-40B4-BE49-F238E27FC236}">
                <a16:creationId xmlns:a16="http://schemas.microsoft.com/office/drawing/2014/main" id="{18C34856-E2B0-48A8-A07F-797A3EEDE9EF}"/>
              </a:ext>
            </a:extLst>
          </p:cNvPr>
          <p:cNvSpPr txBox="1"/>
          <p:nvPr/>
        </p:nvSpPr>
        <p:spPr>
          <a:xfrm>
            <a:off x="405517" y="1067719"/>
            <a:ext cx="7997697" cy="796372"/>
          </a:xfrm>
          <a:prstGeom prst="rect">
            <a:avLst/>
          </a:prstGeom>
        </p:spPr>
        <p:txBody>
          <a:bodyPr wrap="square" lIns="0" tIns="0" rIns="0" bIns="0" rtlCol="0" anchor="t">
            <a:spAutoFit/>
          </a:bodyPr>
          <a:lstStyle/>
          <a:p>
            <a:pPr marL="68263" marR="24765" indent="23813" algn="ctr">
              <a:lnSpc>
                <a:spcPct val="150000"/>
              </a:lnSpc>
              <a:spcAft>
                <a:spcPts val="0"/>
              </a:spcAft>
            </a:pPr>
            <a:r>
              <a:rPr lang="en-US" sz="1800">
                <a:effectLst/>
                <a:latin typeface="#9Slide03 Saira SemiCondensed B" panose="00000806000000000000" pitchFamily="2" charset="0"/>
                <a:ea typeface="Times New Roman" panose="02020603050405020304" pitchFamily="18" charset="0"/>
              </a:rPr>
              <a:t>Khai thác thông tin sgk/ 12,  </a:t>
            </a:r>
            <a:r>
              <a:rPr lang="vi-VN" sz="1800">
                <a:effectLst/>
                <a:latin typeface="#9Slide03 Saira SemiCondensed B" panose="00000806000000000000" pitchFamily="2" charset="0"/>
                <a:ea typeface="Times New Roman" panose="02020603050405020304" pitchFamily="18" charset="0"/>
              </a:rPr>
              <a:t>điền từ/ cụm từ hoàn thành </a:t>
            </a:r>
            <a:r>
              <a:rPr lang="en-US" sz="1800">
                <a:effectLst/>
                <a:latin typeface="#9Slide03 Saira SemiCondensed B" panose="00000806000000000000" pitchFamily="2" charset="0"/>
                <a:ea typeface="Times New Roman" panose="02020603050405020304" pitchFamily="18" charset="0"/>
              </a:rPr>
              <a:t>nguyên nhân xuất hiện của các thành thị trung đại.</a:t>
            </a:r>
            <a:endParaRPr lang="vi-VN" sz="1800" dirty="0">
              <a:solidFill>
                <a:schemeClr val="tx1">
                  <a:lumMod val="95000"/>
                  <a:lumOff val="5000"/>
                </a:schemeClr>
              </a:solidFill>
              <a:effectLst/>
              <a:latin typeface="#9Slide03 Saira SemiCondensed B" panose="00000806000000000000" pitchFamily="2" charset="0"/>
              <a:ea typeface="Times New Roman" panose="02020603050405020304" pitchFamily="18" charset="0"/>
            </a:endParaRPr>
          </a:p>
        </p:txBody>
      </p:sp>
      <p:sp>
        <p:nvSpPr>
          <p:cNvPr id="5" name="TextBox 4">
            <a:extLst>
              <a:ext uri="{FF2B5EF4-FFF2-40B4-BE49-F238E27FC236}">
                <a16:creationId xmlns:a16="http://schemas.microsoft.com/office/drawing/2014/main" id="{B6FEF464-8760-466C-8109-393B16EAE25E}"/>
              </a:ext>
            </a:extLst>
          </p:cNvPr>
          <p:cNvSpPr txBox="1"/>
          <p:nvPr/>
        </p:nvSpPr>
        <p:spPr>
          <a:xfrm>
            <a:off x="1057522" y="2020565"/>
            <a:ext cx="1979875" cy="400110"/>
          </a:xfrm>
          <a:prstGeom prst="rect">
            <a:avLst/>
          </a:prstGeom>
          <a:noFill/>
        </p:spPr>
        <p:txBody>
          <a:bodyPr wrap="square" rtlCol="0">
            <a:spAutoFit/>
          </a:bodyPr>
          <a:lstStyle/>
          <a:p>
            <a:r>
              <a:rPr lang="en-US" sz="2000" b="1">
                <a:solidFill>
                  <a:schemeClr val="accent1">
                    <a:lumMod val="75000"/>
                  </a:schemeClr>
                </a:solidFill>
                <a:latin typeface="#9Slide01 Noi dung ngan" panose="00000600000000000000" pitchFamily="2" charset="0"/>
              </a:rPr>
              <a:t>Cuối thế kỉ XI</a:t>
            </a:r>
          </a:p>
        </p:txBody>
      </p:sp>
      <p:sp>
        <p:nvSpPr>
          <p:cNvPr id="18" name="TextBox 17">
            <a:extLst>
              <a:ext uri="{FF2B5EF4-FFF2-40B4-BE49-F238E27FC236}">
                <a16:creationId xmlns:a16="http://schemas.microsoft.com/office/drawing/2014/main" id="{DD64FFC5-6C85-458F-A5C0-5D24D3F71B8F}"/>
              </a:ext>
            </a:extLst>
          </p:cNvPr>
          <p:cNvSpPr txBox="1"/>
          <p:nvPr/>
        </p:nvSpPr>
        <p:spPr>
          <a:xfrm>
            <a:off x="1057522" y="2821370"/>
            <a:ext cx="2528517" cy="400110"/>
          </a:xfrm>
          <a:prstGeom prst="rect">
            <a:avLst/>
          </a:prstGeom>
          <a:noFill/>
        </p:spPr>
        <p:txBody>
          <a:bodyPr wrap="square" rtlCol="0">
            <a:spAutoFit/>
          </a:bodyPr>
          <a:lstStyle/>
          <a:p>
            <a:r>
              <a:rPr lang="en-US" sz="2000" b="1">
                <a:solidFill>
                  <a:schemeClr val="accent1">
                    <a:lumMod val="75000"/>
                  </a:schemeClr>
                </a:solidFill>
                <a:latin typeface="#9Slide01 Noi dung ngan" panose="00000600000000000000" pitchFamily="2" charset="0"/>
              </a:rPr>
              <a:t>trao đổi hàng hoá</a:t>
            </a:r>
          </a:p>
        </p:txBody>
      </p:sp>
      <p:sp>
        <p:nvSpPr>
          <p:cNvPr id="19" name="TextBox 18">
            <a:extLst>
              <a:ext uri="{FF2B5EF4-FFF2-40B4-BE49-F238E27FC236}">
                <a16:creationId xmlns:a16="http://schemas.microsoft.com/office/drawing/2014/main" id="{C8D66A34-D1C2-43E7-805D-FC1FCBEC58C4}"/>
              </a:ext>
            </a:extLst>
          </p:cNvPr>
          <p:cNvSpPr txBox="1"/>
          <p:nvPr/>
        </p:nvSpPr>
        <p:spPr>
          <a:xfrm>
            <a:off x="2392683" y="3134319"/>
            <a:ext cx="2528517" cy="400110"/>
          </a:xfrm>
          <a:prstGeom prst="rect">
            <a:avLst/>
          </a:prstGeom>
          <a:noFill/>
        </p:spPr>
        <p:txBody>
          <a:bodyPr wrap="square" rtlCol="0">
            <a:spAutoFit/>
          </a:bodyPr>
          <a:lstStyle/>
          <a:p>
            <a:r>
              <a:rPr lang="en-US" sz="2000" b="1">
                <a:solidFill>
                  <a:schemeClr val="accent1">
                    <a:lumMod val="75000"/>
                  </a:schemeClr>
                </a:solidFill>
                <a:latin typeface="#9Slide01 Noi dung ngan" panose="00000600000000000000" pitchFamily="2" charset="0"/>
              </a:rPr>
              <a:t>thợ thủ công</a:t>
            </a:r>
          </a:p>
        </p:txBody>
      </p:sp>
      <p:sp>
        <p:nvSpPr>
          <p:cNvPr id="26" name="TextBox 25">
            <a:extLst>
              <a:ext uri="{FF2B5EF4-FFF2-40B4-BE49-F238E27FC236}">
                <a16:creationId xmlns:a16="http://schemas.microsoft.com/office/drawing/2014/main" id="{78D88465-F527-4756-AFB7-B3BBAF76AAE4}"/>
              </a:ext>
            </a:extLst>
          </p:cNvPr>
          <p:cNvSpPr txBox="1"/>
          <p:nvPr/>
        </p:nvSpPr>
        <p:spPr>
          <a:xfrm>
            <a:off x="4317088" y="4257267"/>
            <a:ext cx="2885000" cy="400110"/>
          </a:xfrm>
          <a:prstGeom prst="rect">
            <a:avLst/>
          </a:prstGeom>
          <a:noFill/>
        </p:spPr>
        <p:txBody>
          <a:bodyPr wrap="square" rtlCol="0">
            <a:spAutoFit/>
          </a:bodyPr>
          <a:lstStyle/>
          <a:p>
            <a:r>
              <a:rPr lang="en-US" sz="2000" b="1">
                <a:solidFill>
                  <a:schemeClr val="accent1">
                    <a:lumMod val="75000"/>
                  </a:schemeClr>
                </a:solidFill>
                <a:latin typeface="#9Slide01 Noi dung ngan" panose="00000600000000000000" pitchFamily="2" charset="0"/>
              </a:rPr>
              <a:t>thành trị trung đại</a:t>
            </a:r>
          </a:p>
        </p:txBody>
      </p:sp>
      <p:sp>
        <p:nvSpPr>
          <p:cNvPr id="7" name="TextBox 6">
            <a:extLst>
              <a:ext uri="{FF2B5EF4-FFF2-40B4-BE49-F238E27FC236}">
                <a16:creationId xmlns:a16="http://schemas.microsoft.com/office/drawing/2014/main" id="{A01CB2AA-F866-49FE-8DD3-4C1775979184}"/>
              </a:ext>
            </a:extLst>
          </p:cNvPr>
          <p:cNvSpPr txBox="1"/>
          <p:nvPr/>
        </p:nvSpPr>
        <p:spPr>
          <a:xfrm>
            <a:off x="254441" y="612250"/>
            <a:ext cx="2297927" cy="400110"/>
          </a:xfrm>
          <a:prstGeom prst="rect">
            <a:avLst/>
          </a:prstGeom>
          <a:noFill/>
        </p:spPr>
        <p:txBody>
          <a:bodyPr wrap="square" rtlCol="0">
            <a:spAutoFit/>
          </a:bodyPr>
          <a:lstStyle/>
          <a:p>
            <a:r>
              <a:rPr lang="en-US" sz="2000" b="1"/>
              <a:t>a. Nguyên nhân</a:t>
            </a:r>
          </a:p>
        </p:txBody>
      </p:sp>
    </p:spTree>
    <p:custDataLst>
      <p:tags r:id="rId1"/>
    </p:custDataLst>
    <p:extLst>
      <p:ext uri="{BB962C8B-B14F-4D97-AF65-F5344CB8AC3E}">
        <p14:creationId xmlns:p14="http://schemas.microsoft.com/office/powerpoint/2010/main" val="3165236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Sự hình thành và phát triển của xã hội phong kiến ở Tây Âu"/>
  <p:tag name="ISPRING_ULTRA_SCORM_COURSE_ID" val="F8B42D16-C8DB-4D27-BA31-D98780258FB1"/>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FFFD\u00126\uFFFD{A378F1CB-AABB-4D8E-B294-C12A43B302E2}&quot;,&quot;C:\\Users\\Acer\\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Sự hình thành và phát triển của xã hội phong kiến ở Tây Âu"/>
</p:tagLst>
</file>

<file path=ppt/tags/tag10.xml><?xml version="1.0" encoding="utf-8"?>
<p:tagLst xmlns:a="http://schemas.openxmlformats.org/drawingml/2006/main" xmlns:r="http://schemas.openxmlformats.org/officeDocument/2006/relationships" xmlns:p="http://schemas.openxmlformats.org/presentationml/2006/main">
  <p:tag name="GENSWF_SLIDE_UID" val="{470DDFD3-B578-4F46-8C0E-7BA19488EB8E}:323"/>
</p:tagLst>
</file>

<file path=ppt/tags/tag11.xml><?xml version="1.0" encoding="utf-8"?>
<p:tagLst xmlns:a="http://schemas.openxmlformats.org/drawingml/2006/main" xmlns:r="http://schemas.openxmlformats.org/officeDocument/2006/relationships" xmlns:p="http://schemas.openxmlformats.org/presentationml/2006/main">
  <p:tag name="GENSWF_SLIDE_UID" val="{5C92E34D-EE87-4180-A37F-5DBE03F6FAC2}:326"/>
</p:tagLst>
</file>

<file path=ppt/tags/tag12.xml><?xml version="1.0" encoding="utf-8"?>
<p:tagLst xmlns:a="http://schemas.openxmlformats.org/drawingml/2006/main" xmlns:r="http://schemas.openxmlformats.org/officeDocument/2006/relationships" xmlns:p="http://schemas.openxmlformats.org/presentationml/2006/main">
  <p:tag name="GENSWF_SLIDE_UID" val="{0DB9622C-05CC-465A-98A7-ED02B8D8826B}:505"/>
</p:tagLst>
</file>

<file path=ppt/tags/tag13.xml><?xml version="1.0" encoding="utf-8"?>
<p:tagLst xmlns:a="http://schemas.openxmlformats.org/drawingml/2006/main" xmlns:r="http://schemas.openxmlformats.org/officeDocument/2006/relationships" xmlns:p="http://schemas.openxmlformats.org/presentationml/2006/main">
  <p:tag name="GENSWF_SLIDE_UID" val="{CC5773EA-B5CA-45A4-9416-5AF7B7BE895A}:321"/>
</p:tagLst>
</file>

<file path=ppt/tags/tag14.xml><?xml version="1.0" encoding="utf-8"?>
<p:tagLst xmlns:a="http://schemas.openxmlformats.org/drawingml/2006/main" xmlns:r="http://schemas.openxmlformats.org/officeDocument/2006/relationships" xmlns:p="http://schemas.openxmlformats.org/presentationml/2006/main">
  <p:tag name="GENSWF_SLIDE_UID" val="{309FB51C-447E-44AA-91BA-C744EED29299}:513"/>
</p:tagLst>
</file>

<file path=ppt/tags/tag15.xml><?xml version="1.0" encoding="utf-8"?>
<p:tagLst xmlns:a="http://schemas.openxmlformats.org/drawingml/2006/main" xmlns:r="http://schemas.openxmlformats.org/officeDocument/2006/relationships" xmlns:p="http://schemas.openxmlformats.org/presentationml/2006/main">
  <p:tag name="GENSWF_SLIDE_UID" val="{9383360E-F9E2-4D18-88F7-D48ACB9CB519}:514"/>
</p:tagLst>
</file>

<file path=ppt/tags/tag16.xml><?xml version="1.0" encoding="utf-8"?>
<p:tagLst xmlns:a="http://schemas.openxmlformats.org/drawingml/2006/main" xmlns:r="http://schemas.openxmlformats.org/officeDocument/2006/relationships" xmlns:p="http://schemas.openxmlformats.org/presentationml/2006/main">
  <p:tag name="GENSWF_SLIDE_UID" val="{D93097C0-D8DD-4BCC-A0DA-6996BF9F4F44}:515"/>
</p:tagLst>
</file>

<file path=ppt/tags/tag17.xml><?xml version="1.0" encoding="utf-8"?>
<p:tagLst xmlns:a="http://schemas.openxmlformats.org/drawingml/2006/main" xmlns:r="http://schemas.openxmlformats.org/officeDocument/2006/relationships" xmlns:p="http://schemas.openxmlformats.org/presentationml/2006/main">
  <p:tag name="GENSWF_SLIDE_UID" val="{1E720DC6-D4B7-4A6F-B20C-76C670C9134C}:329"/>
</p:tagLst>
</file>

<file path=ppt/tags/tag18.xml><?xml version="1.0" encoding="utf-8"?>
<p:tagLst xmlns:a="http://schemas.openxmlformats.org/drawingml/2006/main" xmlns:r="http://schemas.openxmlformats.org/officeDocument/2006/relationships" xmlns:p="http://schemas.openxmlformats.org/presentationml/2006/main">
  <p:tag name="GENSWF_SLIDE_UID" val="{F295CC1C-219B-4D39-9BF7-8DD2EDE11056}:328"/>
</p:tagLst>
</file>

<file path=ppt/tags/tag19.xml><?xml version="1.0" encoding="utf-8"?>
<p:tagLst xmlns:a="http://schemas.openxmlformats.org/drawingml/2006/main" xmlns:r="http://schemas.openxmlformats.org/officeDocument/2006/relationships" xmlns:p="http://schemas.openxmlformats.org/presentationml/2006/main">
  <p:tag name="GENSWF_SLIDE_UID" val="{AA7D7897-824E-4AC0-B156-9BB38F8E23E5}:516"/>
</p:tagLst>
</file>

<file path=ppt/tags/tag2.xml><?xml version="1.0" encoding="utf-8"?>
<p:tagLst xmlns:a="http://schemas.openxmlformats.org/drawingml/2006/main" xmlns:r="http://schemas.openxmlformats.org/officeDocument/2006/relationships" xmlns:p="http://schemas.openxmlformats.org/presentationml/2006/main">
  <p:tag name="GENSWF_SLIDE_UID" val="{BE66A66B-EADA-4FC6-9AC4-FD05936DE2B1}: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E7B8D7FF-CF50-420F-906E-8E02339ED7E7}:517"/>
</p:tagLst>
</file>

<file path=ppt/tags/tag21.xml><?xml version="1.0" encoding="utf-8"?>
<p:tagLst xmlns:a="http://schemas.openxmlformats.org/drawingml/2006/main" xmlns:r="http://schemas.openxmlformats.org/officeDocument/2006/relationships" xmlns:p="http://schemas.openxmlformats.org/presentationml/2006/main">
  <p:tag name="GENSWF_SLIDE_UID" val="{2F2F4F03-C495-4433-834A-7DE7CC22F7E7}:512"/>
</p:tagLst>
</file>

<file path=ppt/tags/tag22.xml><?xml version="1.0" encoding="utf-8"?>
<p:tagLst xmlns:a="http://schemas.openxmlformats.org/drawingml/2006/main" xmlns:r="http://schemas.openxmlformats.org/officeDocument/2006/relationships" xmlns:p="http://schemas.openxmlformats.org/presentationml/2006/main">
  <p:tag name="GENSWF_SLIDE_UID" val="{0D26C45F-BB2C-4D75-A921-230911686C50}:519"/>
</p:tagLst>
</file>

<file path=ppt/tags/tag23.xml><?xml version="1.0" encoding="utf-8"?>
<p:tagLst xmlns:a="http://schemas.openxmlformats.org/drawingml/2006/main" xmlns:r="http://schemas.openxmlformats.org/officeDocument/2006/relationships" xmlns:p="http://schemas.openxmlformats.org/presentationml/2006/main">
  <p:tag name="GENSWF_SLIDE_UID" val="{B848E3D8-75E6-4888-A1F4-6164C0DDF0BE}:286"/>
</p:tagLst>
</file>

<file path=ppt/tags/tag24.xml><?xml version="1.0" encoding="utf-8"?>
<p:tagLst xmlns:a="http://schemas.openxmlformats.org/drawingml/2006/main" xmlns:r="http://schemas.openxmlformats.org/officeDocument/2006/relationships" xmlns:p="http://schemas.openxmlformats.org/presentationml/2006/main">
  <p:tag name="GENSWF_SLIDE_UID" val="{38A9A113-590C-4F15-8A83-CADBA2A60E00}:508"/>
</p:tagLst>
</file>

<file path=ppt/tags/tag25.xml><?xml version="1.0" encoding="utf-8"?>
<p:tagLst xmlns:a="http://schemas.openxmlformats.org/drawingml/2006/main" xmlns:r="http://schemas.openxmlformats.org/officeDocument/2006/relationships" xmlns:p="http://schemas.openxmlformats.org/presentationml/2006/main">
  <p:tag name="GENSWF_SLIDE_UID" val="{FC9BC82D-62A2-487F-A2A1-9A037BFFBAD9}:509"/>
</p:tagLst>
</file>

<file path=ppt/tags/tag26.xml><?xml version="1.0" encoding="utf-8"?>
<p:tagLst xmlns:a="http://schemas.openxmlformats.org/drawingml/2006/main" xmlns:r="http://schemas.openxmlformats.org/officeDocument/2006/relationships" xmlns:p="http://schemas.openxmlformats.org/presentationml/2006/main">
  <p:tag name="GENSWF_SLIDE_UID" val="{D10D979A-EE2A-4141-B375-128A426BC4D8}:511"/>
</p:tagLst>
</file>

<file path=ppt/tags/tag27.xml><?xml version="1.0" encoding="utf-8"?>
<p:tagLst xmlns:a="http://schemas.openxmlformats.org/drawingml/2006/main" xmlns:r="http://schemas.openxmlformats.org/officeDocument/2006/relationships" xmlns:p="http://schemas.openxmlformats.org/presentationml/2006/main">
  <p:tag name="GENSWF_SLIDE_UID" val="{483F4A42-FA58-4114-9636-6A357C71579D}:510"/>
</p:tagLst>
</file>

<file path=ppt/tags/tag28.xml><?xml version="1.0" encoding="utf-8"?>
<p:tagLst xmlns:a="http://schemas.openxmlformats.org/drawingml/2006/main" xmlns:r="http://schemas.openxmlformats.org/officeDocument/2006/relationships" xmlns:p="http://schemas.openxmlformats.org/presentationml/2006/main">
  <p:tag name="GENSWF_SLIDE_UID" val="{98F52B3C-E954-49FD-BE56-1B345FCBD553}:280"/>
</p:tagLst>
</file>

<file path=ppt/tags/tag29.xml><?xml version="1.0" encoding="utf-8"?>
<p:tagLst xmlns:a="http://schemas.openxmlformats.org/drawingml/2006/main" xmlns:r="http://schemas.openxmlformats.org/officeDocument/2006/relationships" xmlns:p="http://schemas.openxmlformats.org/presentationml/2006/main">
  <p:tag name="GENSWF_SLIDE_UID" val="{647C4D18-5764-4887-A508-AB3288782807}:285"/>
</p:tagLst>
</file>

<file path=ppt/tags/tag3.xml><?xml version="1.0" encoding="utf-8"?>
<p:tagLst xmlns:a="http://schemas.openxmlformats.org/drawingml/2006/main" xmlns:r="http://schemas.openxmlformats.org/officeDocument/2006/relationships" xmlns:p="http://schemas.openxmlformats.org/presentationml/2006/main">
  <p:tag name="GENSWF_SLIDE_UID" val="{AE23BE7C-C983-4745-B815-70E5D12A70E0}:330"/>
</p:tagLst>
</file>

<file path=ppt/tags/tag4.xml><?xml version="1.0" encoding="utf-8"?>
<p:tagLst xmlns:a="http://schemas.openxmlformats.org/drawingml/2006/main" xmlns:r="http://schemas.openxmlformats.org/officeDocument/2006/relationships" xmlns:p="http://schemas.openxmlformats.org/presentationml/2006/main">
  <p:tag name="GENSWF_SLIDE_UID" val="{2E020E22-42E1-4383-A8CC-D0E127C28FFC}:331"/>
</p:tagLst>
</file>

<file path=ppt/tags/tag5.xml><?xml version="1.0" encoding="utf-8"?>
<p:tagLst xmlns:a="http://schemas.openxmlformats.org/drawingml/2006/main" xmlns:r="http://schemas.openxmlformats.org/officeDocument/2006/relationships" xmlns:p="http://schemas.openxmlformats.org/presentationml/2006/main">
  <p:tag name="GENSWF_SLIDE_UID" val="{60CCAE5B-0938-4D14-BBA4-A1AD41260307}:332"/>
</p:tagLst>
</file>

<file path=ppt/tags/tag6.xml><?xml version="1.0" encoding="utf-8"?>
<p:tagLst xmlns:a="http://schemas.openxmlformats.org/drawingml/2006/main" xmlns:r="http://schemas.openxmlformats.org/officeDocument/2006/relationships" xmlns:p="http://schemas.openxmlformats.org/presentationml/2006/main">
  <p:tag name="GENSWF_SLIDE_UID" val="{A585BE25-BE3E-41A9-AD5B-CB33F9ABE34C}:333"/>
</p:tagLst>
</file>

<file path=ppt/tags/tag7.xml><?xml version="1.0" encoding="utf-8"?>
<p:tagLst xmlns:a="http://schemas.openxmlformats.org/drawingml/2006/main" xmlns:r="http://schemas.openxmlformats.org/officeDocument/2006/relationships" xmlns:p="http://schemas.openxmlformats.org/presentationml/2006/main">
  <p:tag name="GENSWF_SLIDE_UID" val="{F5016C6A-3B39-42E8-ADAB-43DBDE64228A}:256"/>
</p:tagLst>
</file>

<file path=ppt/tags/tag8.xml><?xml version="1.0" encoding="utf-8"?>
<p:tagLst xmlns:a="http://schemas.openxmlformats.org/drawingml/2006/main" xmlns:r="http://schemas.openxmlformats.org/officeDocument/2006/relationships" xmlns:p="http://schemas.openxmlformats.org/presentationml/2006/main">
  <p:tag name="GENSWF_SLIDE_UID" val="{F12F05DF-D6E1-45EB-A50F-581A1E51A91D}:518"/>
</p:tagLst>
</file>

<file path=ppt/tags/tag9.xml><?xml version="1.0" encoding="utf-8"?>
<p:tagLst xmlns:a="http://schemas.openxmlformats.org/drawingml/2006/main" xmlns:r="http://schemas.openxmlformats.org/officeDocument/2006/relationships" xmlns:p="http://schemas.openxmlformats.org/presentationml/2006/main">
  <p:tag name="GENSWF_SLIDE_UID" val="{F12846E2-0FF1-4CEC-A865-2CEA72777719}:504"/>
</p:tagLst>
</file>

<file path=ppt/theme/theme1.xml><?xml version="1.0" encoding="utf-8"?>
<a:theme xmlns:a="http://schemas.openxmlformats.org/drawingml/2006/main" name="Pre-K Lesson for Christian Schools: Learn about God's Love by Slidesgo">
  <a:themeElements>
    <a:clrScheme name="Simple Light">
      <a:dk1>
        <a:srgbClr val="434343"/>
      </a:dk1>
      <a:lt1>
        <a:srgbClr val="D1EEEA"/>
      </a:lt1>
      <a:dk2>
        <a:srgbClr val="E27E7E"/>
      </a:dk2>
      <a:lt2>
        <a:srgbClr val="549FAF"/>
      </a:lt2>
      <a:accent1>
        <a:srgbClr val="F8A752"/>
      </a:accent1>
      <a:accent2>
        <a:srgbClr val="F8D467"/>
      </a:accent2>
      <a:accent3>
        <a:srgbClr val="FFF5D9"/>
      </a:accent3>
      <a:accent4>
        <a:srgbClr val="E9BA9C"/>
      </a:accent4>
      <a:accent5>
        <a:srgbClr val="FFFFFF"/>
      </a:accent5>
      <a:accent6>
        <a:srgbClr val="9C674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861</TotalTime>
  <Words>1513</Words>
  <Application>Microsoft Office PowerPoint</Application>
  <PresentationFormat>On-screen Show (16:9)</PresentationFormat>
  <Paragraphs>131</Paragraphs>
  <Slides>28</Slides>
  <Notes>14</Notes>
  <HiddenSlides>0</HiddenSlides>
  <MMClips>8</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28</vt:i4>
      </vt:variant>
    </vt:vector>
  </HeadingPairs>
  <TitlesOfParts>
    <vt:vector size="48" baseType="lpstr">
      <vt:lpstr>#9Slide03 Oswald SemiBold</vt:lpstr>
      <vt:lpstr>Open Sans</vt:lpstr>
      <vt:lpstr>Cambria</vt:lpstr>
      <vt:lpstr>OpenSans</vt:lpstr>
      <vt:lpstr>#9Slide01 Noi dung ngan</vt:lpstr>
      <vt:lpstr>Catamaran</vt:lpstr>
      <vt:lpstr>#9Slide03 Saira SemiCondensed</vt:lpstr>
      <vt:lpstr>#9Slide05 Fourth Medium</vt:lpstr>
      <vt:lpstr>Nunito Black</vt:lpstr>
      <vt:lpstr>#9Slide03 AllRoundGothic</vt:lpstr>
      <vt:lpstr>Arial</vt:lpstr>
      <vt:lpstr>#9Slide03 IcielUni Sans Heavy</vt:lpstr>
      <vt:lpstr>#9Slide05 FS Blonde Script</vt:lpstr>
      <vt:lpstr>#9Slide03 Ample</vt:lpstr>
      <vt:lpstr>Roboto</vt:lpstr>
      <vt:lpstr>Gochi Hand</vt:lpstr>
      <vt:lpstr>#9Slide03 Saira SemiCondensed B</vt:lpstr>
      <vt:lpstr>Delius Swash Caps</vt:lpstr>
      <vt:lpstr>Tahoma</vt:lpstr>
      <vt:lpstr>Pre-K Lesson for Christian Schools: Learn about God's Love by Slidesgo</vt:lpstr>
      <vt:lpstr>PowerPoint Presentation</vt:lpstr>
      <vt:lpstr>PowerPoint Presentation</vt:lpstr>
      <vt:lpstr>PowerPoint Presentation</vt:lpstr>
      <vt:lpstr>PowerPoint Presentation</vt:lpstr>
      <vt:lpstr>PowerPoint Presentation</vt:lpstr>
      <vt:lpstr>Tiết 4 – Bài 1: QUÁ TRÌNH HÌNH THÀNH VÀ PHÁT TRIỂN CỦA CHẾ ĐỘ PHONG KIẾN Ở TÂY ÂU</vt:lpstr>
      <vt:lpstr>4. Sự xuất hiện và vai trò của thành thị trung đại</vt:lpstr>
      <vt:lpstr>PowerPoint Presentation</vt:lpstr>
      <vt:lpstr>4. Sự xuất hiện và vai trò của thành thị trung đại</vt:lpstr>
      <vt:lpstr>PowerPoint Presentation</vt:lpstr>
      <vt:lpstr>PowerPoint Presentation</vt:lpstr>
      <vt:lpstr>4. Sự xuất hiện và vai trò của thành thị trung đại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Sự xuất hiện và vai trò của thành thị trung đại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Sự hình thành và phát triển của xã hội phong kiến ở Tây Âu</dc:title>
  <dc:subject>9Slide.vn</dc:subject>
  <dc:creator>Admin</dc:creator>
  <dc:description>9Slide.vn</dc:description>
  <cp:lastModifiedBy>Anna Mon</cp:lastModifiedBy>
  <cp:revision>21</cp:revision>
  <dcterms:modified xsi:type="dcterms:W3CDTF">2024-12-08T13:00:50Z</dcterms:modified>
  <cp:category>9Slide.vn</cp:category>
</cp:coreProperties>
</file>