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6" r:id="rId10"/>
    <p:sldId id="274" r:id="rId11"/>
    <p:sldId id="265" r:id="rId12"/>
    <p:sldId id="270" r:id="rId13"/>
    <p:sldId id="271" r:id="rId14"/>
    <p:sldId id="272" r:id="rId15"/>
    <p:sldId id="273" r:id="rId16"/>
    <p:sldId id="275" r:id="rId17"/>
    <p:sldId id="268" r:id="rId18"/>
    <p:sldId id="269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296" y="-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043A8F7-747B-4CCB-9289-2FED35F859F6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B2E132E-AF6E-4C72-9ACD-02E8CEA2EE30}">
      <dgm:prSet phldrT="[Text]" custT="1"/>
      <dgm:spPr>
        <a:solidFill>
          <a:srgbClr val="00B050"/>
        </a:solidFill>
      </dgm:spPr>
      <dgm:t>
        <a:bodyPr/>
        <a:lstStyle/>
        <a:p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Thu </a:t>
          </a:r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hoạch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sản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phẩm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trồng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smtClean="0">
              <a:latin typeface="Times New Roman" pitchFamily="18" charset="0"/>
              <a:cs typeface="Times New Roman" pitchFamily="18" charset="0"/>
            </a:rPr>
            <a:t>trọt</a:t>
          </a:r>
          <a:endParaRPr lang="en-US" sz="2800" dirty="0">
            <a:latin typeface="Times New Roman" pitchFamily="18" charset="0"/>
            <a:cs typeface="Times New Roman" pitchFamily="18" charset="0"/>
          </a:endParaRPr>
        </a:p>
      </dgm:t>
    </dgm:pt>
    <dgm:pt modelId="{4E33759B-97FE-4FB0-9C70-164565C4D0F8}" type="parTrans" cxnId="{ECC4AB66-8447-43A5-AC4A-41A1AEE6D637}">
      <dgm:prSet/>
      <dgm:spPr/>
      <dgm:t>
        <a:bodyPr/>
        <a:lstStyle/>
        <a:p>
          <a:endParaRPr lang="en-US"/>
        </a:p>
      </dgm:t>
    </dgm:pt>
    <dgm:pt modelId="{0B7DFC4C-8BE0-479A-91EA-59279E0DBAFA}" type="sibTrans" cxnId="{ECC4AB66-8447-43A5-AC4A-41A1AEE6D637}">
      <dgm:prSet/>
      <dgm:spPr/>
      <dgm:t>
        <a:bodyPr/>
        <a:lstStyle/>
        <a:p>
          <a:endParaRPr lang="en-US"/>
        </a:p>
      </dgm:t>
    </dgm:pt>
    <dgm:pt modelId="{C9E94248-726C-43B6-B790-A3D7C5AC9033}">
      <dgm:prSet phldrT="[Text]" custT="1"/>
      <dgm:spPr>
        <a:solidFill>
          <a:srgbClr val="00B050"/>
        </a:solidFill>
      </dgm:spPr>
      <dgm:t>
        <a:bodyPr/>
        <a:lstStyle/>
        <a:p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Mục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đích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yêu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cầu</a:t>
          </a:r>
          <a:endParaRPr lang="en-US" sz="2400" dirty="0">
            <a:latin typeface="Times New Roman" pitchFamily="18" charset="0"/>
            <a:cs typeface="Times New Roman" pitchFamily="18" charset="0"/>
          </a:endParaRPr>
        </a:p>
      </dgm:t>
    </dgm:pt>
    <dgm:pt modelId="{902FA8BD-8003-40A2-8E78-A412B66AFEC9}" type="parTrans" cxnId="{E1C07E6A-7A31-407A-B1A2-B3056768D472}">
      <dgm:prSet>
        <dgm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68AA4795-B66C-4ECE-9CDD-E61C050CDA8E}" type="sibTrans" cxnId="{E1C07E6A-7A31-407A-B1A2-B3056768D472}">
      <dgm:prSet/>
      <dgm:spPr/>
      <dgm:t>
        <a:bodyPr/>
        <a:lstStyle/>
        <a:p>
          <a:endParaRPr lang="en-US"/>
        </a:p>
      </dgm:t>
    </dgm:pt>
    <dgm:pt modelId="{C74066EC-B349-4E14-A360-2BEF0586E0D1}">
      <dgm:prSet phldrT="[Text]" custT="1"/>
      <dgm:spPr>
        <a:solidFill>
          <a:srgbClr val="00B050"/>
        </a:solidFill>
      </dgm:spPr>
      <dgm:t>
        <a:bodyPr/>
        <a:lstStyle/>
        <a:p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Đảm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bảo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chất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lượng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nông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sản</a:t>
          </a:r>
          <a:endParaRPr lang="en-US" sz="2400" dirty="0">
            <a:latin typeface="Times New Roman" pitchFamily="18" charset="0"/>
            <a:cs typeface="Times New Roman" pitchFamily="18" charset="0"/>
          </a:endParaRPr>
        </a:p>
      </dgm:t>
    </dgm:pt>
    <dgm:pt modelId="{E6A456E5-D709-472D-A773-6D674EF017A9}" type="parTrans" cxnId="{28F57DF9-A2B1-4DA8-9465-9D8E1C78EF2D}">
      <dgm:prSet>
        <dgm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31CD565E-C63F-4877-B800-B4AF2C39CE60}" type="sibTrans" cxnId="{28F57DF9-A2B1-4DA8-9465-9D8E1C78EF2D}">
      <dgm:prSet/>
      <dgm:spPr/>
      <dgm:t>
        <a:bodyPr/>
        <a:lstStyle/>
        <a:p>
          <a:endParaRPr lang="en-US"/>
        </a:p>
      </dgm:t>
    </dgm:pt>
    <dgm:pt modelId="{D9378FAB-75AC-40B3-9727-D0BE4C357F74}">
      <dgm:prSet phldrT="[Text]" custT="1"/>
      <dgm:spPr>
        <a:solidFill>
          <a:srgbClr val="00B050"/>
        </a:solidFill>
      </dgm:spPr>
      <dgm:t>
        <a:bodyPr/>
        <a:lstStyle/>
        <a:p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Nhanh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gọn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cẩn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thận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sử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dụng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phương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pháp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thu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hoạch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phù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hợp</a:t>
          </a:r>
          <a:endParaRPr lang="en-US" sz="2400" dirty="0">
            <a:latin typeface="Times New Roman" pitchFamily="18" charset="0"/>
            <a:cs typeface="Times New Roman" pitchFamily="18" charset="0"/>
          </a:endParaRPr>
        </a:p>
      </dgm:t>
    </dgm:pt>
    <dgm:pt modelId="{6F078B16-5E9A-4B5F-A676-B28D33943D1A}" type="parTrans" cxnId="{3CC3D94E-6BFE-45F1-B60C-D18EE39BF2D9}">
      <dgm:prSet>
        <dgm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F2F83209-83C3-4710-9D23-795651567441}" type="sibTrans" cxnId="{3CC3D94E-6BFE-45F1-B60C-D18EE39BF2D9}">
      <dgm:prSet/>
      <dgm:spPr/>
      <dgm:t>
        <a:bodyPr/>
        <a:lstStyle/>
        <a:p>
          <a:endParaRPr lang="en-US"/>
        </a:p>
      </dgm:t>
    </dgm:pt>
    <dgm:pt modelId="{9C7B2D93-2B93-4905-834D-7545A50ECFE6}">
      <dgm:prSet phldrT="[Text]" custT="1"/>
      <dgm:spPr>
        <a:solidFill>
          <a:srgbClr val="00B050"/>
        </a:solidFill>
      </dgm:spPr>
      <dgm:t>
        <a:bodyPr/>
        <a:lstStyle/>
        <a:p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Các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phương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pháp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thu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hoạch</a:t>
          </a:r>
          <a:endParaRPr lang="en-US" sz="2400" dirty="0">
            <a:latin typeface="Times New Roman" pitchFamily="18" charset="0"/>
            <a:cs typeface="Times New Roman" pitchFamily="18" charset="0"/>
          </a:endParaRPr>
        </a:p>
      </dgm:t>
    </dgm:pt>
    <dgm:pt modelId="{F0807411-BBA1-4BE4-972A-1E7F5EAD2BDF}" type="parTrans" cxnId="{520948D1-B507-4B97-A191-49CC021CD9F7}">
      <dgm:prSet>
        <dgm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1331A932-CC81-4297-8655-FD5D17D7106B}" type="sibTrans" cxnId="{520948D1-B507-4B97-A191-49CC021CD9F7}">
      <dgm:prSet/>
      <dgm:spPr/>
      <dgm:t>
        <a:bodyPr/>
        <a:lstStyle/>
        <a:p>
          <a:endParaRPr lang="en-US"/>
        </a:p>
      </dgm:t>
    </dgm:pt>
    <dgm:pt modelId="{F74D62CD-24BC-4E8C-9FB4-31663F39B03F}">
      <dgm:prSet phldrT="[Text]" custT="1"/>
      <dgm:spPr>
        <a:solidFill>
          <a:srgbClr val="00B050"/>
        </a:solidFill>
      </dgm:spPr>
      <dgm:t>
        <a:bodyPr/>
        <a:lstStyle/>
        <a:p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Hái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nhổ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đào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400" smtClean="0">
              <a:latin typeface="Times New Roman" pitchFamily="18" charset="0"/>
              <a:cs typeface="Times New Roman" pitchFamily="18" charset="0"/>
            </a:rPr>
            <a:t>cắt</a:t>
          </a:r>
          <a:endParaRPr lang="en-US" sz="2400" dirty="0">
            <a:latin typeface="Times New Roman" pitchFamily="18" charset="0"/>
            <a:cs typeface="Times New Roman" pitchFamily="18" charset="0"/>
          </a:endParaRPr>
        </a:p>
      </dgm:t>
    </dgm:pt>
    <dgm:pt modelId="{06CDA1C8-8F60-42D4-831C-DD6913D01D00}" type="parTrans" cxnId="{033B4AE5-8743-468E-BD80-1AF679857C8E}">
      <dgm:prSet>
        <dgm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BA786341-E751-4DB5-9B69-37DBC22281DD}" type="sibTrans" cxnId="{033B4AE5-8743-468E-BD80-1AF679857C8E}">
      <dgm:prSet/>
      <dgm:spPr/>
      <dgm:t>
        <a:bodyPr/>
        <a:lstStyle/>
        <a:p>
          <a:endParaRPr lang="en-US"/>
        </a:p>
      </dgm:t>
    </dgm:pt>
    <dgm:pt modelId="{65442953-84C5-41EC-864C-A4B450165130}" type="pres">
      <dgm:prSet presAssocID="{6043A8F7-747B-4CCB-9289-2FED35F859F6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E6659A2-6ED8-4894-9BEA-3B912F8221F8}" type="pres">
      <dgm:prSet presAssocID="{BB2E132E-AF6E-4C72-9ACD-02E8CEA2EE30}" presName="root1" presStyleCnt="0"/>
      <dgm:spPr/>
    </dgm:pt>
    <dgm:pt modelId="{54055018-4267-47D6-A8D7-01D26AF082E6}" type="pres">
      <dgm:prSet presAssocID="{BB2E132E-AF6E-4C72-9ACD-02E8CEA2EE30}" presName="LevelOneTextNode" presStyleLbl="node0" presStyleIdx="0" presStyleCnt="1" custScaleY="16106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FCEAA56-781E-44D4-9A46-C08D2DC26700}" type="pres">
      <dgm:prSet presAssocID="{BB2E132E-AF6E-4C72-9ACD-02E8CEA2EE30}" presName="level2hierChild" presStyleCnt="0"/>
      <dgm:spPr/>
    </dgm:pt>
    <dgm:pt modelId="{7412339A-21D5-44CB-9EEB-0D785743703E}" type="pres">
      <dgm:prSet presAssocID="{902FA8BD-8003-40A2-8E78-A412B66AFEC9}" presName="conn2-1" presStyleLbl="parChTrans1D2" presStyleIdx="0" presStyleCnt="2"/>
      <dgm:spPr/>
      <dgm:t>
        <a:bodyPr/>
        <a:lstStyle/>
        <a:p>
          <a:endParaRPr lang="en-US"/>
        </a:p>
      </dgm:t>
    </dgm:pt>
    <dgm:pt modelId="{4DFA2961-E36A-4030-8B46-5225AEA693D2}" type="pres">
      <dgm:prSet presAssocID="{902FA8BD-8003-40A2-8E78-A412B66AFEC9}" presName="connTx" presStyleLbl="parChTrans1D2" presStyleIdx="0" presStyleCnt="2"/>
      <dgm:spPr/>
      <dgm:t>
        <a:bodyPr/>
        <a:lstStyle/>
        <a:p>
          <a:endParaRPr lang="en-US"/>
        </a:p>
      </dgm:t>
    </dgm:pt>
    <dgm:pt modelId="{709A2822-7FDB-49C0-8317-C9F08F2216C2}" type="pres">
      <dgm:prSet presAssocID="{C9E94248-726C-43B6-B790-A3D7C5AC9033}" presName="root2" presStyleCnt="0"/>
      <dgm:spPr/>
    </dgm:pt>
    <dgm:pt modelId="{84C45E6A-CC27-475D-94DD-D737789E8CD8}" type="pres">
      <dgm:prSet presAssocID="{C9E94248-726C-43B6-B790-A3D7C5AC9033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ECF9648-4C7B-4DBC-91B3-CDF84CF868F9}" type="pres">
      <dgm:prSet presAssocID="{C9E94248-726C-43B6-B790-A3D7C5AC9033}" presName="level3hierChild" presStyleCnt="0"/>
      <dgm:spPr/>
    </dgm:pt>
    <dgm:pt modelId="{F93FD2E1-4175-49B8-96D8-3D7C6B38A177}" type="pres">
      <dgm:prSet presAssocID="{E6A456E5-D709-472D-A773-6D674EF017A9}" presName="conn2-1" presStyleLbl="parChTrans1D3" presStyleIdx="0" presStyleCnt="3"/>
      <dgm:spPr/>
      <dgm:t>
        <a:bodyPr/>
        <a:lstStyle/>
        <a:p>
          <a:endParaRPr lang="en-US"/>
        </a:p>
      </dgm:t>
    </dgm:pt>
    <dgm:pt modelId="{8510E79B-9A0E-4E7E-843C-6C63E5D3DEAF}" type="pres">
      <dgm:prSet presAssocID="{E6A456E5-D709-472D-A773-6D674EF017A9}" presName="connTx" presStyleLbl="parChTrans1D3" presStyleIdx="0" presStyleCnt="3"/>
      <dgm:spPr/>
      <dgm:t>
        <a:bodyPr/>
        <a:lstStyle/>
        <a:p>
          <a:endParaRPr lang="en-US"/>
        </a:p>
      </dgm:t>
    </dgm:pt>
    <dgm:pt modelId="{02D28B10-3FD6-420B-8ED9-66DA79F4FB36}" type="pres">
      <dgm:prSet presAssocID="{C74066EC-B349-4E14-A360-2BEF0586E0D1}" presName="root2" presStyleCnt="0"/>
      <dgm:spPr/>
    </dgm:pt>
    <dgm:pt modelId="{C7A78452-536C-4B51-AFB5-9A9A3BF718DE}" type="pres">
      <dgm:prSet presAssocID="{C74066EC-B349-4E14-A360-2BEF0586E0D1}" presName="LevelTwoTextNode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E53991B-2375-4CC6-9A51-AA63E6CA490A}" type="pres">
      <dgm:prSet presAssocID="{C74066EC-B349-4E14-A360-2BEF0586E0D1}" presName="level3hierChild" presStyleCnt="0"/>
      <dgm:spPr/>
    </dgm:pt>
    <dgm:pt modelId="{D4310E0A-6505-4BE5-B4F2-B6CEBF6271DF}" type="pres">
      <dgm:prSet presAssocID="{6F078B16-5E9A-4B5F-A676-B28D33943D1A}" presName="conn2-1" presStyleLbl="parChTrans1D3" presStyleIdx="1" presStyleCnt="3"/>
      <dgm:spPr/>
      <dgm:t>
        <a:bodyPr/>
        <a:lstStyle/>
        <a:p>
          <a:endParaRPr lang="en-US"/>
        </a:p>
      </dgm:t>
    </dgm:pt>
    <dgm:pt modelId="{F5FB510C-8731-401F-BF6A-B6358B300098}" type="pres">
      <dgm:prSet presAssocID="{6F078B16-5E9A-4B5F-A676-B28D33943D1A}" presName="connTx" presStyleLbl="parChTrans1D3" presStyleIdx="1" presStyleCnt="3"/>
      <dgm:spPr/>
      <dgm:t>
        <a:bodyPr/>
        <a:lstStyle/>
        <a:p>
          <a:endParaRPr lang="en-US"/>
        </a:p>
      </dgm:t>
    </dgm:pt>
    <dgm:pt modelId="{9E444A58-B15D-4C2F-879A-49A5092DD831}" type="pres">
      <dgm:prSet presAssocID="{D9378FAB-75AC-40B3-9727-D0BE4C357F74}" presName="root2" presStyleCnt="0"/>
      <dgm:spPr/>
    </dgm:pt>
    <dgm:pt modelId="{82F82252-381B-498D-A07D-ACD00F49B67C}" type="pres">
      <dgm:prSet presAssocID="{D9378FAB-75AC-40B3-9727-D0BE4C357F74}" presName="LevelTwoTextNode" presStyleLbl="node3" presStyleIdx="1" presStyleCnt="3" custScaleY="15086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B191C08-8D89-4E85-91D9-B07C5513B063}" type="pres">
      <dgm:prSet presAssocID="{D9378FAB-75AC-40B3-9727-D0BE4C357F74}" presName="level3hierChild" presStyleCnt="0"/>
      <dgm:spPr/>
    </dgm:pt>
    <dgm:pt modelId="{A8FE162B-5A29-4F8A-A24D-9DFE1FD3EDC8}" type="pres">
      <dgm:prSet presAssocID="{F0807411-BBA1-4BE4-972A-1E7F5EAD2BDF}" presName="conn2-1" presStyleLbl="parChTrans1D2" presStyleIdx="1" presStyleCnt="2"/>
      <dgm:spPr/>
      <dgm:t>
        <a:bodyPr/>
        <a:lstStyle/>
        <a:p>
          <a:endParaRPr lang="en-US"/>
        </a:p>
      </dgm:t>
    </dgm:pt>
    <dgm:pt modelId="{DFA34166-8AFD-49C0-AE71-DE1B443194F3}" type="pres">
      <dgm:prSet presAssocID="{F0807411-BBA1-4BE4-972A-1E7F5EAD2BDF}" presName="connTx" presStyleLbl="parChTrans1D2" presStyleIdx="1" presStyleCnt="2"/>
      <dgm:spPr/>
      <dgm:t>
        <a:bodyPr/>
        <a:lstStyle/>
        <a:p>
          <a:endParaRPr lang="en-US"/>
        </a:p>
      </dgm:t>
    </dgm:pt>
    <dgm:pt modelId="{392C2F6F-DE1A-4627-ADDF-39CFD26BC4A0}" type="pres">
      <dgm:prSet presAssocID="{9C7B2D93-2B93-4905-834D-7545A50ECFE6}" presName="root2" presStyleCnt="0"/>
      <dgm:spPr/>
    </dgm:pt>
    <dgm:pt modelId="{8CEDA249-15E6-4610-A0FA-EFFF3E7BCDD9}" type="pres">
      <dgm:prSet presAssocID="{9C7B2D93-2B93-4905-834D-7545A50ECFE6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11FC916-E6D4-44F4-BDE9-091A01B134C9}" type="pres">
      <dgm:prSet presAssocID="{9C7B2D93-2B93-4905-834D-7545A50ECFE6}" presName="level3hierChild" presStyleCnt="0"/>
      <dgm:spPr/>
    </dgm:pt>
    <dgm:pt modelId="{F710BB00-6D3A-4E2C-9821-3566E5B97061}" type="pres">
      <dgm:prSet presAssocID="{06CDA1C8-8F60-42D4-831C-DD6913D01D00}" presName="conn2-1" presStyleLbl="parChTrans1D3" presStyleIdx="2" presStyleCnt="3"/>
      <dgm:spPr/>
      <dgm:t>
        <a:bodyPr/>
        <a:lstStyle/>
        <a:p>
          <a:endParaRPr lang="en-US"/>
        </a:p>
      </dgm:t>
    </dgm:pt>
    <dgm:pt modelId="{8477390E-70B1-48A1-8342-858B43C355A3}" type="pres">
      <dgm:prSet presAssocID="{06CDA1C8-8F60-42D4-831C-DD6913D01D00}" presName="connTx" presStyleLbl="parChTrans1D3" presStyleIdx="2" presStyleCnt="3"/>
      <dgm:spPr/>
      <dgm:t>
        <a:bodyPr/>
        <a:lstStyle/>
        <a:p>
          <a:endParaRPr lang="en-US"/>
        </a:p>
      </dgm:t>
    </dgm:pt>
    <dgm:pt modelId="{66AF045E-72AE-42CE-9538-09FBB79B6E98}" type="pres">
      <dgm:prSet presAssocID="{F74D62CD-24BC-4E8C-9FB4-31663F39B03F}" presName="root2" presStyleCnt="0"/>
      <dgm:spPr/>
    </dgm:pt>
    <dgm:pt modelId="{4F7293FC-6AEB-4E00-8DD1-BD99A5AF226E}" type="pres">
      <dgm:prSet presAssocID="{F74D62CD-24BC-4E8C-9FB4-31663F39B03F}" presName="LevelTwoTextNode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FDA4E10-A506-454A-93E0-CFFFA843A243}" type="pres">
      <dgm:prSet presAssocID="{F74D62CD-24BC-4E8C-9FB4-31663F39B03F}" presName="level3hierChild" presStyleCnt="0"/>
      <dgm:spPr/>
    </dgm:pt>
  </dgm:ptLst>
  <dgm:cxnLst>
    <dgm:cxn modelId="{E1C07E6A-7A31-407A-B1A2-B3056768D472}" srcId="{BB2E132E-AF6E-4C72-9ACD-02E8CEA2EE30}" destId="{C9E94248-726C-43B6-B790-A3D7C5AC9033}" srcOrd="0" destOrd="0" parTransId="{902FA8BD-8003-40A2-8E78-A412B66AFEC9}" sibTransId="{68AA4795-B66C-4ECE-9CDD-E61C050CDA8E}"/>
    <dgm:cxn modelId="{AF60494A-C216-4FB3-8B79-BD8199C906CF}" type="presOf" srcId="{06CDA1C8-8F60-42D4-831C-DD6913D01D00}" destId="{F710BB00-6D3A-4E2C-9821-3566E5B97061}" srcOrd="0" destOrd="0" presId="urn:microsoft.com/office/officeart/2005/8/layout/hierarchy2"/>
    <dgm:cxn modelId="{35C3AFBD-F541-430F-A220-C0F09C936FA0}" type="presOf" srcId="{6F078B16-5E9A-4B5F-A676-B28D33943D1A}" destId="{D4310E0A-6505-4BE5-B4F2-B6CEBF6271DF}" srcOrd="0" destOrd="0" presId="urn:microsoft.com/office/officeart/2005/8/layout/hierarchy2"/>
    <dgm:cxn modelId="{506F1732-24AB-4241-B34C-1A509A93C031}" type="presOf" srcId="{C9E94248-726C-43B6-B790-A3D7C5AC9033}" destId="{84C45E6A-CC27-475D-94DD-D737789E8CD8}" srcOrd="0" destOrd="0" presId="urn:microsoft.com/office/officeart/2005/8/layout/hierarchy2"/>
    <dgm:cxn modelId="{ECC4AB66-8447-43A5-AC4A-41A1AEE6D637}" srcId="{6043A8F7-747B-4CCB-9289-2FED35F859F6}" destId="{BB2E132E-AF6E-4C72-9ACD-02E8CEA2EE30}" srcOrd="0" destOrd="0" parTransId="{4E33759B-97FE-4FB0-9C70-164565C4D0F8}" sibTransId="{0B7DFC4C-8BE0-479A-91EA-59279E0DBAFA}"/>
    <dgm:cxn modelId="{87CC1810-244F-4955-B319-9DE63A360AE8}" type="presOf" srcId="{F0807411-BBA1-4BE4-972A-1E7F5EAD2BDF}" destId="{A8FE162B-5A29-4F8A-A24D-9DFE1FD3EDC8}" srcOrd="0" destOrd="0" presId="urn:microsoft.com/office/officeart/2005/8/layout/hierarchy2"/>
    <dgm:cxn modelId="{4D339BCD-A60C-46F2-A2DB-3A66A6C1CD49}" type="presOf" srcId="{902FA8BD-8003-40A2-8E78-A412B66AFEC9}" destId="{7412339A-21D5-44CB-9EEB-0D785743703E}" srcOrd="0" destOrd="0" presId="urn:microsoft.com/office/officeart/2005/8/layout/hierarchy2"/>
    <dgm:cxn modelId="{0CB35F80-2279-4444-8D57-A67F8BEB9A5D}" type="presOf" srcId="{BB2E132E-AF6E-4C72-9ACD-02E8CEA2EE30}" destId="{54055018-4267-47D6-A8D7-01D26AF082E6}" srcOrd="0" destOrd="0" presId="urn:microsoft.com/office/officeart/2005/8/layout/hierarchy2"/>
    <dgm:cxn modelId="{529E61C8-DF79-40B6-A061-79DC8BE8691A}" type="presOf" srcId="{6F078B16-5E9A-4B5F-A676-B28D33943D1A}" destId="{F5FB510C-8731-401F-BF6A-B6358B300098}" srcOrd="1" destOrd="0" presId="urn:microsoft.com/office/officeart/2005/8/layout/hierarchy2"/>
    <dgm:cxn modelId="{14EECC64-4716-420C-8D0C-D2369D02EB21}" type="presOf" srcId="{E6A456E5-D709-472D-A773-6D674EF017A9}" destId="{F93FD2E1-4175-49B8-96D8-3D7C6B38A177}" srcOrd="0" destOrd="0" presId="urn:microsoft.com/office/officeart/2005/8/layout/hierarchy2"/>
    <dgm:cxn modelId="{ABC360C7-D957-49E8-8AF8-4CD0B53DDCA5}" type="presOf" srcId="{6043A8F7-747B-4CCB-9289-2FED35F859F6}" destId="{65442953-84C5-41EC-864C-A4B450165130}" srcOrd="0" destOrd="0" presId="urn:microsoft.com/office/officeart/2005/8/layout/hierarchy2"/>
    <dgm:cxn modelId="{065D21CD-8987-4F14-B959-133B0239362C}" type="presOf" srcId="{06CDA1C8-8F60-42D4-831C-DD6913D01D00}" destId="{8477390E-70B1-48A1-8342-858B43C355A3}" srcOrd="1" destOrd="0" presId="urn:microsoft.com/office/officeart/2005/8/layout/hierarchy2"/>
    <dgm:cxn modelId="{7DE96B5E-8586-4441-A85D-E80700E91007}" type="presOf" srcId="{E6A456E5-D709-472D-A773-6D674EF017A9}" destId="{8510E79B-9A0E-4E7E-843C-6C63E5D3DEAF}" srcOrd="1" destOrd="0" presId="urn:microsoft.com/office/officeart/2005/8/layout/hierarchy2"/>
    <dgm:cxn modelId="{DF6ED9FB-C2FB-4EA6-BF72-352C6F9DC4F6}" type="presOf" srcId="{9C7B2D93-2B93-4905-834D-7545A50ECFE6}" destId="{8CEDA249-15E6-4610-A0FA-EFFF3E7BCDD9}" srcOrd="0" destOrd="0" presId="urn:microsoft.com/office/officeart/2005/8/layout/hierarchy2"/>
    <dgm:cxn modelId="{520948D1-B507-4B97-A191-49CC021CD9F7}" srcId="{BB2E132E-AF6E-4C72-9ACD-02E8CEA2EE30}" destId="{9C7B2D93-2B93-4905-834D-7545A50ECFE6}" srcOrd="1" destOrd="0" parTransId="{F0807411-BBA1-4BE4-972A-1E7F5EAD2BDF}" sibTransId="{1331A932-CC81-4297-8655-FD5D17D7106B}"/>
    <dgm:cxn modelId="{3CC3D94E-6BFE-45F1-B60C-D18EE39BF2D9}" srcId="{C9E94248-726C-43B6-B790-A3D7C5AC9033}" destId="{D9378FAB-75AC-40B3-9727-D0BE4C357F74}" srcOrd="1" destOrd="0" parTransId="{6F078B16-5E9A-4B5F-A676-B28D33943D1A}" sibTransId="{F2F83209-83C3-4710-9D23-795651567441}"/>
    <dgm:cxn modelId="{28F57DF9-A2B1-4DA8-9465-9D8E1C78EF2D}" srcId="{C9E94248-726C-43B6-B790-A3D7C5AC9033}" destId="{C74066EC-B349-4E14-A360-2BEF0586E0D1}" srcOrd="0" destOrd="0" parTransId="{E6A456E5-D709-472D-A773-6D674EF017A9}" sibTransId="{31CD565E-C63F-4877-B800-B4AF2C39CE60}"/>
    <dgm:cxn modelId="{E0A373E5-0A35-45D0-89D5-E1D508B580A7}" type="presOf" srcId="{D9378FAB-75AC-40B3-9727-D0BE4C357F74}" destId="{82F82252-381B-498D-A07D-ACD00F49B67C}" srcOrd="0" destOrd="0" presId="urn:microsoft.com/office/officeart/2005/8/layout/hierarchy2"/>
    <dgm:cxn modelId="{1D4ED965-473D-4ACD-B384-6C5185CCC75B}" type="presOf" srcId="{902FA8BD-8003-40A2-8E78-A412B66AFEC9}" destId="{4DFA2961-E36A-4030-8B46-5225AEA693D2}" srcOrd="1" destOrd="0" presId="urn:microsoft.com/office/officeart/2005/8/layout/hierarchy2"/>
    <dgm:cxn modelId="{033B4AE5-8743-468E-BD80-1AF679857C8E}" srcId="{9C7B2D93-2B93-4905-834D-7545A50ECFE6}" destId="{F74D62CD-24BC-4E8C-9FB4-31663F39B03F}" srcOrd="0" destOrd="0" parTransId="{06CDA1C8-8F60-42D4-831C-DD6913D01D00}" sibTransId="{BA786341-E751-4DB5-9B69-37DBC22281DD}"/>
    <dgm:cxn modelId="{66A96D70-9336-4CAD-B1E8-94551A3063E9}" type="presOf" srcId="{C74066EC-B349-4E14-A360-2BEF0586E0D1}" destId="{C7A78452-536C-4B51-AFB5-9A9A3BF718DE}" srcOrd="0" destOrd="0" presId="urn:microsoft.com/office/officeart/2005/8/layout/hierarchy2"/>
    <dgm:cxn modelId="{62D33AF4-42C0-42B3-8EC4-83080AF2C31E}" type="presOf" srcId="{F74D62CD-24BC-4E8C-9FB4-31663F39B03F}" destId="{4F7293FC-6AEB-4E00-8DD1-BD99A5AF226E}" srcOrd="0" destOrd="0" presId="urn:microsoft.com/office/officeart/2005/8/layout/hierarchy2"/>
    <dgm:cxn modelId="{C64CADFA-7FA5-4121-A049-100E5058D44B}" type="presOf" srcId="{F0807411-BBA1-4BE4-972A-1E7F5EAD2BDF}" destId="{DFA34166-8AFD-49C0-AE71-DE1B443194F3}" srcOrd="1" destOrd="0" presId="urn:microsoft.com/office/officeart/2005/8/layout/hierarchy2"/>
    <dgm:cxn modelId="{2752F1DB-81C2-471F-BB82-9D11E91AB179}" type="presParOf" srcId="{65442953-84C5-41EC-864C-A4B450165130}" destId="{8E6659A2-6ED8-4894-9BEA-3B912F8221F8}" srcOrd="0" destOrd="0" presId="urn:microsoft.com/office/officeart/2005/8/layout/hierarchy2"/>
    <dgm:cxn modelId="{E136481D-21E3-42CF-A056-30CFB7E86387}" type="presParOf" srcId="{8E6659A2-6ED8-4894-9BEA-3B912F8221F8}" destId="{54055018-4267-47D6-A8D7-01D26AF082E6}" srcOrd="0" destOrd="0" presId="urn:microsoft.com/office/officeart/2005/8/layout/hierarchy2"/>
    <dgm:cxn modelId="{B7F185EA-FECB-43F1-BDA5-2EC064C2EB71}" type="presParOf" srcId="{8E6659A2-6ED8-4894-9BEA-3B912F8221F8}" destId="{BFCEAA56-781E-44D4-9A46-C08D2DC26700}" srcOrd="1" destOrd="0" presId="urn:microsoft.com/office/officeart/2005/8/layout/hierarchy2"/>
    <dgm:cxn modelId="{E62AA16B-45F5-4430-ABA3-E713E1138969}" type="presParOf" srcId="{BFCEAA56-781E-44D4-9A46-C08D2DC26700}" destId="{7412339A-21D5-44CB-9EEB-0D785743703E}" srcOrd="0" destOrd="0" presId="urn:microsoft.com/office/officeart/2005/8/layout/hierarchy2"/>
    <dgm:cxn modelId="{D59604CC-C7B3-4D16-A6EE-10C9D2819B03}" type="presParOf" srcId="{7412339A-21D5-44CB-9EEB-0D785743703E}" destId="{4DFA2961-E36A-4030-8B46-5225AEA693D2}" srcOrd="0" destOrd="0" presId="urn:microsoft.com/office/officeart/2005/8/layout/hierarchy2"/>
    <dgm:cxn modelId="{A5DD321F-C7E7-492F-8B90-0651FB91138E}" type="presParOf" srcId="{BFCEAA56-781E-44D4-9A46-C08D2DC26700}" destId="{709A2822-7FDB-49C0-8317-C9F08F2216C2}" srcOrd="1" destOrd="0" presId="urn:microsoft.com/office/officeart/2005/8/layout/hierarchy2"/>
    <dgm:cxn modelId="{578AC9F8-BDD0-4956-A742-848C4F0D5449}" type="presParOf" srcId="{709A2822-7FDB-49C0-8317-C9F08F2216C2}" destId="{84C45E6A-CC27-475D-94DD-D737789E8CD8}" srcOrd="0" destOrd="0" presId="urn:microsoft.com/office/officeart/2005/8/layout/hierarchy2"/>
    <dgm:cxn modelId="{EA2C0E45-4327-42D5-9482-94DA5F549970}" type="presParOf" srcId="{709A2822-7FDB-49C0-8317-C9F08F2216C2}" destId="{8ECF9648-4C7B-4DBC-91B3-CDF84CF868F9}" srcOrd="1" destOrd="0" presId="urn:microsoft.com/office/officeart/2005/8/layout/hierarchy2"/>
    <dgm:cxn modelId="{DA5CF804-8087-4251-98DE-87E5FCFAF29B}" type="presParOf" srcId="{8ECF9648-4C7B-4DBC-91B3-CDF84CF868F9}" destId="{F93FD2E1-4175-49B8-96D8-3D7C6B38A177}" srcOrd="0" destOrd="0" presId="urn:microsoft.com/office/officeart/2005/8/layout/hierarchy2"/>
    <dgm:cxn modelId="{702B18D4-6256-4A5A-BCEA-EDC26CA9AC46}" type="presParOf" srcId="{F93FD2E1-4175-49B8-96D8-3D7C6B38A177}" destId="{8510E79B-9A0E-4E7E-843C-6C63E5D3DEAF}" srcOrd="0" destOrd="0" presId="urn:microsoft.com/office/officeart/2005/8/layout/hierarchy2"/>
    <dgm:cxn modelId="{F9EE1B62-D133-47B1-8BA6-75ECF9D44AAF}" type="presParOf" srcId="{8ECF9648-4C7B-4DBC-91B3-CDF84CF868F9}" destId="{02D28B10-3FD6-420B-8ED9-66DA79F4FB36}" srcOrd="1" destOrd="0" presId="urn:microsoft.com/office/officeart/2005/8/layout/hierarchy2"/>
    <dgm:cxn modelId="{A65CD2A9-C588-44DB-B713-F6BECCCDBB53}" type="presParOf" srcId="{02D28B10-3FD6-420B-8ED9-66DA79F4FB36}" destId="{C7A78452-536C-4B51-AFB5-9A9A3BF718DE}" srcOrd="0" destOrd="0" presId="urn:microsoft.com/office/officeart/2005/8/layout/hierarchy2"/>
    <dgm:cxn modelId="{320474C9-7F77-441C-96C2-C7AD4D538F09}" type="presParOf" srcId="{02D28B10-3FD6-420B-8ED9-66DA79F4FB36}" destId="{FE53991B-2375-4CC6-9A51-AA63E6CA490A}" srcOrd="1" destOrd="0" presId="urn:microsoft.com/office/officeart/2005/8/layout/hierarchy2"/>
    <dgm:cxn modelId="{90230E6E-5DC0-4B6D-A88F-C9A983395DAA}" type="presParOf" srcId="{8ECF9648-4C7B-4DBC-91B3-CDF84CF868F9}" destId="{D4310E0A-6505-4BE5-B4F2-B6CEBF6271DF}" srcOrd="2" destOrd="0" presId="urn:microsoft.com/office/officeart/2005/8/layout/hierarchy2"/>
    <dgm:cxn modelId="{7897D2ED-C93D-4828-819E-DF870C63CA3D}" type="presParOf" srcId="{D4310E0A-6505-4BE5-B4F2-B6CEBF6271DF}" destId="{F5FB510C-8731-401F-BF6A-B6358B300098}" srcOrd="0" destOrd="0" presId="urn:microsoft.com/office/officeart/2005/8/layout/hierarchy2"/>
    <dgm:cxn modelId="{FB4CF2C5-4BB4-4D7A-A6B9-05D958309273}" type="presParOf" srcId="{8ECF9648-4C7B-4DBC-91B3-CDF84CF868F9}" destId="{9E444A58-B15D-4C2F-879A-49A5092DD831}" srcOrd="3" destOrd="0" presId="urn:microsoft.com/office/officeart/2005/8/layout/hierarchy2"/>
    <dgm:cxn modelId="{BB01C7D0-3F22-4858-8AA5-CE284DB90791}" type="presParOf" srcId="{9E444A58-B15D-4C2F-879A-49A5092DD831}" destId="{82F82252-381B-498D-A07D-ACD00F49B67C}" srcOrd="0" destOrd="0" presId="urn:microsoft.com/office/officeart/2005/8/layout/hierarchy2"/>
    <dgm:cxn modelId="{2C10F094-722A-4C38-822B-B599D5048969}" type="presParOf" srcId="{9E444A58-B15D-4C2F-879A-49A5092DD831}" destId="{1B191C08-8D89-4E85-91D9-B07C5513B063}" srcOrd="1" destOrd="0" presId="urn:microsoft.com/office/officeart/2005/8/layout/hierarchy2"/>
    <dgm:cxn modelId="{048BD994-896C-48B3-974E-B3B77F50C1CE}" type="presParOf" srcId="{BFCEAA56-781E-44D4-9A46-C08D2DC26700}" destId="{A8FE162B-5A29-4F8A-A24D-9DFE1FD3EDC8}" srcOrd="2" destOrd="0" presId="urn:microsoft.com/office/officeart/2005/8/layout/hierarchy2"/>
    <dgm:cxn modelId="{8AE33AFA-4A30-46E3-8872-945FA6DF1AF9}" type="presParOf" srcId="{A8FE162B-5A29-4F8A-A24D-9DFE1FD3EDC8}" destId="{DFA34166-8AFD-49C0-AE71-DE1B443194F3}" srcOrd="0" destOrd="0" presId="urn:microsoft.com/office/officeart/2005/8/layout/hierarchy2"/>
    <dgm:cxn modelId="{D507C524-1EBA-4E00-9500-6A8436DCA1D1}" type="presParOf" srcId="{BFCEAA56-781E-44D4-9A46-C08D2DC26700}" destId="{392C2F6F-DE1A-4627-ADDF-39CFD26BC4A0}" srcOrd="3" destOrd="0" presId="urn:microsoft.com/office/officeart/2005/8/layout/hierarchy2"/>
    <dgm:cxn modelId="{AD44D874-6228-4059-92A4-AF8925949D10}" type="presParOf" srcId="{392C2F6F-DE1A-4627-ADDF-39CFD26BC4A0}" destId="{8CEDA249-15E6-4610-A0FA-EFFF3E7BCDD9}" srcOrd="0" destOrd="0" presId="urn:microsoft.com/office/officeart/2005/8/layout/hierarchy2"/>
    <dgm:cxn modelId="{B037938B-89E7-4AA6-BE70-3686C310B1C6}" type="presParOf" srcId="{392C2F6F-DE1A-4627-ADDF-39CFD26BC4A0}" destId="{211FC916-E6D4-44F4-BDE9-091A01B134C9}" srcOrd="1" destOrd="0" presId="urn:microsoft.com/office/officeart/2005/8/layout/hierarchy2"/>
    <dgm:cxn modelId="{4C9B9E01-12BD-4DDF-971E-F3E95C16E25D}" type="presParOf" srcId="{211FC916-E6D4-44F4-BDE9-091A01B134C9}" destId="{F710BB00-6D3A-4E2C-9821-3566E5B97061}" srcOrd="0" destOrd="0" presId="urn:microsoft.com/office/officeart/2005/8/layout/hierarchy2"/>
    <dgm:cxn modelId="{768A8AC3-E345-46C4-B1E9-8F9275227E9A}" type="presParOf" srcId="{F710BB00-6D3A-4E2C-9821-3566E5B97061}" destId="{8477390E-70B1-48A1-8342-858B43C355A3}" srcOrd="0" destOrd="0" presId="urn:microsoft.com/office/officeart/2005/8/layout/hierarchy2"/>
    <dgm:cxn modelId="{72E427B9-26ED-4F3C-AB18-39D332946760}" type="presParOf" srcId="{211FC916-E6D4-44F4-BDE9-091A01B134C9}" destId="{66AF045E-72AE-42CE-9538-09FBB79B6E98}" srcOrd="1" destOrd="0" presId="urn:microsoft.com/office/officeart/2005/8/layout/hierarchy2"/>
    <dgm:cxn modelId="{40BC1C38-E96D-4410-A3FB-A8DC8A94C825}" type="presParOf" srcId="{66AF045E-72AE-42CE-9538-09FBB79B6E98}" destId="{4F7293FC-6AEB-4E00-8DD1-BD99A5AF226E}" srcOrd="0" destOrd="0" presId="urn:microsoft.com/office/officeart/2005/8/layout/hierarchy2"/>
    <dgm:cxn modelId="{2395D4CF-F0EC-48B6-9018-6A0548D7FBF9}" type="presParOf" srcId="{66AF045E-72AE-42CE-9538-09FBB79B6E98}" destId="{9FDA4E10-A506-454A-93E0-CFFFA843A243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D0348-4353-4CBF-8A37-968BA1136748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9E967-CEBF-49C9-BAB2-DF9F1CB1BA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8717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D0348-4353-4CBF-8A37-968BA1136748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9E967-CEBF-49C9-BAB2-DF9F1CB1BA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7158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D0348-4353-4CBF-8A37-968BA1136748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9E967-CEBF-49C9-BAB2-DF9F1CB1BA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139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D0348-4353-4CBF-8A37-968BA1136748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9E967-CEBF-49C9-BAB2-DF9F1CB1BA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316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D0348-4353-4CBF-8A37-968BA1136748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9E967-CEBF-49C9-BAB2-DF9F1CB1BA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857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D0348-4353-4CBF-8A37-968BA1136748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9E967-CEBF-49C9-BAB2-DF9F1CB1BA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007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D0348-4353-4CBF-8A37-968BA1136748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9E967-CEBF-49C9-BAB2-DF9F1CB1BA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626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D0348-4353-4CBF-8A37-968BA1136748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9E967-CEBF-49C9-BAB2-DF9F1CB1BA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6450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D0348-4353-4CBF-8A37-968BA1136748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9E967-CEBF-49C9-BAB2-DF9F1CB1BA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009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D0348-4353-4CBF-8A37-968BA1136748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9E967-CEBF-49C9-BAB2-DF9F1CB1BA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316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D0348-4353-4CBF-8A37-968BA1136748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9E967-CEBF-49C9-BAB2-DF9F1CB1BA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734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AD0348-4353-4CBF-8A37-968BA1136748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49E967-CEBF-49C9-BAB2-DF9F1CB1BA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155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BÀI 4. THU HOẠCH SẢN PHẨM TRỒNG TRỌT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" y="3733800"/>
            <a:ext cx="2838450" cy="2362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733800"/>
            <a:ext cx="2667000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733800"/>
            <a:ext cx="2580160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37498" y="1280098"/>
            <a:ext cx="2453702" cy="2301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280099"/>
            <a:ext cx="2774780" cy="2301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80099"/>
            <a:ext cx="2543072" cy="230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5080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BÀI 4. THU HOẠCH SẢN PHẨM TRỒNG TRỌT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phổ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hoạch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video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trọt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Tx/>
              <a:buChar char="-"/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video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trọt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nhổ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đào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)?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911" y="4343400"/>
            <a:ext cx="29718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9018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BÀI 4. THU HOẠCH SẢN PHẨM TRỒNG TRỌT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trọt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AutoNum type="arabicPeriod"/>
            </a:pP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đích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Đảm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trọt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hao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hụt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lượng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Tùy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trọt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572000"/>
            <a:ext cx="2505075" cy="181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6918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BÀI 4. THU HOẠCH SẢN PHẨM TRỒNG TRỌT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trọt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trọt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lạnh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" y="3313687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232927"/>
            <a:ext cx="2666278" cy="2009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280147"/>
            <a:ext cx="2286000" cy="196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482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BÀI 4. THU HOẠCH SẢN PHẨM TRỒNG TRỌT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16937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trọt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trọt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151" y="4624388"/>
            <a:ext cx="3042326" cy="1906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627936"/>
            <a:ext cx="3143250" cy="1947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590800"/>
            <a:ext cx="3143250" cy="199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590800"/>
            <a:ext cx="3069077" cy="2033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111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BÀI 4. THU HOẠCH SẢN PHẨM TRỒNG TRỌT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trọt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trọt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kín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702" y="3352799"/>
            <a:ext cx="2236205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971800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157" y="5085742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111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BÀI 4. THU HOẠCH SẢN PHẨM TRỒNG TRỌT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trọt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trọt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hút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945" y="4488302"/>
            <a:ext cx="2790423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735827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048000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4675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BÀI 4. THU HOẠCH SẢN PHẨM TRỒNG TRỌT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143000" y="1676400"/>
            <a:ext cx="7010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LUYỆN TẬP</a:t>
            </a:r>
          </a:p>
          <a:p>
            <a:pPr algn="ctr"/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hái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táo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HS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táo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táo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 HS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724400"/>
            <a:ext cx="31242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5874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BÀI 4. THU HOẠCH SẢN PHẨM TRỒNG TRỌT</a:t>
            </a:r>
            <a:endParaRPr lang="en-US" sz="2400" dirty="0"/>
          </a:p>
        </p:txBody>
      </p:sp>
      <p:graphicFrame>
        <p:nvGraphicFramePr>
          <p:cNvPr id="22" name="Content Placeholder 2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29747805"/>
              </p:ext>
            </p:extLst>
          </p:nvPr>
        </p:nvGraphicFramePr>
        <p:xfrm>
          <a:off x="2286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03235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BÀI TẬP VỀ NHÀ</a:t>
            </a:r>
          </a:p>
          <a:p>
            <a:pPr algn="just">
              <a:buFontTx/>
              <a:buChar char="-"/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4,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21 SGK</a:t>
            </a:r>
          </a:p>
          <a:p>
            <a:pPr algn="just">
              <a:buFontTx/>
              <a:buChar char="-"/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trọt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382108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2929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BÀI 4. THU HOẠCH SẢN PHẨM TRỒNG TRỌT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71500" indent="-571500">
              <a:buAutoNum type="romanUcPeriod"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đích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trọt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71500" indent="-571500">
              <a:buAutoNum type="romanUcPeriod"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phổ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trọt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571500" indent="-571500">
              <a:buAutoNum type="romanUcPeriod"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trọt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hoạch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057" y="4572000"/>
            <a:ext cx="1844841" cy="1752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8239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BÀI 4. THU HOẠCH SẢN PHẨM TRỒNG TRỌT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71500" indent="-571500">
              <a:buAutoNum type="romanUcPeriod"/>
            </a:pP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đích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trọt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410" y="5105400"/>
            <a:ext cx="1806742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1" y="3050381"/>
            <a:ext cx="1142999" cy="757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6000" y="2743200"/>
            <a:ext cx="5715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đích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trọt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trọt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đảm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900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BÀI 4. THU HOẠCH SẢN PHẨM TRỒNG TRỌT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71500" indent="-571500">
              <a:buAutoNum type="romanUcPeriod"/>
            </a:pP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đích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trọt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359" y="5257800"/>
            <a:ext cx="2061148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0763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BÀI 4. THU HOẠCH SẢN PHẨM TRỒNG TRỌT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phổ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hoạch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221" y="2402833"/>
            <a:ext cx="2806531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1" y="2415804"/>
            <a:ext cx="2798728" cy="1834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419601"/>
            <a:ext cx="2712952" cy="1898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579" y="4419601"/>
            <a:ext cx="2800350" cy="1898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62400" y="4006525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Hái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5352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BÀI 4. THU HOẠCH SẢN PHẨM TRỒNG TRỌT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phổ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hoạch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91000" y="4006525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Nhổ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224088"/>
            <a:ext cx="3048000" cy="240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4" y="2362199"/>
            <a:ext cx="3076575" cy="1981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100" y="4661475"/>
            <a:ext cx="2971800" cy="189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1" y="4492456"/>
            <a:ext cx="2971798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4767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BÀI 4. THU HOẠCH SẢN PHẨM TRỒNG TRỌT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phổ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hoạch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43400" y="4006525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Đào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358045"/>
            <a:ext cx="2943225" cy="2342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536385"/>
            <a:ext cx="3124200" cy="1985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700081"/>
            <a:ext cx="2943225" cy="1814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529745"/>
            <a:ext cx="3124200" cy="2010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5406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BÀI 4. THU HOẠCH SẢN PHẨM TRỒNG TRỌT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phổ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hoạch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43400" y="4006525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Cắt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" y="2425778"/>
            <a:ext cx="2962275" cy="1842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525059"/>
            <a:ext cx="2619375" cy="1818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529746"/>
            <a:ext cx="2809875" cy="1947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9617" y="4529745"/>
            <a:ext cx="2619375" cy="1947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2935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BÀI 4. THU HOẠCH SẢN PHẨM TRỒNG TRỌT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phổ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hoạch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trọt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indent="0">
              <a:buNone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+ Thu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máy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+ Thu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229101"/>
            <a:ext cx="2973572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229101"/>
            <a:ext cx="3124200" cy="2158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9743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1718</TotalTime>
  <Words>693</Words>
  <Application>Microsoft Office PowerPoint</Application>
  <PresentationFormat>On-screen Show (4:3)</PresentationFormat>
  <Paragraphs>73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BÀI 4. THU HOẠCH SẢN PHẨM TRỒNG TRỌT</vt:lpstr>
      <vt:lpstr>BÀI 4. THU HOẠCH SẢN PHẨM TRỒNG TRỌT</vt:lpstr>
      <vt:lpstr>BÀI 4. THU HOẠCH SẢN PHẨM TRỒNG TRỌT</vt:lpstr>
      <vt:lpstr>BÀI 4. THU HOẠCH SẢN PHẨM TRỒNG TRỌT</vt:lpstr>
      <vt:lpstr>BÀI 4. THU HOẠCH SẢN PHẨM TRỒNG TRỌT</vt:lpstr>
      <vt:lpstr>BÀI 4. THU HOẠCH SẢN PHẨM TRỒNG TRỌT</vt:lpstr>
      <vt:lpstr>BÀI 4. THU HOẠCH SẢN PHẨM TRỒNG TRỌT</vt:lpstr>
      <vt:lpstr>BÀI 4. THU HOẠCH SẢN PHẨM TRỒNG TRỌT</vt:lpstr>
      <vt:lpstr>BÀI 4. THU HOẠCH SẢN PHẨM TRỒNG TRỌT</vt:lpstr>
      <vt:lpstr>BÀI 4. THU HOẠCH SẢN PHẨM TRỒNG TRỌT</vt:lpstr>
      <vt:lpstr>BÀI 4. THU HOẠCH SẢN PHẨM TRỒNG TRỌT</vt:lpstr>
      <vt:lpstr>BÀI 4. THU HOẠCH SẢN PHẨM TRỒNG TRỌT</vt:lpstr>
      <vt:lpstr>BÀI 4. THU HOẠCH SẢN PHẨM TRỒNG TRỌT</vt:lpstr>
      <vt:lpstr>BÀI 4. THU HOẠCH SẢN PHẨM TRỒNG TRỌT</vt:lpstr>
      <vt:lpstr>BÀI 4. THU HOẠCH SẢN PHẨM TRỒNG TRỌT</vt:lpstr>
      <vt:lpstr>BÀI 4. THU HOẠCH SẢN PHẨM TRỒNG TRỌT</vt:lpstr>
      <vt:lpstr>BÀI 4. THU HOẠCH SẢN PHẨM TRỒNG TRỌT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49</cp:revision>
  <dcterms:created xsi:type="dcterms:W3CDTF">2022-10-07T01:55:02Z</dcterms:created>
  <dcterms:modified xsi:type="dcterms:W3CDTF">2022-10-14T10:09:51Z</dcterms:modified>
</cp:coreProperties>
</file>