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3"/>
  </p:notesMasterIdLst>
  <p:sldIdLst>
    <p:sldId id="271" r:id="rId2"/>
    <p:sldId id="279" r:id="rId3"/>
    <p:sldId id="338" r:id="rId4"/>
    <p:sldId id="339" r:id="rId5"/>
    <p:sldId id="256" r:id="rId6"/>
    <p:sldId id="348" r:id="rId7"/>
    <p:sldId id="281" r:id="rId8"/>
    <p:sldId id="316" r:id="rId9"/>
    <p:sldId id="340" r:id="rId10"/>
    <p:sldId id="341" r:id="rId11"/>
    <p:sldId id="283" r:id="rId12"/>
    <p:sldId id="347" r:id="rId13"/>
    <p:sldId id="298" r:id="rId14"/>
    <p:sldId id="318" r:id="rId15"/>
    <p:sldId id="331" r:id="rId16"/>
    <p:sldId id="313" r:id="rId17"/>
    <p:sldId id="349" r:id="rId18"/>
    <p:sldId id="350" r:id="rId19"/>
    <p:sldId id="314" r:id="rId20"/>
    <p:sldId id="330" r:id="rId21"/>
    <p:sldId id="272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770F"/>
    <a:srgbClr val="359513"/>
    <a:srgbClr val="F7941E"/>
    <a:srgbClr val="00A9A5"/>
    <a:srgbClr val="FFDAAB"/>
    <a:srgbClr val="CBEAF0"/>
    <a:srgbClr val="48C0B6"/>
    <a:srgbClr val="FBB040"/>
    <a:srgbClr val="00B2A5"/>
    <a:srgbClr val="FF98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74" autoAdjust="0"/>
    <p:restoredTop sz="94564"/>
  </p:normalViewPr>
  <p:slideViewPr>
    <p:cSldViewPr snapToGrid="0" showGuides="1">
      <p:cViewPr varScale="1">
        <p:scale>
          <a:sx n="106" d="100"/>
          <a:sy n="106" d="100"/>
        </p:scale>
        <p:origin x="1104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 Bich Ngoc" userId="dd51a309-625a-4e6a-ba7f-8de10d53c13f" providerId="ADAL" clId="{5E065650-1548-7C45-ACAF-302A4A89EC02}"/>
    <pc:docChg chg="modSld">
      <pc:chgData name="Nguyen Bich Ngoc" userId="dd51a309-625a-4e6a-ba7f-8de10d53c13f" providerId="ADAL" clId="{5E065650-1548-7C45-ACAF-302A4A89EC02}" dt="2024-11-05T02:48:33.226" v="1" actId="20577"/>
      <pc:docMkLst>
        <pc:docMk/>
      </pc:docMkLst>
      <pc:sldChg chg="modSp">
        <pc:chgData name="Nguyen Bich Ngoc" userId="dd51a309-625a-4e6a-ba7f-8de10d53c13f" providerId="ADAL" clId="{5E065650-1548-7C45-ACAF-302A4A89EC02}" dt="2024-11-05T02:48:33.226" v="1" actId="20577"/>
        <pc:sldMkLst>
          <pc:docMk/>
          <pc:sldMk cId="3563799751" sldId="281"/>
        </pc:sldMkLst>
        <pc:spChg chg="mod">
          <ac:chgData name="Nguyen Bich Ngoc" userId="dd51a309-625a-4e6a-ba7f-8de10d53c13f" providerId="ADAL" clId="{5E065650-1548-7C45-ACAF-302A4A89EC02}" dt="2024-11-05T02:48:33.226" v="1" actId="20577"/>
          <ac:spMkLst>
            <pc:docMk/>
            <pc:sldMk cId="3563799751" sldId="281"/>
            <ac:spMk id="7" creationId="{00000000-0000-0000-0000-000000000000}"/>
          </ac:spMkLst>
        </pc:spChg>
      </pc:sldChg>
    </pc:docChg>
  </pc:docChgLst>
  <pc:docChgLst>
    <pc:chgData name="Nguyen Bich Ngoc" userId="dd51a309-625a-4e6a-ba7f-8de10d53c13f" providerId="ADAL" clId="{C72F2B3E-F2EC-0645-AC08-60D58DD3DEF9}"/>
    <pc:docChg chg="custSel modSld sldOrd">
      <pc:chgData name="Nguyen Bich Ngoc" userId="dd51a309-625a-4e6a-ba7f-8de10d53c13f" providerId="ADAL" clId="{C72F2B3E-F2EC-0645-AC08-60D58DD3DEF9}" dt="2024-12-08T13:27:02.168" v="2" actId="478"/>
      <pc:docMkLst>
        <pc:docMk/>
      </pc:docMkLst>
      <pc:sldChg chg="ord">
        <pc:chgData name="Nguyen Bich Ngoc" userId="dd51a309-625a-4e6a-ba7f-8de10d53c13f" providerId="ADAL" clId="{C72F2B3E-F2EC-0645-AC08-60D58DD3DEF9}" dt="2024-12-08T13:25:18.128" v="0" actId="20578"/>
        <pc:sldMkLst>
          <pc:docMk/>
          <pc:sldMk cId="555124917" sldId="298"/>
        </pc:sldMkLst>
      </pc:sldChg>
      <pc:sldChg chg="delSp mod delAnim">
        <pc:chgData name="Nguyen Bich Ngoc" userId="dd51a309-625a-4e6a-ba7f-8de10d53c13f" providerId="ADAL" clId="{C72F2B3E-F2EC-0645-AC08-60D58DD3DEF9}" dt="2024-12-08T13:27:02.168" v="2" actId="478"/>
        <pc:sldMkLst>
          <pc:docMk/>
          <pc:sldMk cId="387957963" sldId="330"/>
        </pc:sldMkLst>
        <pc:spChg chg="del">
          <ac:chgData name="Nguyen Bich Ngoc" userId="dd51a309-625a-4e6a-ba7f-8de10d53c13f" providerId="ADAL" clId="{C72F2B3E-F2EC-0645-AC08-60D58DD3DEF9}" dt="2024-12-08T13:27:02.168" v="2" actId="478"/>
          <ac:spMkLst>
            <pc:docMk/>
            <pc:sldMk cId="387957963" sldId="330"/>
            <ac:spMk id="24" creationId="{DF2A53CC-2482-49D3-C95A-51C726CC8BB9}"/>
          </ac:spMkLst>
        </pc:spChg>
      </pc:sldChg>
      <pc:sldChg chg="ord">
        <pc:chgData name="Nguyen Bich Ngoc" userId="dd51a309-625a-4e6a-ba7f-8de10d53c13f" providerId="ADAL" clId="{C72F2B3E-F2EC-0645-AC08-60D58DD3DEF9}" dt="2024-12-08T13:25:25.324" v="1" actId="20578"/>
        <pc:sldMkLst>
          <pc:docMk/>
          <pc:sldMk cId="1319866442" sldId="347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4A45C7-BC6F-4CE6-A92B-F0210A9EE179}" type="doc">
      <dgm:prSet loTypeId="urn:microsoft.com/office/officeart/2005/8/layout/hierarchy6" loCatId="hierarchy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66138440-8C7F-42A6-AFCE-20CD97ADA595}">
      <dgm:prSet phldrT="[Text]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MUSIC AND ARTS</a:t>
          </a:r>
        </a:p>
      </dgm:t>
    </dgm:pt>
    <dgm:pt modelId="{961517A1-E814-4B7E-A5D8-DA435C766227}" type="parTrans" cxnId="{7F66552D-1C11-4D5F-9135-8A8635AC0836}">
      <dgm:prSet/>
      <dgm:spPr/>
      <dgm:t>
        <a:bodyPr/>
        <a:lstStyle/>
        <a:p>
          <a:endParaRPr lang="en-US"/>
        </a:p>
      </dgm:t>
    </dgm:pt>
    <dgm:pt modelId="{10A80970-D021-4F8B-954E-4B49EE1CDE1D}" type="sibTrans" cxnId="{7F66552D-1C11-4D5F-9135-8A8635AC0836}">
      <dgm:prSet/>
      <dgm:spPr/>
      <dgm:t>
        <a:bodyPr/>
        <a:lstStyle/>
        <a:p>
          <a:endParaRPr lang="en-US"/>
        </a:p>
      </dgm:t>
    </dgm:pt>
    <dgm:pt modelId="{AFB6757D-97B1-4663-A950-106220254434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/>
            <a:t>ABOUT MUSIC</a:t>
          </a:r>
          <a:endParaRPr lang="en-US" dirty="0"/>
        </a:p>
      </dgm:t>
    </dgm:pt>
    <dgm:pt modelId="{22089469-5445-4D8B-99BD-E1622C43E548}" type="parTrans" cxnId="{9D7B226F-F060-4C81-A130-8A3BCD9D231B}">
      <dgm:prSet/>
      <dgm:spPr/>
      <dgm:t>
        <a:bodyPr/>
        <a:lstStyle/>
        <a:p>
          <a:endParaRPr lang="en-US"/>
        </a:p>
      </dgm:t>
    </dgm:pt>
    <dgm:pt modelId="{3236EDA7-D232-4A3C-B9FE-787F36C40C84}" type="sibTrans" cxnId="{9D7B226F-F060-4C81-A130-8A3BCD9D231B}">
      <dgm:prSet/>
      <dgm:spPr/>
      <dgm:t>
        <a:bodyPr/>
        <a:lstStyle/>
        <a:p>
          <a:endParaRPr lang="en-US"/>
        </a:p>
      </dgm:t>
    </dgm:pt>
    <dgm:pt modelId="{4D34579A-D08A-4E9D-B0CA-6D1F986E7460}">
      <dgm:prSet phldrT="[Text]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/>
            <a:t>ABOUT ARTS</a:t>
          </a:r>
          <a:endParaRPr lang="en-US" dirty="0"/>
        </a:p>
      </dgm:t>
    </dgm:pt>
    <dgm:pt modelId="{3767878D-9188-4EDE-B794-72364805D09D}" type="parTrans" cxnId="{BB3C0FA3-C3DB-4E00-BBDB-FA07DC035DB4}">
      <dgm:prSet/>
      <dgm:spPr/>
      <dgm:t>
        <a:bodyPr/>
        <a:lstStyle/>
        <a:p>
          <a:endParaRPr lang="en-US"/>
        </a:p>
      </dgm:t>
    </dgm:pt>
    <dgm:pt modelId="{03C441E1-2E66-4223-BDC5-7A7459FED054}" type="sibTrans" cxnId="{BB3C0FA3-C3DB-4E00-BBDB-FA07DC035DB4}">
      <dgm:prSet/>
      <dgm:spPr/>
      <dgm:t>
        <a:bodyPr/>
        <a:lstStyle/>
        <a:p>
          <a:endParaRPr lang="en-US"/>
        </a:p>
      </dgm:t>
    </dgm:pt>
    <dgm:pt modelId="{EAF7E57C-151F-4B32-A2D6-EEA8D5E54C75}">
      <dgm:prSet phldrT="[Text]"/>
      <dgm:spPr/>
      <dgm:t>
        <a:bodyPr/>
        <a:lstStyle/>
        <a:p>
          <a:r>
            <a:rPr lang="en-US" dirty="0"/>
            <a:t>Topic of the unit</a:t>
          </a:r>
        </a:p>
      </dgm:t>
    </dgm:pt>
    <dgm:pt modelId="{FF62B74E-AC00-459C-A44D-520B263996E8}" type="parTrans" cxnId="{8EF0B0FD-B369-4C4B-902F-A2C3C5176AF4}">
      <dgm:prSet/>
      <dgm:spPr/>
      <dgm:t>
        <a:bodyPr/>
        <a:lstStyle/>
        <a:p>
          <a:endParaRPr lang="en-US"/>
        </a:p>
      </dgm:t>
    </dgm:pt>
    <dgm:pt modelId="{261669B4-91E3-4539-BDF7-CC9329C53401}" type="sibTrans" cxnId="{8EF0B0FD-B369-4C4B-902F-A2C3C5176AF4}">
      <dgm:prSet/>
      <dgm:spPr/>
      <dgm:t>
        <a:bodyPr/>
        <a:lstStyle/>
        <a:p>
          <a:endParaRPr lang="en-US"/>
        </a:p>
      </dgm:t>
    </dgm:pt>
    <dgm:pt modelId="{72FFDE77-F3BF-4EDF-B0CF-E38F076CA101}">
      <dgm:prSet phldrT="[Text]"/>
      <dgm:spPr/>
      <dgm:t>
        <a:bodyPr/>
        <a:lstStyle/>
        <a:p>
          <a:r>
            <a:rPr lang="en-US" dirty="0"/>
            <a:t>Vocabulary</a:t>
          </a:r>
        </a:p>
      </dgm:t>
    </dgm:pt>
    <dgm:pt modelId="{077299E1-68F8-4DBF-A150-B5D458A1B2EF}" type="parTrans" cxnId="{ABD22CF5-0318-4A3D-8323-74021E22373D}">
      <dgm:prSet/>
      <dgm:spPr/>
      <dgm:t>
        <a:bodyPr/>
        <a:lstStyle/>
        <a:p>
          <a:endParaRPr lang="en-US"/>
        </a:p>
      </dgm:t>
    </dgm:pt>
    <dgm:pt modelId="{6048DCAA-ECF9-4987-98AE-35B97655FD38}" type="sibTrans" cxnId="{ABD22CF5-0318-4A3D-8323-74021E22373D}">
      <dgm:prSet/>
      <dgm:spPr/>
      <dgm:t>
        <a:bodyPr/>
        <a:lstStyle/>
        <a:p>
          <a:endParaRPr lang="en-US"/>
        </a:p>
      </dgm:t>
    </dgm:pt>
    <dgm:pt modelId="{E342C70F-7F9B-4E48-B1D0-F23735F2769C}" type="pres">
      <dgm:prSet presAssocID="{BC4A45C7-BC6F-4CE6-A92B-F0210A9EE179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538B4A7C-EA64-499B-A3D9-4A6197CC6A27}" type="pres">
      <dgm:prSet presAssocID="{BC4A45C7-BC6F-4CE6-A92B-F0210A9EE179}" presName="hierFlow" presStyleCnt="0"/>
      <dgm:spPr/>
    </dgm:pt>
    <dgm:pt modelId="{3E34D8A0-7CD8-49B8-BF27-2F7BB3DCC27F}" type="pres">
      <dgm:prSet presAssocID="{BC4A45C7-BC6F-4CE6-A92B-F0210A9EE179}" presName="firstBuf" presStyleCnt="0"/>
      <dgm:spPr/>
    </dgm:pt>
    <dgm:pt modelId="{EF4292B8-DE80-4518-89F6-4C067D19BE5D}" type="pres">
      <dgm:prSet presAssocID="{BC4A45C7-BC6F-4CE6-A92B-F0210A9EE179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15E23AC7-49FB-48C5-B063-5B9C7697434D}" type="pres">
      <dgm:prSet presAssocID="{66138440-8C7F-42A6-AFCE-20CD97ADA595}" presName="Name14" presStyleCnt="0"/>
      <dgm:spPr/>
    </dgm:pt>
    <dgm:pt modelId="{900A6C8C-2B7C-4F16-8523-B2C8E70FE539}" type="pres">
      <dgm:prSet presAssocID="{66138440-8C7F-42A6-AFCE-20CD97ADA595}" presName="level1Shape" presStyleLbl="node0" presStyleIdx="0" presStyleCnt="1">
        <dgm:presLayoutVars>
          <dgm:chPref val="3"/>
        </dgm:presLayoutVars>
      </dgm:prSet>
      <dgm:spPr/>
    </dgm:pt>
    <dgm:pt modelId="{EF41AB95-AFCD-4378-B7AC-90EEB91AAC91}" type="pres">
      <dgm:prSet presAssocID="{66138440-8C7F-42A6-AFCE-20CD97ADA595}" presName="hierChild2" presStyleCnt="0"/>
      <dgm:spPr/>
    </dgm:pt>
    <dgm:pt modelId="{4F25D1CD-CD2D-4831-80B6-B15A0B4A4043}" type="pres">
      <dgm:prSet presAssocID="{22089469-5445-4D8B-99BD-E1622C43E548}" presName="Name19" presStyleLbl="parChTrans1D2" presStyleIdx="0" presStyleCnt="2"/>
      <dgm:spPr/>
    </dgm:pt>
    <dgm:pt modelId="{68344235-07D9-4623-AE18-AF392ED90C04}" type="pres">
      <dgm:prSet presAssocID="{AFB6757D-97B1-4663-A950-106220254434}" presName="Name21" presStyleCnt="0"/>
      <dgm:spPr/>
    </dgm:pt>
    <dgm:pt modelId="{93D99CBD-C526-4674-A621-3B6F96DC3EC0}" type="pres">
      <dgm:prSet presAssocID="{AFB6757D-97B1-4663-A950-106220254434}" presName="level2Shape" presStyleLbl="node2" presStyleIdx="0" presStyleCnt="2"/>
      <dgm:spPr/>
    </dgm:pt>
    <dgm:pt modelId="{EE8BFEBA-4E6C-40E1-B342-40D339E029FF}" type="pres">
      <dgm:prSet presAssocID="{AFB6757D-97B1-4663-A950-106220254434}" presName="hierChild3" presStyleCnt="0"/>
      <dgm:spPr/>
    </dgm:pt>
    <dgm:pt modelId="{4C2B9838-41FE-4EE2-9A9D-BC6DCDD3E863}" type="pres">
      <dgm:prSet presAssocID="{3767878D-9188-4EDE-B794-72364805D09D}" presName="Name19" presStyleLbl="parChTrans1D2" presStyleIdx="1" presStyleCnt="2"/>
      <dgm:spPr/>
    </dgm:pt>
    <dgm:pt modelId="{CC28B766-D66F-479F-A521-8ED68EAC9F59}" type="pres">
      <dgm:prSet presAssocID="{4D34579A-D08A-4E9D-B0CA-6D1F986E7460}" presName="Name21" presStyleCnt="0"/>
      <dgm:spPr/>
    </dgm:pt>
    <dgm:pt modelId="{0DCA6F82-B375-4D77-8B4B-7D3A033CD767}" type="pres">
      <dgm:prSet presAssocID="{4D34579A-D08A-4E9D-B0CA-6D1F986E7460}" presName="level2Shape" presStyleLbl="node2" presStyleIdx="1" presStyleCnt="2"/>
      <dgm:spPr/>
    </dgm:pt>
    <dgm:pt modelId="{8C68B5F7-6840-4E78-828F-43F0C96BF673}" type="pres">
      <dgm:prSet presAssocID="{4D34579A-D08A-4E9D-B0CA-6D1F986E7460}" presName="hierChild3" presStyleCnt="0"/>
      <dgm:spPr/>
    </dgm:pt>
    <dgm:pt modelId="{9CE1EBFE-C0C3-4E91-8F34-5883B7A3D6B4}" type="pres">
      <dgm:prSet presAssocID="{BC4A45C7-BC6F-4CE6-A92B-F0210A9EE179}" presName="bgShapesFlow" presStyleCnt="0"/>
      <dgm:spPr/>
    </dgm:pt>
    <dgm:pt modelId="{1DC887EF-394C-420D-A534-A7CB9B21CC90}" type="pres">
      <dgm:prSet presAssocID="{EAF7E57C-151F-4B32-A2D6-EEA8D5E54C75}" presName="rectComp" presStyleCnt="0"/>
      <dgm:spPr/>
    </dgm:pt>
    <dgm:pt modelId="{F88AC81A-2BC5-4E80-A859-27A859164080}" type="pres">
      <dgm:prSet presAssocID="{EAF7E57C-151F-4B32-A2D6-EEA8D5E54C75}" presName="bgRect" presStyleLbl="bgShp" presStyleIdx="0" presStyleCnt="2"/>
      <dgm:spPr/>
    </dgm:pt>
    <dgm:pt modelId="{5472C35F-FB15-4BDC-AD4E-16C4B0484CCC}" type="pres">
      <dgm:prSet presAssocID="{EAF7E57C-151F-4B32-A2D6-EEA8D5E54C75}" presName="bgRectTx" presStyleLbl="bgShp" presStyleIdx="0" presStyleCnt="2">
        <dgm:presLayoutVars>
          <dgm:bulletEnabled val="1"/>
        </dgm:presLayoutVars>
      </dgm:prSet>
      <dgm:spPr/>
    </dgm:pt>
    <dgm:pt modelId="{F17E8D5B-AB5F-4AB5-B7AF-CD56FC477DAA}" type="pres">
      <dgm:prSet presAssocID="{EAF7E57C-151F-4B32-A2D6-EEA8D5E54C75}" presName="spComp" presStyleCnt="0"/>
      <dgm:spPr/>
    </dgm:pt>
    <dgm:pt modelId="{72A471FA-00E5-47D9-A593-961D537F703F}" type="pres">
      <dgm:prSet presAssocID="{EAF7E57C-151F-4B32-A2D6-EEA8D5E54C75}" presName="vSp" presStyleCnt="0"/>
      <dgm:spPr/>
    </dgm:pt>
    <dgm:pt modelId="{4619337E-8C3C-4B76-8B2B-56659E4A6B85}" type="pres">
      <dgm:prSet presAssocID="{72FFDE77-F3BF-4EDF-B0CF-E38F076CA101}" presName="rectComp" presStyleCnt="0"/>
      <dgm:spPr/>
    </dgm:pt>
    <dgm:pt modelId="{7F5F073C-3505-4AB4-B09A-54AF1D76ACDA}" type="pres">
      <dgm:prSet presAssocID="{72FFDE77-F3BF-4EDF-B0CF-E38F076CA101}" presName="bgRect" presStyleLbl="bgShp" presStyleIdx="1" presStyleCnt="2"/>
      <dgm:spPr/>
    </dgm:pt>
    <dgm:pt modelId="{C4FCDA8C-0193-4094-A70A-AEF77DD23C6F}" type="pres">
      <dgm:prSet presAssocID="{72FFDE77-F3BF-4EDF-B0CF-E38F076CA101}" presName="bgRectTx" presStyleLbl="bgShp" presStyleIdx="1" presStyleCnt="2">
        <dgm:presLayoutVars>
          <dgm:bulletEnabled val="1"/>
        </dgm:presLayoutVars>
      </dgm:prSet>
      <dgm:spPr/>
    </dgm:pt>
  </dgm:ptLst>
  <dgm:cxnLst>
    <dgm:cxn modelId="{2344C90C-0D6A-4B38-9786-766E29EFB2B6}" type="presOf" srcId="{BC4A45C7-BC6F-4CE6-A92B-F0210A9EE179}" destId="{E342C70F-7F9B-4E48-B1D0-F23735F2769C}" srcOrd="0" destOrd="0" presId="urn:microsoft.com/office/officeart/2005/8/layout/hierarchy6"/>
    <dgm:cxn modelId="{2CAA3B17-8A53-41CC-9EB9-B6E978AB06B6}" type="presOf" srcId="{66138440-8C7F-42A6-AFCE-20CD97ADA595}" destId="{900A6C8C-2B7C-4F16-8523-B2C8E70FE539}" srcOrd="0" destOrd="0" presId="urn:microsoft.com/office/officeart/2005/8/layout/hierarchy6"/>
    <dgm:cxn modelId="{E119CA21-0302-4767-9FE6-EB9E405123FB}" type="presOf" srcId="{EAF7E57C-151F-4B32-A2D6-EEA8D5E54C75}" destId="{F88AC81A-2BC5-4E80-A859-27A859164080}" srcOrd="0" destOrd="0" presId="urn:microsoft.com/office/officeart/2005/8/layout/hierarchy6"/>
    <dgm:cxn modelId="{7F66552D-1C11-4D5F-9135-8A8635AC0836}" srcId="{BC4A45C7-BC6F-4CE6-A92B-F0210A9EE179}" destId="{66138440-8C7F-42A6-AFCE-20CD97ADA595}" srcOrd="0" destOrd="0" parTransId="{961517A1-E814-4B7E-A5D8-DA435C766227}" sibTransId="{10A80970-D021-4F8B-954E-4B49EE1CDE1D}"/>
    <dgm:cxn modelId="{9657E850-D354-4D21-9C34-8E3EDAA4E33A}" type="presOf" srcId="{AFB6757D-97B1-4663-A950-106220254434}" destId="{93D99CBD-C526-4674-A621-3B6F96DC3EC0}" srcOrd="0" destOrd="0" presId="urn:microsoft.com/office/officeart/2005/8/layout/hierarchy6"/>
    <dgm:cxn modelId="{19BD2E59-A174-40B5-87C9-22BC02C28E21}" type="presOf" srcId="{EAF7E57C-151F-4B32-A2D6-EEA8D5E54C75}" destId="{5472C35F-FB15-4BDC-AD4E-16C4B0484CCC}" srcOrd="1" destOrd="0" presId="urn:microsoft.com/office/officeart/2005/8/layout/hierarchy6"/>
    <dgm:cxn modelId="{FBCCD35D-1140-43D8-A11A-19041DF6C999}" type="presOf" srcId="{22089469-5445-4D8B-99BD-E1622C43E548}" destId="{4F25D1CD-CD2D-4831-80B6-B15A0B4A4043}" srcOrd="0" destOrd="0" presId="urn:microsoft.com/office/officeart/2005/8/layout/hierarchy6"/>
    <dgm:cxn modelId="{89A67265-8497-45DE-A27D-4735D9589CF2}" type="presOf" srcId="{72FFDE77-F3BF-4EDF-B0CF-E38F076CA101}" destId="{7F5F073C-3505-4AB4-B09A-54AF1D76ACDA}" srcOrd="0" destOrd="0" presId="urn:microsoft.com/office/officeart/2005/8/layout/hierarchy6"/>
    <dgm:cxn modelId="{9D7B226F-F060-4C81-A130-8A3BCD9D231B}" srcId="{66138440-8C7F-42A6-AFCE-20CD97ADA595}" destId="{AFB6757D-97B1-4663-A950-106220254434}" srcOrd="0" destOrd="0" parTransId="{22089469-5445-4D8B-99BD-E1622C43E548}" sibTransId="{3236EDA7-D232-4A3C-B9FE-787F36C40C84}"/>
    <dgm:cxn modelId="{CA601583-C0E3-438D-8BC3-73D26F7578F7}" type="presOf" srcId="{3767878D-9188-4EDE-B794-72364805D09D}" destId="{4C2B9838-41FE-4EE2-9A9D-BC6DCDD3E863}" srcOrd="0" destOrd="0" presId="urn:microsoft.com/office/officeart/2005/8/layout/hierarchy6"/>
    <dgm:cxn modelId="{BB3C0FA3-C3DB-4E00-BBDB-FA07DC035DB4}" srcId="{66138440-8C7F-42A6-AFCE-20CD97ADA595}" destId="{4D34579A-D08A-4E9D-B0CA-6D1F986E7460}" srcOrd="1" destOrd="0" parTransId="{3767878D-9188-4EDE-B794-72364805D09D}" sibTransId="{03C441E1-2E66-4223-BDC5-7A7459FED054}"/>
    <dgm:cxn modelId="{9040F6C0-C1CE-4C72-8EEF-5ADAA1E5955F}" type="presOf" srcId="{4D34579A-D08A-4E9D-B0CA-6D1F986E7460}" destId="{0DCA6F82-B375-4D77-8B4B-7D3A033CD767}" srcOrd="0" destOrd="0" presId="urn:microsoft.com/office/officeart/2005/8/layout/hierarchy6"/>
    <dgm:cxn modelId="{6B2079DD-A22D-4473-A572-F205BF293DDB}" type="presOf" srcId="{72FFDE77-F3BF-4EDF-B0CF-E38F076CA101}" destId="{C4FCDA8C-0193-4094-A70A-AEF77DD23C6F}" srcOrd="1" destOrd="0" presId="urn:microsoft.com/office/officeart/2005/8/layout/hierarchy6"/>
    <dgm:cxn modelId="{ABD22CF5-0318-4A3D-8323-74021E22373D}" srcId="{BC4A45C7-BC6F-4CE6-A92B-F0210A9EE179}" destId="{72FFDE77-F3BF-4EDF-B0CF-E38F076CA101}" srcOrd="2" destOrd="0" parTransId="{077299E1-68F8-4DBF-A150-B5D458A1B2EF}" sibTransId="{6048DCAA-ECF9-4987-98AE-35B97655FD38}"/>
    <dgm:cxn modelId="{8EF0B0FD-B369-4C4B-902F-A2C3C5176AF4}" srcId="{BC4A45C7-BC6F-4CE6-A92B-F0210A9EE179}" destId="{EAF7E57C-151F-4B32-A2D6-EEA8D5E54C75}" srcOrd="1" destOrd="0" parTransId="{FF62B74E-AC00-459C-A44D-520B263996E8}" sibTransId="{261669B4-91E3-4539-BDF7-CC9329C53401}"/>
    <dgm:cxn modelId="{24F05878-62B9-4C09-B57E-6AB90EE0D460}" type="presParOf" srcId="{E342C70F-7F9B-4E48-B1D0-F23735F2769C}" destId="{538B4A7C-EA64-499B-A3D9-4A6197CC6A27}" srcOrd="0" destOrd="0" presId="urn:microsoft.com/office/officeart/2005/8/layout/hierarchy6"/>
    <dgm:cxn modelId="{0183CE92-0A19-4232-B7B9-CDF5A87D5EAC}" type="presParOf" srcId="{538B4A7C-EA64-499B-A3D9-4A6197CC6A27}" destId="{3E34D8A0-7CD8-49B8-BF27-2F7BB3DCC27F}" srcOrd="0" destOrd="0" presId="urn:microsoft.com/office/officeart/2005/8/layout/hierarchy6"/>
    <dgm:cxn modelId="{757ED411-E877-470F-834A-526EDC07265C}" type="presParOf" srcId="{538B4A7C-EA64-499B-A3D9-4A6197CC6A27}" destId="{EF4292B8-DE80-4518-89F6-4C067D19BE5D}" srcOrd="1" destOrd="0" presId="urn:microsoft.com/office/officeart/2005/8/layout/hierarchy6"/>
    <dgm:cxn modelId="{D09E5221-3D7B-42CA-B61C-235D24A47D15}" type="presParOf" srcId="{EF4292B8-DE80-4518-89F6-4C067D19BE5D}" destId="{15E23AC7-49FB-48C5-B063-5B9C7697434D}" srcOrd="0" destOrd="0" presId="urn:microsoft.com/office/officeart/2005/8/layout/hierarchy6"/>
    <dgm:cxn modelId="{07775089-F6DB-4C71-9491-2622C891AB5B}" type="presParOf" srcId="{15E23AC7-49FB-48C5-B063-5B9C7697434D}" destId="{900A6C8C-2B7C-4F16-8523-B2C8E70FE539}" srcOrd="0" destOrd="0" presId="urn:microsoft.com/office/officeart/2005/8/layout/hierarchy6"/>
    <dgm:cxn modelId="{C7D9051C-2582-42EA-B652-99CFD49E696D}" type="presParOf" srcId="{15E23AC7-49FB-48C5-B063-5B9C7697434D}" destId="{EF41AB95-AFCD-4378-B7AC-90EEB91AAC91}" srcOrd="1" destOrd="0" presId="urn:microsoft.com/office/officeart/2005/8/layout/hierarchy6"/>
    <dgm:cxn modelId="{7EA720BF-C049-4DCA-A566-792126F0449B}" type="presParOf" srcId="{EF41AB95-AFCD-4378-B7AC-90EEB91AAC91}" destId="{4F25D1CD-CD2D-4831-80B6-B15A0B4A4043}" srcOrd="0" destOrd="0" presId="urn:microsoft.com/office/officeart/2005/8/layout/hierarchy6"/>
    <dgm:cxn modelId="{BB9224D2-7577-42A7-B2E3-E3117E81A662}" type="presParOf" srcId="{EF41AB95-AFCD-4378-B7AC-90EEB91AAC91}" destId="{68344235-07D9-4623-AE18-AF392ED90C04}" srcOrd="1" destOrd="0" presId="urn:microsoft.com/office/officeart/2005/8/layout/hierarchy6"/>
    <dgm:cxn modelId="{594B790A-9EEE-4EAF-9750-339860C3F5D8}" type="presParOf" srcId="{68344235-07D9-4623-AE18-AF392ED90C04}" destId="{93D99CBD-C526-4674-A621-3B6F96DC3EC0}" srcOrd="0" destOrd="0" presId="urn:microsoft.com/office/officeart/2005/8/layout/hierarchy6"/>
    <dgm:cxn modelId="{DBD9D66D-870E-4286-9DDC-61A1E67283F6}" type="presParOf" srcId="{68344235-07D9-4623-AE18-AF392ED90C04}" destId="{EE8BFEBA-4E6C-40E1-B342-40D339E029FF}" srcOrd="1" destOrd="0" presId="urn:microsoft.com/office/officeart/2005/8/layout/hierarchy6"/>
    <dgm:cxn modelId="{7B37724C-A2F4-40BE-BA2D-FB85233D9F45}" type="presParOf" srcId="{EF41AB95-AFCD-4378-B7AC-90EEB91AAC91}" destId="{4C2B9838-41FE-4EE2-9A9D-BC6DCDD3E863}" srcOrd="2" destOrd="0" presId="urn:microsoft.com/office/officeart/2005/8/layout/hierarchy6"/>
    <dgm:cxn modelId="{D568473C-9113-4E86-B990-53CEB35904C3}" type="presParOf" srcId="{EF41AB95-AFCD-4378-B7AC-90EEB91AAC91}" destId="{CC28B766-D66F-479F-A521-8ED68EAC9F59}" srcOrd="3" destOrd="0" presId="urn:microsoft.com/office/officeart/2005/8/layout/hierarchy6"/>
    <dgm:cxn modelId="{507C4E78-2379-4376-AA34-3DA7A007A2C9}" type="presParOf" srcId="{CC28B766-D66F-479F-A521-8ED68EAC9F59}" destId="{0DCA6F82-B375-4D77-8B4B-7D3A033CD767}" srcOrd="0" destOrd="0" presId="urn:microsoft.com/office/officeart/2005/8/layout/hierarchy6"/>
    <dgm:cxn modelId="{57261D60-382C-4E8B-91FE-AE949F81F16E}" type="presParOf" srcId="{CC28B766-D66F-479F-A521-8ED68EAC9F59}" destId="{8C68B5F7-6840-4E78-828F-43F0C96BF673}" srcOrd="1" destOrd="0" presId="urn:microsoft.com/office/officeart/2005/8/layout/hierarchy6"/>
    <dgm:cxn modelId="{34200B4D-ADF2-488F-BBE4-0FF44CEBCC80}" type="presParOf" srcId="{E342C70F-7F9B-4E48-B1D0-F23735F2769C}" destId="{9CE1EBFE-C0C3-4E91-8F34-5883B7A3D6B4}" srcOrd="1" destOrd="0" presId="urn:microsoft.com/office/officeart/2005/8/layout/hierarchy6"/>
    <dgm:cxn modelId="{885194A2-AFE9-475C-B005-3FE56E852878}" type="presParOf" srcId="{9CE1EBFE-C0C3-4E91-8F34-5883B7A3D6B4}" destId="{1DC887EF-394C-420D-A534-A7CB9B21CC90}" srcOrd="0" destOrd="0" presId="urn:microsoft.com/office/officeart/2005/8/layout/hierarchy6"/>
    <dgm:cxn modelId="{FDC09BA1-7F9C-40C2-9DFC-0B3A30DF4AB1}" type="presParOf" srcId="{1DC887EF-394C-420D-A534-A7CB9B21CC90}" destId="{F88AC81A-2BC5-4E80-A859-27A859164080}" srcOrd="0" destOrd="0" presId="urn:microsoft.com/office/officeart/2005/8/layout/hierarchy6"/>
    <dgm:cxn modelId="{EED591FF-7DB0-4D58-AB24-5B5E33788896}" type="presParOf" srcId="{1DC887EF-394C-420D-A534-A7CB9B21CC90}" destId="{5472C35F-FB15-4BDC-AD4E-16C4B0484CCC}" srcOrd="1" destOrd="0" presId="urn:microsoft.com/office/officeart/2005/8/layout/hierarchy6"/>
    <dgm:cxn modelId="{60B13C2B-245E-4353-A24F-DC57BD823B50}" type="presParOf" srcId="{9CE1EBFE-C0C3-4E91-8F34-5883B7A3D6B4}" destId="{F17E8D5B-AB5F-4AB5-B7AF-CD56FC477DAA}" srcOrd="1" destOrd="0" presId="urn:microsoft.com/office/officeart/2005/8/layout/hierarchy6"/>
    <dgm:cxn modelId="{481FFA00-7DA8-42A5-B2CF-F6C56E999371}" type="presParOf" srcId="{F17E8D5B-AB5F-4AB5-B7AF-CD56FC477DAA}" destId="{72A471FA-00E5-47D9-A593-961D537F703F}" srcOrd="0" destOrd="0" presId="urn:microsoft.com/office/officeart/2005/8/layout/hierarchy6"/>
    <dgm:cxn modelId="{5B6DDF55-A2DA-4FF5-8BA6-5E42A9B3AE4D}" type="presParOf" srcId="{9CE1EBFE-C0C3-4E91-8F34-5883B7A3D6B4}" destId="{4619337E-8C3C-4B76-8B2B-56659E4A6B85}" srcOrd="2" destOrd="0" presId="urn:microsoft.com/office/officeart/2005/8/layout/hierarchy6"/>
    <dgm:cxn modelId="{FE9C3532-C4F4-4167-AEE0-5D6F5737E5B7}" type="presParOf" srcId="{4619337E-8C3C-4B76-8B2B-56659E4A6B85}" destId="{7F5F073C-3505-4AB4-B09A-54AF1D76ACDA}" srcOrd="0" destOrd="0" presId="urn:microsoft.com/office/officeart/2005/8/layout/hierarchy6"/>
    <dgm:cxn modelId="{E8BDE551-EFDE-4D8C-960C-3027C2D39CB6}" type="presParOf" srcId="{4619337E-8C3C-4B76-8B2B-56659E4A6B85}" destId="{C4FCDA8C-0193-4094-A70A-AEF77DD23C6F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5F073C-3505-4AB4-B09A-54AF1D76ACDA}">
      <dsp:nvSpPr>
        <dsp:cNvPr id="0" name=""/>
        <dsp:cNvSpPr/>
      </dsp:nvSpPr>
      <dsp:spPr>
        <a:xfrm>
          <a:off x="0" y="2169375"/>
          <a:ext cx="7073207" cy="1671597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Vocabulary</a:t>
          </a:r>
        </a:p>
      </dsp:txBody>
      <dsp:txXfrm>
        <a:off x="0" y="2169375"/>
        <a:ext cx="2121962" cy="1671597"/>
      </dsp:txXfrm>
    </dsp:sp>
    <dsp:sp modelId="{F88AC81A-2BC5-4E80-A859-27A859164080}">
      <dsp:nvSpPr>
        <dsp:cNvPr id="0" name=""/>
        <dsp:cNvSpPr/>
      </dsp:nvSpPr>
      <dsp:spPr>
        <a:xfrm>
          <a:off x="0" y="219177"/>
          <a:ext cx="7073207" cy="1671597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Topic of the unit</a:t>
          </a:r>
        </a:p>
      </dsp:txBody>
      <dsp:txXfrm>
        <a:off x="0" y="219177"/>
        <a:ext cx="2121962" cy="1671597"/>
      </dsp:txXfrm>
    </dsp:sp>
    <dsp:sp modelId="{900A6C8C-2B7C-4F16-8523-B2C8E70FE539}">
      <dsp:nvSpPr>
        <dsp:cNvPr id="0" name=""/>
        <dsp:cNvSpPr/>
      </dsp:nvSpPr>
      <dsp:spPr>
        <a:xfrm>
          <a:off x="3482103" y="358477"/>
          <a:ext cx="2089497" cy="1392998"/>
        </a:xfrm>
        <a:prstGeom prst="roundRect">
          <a:avLst>
            <a:gd name="adj" fmla="val 10000"/>
          </a:avLst>
        </a:prstGeom>
        <a:solidFill>
          <a:schemeClr val="accent2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/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MUSIC AND ARTS</a:t>
          </a:r>
        </a:p>
      </dsp:txBody>
      <dsp:txXfrm>
        <a:off x="3522903" y="399277"/>
        <a:ext cx="2007897" cy="1311398"/>
      </dsp:txXfrm>
    </dsp:sp>
    <dsp:sp modelId="{4F25D1CD-CD2D-4831-80B6-B15A0B4A4043}">
      <dsp:nvSpPr>
        <dsp:cNvPr id="0" name=""/>
        <dsp:cNvSpPr/>
      </dsp:nvSpPr>
      <dsp:spPr>
        <a:xfrm>
          <a:off x="3168679" y="1751475"/>
          <a:ext cx="1358173" cy="557199"/>
        </a:xfrm>
        <a:custGeom>
          <a:avLst/>
          <a:gdLst/>
          <a:ahLst/>
          <a:cxnLst/>
          <a:rect l="0" t="0" r="0" b="0"/>
          <a:pathLst>
            <a:path>
              <a:moveTo>
                <a:pt x="1358173" y="0"/>
              </a:moveTo>
              <a:lnTo>
                <a:pt x="1358173" y="278599"/>
              </a:lnTo>
              <a:lnTo>
                <a:pt x="0" y="278599"/>
              </a:lnTo>
              <a:lnTo>
                <a:pt x="0" y="557199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D99CBD-C526-4674-A621-3B6F96DC3EC0}">
      <dsp:nvSpPr>
        <dsp:cNvPr id="0" name=""/>
        <dsp:cNvSpPr/>
      </dsp:nvSpPr>
      <dsp:spPr>
        <a:xfrm>
          <a:off x="2123930" y="2308675"/>
          <a:ext cx="2089497" cy="1392998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accent1">
              <a:shade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ABOUT MUSIC</a:t>
          </a:r>
          <a:endParaRPr lang="en-US" sz="3300" kern="1200" dirty="0"/>
        </a:p>
      </dsp:txBody>
      <dsp:txXfrm>
        <a:off x="2164730" y="2349475"/>
        <a:ext cx="2007897" cy="1311398"/>
      </dsp:txXfrm>
    </dsp:sp>
    <dsp:sp modelId="{4C2B9838-41FE-4EE2-9A9D-BC6DCDD3E863}">
      <dsp:nvSpPr>
        <dsp:cNvPr id="0" name=""/>
        <dsp:cNvSpPr/>
      </dsp:nvSpPr>
      <dsp:spPr>
        <a:xfrm>
          <a:off x="4526852" y="1751475"/>
          <a:ext cx="1358173" cy="5571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8599"/>
              </a:lnTo>
              <a:lnTo>
                <a:pt x="1358173" y="278599"/>
              </a:lnTo>
              <a:lnTo>
                <a:pt x="1358173" y="557199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CA6F82-B375-4D77-8B4B-7D3A033CD767}">
      <dsp:nvSpPr>
        <dsp:cNvPr id="0" name=""/>
        <dsp:cNvSpPr/>
      </dsp:nvSpPr>
      <dsp:spPr>
        <a:xfrm>
          <a:off x="4840277" y="2308675"/>
          <a:ext cx="2089497" cy="1392998"/>
        </a:xfrm>
        <a:prstGeom prst="roundRect">
          <a:avLst>
            <a:gd name="adj" fmla="val 10000"/>
          </a:avLst>
        </a:prstGeom>
        <a:solidFill>
          <a:schemeClr val="accent6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/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ABOUT ARTS</a:t>
          </a:r>
          <a:endParaRPr lang="en-US" sz="3300" kern="1200" dirty="0"/>
        </a:p>
      </dsp:txBody>
      <dsp:txXfrm>
        <a:off x="4881077" y="2349475"/>
        <a:ext cx="2007897" cy="13113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12/8/24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6008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1768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9316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7390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6635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5727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4510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9212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3134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022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991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420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1909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598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465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787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579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12/8/24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3923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12/8/24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109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12/8/24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014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1887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911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12/8/24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350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5.png"/><Relationship Id="rId11" Type="http://schemas.openxmlformats.org/officeDocument/2006/relationships/image" Target="../media/image32.png"/><Relationship Id="rId5" Type="http://schemas.openxmlformats.org/officeDocument/2006/relationships/image" Target="../media/image11.jpeg"/><Relationship Id="rId10" Type="http://schemas.openxmlformats.org/officeDocument/2006/relationships/image" Target="../media/image31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1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GIF"/><Relationship Id="rId5" Type="http://schemas.openxmlformats.org/officeDocument/2006/relationships/image" Target="../media/image39.GIF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artoon character standing next to a chalkboard&#10;&#10;Description automatically generated">
            <a:extLst>
              <a:ext uri="{FF2B5EF4-FFF2-40B4-BE49-F238E27FC236}">
                <a16:creationId xmlns:a16="http://schemas.microsoft.com/office/drawing/2014/main" id="{BD16E4E6-BB13-8CD0-4BA2-3C898B5B644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9176"/>
            <a:ext cx="12191999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6A5A811-5872-4DC6-E72B-C2F39D64B146}"/>
              </a:ext>
            </a:extLst>
          </p:cNvPr>
          <p:cNvSpPr/>
          <p:nvPr/>
        </p:nvSpPr>
        <p:spPr>
          <a:xfrm>
            <a:off x="1165031" y="1032020"/>
            <a:ext cx="670843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WELCOME TO  CLASS 7B1!</a:t>
            </a:r>
            <a:endParaRPr lang="en-US" sz="4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4" name="Graphic 13" descr="Cherry Blossom with solid fill">
            <a:extLst>
              <a:ext uri="{FF2B5EF4-FFF2-40B4-BE49-F238E27FC236}">
                <a16:creationId xmlns:a16="http://schemas.microsoft.com/office/drawing/2014/main" id="{B0BE1244-9E53-FDE6-9B8D-F35B1B97F3E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312858">
            <a:off x="6903943" y="2044407"/>
            <a:ext cx="914400" cy="914400"/>
          </a:xfrm>
          <a:prstGeom prst="rect">
            <a:avLst/>
          </a:prstGeom>
        </p:spPr>
      </p:pic>
      <p:pic>
        <p:nvPicPr>
          <p:cNvPr id="15" name="Graphic 14" descr="Sunflower outline">
            <a:extLst>
              <a:ext uri="{FF2B5EF4-FFF2-40B4-BE49-F238E27FC236}">
                <a16:creationId xmlns:a16="http://schemas.microsoft.com/office/drawing/2014/main" id="{CB8662CA-B4DC-BA15-B65B-C1D74BC2756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94056" y="5910963"/>
            <a:ext cx="914400" cy="914400"/>
          </a:xfrm>
          <a:prstGeom prst="rect">
            <a:avLst/>
          </a:prstGeom>
        </p:spPr>
      </p:pic>
      <p:pic>
        <p:nvPicPr>
          <p:cNvPr id="17" name="Graphic 16" descr="Flowers in pot outline">
            <a:extLst>
              <a:ext uri="{FF2B5EF4-FFF2-40B4-BE49-F238E27FC236}">
                <a16:creationId xmlns:a16="http://schemas.microsoft.com/office/drawing/2014/main" id="{12D23D0B-B02E-85A5-53EA-F161298B0A0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321594" y="4045968"/>
            <a:ext cx="914400" cy="914400"/>
          </a:xfrm>
          <a:prstGeom prst="rect">
            <a:avLst/>
          </a:prstGeom>
        </p:spPr>
      </p:pic>
      <p:pic>
        <p:nvPicPr>
          <p:cNvPr id="23" name="Graphic 22" descr="Flowers in pot with solid fill">
            <a:extLst>
              <a:ext uri="{FF2B5EF4-FFF2-40B4-BE49-F238E27FC236}">
                <a16:creationId xmlns:a16="http://schemas.microsoft.com/office/drawing/2014/main" id="{63C3ADE4-4847-2B39-9B1C-5A28487A250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72700" y="4061863"/>
            <a:ext cx="914400" cy="914400"/>
          </a:xfrm>
          <a:prstGeom prst="rect">
            <a:avLst/>
          </a:prstGeom>
        </p:spPr>
      </p:pic>
      <p:pic>
        <p:nvPicPr>
          <p:cNvPr id="27" name="Picture 26" descr="Love Bee">
            <a:extLst>
              <a:ext uri="{FF2B5EF4-FFF2-40B4-BE49-F238E27FC236}">
                <a16:creationId xmlns:a16="http://schemas.microsoft.com/office/drawing/2014/main" id="{F78EB5EF-CA4E-A2A5-1D9C-2BC9A85A3C6F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2757" y="2501607"/>
            <a:ext cx="2678250" cy="267825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71353B13-5E99-57DD-6C4F-2A8263E16A9F}"/>
              </a:ext>
            </a:extLst>
          </p:cNvPr>
          <p:cNvSpPr txBox="1"/>
          <p:nvPr/>
        </p:nvSpPr>
        <p:spPr>
          <a:xfrm>
            <a:off x="3435927" y="3426691"/>
            <a:ext cx="110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AE667D2-E096-A12F-9F64-CD6A06F00A53}"/>
              </a:ext>
            </a:extLst>
          </p:cNvPr>
          <p:cNvSpPr/>
          <p:nvPr/>
        </p:nvSpPr>
        <p:spPr>
          <a:xfrm>
            <a:off x="1962994" y="2809630"/>
            <a:ext cx="6096000" cy="118038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ts val="4480"/>
              </a:lnSpc>
              <a:spcBef>
                <a:spcPct val="0"/>
              </a:spcBef>
            </a:pPr>
            <a:r>
              <a:rPr lang="en-US" sz="26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Teacher: NGUYỄN BÍCH NGỌC</a:t>
            </a:r>
          </a:p>
          <a:p>
            <a:pPr lvl="0">
              <a:lnSpc>
                <a:spcPts val="4480"/>
              </a:lnSpc>
              <a:spcBef>
                <a:spcPct val="0"/>
              </a:spcBef>
            </a:pPr>
            <a:r>
              <a:rPr lang="en-US" sz="26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THANH LIỆT Secondary School</a:t>
            </a:r>
          </a:p>
        </p:txBody>
      </p:sp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66153" y="1513819"/>
            <a:ext cx="5596569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F7941E"/>
                </a:solidFill>
              </a:rPr>
              <a:t>art gallery </a:t>
            </a:r>
            <a:r>
              <a:rPr lang="en-US" sz="4400" dirty="0">
                <a:solidFill>
                  <a:srgbClr val="F7941E"/>
                </a:solidFill>
              </a:rPr>
              <a:t>(n)</a:t>
            </a:r>
            <a:endParaRPr lang="en-US" sz="4000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47377" y="4106894"/>
            <a:ext cx="51815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/>
              <a:t>phòng </a:t>
            </a:r>
            <a:r>
              <a:rPr lang="en-US" sz="3600" dirty="0" err="1"/>
              <a:t>trưng</a:t>
            </a:r>
            <a:r>
              <a:rPr lang="en-US" sz="3600" dirty="0"/>
              <a:t> </a:t>
            </a:r>
            <a:r>
              <a:rPr lang="en-US" sz="3600" err="1"/>
              <a:t>bày</a:t>
            </a:r>
            <a:r>
              <a:rPr lang="en-US" sz="3600"/>
              <a:t> </a:t>
            </a:r>
          </a:p>
          <a:p>
            <a:pPr lvl="0" algn="ctr"/>
            <a:r>
              <a:rPr lang="en-US" sz="3600"/>
              <a:t>nghệ </a:t>
            </a:r>
            <a:r>
              <a:rPr lang="en-US" sz="3600" dirty="0" err="1"/>
              <a:t>thuật</a:t>
            </a:r>
            <a:endParaRPr lang="en-US" sz="3600" dirty="0"/>
          </a:p>
        </p:txBody>
      </p:sp>
      <p:sp>
        <p:nvSpPr>
          <p:cNvPr id="2" name="Rectangle 1"/>
          <p:cNvSpPr/>
          <p:nvPr/>
        </p:nvSpPr>
        <p:spPr>
          <a:xfrm>
            <a:off x="1479471" y="2985597"/>
            <a:ext cx="27174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/ˈ</a:t>
            </a:r>
            <a:r>
              <a:rPr lang="en-US" sz="3600" b="1" dirty="0" err="1">
                <a:solidFill>
                  <a:srgbClr val="0FB7BD"/>
                </a:solidFill>
              </a:rPr>
              <a:t>ɑːt</a:t>
            </a:r>
            <a:r>
              <a:rPr lang="en-US" sz="3600" b="1" dirty="0">
                <a:solidFill>
                  <a:srgbClr val="0FB7BD"/>
                </a:solidFill>
              </a:rPr>
              <a:t> ˌ</a:t>
            </a:r>
            <a:r>
              <a:rPr lang="en-US" sz="3600" b="1" dirty="0" err="1">
                <a:solidFill>
                  <a:srgbClr val="0FB7BD"/>
                </a:solidFill>
              </a:rPr>
              <a:t>ɡæləri</a:t>
            </a:r>
            <a:r>
              <a:rPr lang="en-US" sz="3600" b="1" dirty="0">
                <a:solidFill>
                  <a:srgbClr val="0FB7BD"/>
                </a:solidFill>
              </a:rPr>
              <a:t>/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29,647 Art Gallery Illustrations &amp;amp; Clip Art - iStock">
            <a:extLst>
              <a:ext uri="{FF2B5EF4-FFF2-40B4-BE49-F238E27FC236}">
                <a16:creationId xmlns:a16="http://schemas.microsoft.com/office/drawing/2014/main" id="{B7BD69C2-0B8B-4883-97AC-D951629C4C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942" y="2061027"/>
            <a:ext cx="6369960" cy="35787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852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1114462"/>
              </p:ext>
            </p:extLst>
          </p:nvPr>
        </p:nvGraphicFramePr>
        <p:xfrm>
          <a:off x="1306823" y="1502515"/>
          <a:ext cx="9399936" cy="4639562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0243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95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760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64388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New words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Pronunciation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Meaning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395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classical (</a:t>
                      </a:r>
                      <a:r>
                        <a:rPr lang="en-US" sz="2500" b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adj</a:t>
                      </a:r>
                      <a:r>
                        <a:rPr lang="en-US" sz="25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5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ˈklæsɪkəl</a:t>
                      </a:r>
                      <a:r>
                        <a:rPr lang="en-US" sz="25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cổ điển</a:t>
                      </a:r>
                      <a:endParaRPr lang="en-US" sz="25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016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spare time (n)</a:t>
                      </a:r>
                      <a:endParaRPr lang="en-US" sz="25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5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speər</a:t>
                      </a:r>
                      <a:r>
                        <a:rPr lang="en-US" sz="25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5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taɪm</a:t>
                      </a:r>
                      <a:r>
                        <a:rPr lang="en-US" sz="25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thời gian rảnh rỗi</a:t>
                      </a:r>
                      <a:endParaRPr lang="en-US" sz="25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3643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musical instruments (n)</a:t>
                      </a:r>
                      <a:endParaRPr lang="en-US" sz="25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/ˈ</a:t>
                      </a:r>
                      <a:r>
                        <a:rPr lang="en-US" sz="25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mjuːzɪkəl</a:t>
                      </a:r>
                      <a:r>
                        <a:rPr lang="en-US" sz="25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ˈ</a:t>
                      </a:r>
                      <a:r>
                        <a:rPr lang="en-US" sz="25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ɪnstrəmənts</a:t>
                      </a:r>
                      <a:r>
                        <a:rPr lang="en-US" sz="25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nhạc cụ</a:t>
                      </a:r>
                      <a:endParaRPr lang="vi-VN" sz="25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118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landscape (n)</a:t>
                      </a:r>
                      <a:endParaRPr lang="en-US" sz="25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5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ˈlændskeɪp</a:t>
                      </a:r>
                      <a:r>
                        <a:rPr lang="en-US" sz="25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cảnh quan</a:t>
                      </a:r>
                      <a:endParaRPr lang="vi-VN" sz="25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33121563"/>
                  </a:ext>
                </a:extLst>
              </a:tr>
              <a:tr h="77118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art gallery (n)</a:t>
                      </a:r>
                      <a:endParaRPr lang="en-US" sz="25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/ˈ</a:t>
                      </a:r>
                      <a:r>
                        <a:rPr lang="en-US" sz="25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ɑːt</a:t>
                      </a:r>
                      <a:r>
                        <a:rPr lang="en-US" sz="25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5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ˌɡæləri</a:t>
                      </a:r>
                      <a:r>
                        <a:rPr lang="en-US" sz="25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phòng</a:t>
                      </a:r>
                      <a:r>
                        <a:rPr lang="en-US" sz="25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5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trưng</a:t>
                      </a:r>
                      <a:r>
                        <a:rPr lang="en-US" sz="25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5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bày</a:t>
                      </a:r>
                      <a:r>
                        <a:rPr lang="en-US" sz="25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nghệ</a:t>
                      </a:r>
                      <a:r>
                        <a:rPr lang="en-US" sz="25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5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thuật</a:t>
                      </a:r>
                      <a:endParaRPr lang="vi-VN" sz="25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94173852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9767" y="2184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066" y="199630"/>
            <a:ext cx="10790533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PRESENTATION: LISTEN AND READ.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C20020-642B-4EDF-BE02-FE9C4B9F36F5}"/>
              </a:ext>
            </a:extLst>
          </p:cNvPr>
          <p:cNvSpPr txBox="1"/>
          <p:nvPr/>
        </p:nvSpPr>
        <p:spPr>
          <a:xfrm>
            <a:off x="487066" y="1278538"/>
            <a:ext cx="6929733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  <a:latin typeface="ChronicaPro-Book"/>
              </a:rPr>
              <a:t>Trang:	</a:t>
            </a:r>
            <a:r>
              <a:rPr lang="en-US" sz="2000" dirty="0">
                <a:latin typeface="ChronicaPro-Book"/>
              </a:rPr>
              <a:t>Hi Nick. What are you listening to?</a:t>
            </a:r>
          </a:p>
          <a:p>
            <a:r>
              <a:rPr lang="en-US" sz="2000" dirty="0">
                <a:solidFill>
                  <a:srgbClr val="7030A0"/>
                </a:solidFill>
                <a:latin typeface="ChronicaPro-Book"/>
              </a:rPr>
              <a:t>Nick: 	</a:t>
            </a:r>
            <a:r>
              <a:rPr lang="en-US" sz="2000" dirty="0">
                <a:latin typeface="ChronicaPro-Book"/>
              </a:rPr>
              <a:t>I’m listening to music. I like classical music, 	and I often play the piano in my spare time.</a:t>
            </a:r>
          </a:p>
          <a:p>
            <a:r>
              <a:rPr lang="en-US" sz="2000" dirty="0">
                <a:solidFill>
                  <a:srgbClr val="00B050"/>
                </a:solidFill>
                <a:latin typeface="ChronicaPro-Book"/>
              </a:rPr>
              <a:t>Trang: 	</a:t>
            </a:r>
            <a:r>
              <a:rPr lang="en-US" sz="2000" dirty="0">
                <a:latin typeface="ChronicaPro-Book"/>
              </a:rPr>
              <a:t>Wow. I can’t play any instruments.</a:t>
            </a:r>
          </a:p>
          <a:p>
            <a:r>
              <a:rPr lang="en-US" sz="2000" dirty="0">
                <a:solidFill>
                  <a:srgbClr val="7030A0"/>
                </a:solidFill>
                <a:latin typeface="ChronicaPro-Book"/>
              </a:rPr>
              <a:t>Nick: 	</a:t>
            </a:r>
            <a:r>
              <a:rPr lang="en-US" sz="2000" dirty="0">
                <a:latin typeface="ChronicaPro-Book"/>
              </a:rPr>
              <a:t>And what about you? What’s your hobby?</a:t>
            </a:r>
          </a:p>
          <a:p>
            <a:r>
              <a:rPr lang="en-US" sz="2000" dirty="0">
                <a:solidFill>
                  <a:srgbClr val="00B050"/>
                </a:solidFill>
                <a:latin typeface="ChronicaPro-Book"/>
              </a:rPr>
              <a:t>Trang: 	</a:t>
            </a:r>
            <a:r>
              <a:rPr lang="en-US" sz="2000" dirty="0">
                <a:latin typeface="ChronicaPro-Book"/>
              </a:rPr>
              <a:t>I like painting and taking photos.</a:t>
            </a:r>
          </a:p>
          <a:p>
            <a:r>
              <a:rPr lang="en-US" sz="2000" dirty="0">
                <a:solidFill>
                  <a:srgbClr val="7030A0"/>
                </a:solidFill>
                <a:latin typeface="ChronicaPro-Book"/>
              </a:rPr>
              <a:t>Nick: 	</a:t>
            </a:r>
            <a:r>
              <a:rPr lang="en-US" sz="2000" dirty="0">
                <a:latin typeface="ChronicaPro-Book"/>
              </a:rPr>
              <a:t>Taking photo? I’ve never tried it. Is it fun?</a:t>
            </a:r>
          </a:p>
          <a:p>
            <a:r>
              <a:rPr lang="en-US" sz="2000" dirty="0">
                <a:solidFill>
                  <a:srgbClr val="00B050"/>
                </a:solidFill>
                <a:latin typeface="ChronicaPro-Book"/>
              </a:rPr>
              <a:t>Trang: 	</a:t>
            </a:r>
            <a:r>
              <a:rPr lang="en-US" sz="2000" dirty="0">
                <a:latin typeface="ChronicaPro-Book"/>
              </a:rPr>
              <a:t>Yeah, it is, but not as fun as painting.</a:t>
            </a:r>
          </a:p>
          <a:p>
            <a:r>
              <a:rPr lang="en-US" sz="2000" dirty="0">
                <a:solidFill>
                  <a:srgbClr val="7030A0"/>
                </a:solidFill>
                <a:latin typeface="ChronicaPro-Book"/>
              </a:rPr>
              <a:t>Nick: 	</a:t>
            </a:r>
            <a:r>
              <a:rPr lang="en-US" sz="2000" dirty="0">
                <a:latin typeface="ChronicaPro-Book"/>
              </a:rPr>
              <a:t>Right. They seem quite different from each other. 	What do you normally paint?</a:t>
            </a:r>
          </a:p>
          <a:p>
            <a:r>
              <a:rPr lang="en-US" sz="2000" dirty="0">
                <a:solidFill>
                  <a:srgbClr val="00B050"/>
                </a:solidFill>
                <a:latin typeface="ChronicaPro-Book"/>
              </a:rPr>
              <a:t>Trang: 	</a:t>
            </a:r>
            <a:r>
              <a:rPr lang="en-US" sz="2000" dirty="0">
                <a:latin typeface="ChronicaPro-Book"/>
              </a:rPr>
              <a:t>Landscapes and animals, just for pleasure, you 	know. I sometimes share them with my friends.</a:t>
            </a:r>
          </a:p>
          <a:p>
            <a:r>
              <a:rPr lang="en-US" sz="2000" dirty="0">
                <a:solidFill>
                  <a:srgbClr val="7030A0"/>
                </a:solidFill>
                <a:latin typeface="ChronicaPro-Book"/>
              </a:rPr>
              <a:t>Nick: 	</a:t>
            </a:r>
            <a:r>
              <a:rPr lang="en-US" sz="2000" dirty="0">
                <a:latin typeface="ChronicaPro-Book"/>
              </a:rPr>
              <a:t>Really? Um, maybe we should go to an art gallery 	next weekend?</a:t>
            </a:r>
          </a:p>
          <a:p>
            <a:r>
              <a:rPr lang="en-US" sz="2000" dirty="0">
                <a:solidFill>
                  <a:srgbClr val="00B050"/>
                </a:solidFill>
                <a:latin typeface="ChronicaPro-Book"/>
              </a:rPr>
              <a:t>Trang: 	</a:t>
            </a:r>
            <a:r>
              <a:rPr lang="en-US" sz="2000" dirty="0">
                <a:latin typeface="ChronicaPro-Book"/>
              </a:rPr>
              <a:t>Sounds good, but I’d prefer to go to the music 	festival at my school.</a:t>
            </a:r>
          </a:p>
          <a:p>
            <a:r>
              <a:rPr lang="en-US" sz="2000" dirty="0">
                <a:solidFill>
                  <a:srgbClr val="7030A0"/>
                </a:solidFill>
                <a:latin typeface="ChronicaPro-Book"/>
              </a:rPr>
              <a:t>Nick: 	</a:t>
            </a:r>
            <a:r>
              <a:rPr lang="en-US" sz="2000" dirty="0">
                <a:latin typeface="ChronicaPro-Book"/>
              </a:rPr>
              <a:t>Well … OK. That’s fine.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B23297-4F5D-47DA-80C0-80DD84A681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531" y="1083306"/>
            <a:ext cx="2933700" cy="5715000"/>
          </a:xfrm>
          <a:prstGeom prst="rect">
            <a:avLst/>
          </a:prstGeom>
        </p:spPr>
      </p:pic>
      <p:pic>
        <p:nvPicPr>
          <p:cNvPr id="2" name="0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77599" y="355034"/>
            <a:ext cx="609600" cy="609600"/>
          </a:xfrm>
          <a:prstGeom prst="rect">
            <a:avLst/>
          </a:prstGeom>
        </p:spPr>
      </p:pic>
      <p:sp>
        <p:nvSpPr>
          <p:cNvPr id="3" name="Right Arrow 2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9C3F3FB4-19F3-03E2-1A49-3E544331D186}"/>
              </a:ext>
            </a:extLst>
          </p:cNvPr>
          <p:cNvSpPr/>
          <p:nvPr/>
        </p:nvSpPr>
        <p:spPr>
          <a:xfrm>
            <a:off x="11085547" y="6042991"/>
            <a:ext cx="755374" cy="6096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319866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6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24989" y="1243947"/>
            <a:ext cx="1033824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Tick the correct answer.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44025" y="2072407"/>
            <a:ext cx="6096000" cy="224869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26649"/>
                </a:solidFill>
                <a:latin typeface="ChronicaPro-Bold"/>
              </a:rPr>
              <a:t>1. </a:t>
            </a:r>
            <a:r>
              <a:rPr lang="en-US" sz="2400" dirty="0">
                <a:solidFill>
                  <a:srgbClr val="000000"/>
                </a:solidFill>
                <a:latin typeface="ChronicaPro-Book"/>
              </a:rPr>
              <a:t>What are Trang and Nick talking about?</a:t>
            </a:r>
            <a:br>
              <a:rPr lang="en-US" sz="2400" dirty="0">
                <a:solidFill>
                  <a:srgbClr val="000000"/>
                </a:solidFill>
                <a:latin typeface="ChronicaPro-Book"/>
              </a:rPr>
            </a:br>
            <a:r>
              <a:rPr lang="en-US" sz="2400" dirty="0">
                <a:solidFill>
                  <a:srgbClr val="00AAA5"/>
                </a:solidFill>
                <a:latin typeface="ChronicaPro-Medium"/>
              </a:rPr>
              <a:t>A. </a:t>
            </a:r>
            <a:r>
              <a:rPr lang="en-US" sz="2400" dirty="0">
                <a:solidFill>
                  <a:srgbClr val="000000"/>
                </a:solidFill>
                <a:latin typeface="ChronicaPro-Book"/>
              </a:rPr>
              <a:t>Playing the piano.</a:t>
            </a:r>
            <a:br>
              <a:rPr lang="en-US" sz="2400" dirty="0">
                <a:solidFill>
                  <a:srgbClr val="000000"/>
                </a:solidFill>
                <a:latin typeface="ChronicaPro-Book"/>
              </a:rPr>
            </a:br>
            <a:r>
              <a:rPr lang="en-US" sz="2400" dirty="0">
                <a:solidFill>
                  <a:srgbClr val="00AAA5"/>
                </a:solidFill>
                <a:latin typeface="ChronicaPro-Medium"/>
              </a:rPr>
              <a:t>B. </a:t>
            </a:r>
            <a:r>
              <a:rPr lang="en-US" sz="2400" dirty="0">
                <a:solidFill>
                  <a:srgbClr val="000000"/>
                </a:solidFill>
                <a:latin typeface="ChronicaPro-Book"/>
              </a:rPr>
              <a:t>Drawing and painting. </a:t>
            </a:r>
            <a:br>
              <a:rPr lang="en-US" sz="2400" dirty="0">
                <a:solidFill>
                  <a:srgbClr val="000000"/>
                </a:solidFill>
                <a:latin typeface="ChronicaPro-Book"/>
              </a:rPr>
            </a:br>
            <a:r>
              <a:rPr lang="en-US" sz="2400" dirty="0">
                <a:solidFill>
                  <a:srgbClr val="00AAA5"/>
                </a:solidFill>
                <a:latin typeface="ChronicaPro-Medium"/>
              </a:rPr>
              <a:t>C. </a:t>
            </a:r>
            <a:r>
              <a:rPr lang="en-US" sz="2400" dirty="0">
                <a:solidFill>
                  <a:srgbClr val="000000"/>
                </a:solidFill>
                <a:latin typeface="ChronicaPro-Book"/>
              </a:rPr>
              <a:t>Music and arts.</a:t>
            </a:r>
            <a:r>
              <a:rPr lang="en-US" sz="2400" dirty="0"/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242370" y="5025010"/>
            <a:ext cx="7910112" cy="1200329"/>
          </a:xfrm>
          <a:prstGeom prst="rect">
            <a:avLst/>
          </a:prstGeom>
          <a:solidFill>
            <a:srgbClr val="FFDAAB"/>
          </a:solidFill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00B050"/>
                </a:solidFill>
                <a:latin typeface="ChronicaPro-Book"/>
              </a:rPr>
              <a:t>Trang: </a:t>
            </a:r>
            <a:r>
              <a:rPr lang="en-US" sz="2400">
                <a:latin typeface="ChronicaPro-Book"/>
              </a:rPr>
              <a:t>Hi Nick. What are you listening to?</a:t>
            </a:r>
          </a:p>
          <a:p>
            <a:r>
              <a:rPr lang="en-US" sz="2400">
                <a:solidFill>
                  <a:srgbClr val="7030A0"/>
                </a:solidFill>
                <a:latin typeface="ChronicaPro-Book"/>
              </a:rPr>
              <a:t>Nick: </a:t>
            </a:r>
            <a:r>
              <a:rPr lang="en-US" sz="2400">
                <a:latin typeface="ChronicaPro-Book"/>
              </a:rPr>
              <a:t>I’m listening to music. I like classical music, and I often play the piano in my spare time.</a:t>
            </a:r>
            <a:endParaRPr lang="en-US" sz="2400" dirty="0">
              <a:latin typeface="ChronicaPro-Book"/>
            </a:endParaRPr>
          </a:p>
        </p:txBody>
      </p:sp>
      <p:cxnSp>
        <p:nvCxnSpPr>
          <p:cNvPr id="14" name="Straight Connector 13"/>
          <p:cNvCxnSpPr>
            <a:cxnSpLocks/>
          </p:cNvCxnSpPr>
          <p:nvPr/>
        </p:nvCxnSpPr>
        <p:spPr>
          <a:xfrm>
            <a:off x="1560816" y="5796936"/>
            <a:ext cx="531222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503812" y="3825094"/>
            <a:ext cx="496006" cy="4960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What Good Schools Teach In Art/Music">
            <a:extLst>
              <a:ext uri="{FF2B5EF4-FFF2-40B4-BE49-F238E27FC236}">
                <a16:creationId xmlns:a16="http://schemas.microsoft.com/office/drawing/2014/main" id="{FF78E8C5-7C8F-4F75-9D7B-B2CE47C51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996" y="1456599"/>
            <a:ext cx="5012733" cy="3318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Arrow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18D13D0-102D-D308-126C-635147B5318C}"/>
              </a:ext>
            </a:extLst>
          </p:cNvPr>
          <p:cNvSpPr/>
          <p:nvPr/>
        </p:nvSpPr>
        <p:spPr>
          <a:xfrm>
            <a:off x="11085547" y="6042991"/>
            <a:ext cx="755374" cy="6096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555124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72112" y="1188331"/>
            <a:ext cx="1033824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each of the sentences with a suitable word or phrase from the box.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727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able 8">
            <a:extLst>
              <a:ext uri="{FF2B5EF4-FFF2-40B4-BE49-F238E27FC236}">
                <a16:creationId xmlns:a16="http://schemas.microsoft.com/office/drawing/2014/main" id="{BA464EEC-70F4-4172-83E0-577C652E28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1845531"/>
              </p:ext>
            </p:extLst>
          </p:nvPr>
        </p:nvGraphicFramePr>
        <p:xfrm>
          <a:off x="1419679" y="2007670"/>
          <a:ext cx="5785920" cy="82296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5785920">
                  <a:extLst>
                    <a:ext uri="{9D8B030D-6E8A-4147-A177-3AD203B41FA5}">
                      <a16:colId xmlns:a16="http://schemas.microsoft.com/office/drawing/2014/main" val="1678460411"/>
                    </a:ext>
                  </a:extLst>
                </a:gridCol>
              </a:tblGrid>
              <a:tr h="608675"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photos              like              different from     </a:t>
                      </a:r>
                    </a:p>
                    <a:p>
                      <a:pPr algn="l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art gallery                  musical instruments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0848963"/>
                  </a:ext>
                </a:extLst>
              </a:tr>
            </a:tbl>
          </a:graphicData>
        </a:graphic>
      </p:graphicFrame>
      <p:pic>
        <p:nvPicPr>
          <p:cNvPr id="4098" name="Picture 2" descr="THE PRIMARY GRADES ART AND MUSIC – KINDERGARTEN THROUGH THIRD GRADE">
            <a:extLst>
              <a:ext uri="{FF2B5EF4-FFF2-40B4-BE49-F238E27FC236}">
                <a16:creationId xmlns:a16="http://schemas.microsoft.com/office/drawing/2014/main" id="{7EE2892B-65D2-4A63-ADB6-9014987F3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061" y="1918462"/>
            <a:ext cx="4038242" cy="4667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87D5984-A99D-4C38-A53B-2D4A558351BD}"/>
              </a:ext>
            </a:extLst>
          </p:cNvPr>
          <p:cNvSpPr txBox="1"/>
          <p:nvPr/>
        </p:nvSpPr>
        <p:spPr>
          <a:xfrm>
            <a:off x="445935" y="3011130"/>
            <a:ext cx="777336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dirty="0">
                <a:latin typeface="ChronicaPro-Book"/>
              </a:rPr>
              <a:t>Nick wants to go to a(n) _____________ next week.</a:t>
            </a:r>
          </a:p>
          <a:p>
            <a:pPr marL="342900" indent="-342900">
              <a:buAutoNum type="arabicPeriod"/>
            </a:pPr>
            <a:r>
              <a:rPr lang="en-US" sz="2400" dirty="0">
                <a:latin typeface="ChronicaPro-Book"/>
              </a:rPr>
              <a:t>You can use your smartphone to take ________.</a:t>
            </a:r>
          </a:p>
          <a:p>
            <a:pPr marL="342900" indent="-342900">
              <a:buAutoNum type="arabicPeriod"/>
            </a:pPr>
            <a:r>
              <a:rPr lang="en-US" sz="2400" dirty="0">
                <a:latin typeface="ChronicaPro-Book"/>
              </a:rPr>
              <a:t>This photo is very bright. It is _____________ that dark one.</a:t>
            </a:r>
          </a:p>
          <a:p>
            <a:pPr marL="342900" indent="-342900">
              <a:buAutoNum type="arabicPeriod"/>
            </a:pPr>
            <a:r>
              <a:rPr lang="en-US" sz="2400" dirty="0">
                <a:latin typeface="ChronicaPro-Book"/>
              </a:rPr>
              <a:t>Nick and Trang agree that taking photos is not _____________ painting.</a:t>
            </a:r>
          </a:p>
          <a:p>
            <a:pPr marL="342900" indent="-342900">
              <a:buAutoNum type="arabicPeriod"/>
            </a:pPr>
            <a:r>
              <a:rPr lang="en-US" sz="2400" dirty="0">
                <a:latin typeface="ChronicaPro-Book"/>
              </a:rPr>
              <a:t>My friend David is very talented. He plays three _______________________.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30638" y="3014803"/>
            <a:ext cx="147758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hronicaPro-Book"/>
              </a:rPr>
              <a:t>art gallery</a:t>
            </a:r>
          </a:p>
          <a:p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491507" y="3343694"/>
            <a:ext cx="1072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hronicaPro-Book"/>
              </a:rPr>
              <a:t>photos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79097" y="3715765"/>
            <a:ext cx="1988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hronicaPro-Book"/>
              </a:rPr>
              <a:t>different from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419679" y="4812115"/>
            <a:ext cx="629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hronicaPro-Book"/>
              </a:rPr>
              <a:t>like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26018" y="5567029"/>
            <a:ext cx="32996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hronicaPro-Book"/>
              </a:rPr>
              <a:t>musical instruments</a:t>
            </a:r>
          </a:p>
        </p:txBody>
      </p:sp>
    </p:spTree>
    <p:extLst>
      <p:ext uri="{BB962C8B-B14F-4D97-AF65-F5344CB8AC3E}">
        <p14:creationId xmlns:p14="http://schemas.microsoft.com/office/powerpoint/2010/main" val="1165419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 animBg="1"/>
      <p:bldP spid="17" grpId="0"/>
      <p:bldP spid="2" grpId="0"/>
      <p:bldP spid="3" grpId="0"/>
      <p:bldP spid="19" grpId="0"/>
      <p:bldP spid="20" grpId="0"/>
      <p:bldP spid="21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782071" y="986699"/>
            <a:ext cx="1156841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the correct word or phrase under each picture. Then listen and repeat.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226680" y="1016582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9465" y="95369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2A4732-B9E1-4BC6-8A58-97A9179BF36B}"/>
              </a:ext>
            </a:extLst>
          </p:cNvPr>
          <p:cNvSpPr txBox="1"/>
          <p:nvPr/>
        </p:nvSpPr>
        <p:spPr>
          <a:xfrm>
            <a:off x="929924" y="1572627"/>
            <a:ext cx="9929191" cy="89255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ChronicaPro-Book"/>
              </a:rPr>
              <a:t>camera	                water puppet show	art gallery	</a:t>
            </a:r>
          </a:p>
          <a:p>
            <a:r>
              <a:rPr lang="en-US" sz="2600" dirty="0">
                <a:latin typeface="ChronicaPro-Book"/>
              </a:rPr>
              <a:t>painting                paintbrush	             musical instruments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FB8C26B-0CB8-44F5-ABD1-ECF9F7C3BDAF}"/>
              </a:ext>
            </a:extLst>
          </p:cNvPr>
          <p:cNvSpPr txBox="1"/>
          <p:nvPr/>
        </p:nvSpPr>
        <p:spPr>
          <a:xfrm>
            <a:off x="543341" y="4250377"/>
            <a:ext cx="2330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  <a:r>
              <a:rPr lang="en-US"/>
              <a:t>. ______________</a:t>
            </a:r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F90A789-CE38-4A30-927F-D2AB1AF27DB5}"/>
              </a:ext>
            </a:extLst>
          </p:cNvPr>
          <p:cNvSpPr txBox="1"/>
          <p:nvPr/>
        </p:nvSpPr>
        <p:spPr>
          <a:xfrm>
            <a:off x="9204591" y="6430285"/>
            <a:ext cx="1788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6. ____________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696B91C-7187-4FFD-90BC-A6C29E4D6CD5}"/>
              </a:ext>
            </a:extLst>
          </p:cNvPr>
          <p:cNvSpPr txBox="1"/>
          <p:nvPr/>
        </p:nvSpPr>
        <p:spPr>
          <a:xfrm>
            <a:off x="4188059" y="6340844"/>
            <a:ext cx="3506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  <a:r>
              <a:rPr lang="en-US"/>
              <a:t>. _________________________</a:t>
            </a:r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5C185CC-2A00-4635-9694-DDE358874B3A}"/>
              </a:ext>
            </a:extLst>
          </p:cNvPr>
          <p:cNvSpPr txBox="1"/>
          <p:nvPr/>
        </p:nvSpPr>
        <p:spPr>
          <a:xfrm>
            <a:off x="-50697" y="6302092"/>
            <a:ext cx="3380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  <a:r>
              <a:rPr lang="en-US"/>
              <a:t>. __________________________</a:t>
            </a:r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EEF4210-FB9A-4906-ACEC-F1380AD5CEA4}"/>
              </a:ext>
            </a:extLst>
          </p:cNvPr>
          <p:cNvSpPr txBox="1"/>
          <p:nvPr/>
        </p:nvSpPr>
        <p:spPr>
          <a:xfrm>
            <a:off x="9272309" y="4261184"/>
            <a:ext cx="1788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3. ____________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5574297-7745-4DA8-9C3A-676C74E0E668}"/>
              </a:ext>
            </a:extLst>
          </p:cNvPr>
          <p:cNvSpPr txBox="1"/>
          <p:nvPr/>
        </p:nvSpPr>
        <p:spPr>
          <a:xfrm>
            <a:off x="4838564" y="4256243"/>
            <a:ext cx="1788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2. ____________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55EA469-7907-423B-834D-DEDAE76CA273}"/>
              </a:ext>
            </a:extLst>
          </p:cNvPr>
          <p:cNvSpPr txBox="1"/>
          <p:nvPr/>
        </p:nvSpPr>
        <p:spPr>
          <a:xfrm>
            <a:off x="765808" y="4117674"/>
            <a:ext cx="1885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hronicaPro-Book"/>
              </a:rPr>
              <a:t>paintbrush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B33C5EC-909E-433C-B916-BE26B956B4F7}"/>
              </a:ext>
            </a:extLst>
          </p:cNvPr>
          <p:cNvSpPr txBox="1"/>
          <p:nvPr/>
        </p:nvSpPr>
        <p:spPr>
          <a:xfrm>
            <a:off x="5182902" y="4176198"/>
            <a:ext cx="1587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hronicaPro-Book"/>
              </a:rPr>
              <a:t>camera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0E6ED09-5501-4C2E-BAD6-9DF1A582CD0C}"/>
              </a:ext>
            </a:extLst>
          </p:cNvPr>
          <p:cNvSpPr txBox="1"/>
          <p:nvPr/>
        </p:nvSpPr>
        <p:spPr>
          <a:xfrm>
            <a:off x="9556990" y="4176198"/>
            <a:ext cx="1885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hronicaPro-Book"/>
              </a:rPr>
              <a:t>painting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F118D8A-CA15-4B00-BC36-F43B3597A53A}"/>
              </a:ext>
            </a:extLst>
          </p:cNvPr>
          <p:cNvSpPr txBox="1"/>
          <p:nvPr/>
        </p:nvSpPr>
        <p:spPr>
          <a:xfrm>
            <a:off x="145199" y="6199452"/>
            <a:ext cx="3185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hronicaPro-Book"/>
              </a:rPr>
              <a:t>musical instruments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B183589-0135-4C9D-994C-EBF13AB337A2}"/>
              </a:ext>
            </a:extLst>
          </p:cNvPr>
          <p:cNvSpPr txBox="1"/>
          <p:nvPr/>
        </p:nvSpPr>
        <p:spPr>
          <a:xfrm>
            <a:off x="4395818" y="6238359"/>
            <a:ext cx="3187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hronicaPro-Book"/>
              </a:rPr>
              <a:t>water puppet show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6FEE535-5498-4434-ACDF-73FD063F430D}"/>
              </a:ext>
            </a:extLst>
          </p:cNvPr>
          <p:cNvSpPr txBox="1"/>
          <p:nvPr/>
        </p:nvSpPr>
        <p:spPr>
          <a:xfrm>
            <a:off x="9409870" y="6340844"/>
            <a:ext cx="1885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hronicaPro-Book"/>
              </a:rPr>
              <a:t>art gallery</a:t>
            </a:r>
          </a:p>
        </p:txBody>
      </p:sp>
      <p:pic>
        <p:nvPicPr>
          <p:cNvPr id="2" name="0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89935" y="1739600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/>
          <a:srcRect l="991" t="2629" r="2194" b="1517"/>
          <a:stretch/>
        </p:blipFill>
        <p:spPr>
          <a:xfrm>
            <a:off x="473766" y="2589480"/>
            <a:ext cx="2296175" cy="15156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/>
          <a:srcRect l="1840" t="3305" r="2536" b="2858"/>
          <a:stretch/>
        </p:blipFill>
        <p:spPr>
          <a:xfrm>
            <a:off x="4536186" y="2594818"/>
            <a:ext cx="2417251" cy="15813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/>
          <a:srcRect l="1244" t="4057" r="5676" b="6116"/>
          <a:stretch/>
        </p:blipFill>
        <p:spPr>
          <a:xfrm>
            <a:off x="8838725" y="2529191"/>
            <a:ext cx="2542478" cy="16660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/>
          <a:srcRect l="6948" t="9594" r="2121" b="5715"/>
          <a:stretch/>
        </p:blipFill>
        <p:spPr>
          <a:xfrm>
            <a:off x="456642" y="4791536"/>
            <a:ext cx="2313299" cy="147472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1"/>
          <a:srcRect l="1094" t="9412" r="1497" b="6557"/>
          <a:stretch/>
        </p:blipFill>
        <p:spPr>
          <a:xfrm>
            <a:off x="4559439" y="4762126"/>
            <a:ext cx="2417251" cy="15464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/>
          <a:srcRect l="1697" t="9512" r="5452" b="6747"/>
          <a:stretch/>
        </p:blipFill>
        <p:spPr>
          <a:xfrm>
            <a:off x="8838725" y="4717848"/>
            <a:ext cx="2542478" cy="162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04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17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4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9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99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" tmFilter="0, 0; 0.125,0.2665; 0.25,0.4; 0.375,0.465; 0.5,0.5;  0.625,0.535; 0.75,0.6; 0.875,0.7335; 1,1">
                                          <p:stCondLst>
                                            <p:cond delay="397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49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6" dur="8">
                                          <p:stCondLst>
                                            <p:cond delay="195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7" dur="50" decel="50000">
                                          <p:stCondLst>
                                            <p:cond delay="203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8">
                                          <p:stCondLst>
                                            <p:cond delay="39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9" dur="50" decel="50000">
                                          <p:stCondLst>
                                            <p:cond delay="401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8">
                                          <p:stCondLst>
                                            <p:cond delay="493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1" dur="5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8">
                                          <p:stCondLst>
                                            <p:cond delay="5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3" dur="50" decel="50000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4" dur="8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9" dur="9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496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16" grpId="0" animBg="1"/>
      <p:bldP spid="17" grpId="0"/>
      <p:bldP spid="3" grpId="0" animBg="1"/>
      <p:bldP spid="25" grpId="0"/>
      <p:bldP spid="28" grpId="0"/>
      <p:bldP spid="29" grpId="0"/>
      <p:bldP spid="30" grpId="0"/>
      <p:bldP spid="31" grpId="0"/>
      <p:bldP spid="32" grpId="0"/>
      <p:bldP spid="26" grpId="0"/>
      <p:bldP spid="34" grpId="0"/>
      <p:bldP spid="35" grpId="0"/>
      <p:bldP spid="36" grpId="0"/>
      <p:bldP spid="37" grpId="0"/>
      <p:bldP spid="3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93866" y="1295857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Quiz “How artistic are you?”. 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 flipH="1">
            <a:off x="576197" y="1188331"/>
            <a:ext cx="404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 descr="Free photo School Education Teaching Students Classroom - Max Pix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00" y="2364833"/>
            <a:ext cx="4085415" cy="342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388" y="2364833"/>
            <a:ext cx="5555412" cy="281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 animBg="1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93866" y="1295857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Quiz “How artistic are you?”. 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 flipH="1">
            <a:off x="576197" y="1188331"/>
            <a:ext cx="404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4569" y="478194"/>
            <a:ext cx="2680364" cy="1359028"/>
          </a:xfrm>
          <a:prstGeom prst="rect">
            <a:avLst/>
          </a:prstGeom>
        </p:spPr>
      </p:pic>
      <p:pic>
        <p:nvPicPr>
          <p:cNvPr id="4" name="Picture 3" descr="A screenshot of a questionnaire&#10;&#10;Description automatically generated">
            <a:extLst>
              <a:ext uri="{FF2B5EF4-FFF2-40B4-BE49-F238E27FC236}">
                <a16:creationId xmlns:a16="http://schemas.microsoft.com/office/drawing/2014/main" id="{26A333A9-EE2A-B48B-D3BD-A76C034034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11" y="1813392"/>
            <a:ext cx="10815315" cy="496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737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 animBg="1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93866" y="1295857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Quiz “How artistic are you?”. 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 flipH="1">
            <a:off x="576197" y="1188331"/>
            <a:ext cx="404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5438" y="1114063"/>
            <a:ext cx="2680364" cy="1359028"/>
          </a:xfrm>
          <a:prstGeom prst="rect">
            <a:avLst/>
          </a:prstGeom>
        </p:spPr>
      </p:pic>
      <p:pic>
        <p:nvPicPr>
          <p:cNvPr id="4" name="Picture 3" descr="A screenshot of a questionnaire&#10;&#10;Description automatically generated">
            <a:extLst>
              <a:ext uri="{FF2B5EF4-FFF2-40B4-BE49-F238E27FC236}">
                <a16:creationId xmlns:a16="http://schemas.microsoft.com/office/drawing/2014/main" id="{26A333A9-EE2A-B48B-D3BD-A76C034034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800140"/>
            <a:ext cx="8375374" cy="4961783"/>
          </a:xfrm>
          <a:prstGeom prst="rect">
            <a:avLst/>
          </a:prstGeom>
        </p:spPr>
      </p:pic>
      <p:pic>
        <p:nvPicPr>
          <p:cNvPr id="2" name="Picture 1" descr="A screenshot of a test&#10;&#10;Description automatically generated">
            <a:extLst>
              <a:ext uri="{FF2B5EF4-FFF2-40B4-BE49-F238E27FC236}">
                <a16:creationId xmlns:a16="http://schemas.microsoft.com/office/drawing/2014/main" id="{5C63FFB4-E71A-0D36-C75F-5F2C739431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533" y="3189925"/>
            <a:ext cx="4341467" cy="367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020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 animBg="1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31589" y="1270357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222515156"/>
              </p:ext>
            </p:extLst>
          </p:nvPr>
        </p:nvGraphicFramePr>
        <p:xfrm>
          <a:off x="2333104" y="2000596"/>
          <a:ext cx="7073207" cy="40601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63571" y="202239"/>
            <a:ext cx="7411793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WARM-UP: CHATTING</a:t>
            </a:r>
          </a:p>
        </p:txBody>
      </p:sp>
      <p:pic>
        <p:nvPicPr>
          <p:cNvPr id="11" name="Picture 4" descr="Investigating Authentic Questions — Learning in Hand with Tony Vincen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488" y="2458219"/>
            <a:ext cx="3181700" cy="2100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908" y="1285545"/>
            <a:ext cx="7698911" cy="513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28983" y="2103882"/>
            <a:ext cx="11223796" cy="1493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dirty="0"/>
              <a:t>Prepare the vocabulary for the next lesson</a:t>
            </a:r>
            <a:r>
              <a:rPr lang="en-US" sz="3200"/>
              <a:t>: </a:t>
            </a:r>
            <a:r>
              <a:rPr lang="en-US" sz="3200">
                <a:solidFill>
                  <a:schemeClr val="accent2"/>
                </a:solidFill>
              </a:rPr>
              <a:t>A </a:t>
            </a:r>
            <a:r>
              <a:rPr lang="en-US" sz="3200" dirty="0">
                <a:solidFill>
                  <a:schemeClr val="accent2"/>
                </a:solidFill>
              </a:rPr>
              <a:t>closer look </a:t>
            </a:r>
            <a:r>
              <a:rPr lang="en-US" sz="3200">
                <a:solidFill>
                  <a:schemeClr val="accent2"/>
                </a:solidFill>
              </a:rPr>
              <a:t>1.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/>
              <a:t>Prepare for the Project lesson.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1131589" y="1290971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62330"/>
            <a:ext cx="1795670" cy="1795670"/>
          </a:xfrm>
          <a:prstGeom prst="rect">
            <a:avLst/>
          </a:prstGeom>
        </p:spPr>
      </p:pic>
      <p:pic>
        <p:nvPicPr>
          <p:cNvPr id="26" name="Picture 25" descr="Work Computer Sticker by DBS Bank Ltd">
            <a:extLst>
              <a:ext uri="{FF2B5EF4-FFF2-40B4-BE49-F238E27FC236}">
                <a16:creationId xmlns:a16="http://schemas.microsoft.com/office/drawing/2014/main" id="{43564070-7FC9-49D9-535F-DD4D03F1C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97663"/>
            <a:ext cx="1802241" cy="1802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Read Time Pass Sticker">
            <a:extLst>
              <a:ext uri="{FF2B5EF4-FFF2-40B4-BE49-F238E27FC236}">
                <a16:creationId xmlns:a16="http://schemas.microsoft.com/office/drawing/2014/main" id="{5DB7DFFE-FBF8-720C-E556-929702AEC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5048" y="3685828"/>
            <a:ext cx="2256952" cy="3139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 animBg="1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4996;p62">
            <a:extLst>
              <a:ext uri="{FF2B5EF4-FFF2-40B4-BE49-F238E27FC236}">
                <a16:creationId xmlns:a16="http://schemas.microsoft.com/office/drawing/2014/main" id="{130E1653-7F4F-0BDE-25B3-936494EC466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84812" y="3222091"/>
            <a:ext cx="9734607" cy="1122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ctr"/>
            <a:r>
              <a:rPr lang="en-US" sz="8800">
                <a:solidFill>
                  <a:schemeClr val="accent2">
                    <a:lumMod val="50000"/>
                  </a:schemeClr>
                </a:solidFill>
                <a:latin typeface="Caveat Brush" pitchFamily="2" charset="0"/>
              </a:rPr>
              <a:t>Thanks for</a:t>
            </a:r>
            <a:br>
              <a:rPr lang="en-US" sz="8800">
                <a:solidFill>
                  <a:schemeClr val="accent2">
                    <a:lumMod val="50000"/>
                  </a:schemeClr>
                </a:solidFill>
                <a:latin typeface="Caveat Brush" pitchFamily="2" charset="0"/>
              </a:rPr>
            </a:br>
            <a:r>
              <a:rPr lang="en-US" sz="8800">
                <a:solidFill>
                  <a:schemeClr val="accent2">
                    <a:lumMod val="50000"/>
                  </a:schemeClr>
                </a:solidFill>
                <a:latin typeface="Caveat Brush" pitchFamily="2" charset="0"/>
              </a:rPr>
              <a:t> your attendance!</a:t>
            </a:r>
            <a:endParaRPr lang="en-US" sz="8800" dirty="0"/>
          </a:p>
        </p:txBody>
      </p:sp>
      <p:grpSp>
        <p:nvGrpSpPr>
          <p:cNvPr id="263" name="Google Shape;4999;p62">
            <a:extLst>
              <a:ext uri="{FF2B5EF4-FFF2-40B4-BE49-F238E27FC236}">
                <a16:creationId xmlns:a16="http://schemas.microsoft.com/office/drawing/2014/main" id="{D1DB5588-37DC-9D6E-99C9-9ED2B64328EC}"/>
              </a:ext>
            </a:extLst>
          </p:cNvPr>
          <p:cNvGrpSpPr/>
          <p:nvPr/>
        </p:nvGrpSpPr>
        <p:grpSpPr>
          <a:xfrm>
            <a:off x="2620511" y="4076163"/>
            <a:ext cx="1121040" cy="1084835"/>
            <a:chOff x="3216625" y="4232525"/>
            <a:chExt cx="126175" cy="122100"/>
          </a:xfrm>
        </p:grpSpPr>
        <p:sp>
          <p:nvSpPr>
            <p:cNvPr id="264" name="Google Shape;5000;p62">
              <a:extLst>
                <a:ext uri="{FF2B5EF4-FFF2-40B4-BE49-F238E27FC236}">
                  <a16:creationId xmlns:a16="http://schemas.microsoft.com/office/drawing/2014/main" id="{D83F54FB-6D20-4CD1-9D0B-7C0B09ED92FA}"/>
                </a:ext>
              </a:extLst>
            </p:cNvPr>
            <p:cNvSpPr/>
            <p:nvPr/>
          </p:nvSpPr>
          <p:spPr>
            <a:xfrm>
              <a:off x="3222975" y="4245350"/>
              <a:ext cx="108850" cy="101475"/>
            </a:xfrm>
            <a:custGeom>
              <a:avLst/>
              <a:gdLst/>
              <a:ahLst/>
              <a:cxnLst/>
              <a:rect l="l" t="t" r="r" b="b"/>
              <a:pathLst>
                <a:path w="4354" h="4059" extrusionOk="0">
                  <a:moveTo>
                    <a:pt x="1697" y="1"/>
                  </a:moveTo>
                  <a:cubicBezTo>
                    <a:pt x="1335" y="1"/>
                    <a:pt x="787" y="310"/>
                    <a:pt x="700" y="709"/>
                  </a:cubicBezTo>
                  <a:cubicBezTo>
                    <a:pt x="604" y="1155"/>
                    <a:pt x="1605" y="1703"/>
                    <a:pt x="1605" y="1703"/>
                  </a:cubicBezTo>
                  <a:cubicBezTo>
                    <a:pt x="1605" y="1703"/>
                    <a:pt x="956" y="1494"/>
                    <a:pt x="576" y="1494"/>
                  </a:cubicBezTo>
                  <a:cubicBezTo>
                    <a:pt x="506" y="1494"/>
                    <a:pt x="444" y="1501"/>
                    <a:pt x="398" y="1518"/>
                  </a:cubicBezTo>
                  <a:cubicBezTo>
                    <a:pt x="103" y="1628"/>
                    <a:pt x="0" y="2485"/>
                    <a:pt x="425" y="2835"/>
                  </a:cubicBezTo>
                  <a:cubicBezTo>
                    <a:pt x="513" y="2905"/>
                    <a:pt x="615" y="2933"/>
                    <a:pt x="724" y="2933"/>
                  </a:cubicBezTo>
                  <a:cubicBezTo>
                    <a:pt x="1145" y="2933"/>
                    <a:pt x="1652" y="2512"/>
                    <a:pt x="1653" y="2512"/>
                  </a:cubicBezTo>
                  <a:lnTo>
                    <a:pt x="1653" y="2512"/>
                  </a:lnTo>
                  <a:cubicBezTo>
                    <a:pt x="1652" y="2512"/>
                    <a:pt x="1193" y="3033"/>
                    <a:pt x="1063" y="3362"/>
                  </a:cubicBezTo>
                  <a:cubicBezTo>
                    <a:pt x="942" y="3652"/>
                    <a:pt x="1634" y="4058"/>
                    <a:pt x="2049" y="4058"/>
                  </a:cubicBezTo>
                  <a:cubicBezTo>
                    <a:pt x="2106" y="4058"/>
                    <a:pt x="2157" y="4051"/>
                    <a:pt x="2201" y="4034"/>
                  </a:cubicBezTo>
                  <a:cubicBezTo>
                    <a:pt x="2564" y="3897"/>
                    <a:pt x="2571" y="3232"/>
                    <a:pt x="2455" y="2382"/>
                  </a:cubicBezTo>
                  <a:lnTo>
                    <a:pt x="2455" y="2382"/>
                  </a:lnTo>
                  <a:cubicBezTo>
                    <a:pt x="2455" y="2382"/>
                    <a:pt x="3059" y="3438"/>
                    <a:pt x="3489" y="3438"/>
                  </a:cubicBezTo>
                  <a:cubicBezTo>
                    <a:pt x="3532" y="3438"/>
                    <a:pt x="3574" y="3428"/>
                    <a:pt x="3613" y="3404"/>
                  </a:cubicBezTo>
                  <a:cubicBezTo>
                    <a:pt x="4038" y="3150"/>
                    <a:pt x="4354" y="2485"/>
                    <a:pt x="4025" y="2252"/>
                  </a:cubicBezTo>
                  <a:cubicBezTo>
                    <a:pt x="3795" y="2080"/>
                    <a:pt x="3152" y="2056"/>
                    <a:pt x="2803" y="2056"/>
                  </a:cubicBezTo>
                  <a:cubicBezTo>
                    <a:pt x="2664" y="2056"/>
                    <a:pt x="2571" y="2060"/>
                    <a:pt x="2571" y="2060"/>
                  </a:cubicBezTo>
                  <a:cubicBezTo>
                    <a:pt x="2571" y="2060"/>
                    <a:pt x="4093" y="1703"/>
                    <a:pt x="4210" y="1347"/>
                  </a:cubicBezTo>
                  <a:cubicBezTo>
                    <a:pt x="4321" y="1005"/>
                    <a:pt x="3798" y="218"/>
                    <a:pt x="3248" y="218"/>
                  </a:cubicBezTo>
                  <a:cubicBezTo>
                    <a:pt x="3223" y="218"/>
                    <a:pt x="3199" y="219"/>
                    <a:pt x="3175" y="222"/>
                  </a:cubicBezTo>
                  <a:cubicBezTo>
                    <a:pt x="2606" y="305"/>
                    <a:pt x="2297" y="1484"/>
                    <a:pt x="2297" y="1484"/>
                  </a:cubicBezTo>
                  <a:cubicBezTo>
                    <a:pt x="2297" y="1484"/>
                    <a:pt x="2139" y="79"/>
                    <a:pt x="1797" y="10"/>
                  </a:cubicBezTo>
                  <a:cubicBezTo>
                    <a:pt x="1765" y="4"/>
                    <a:pt x="1732" y="1"/>
                    <a:pt x="16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5" name="Google Shape;5001;p62">
              <a:extLst>
                <a:ext uri="{FF2B5EF4-FFF2-40B4-BE49-F238E27FC236}">
                  <a16:creationId xmlns:a16="http://schemas.microsoft.com/office/drawing/2014/main" id="{4F1A0545-863D-E816-61D0-5B7177980CBC}"/>
                </a:ext>
              </a:extLst>
            </p:cNvPr>
            <p:cNvSpPr/>
            <p:nvPr/>
          </p:nvSpPr>
          <p:spPr>
            <a:xfrm>
              <a:off x="3216625" y="4232525"/>
              <a:ext cx="126175" cy="122100"/>
            </a:xfrm>
            <a:custGeom>
              <a:avLst/>
              <a:gdLst/>
              <a:ahLst/>
              <a:cxnLst/>
              <a:rect l="l" t="t" r="r" b="b"/>
              <a:pathLst>
                <a:path w="5047" h="4884" extrusionOk="0">
                  <a:moveTo>
                    <a:pt x="2844" y="1"/>
                  </a:moveTo>
                  <a:cubicBezTo>
                    <a:pt x="2618" y="1"/>
                    <a:pt x="2404" y="59"/>
                    <a:pt x="2249" y="201"/>
                  </a:cubicBezTo>
                  <a:cubicBezTo>
                    <a:pt x="1756" y="660"/>
                    <a:pt x="2249" y="2004"/>
                    <a:pt x="2249" y="2004"/>
                  </a:cubicBezTo>
                  <a:cubicBezTo>
                    <a:pt x="2249" y="2004"/>
                    <a:pt x="1291" y="912"/>
                    <a:pt x="860" y="912"/>
                  </a:cubicBezTo>
                  <a:cubicBezTo>
                    <a:pt x="832" y="912"/>
                    <a:pt x="806" y="917"/>
                    <a:pt x="782" y="927"/>
                  </a:cubicBezTo>
                  <a:cubicBezTo>
                    <a:pt x="405" y="1092"/>
                    <a:pt x="1" y="1846"/>
                    <a:pt x="200" y="2333"/>
                  </a:cubicBezTo>
                  <a:cubicBezTo>
                    <a:pt x="331" y="2644"/>
                    <a:pt x="923" y="2700"/>
                    <a:pt x="1332" y="2700"/>
                  </a:cubicBezTo>
                  <a:cubicBezTo>
                    <a:pt x="1562" y="2700"/>
                    <a:pt x="1735" y="2683"/>
                    <a:pt x="1735" y="2683"/>
                  </a:cubicBezTo>
                  <a:lnTo>
                    <a:pt x="1735" y="2683"/>
                  </a:lnTo>
                  <a:cubicBezTo>
                    <a:pt x="1735" y="2683"/>
                    <a:pt x="659" y="3005"/>
                    <a:pt x="446" y="3306"/>
                  </a:cubicBezTo>
                  <a:cubicBezTo>
                    <a:pt x="241" y="3615"/>
                    <a:pt x="714" y="4513"/>
                    <a:pt x="1358" y="4561"/>
                  </a:cubicBezTo>
                  <a:cubicBezTo>
                    <a:pt x="1371" y="4562"/>
                    <a:pt x="1384" y="4562"/>
                    <a:pt x="1396" y="4562"/>
                  </a:cubicBezTo>
                  <a:cubicBezTo>
                    <a:pt x="2015" y="4562"/>
                    <a:pt x="2325" y="3430"/>
                    <a:pt x="2325" y="3430"/>
                  </a:cubicBezTo>
                  <a:lnTo>
                    <a:pt x="2325" y="3430"/>
                  </a:lnTo>
                  <a:cubicBezTo>
                    <a:pt x="2325" y="3430"/>
                    <a:pt x="2236" y="4239"/>
                    <a:pt x="2325" y="4643"/>
                  </a:cubicBezTo>
                  <a:cubicBezTo>
                    <a:pt x="2365" y="4811"/>
                    <a:pt x="2594" y="4883"/>
                    <a:pt x="2867" y="4883"/>
                  </a:cubicBezTo>
                  <a:cubicBezTo>
                    <a:pt x="3251" y="4883"/>
                    <a:pt x="3722" y="4740"/>
                    <a:pt x="3874" y="4520"/>
                  </a:cubicBezTo>
                  <a:cubicBezTo>
                    <a:pt x="4128" y="4143"/>
                    <a:pt x="3689" y="3505"/>
                    <a:pt x="3010" y="2765"/>
                  </a:cubicBezTo>
                  <a:lnTo>
                    <a:pt x="3010" y="2765"/>
                  </a:lnTo>
                  <a:cubicBezTo>
                    <a:pt x="3011" y="2765"/>
                    <a:pt x="3854" y="3164"/>
                    <a:pt x="4397" y="3164"/>
                  </a:cubicBezTo>
                  <a:cubicBezTo>
                    <a:pt x="4593" y="3164"/>
                    <a:pt x="4750" y="3112"/>
                    <a:pt x="4813" y="2970"/>
                  </a:cubicBezTo>
                  <a:cubicBezTo>
                    <a:pt x="5047" y="2436"/>
                    <a:pt x="4903" y="1586"/>
                    <a:pt x="4436" y="1579"/>
                  </a:cubicBezTo>
                  <a:cubicBezTo>
                    <a:pt x="4434" y="1579"/>
                    <a:pt x="4432" y="1579"/>
                    <a:pt x="4430" y="1579"/>
                  </a:cubicBezTo>
                  <a:cubicBezTo>
                    <a:pt x="3954" y="1579"/>
                    <a:pt x="2908" y="2367"/>
                    <a:pt x="2908" y="2367"/>
                  </a:cubicBezTo>
                  <a:cubicBezTo>
                    <a:pt x="2908" y="2367"/>
                    <a:pt x="4128" y="1010"/>
                    <a:pt x="3998" y="585"/>
                  </a:cubicBezTo>
                  <a:cubicBezTo>
                    <a:pt x="3912" y="291"/>
                    <a:pt x="3349" y="1"/>
                    <a:pt x="28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6" name="Google Shape;5002;p62">
              <a:extLst>
                <a:ext uri="{FF2B5EF4-FFF2-40B4-BE49-F238E27FC236}">
                  <a16:creationId xmlns:a16="http://schemas.microsoft.com/office/drawing/2014/main" id="{E67DE472-D3C2-1350-C41E-0410D641E0D1}"/>
                </a:ext>
              </a:extLst>
            </p:cNvPr>
            <p:cNvSpPr/>
            <p:nvPr/>
          </p:nvSpPr>
          <p:spPr>
            <a:xfrm>
              <a:off x="3262900" y="4284825"/>
              <a:ext cx="29350" cy="29350"/>
            </a:xfrm>
            <a:custGeom>
              <a:avLst/>
              <a:gdLst/>
              <a:ahLst/>
              <a:cxnLst/>
              <a:rect l="l" t="t" r="r" b="b"/>
              <a:pathLst>
                <a:path w="1174" h="1174" extrusionOk="0">
                  <a:moveTo>
                    <a:pt x="584" y="1"/>
                  </a:moveTo>
                  <a:cubicBezTo>
                    <a:pt x="261" y="1"/>
                    <a:pt x="1" y="261"/>
                    <a:pt x="1" y="584"/>
                  </a:cubicBezTo>
                  <a:cubicBezTo>
                    <a:pt x="1" y="913"/>
                    <a:pt x="261" y="1173"/>
                    <a:pt x="584" y="1173"/>
                  </a:cubicBezTo>
                  <a:cubicBezTo>
                    <a:pt x="906" y="1173"/>
                    <a:pt x="1173" y="913"/>
                    <a:pt x="1173" y="584"/>
                  </a:cubicBezTo>
                  <a:cubicBezTo>
                    <a:pt x="1173" y="261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7" name="Google Shape;5003;p62">
              <a:extLst>
                <a:ext uri="{FF2B5EF4-FFF2-40B4-BE49-F238E27FC236}">
                  <a16:creationId xmlns:a16="http://schemas.microsoft.com/office/drawing/2014/main" id="{A5E1C9E1-29F1-8435-1B87-F6946842ED8A}"/>
                </a:ext>
              </a:extLst>
            </p:cNvPr>
            <p:cNvSpPr/>
            <p:nvPr/>
          </p:nvSpPr>
          <p:spPr>
            <a:xfrm>
              <a:off x="3249700" y="4265800"/>
              <a:ext cx="35675" cy="51975"/>
            </a:xfrm>
            <a:custGeom>
              <a:avLst/>
              <a:gdLst/>
              <a:ahLst/>
              <a:cxnLst/>
              <a:rect l="l" t="t" r="r" b="b"/>
              <a:pathLst>
                <a:path w="1427" h="2079" extrusionOk="0">
                  <a:moveTo>
                    <a:pt x="1393" y="1"/>
                  </a:moveTo>
                  <a:lnTo>
                    <a:pt x="1338" y="8"/>
                  </a:lnTo>
                  <a:cubicBezTo>
                    <a:pt x="1338" y="15"/>
                    <a:pt x="1372" y="872"/>
                    <a:pt x="1091" y="1242"/>
                  </a:cubicBezTo>
                  <a:cubicBezTo>
                    <a:pt x="810" y="1619"/>
                    <a:pt x="8" y="2023"/>
                    <a:pt x="1" y="2023"/>
                  </a:cubicBezTo>
                  <a:lnTo>
                    <a:pt x="21" y="2071"/>
                  </a:lnTo>
                  <a:lnTo>
                    <a:pt x="21" y="2078"/>
                  </a:lnTo>
                  <a:cubicBezTo>
                    <a:pt x="56" y="2058"/>
                    <a:pt x="851" y="1667"/>
                    <a:pt x="1139" y="1276"/>
                  </a:cubicBezTo>
                  <a:cubicBezTo>
                    <a:pt x="1427" y="885"/>
                    <a:pt x="1393" y="42"/>
                    <a:pt x="1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8" name="Google Shape;5004;p62">
              <a:extLst>
                <a:ext uri="{FF2B5EF4-FFF2-40B4-BE49-F238E27FC236}">
                  <a16:creationId xmlns:a16="http://schemas.microsoft.com/office/drawing/2014/main" id="{14C6508F-0521-CB6A-5FA5-53D29AF71765}"/>
                </a:ext>
              </a:extLst>
            </p:cNvPr>
            <p:cNvSpPr/>
            <p:nvPr/>
          </p:nvSpPr>
          <p:spPr>
            <a:xfrm>
              <a:off x="3248175" y="4289125"/>
              <a:ext cx="40125" cy="38075"/>
            </a:xfrm>
            <a:custGeom>
              <a:avLst/>
              <a:gdLst/>
              <a:ahLst/>
              <a:cxnLst/>
              <a:rect l="l" t="t" r="r" b="b"/>
              <a:pathLst>
                <a:path w="1605" h="1523" extrusionOk="0">
                  <a:moveTo>
                    <a:pt x="7" y="0"/>
                  </a:moveTo>
                  <a:lnTo>
                    <a:pt x="0" y="55"/>
                  </a:lnTo>
                  <a:cubicBezTo>
                    <a:pt x="7" y="55"/>
                    <a:pt x="795" y="131"/>
                    <a:pt x="1159" y="371"/>
                  </a:cubicBezTo>
                  <a:cubicBezTo>
                    <a:pt x="1515" y="610"/>
                    <a:pt x="1550" y="1515"/>
                    <a:pt x="1550" y="1522"/>
                  </a:cubicBezTo>
                  <a:lnTo>
                    <a:pt x="1604" y="1522"/>
                  </a:lnTo>
                  <a:cubicBezTo>
                    <a:pt x="1604" y="1481"/>
                    <a:pt x="1570" y="576"/>
                    <a:pt x="1186" y="329"/>
                  </a:cubicBezTo>
                  <a:cubicBezTo>
                    <a:pt x="816" y="83"/>
                    <a:pt x="41" y="0"/>
                    <a:pt x="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9" name="Google Shape;5005;p62">
              <a:extLst>
                <a:ext uri="{FF2B5EF4-FFF2-40B4-BE49-F238E27FC236}">
                  <a16:creationId xmlns:a16="http://schemas.microsoft.com/office/drawing/2014/main" id="{F86B23F4-BC22-B287-0C1F-4022225A1E03}"/>
                </a:ext>
              </a:extLst>
            </p:cNvPr>
            <p:cNvSpPr/>
            <p:nvPr/>
          </p:nvSpPr>
          <p:spPr>
            <a:xfrm>
              <a:off x="3277300" y="4290825"/>
              <a:ext cx="32775" cy="7050"/>
            </a:xfrm>
            <a:custGeom>
              <a:avLst/>
              <a:gdLst/>
              <a:ahLst/>
              <a:cxnLst/>
              <a:rect l="l" t="t" r="r" b="b"/>
              <a:pathLst>
                <a:path w="1311" h="282" extrusionOk="0">
                  <a:moveTo>
                    <a:pt x="1242" y="0"/>
                  </a:moveTo>
                  <a:cubicBezTo>
                    <a:pt x="1041" y="0"/>
                    <a:pt x="437" y="19"/>
                    <a:pt x="1" y="234"/>
                  </a:cubicBezTo>
                  <a:lnTo>
                    <a:pt x="21" y="282"/>
                  </a:lnTo>
                  <a:cubicBezTo>
                    <a:pt x="450" y="73"/>
                    <a:pt x="1040" y="55"/>
                    <a:pt x="1241" y="55"/>
                  </a:cubicBezTo>
                  <a:cubicBezTo>
                    <a:pt x="1284" y="55"/>
                    <a:pt x="1309" y="56"/>
                    <a:pt x="1310" y="56"/>
                  </a:cubicBezTo>
                  <a:lnTo>
                    <a:pt x="1310" y="1"/>
                  </a:lnTo>
                  <a:cubicBezTo>
                    <a:pt x="1309" y="1"/>
                    <a:pt x="1284" y="0"/>
                    <a:pt x="12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0" name="Google Shape;5006;p62">
              <a:extLst>
                <a:ext uri="{FF2B5EF4-FFF2-40B4-BE49-F238E27FC236}">
                  <a16:creationId xmlns:a16="http://schemas.microsoft.com/office/drawing/2014/main" id="{052A6438-1921-F490-5F93-FDA8A395873A}"/>
                </a:ext>
              </a:extLst>
            </p:cNvPr>
            <p:cNvSpPr/>
            <p:nvPr/>
          </p:nvSpPr>
          <p:spPr>
            <a:xfrm>
              <a:off x="3260675" y="4279875"/>
              <a:ext cx="20250" cy="41500"/>
            </a:xfrm>
            <a:custGeom>
              <a:avLst/>
              <a:gdLst/>
              <a:ahLst/>
              <a:cxnLst/>
              <a:rect l="l" t="t" r="r" b="b"/>
              <a:pathLst>
                <a:path w="810" h="1660" extrusionOk="0">
                  <a:moveTo>
                    <a:pt x="28" y="0"/>
                  </a:moveTo>
                  <a:lnTo>
                    <a:pt x="1" y="41"/>
                  </a:lnTo>
                  <a:cubicBezTo>
                    <a:pt x="7" y="48"/>
                    <a:pt x="583" y="405"/>
                    <a:pt x="673" y="679"/>
                  </a:cubicBezTo>
                  <a:cubicBezTo>
                    <a:pt x="755" y="946"/>
                    <a:pt x="275" y="1625"/>
                    <a:pt x="268" y="1632"/>
                  </a:cubicBezTo>
                  <a:lnTo>
                    <a:pt x="316" y="1659"/>
                  </a:lnTo>
                  <a:cubicBezTo>
                    <a:pt x="337" y="1632"/>
                    <a:pt x="810" y="953"/>
                    <a:pt x="720" y="665"/>
                  </a:cubicBezTo>
                  <a:cubicBezTo>
                    <a:pt x="631" y="370"/>
                    <a:pt x="55" y="14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1" name="Google Shape;5007;p62">
              <a:extLst>
                <a:ext uri="{FF2B5EF4-FFF2-40B4-BE49-F238E27FC236}">
                  <a16:creationId xmlns:a16="http://schemas.microsoft.com/office/drawing/2014/main" id="{1C5D8059-0E62-4E36-0327-91BDC97F3D04}"/>
                </a:ext>
              </a:extLst>
            </p:cNvPr>
            <p:cNvSpPr/>
            <p:nvPr/>
          </p:nvSpPr>
          <p:spPr>
            <a:xfrm>
              <a:off x="3255525" y="4277125"/>
              <a:ext cx="36550" cy="23500"/>
            </a:xfrm>
            <a:custGeom>
              <a:avLst/>
              <a:gdLst/>
              <a:ahLst/>
              <a:cxnLst/>
              <a:rect l="l" t="t" r="r" b="b"/>
              <a:pathLst>
                <a:path w="1462" h="940" extrusionOk="0">
                  <a:moveTo>
                    <a:pt x="1413" y="0"/>
                  </a:moveTo>
                  <a:cubicBezTo>
                    <a:pt x="1406" y="7"/>
                    <a:pt x="1125" y="672"/>
                    <a:pt x="872" y="809"/>
                  </a:cubicBezTo>
                  <a:cubicBezTo>
                    <a:pt x="745" y="873"/>
                    <a:pt x="536" y="889"/>
                    <a:pt x="356" y="889"/>
                  </a:cubicBezTo>
                  <a:cubicBezTo>
                    <a:pt x="166" y="889"/>
                    <a:pt x="8" y="871"/>
                    <a:pt x="8" y="871"/>
                  </a:cubicBezTo>
                  <a:lnTo>
                    <a:pt x="1" y="919"/>
                  </a:lnTo>
                  <a:cubicBezTo>
                    <a:pt x="15" y="926"/>
                    <a:pt x="172" y="940"/>
                    <a:pt x="357" y="940"/>
                  </a:cubicBezTo>
                  <a:cubicBezTo>
                    <a:pt x="543" y="940"/>
                    <a:pt x="755" y="926"/>
                    <a:pt x="892" y="857"/>
                  </a:cubicBezTo>
                  <a:cubicBezTo>
                    <a:pt x="1166" y="713"/>
                    <a:pt x="1448" y="55"/>
                    <a:pt x="1461" y="28"/>
                  </a:cubicBezTo>
                  <a:lnTo>
                    <a:pt x="14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2" name="Google Shape;5008;p62">
              <a:extLst>
                <a:ext uri="{FF2B5EF4-FFF2-40B4-BE49-F238E27FC236}">
                  <a16:creationId xmlns:a16="http://schemas.microsoft.com/office/drawing/2014/main" id="{372DECC2-6785-E321-9267-1A02A46659A1}"/>
                </a:ext>
              </a:extLst>
            </p:cNvPr>
            <p:cNvSpPr/>
            <p:nvPr/>
          </p:nvSpPr>
          <p:spPr>
            <a:xfrm>
              <a:off x="3278325" y="4296650"/>
              <a:ext cx="22475" cy="15125"/>
            </a:xfrm>
            <a:custGeom>
              <a:avLst/>
              <a:gdLst/>
              <a:ahLst/>
              <a:cxnLst/>
              <a:rect l="l" t="t" r="r" b="b"/>
              <a:pathLst>
                <a:path w="899" h="605" extrusionOk="0">
                  <a:moveTo>
                    <a:pt x="8" y="1"/>
                  </a:moveTo>
                  <a:lnTo>
                    <a:pt x="1" y="56"/>
                  </a:lnTo>
                  <a:cubicBezTo>
                    <a:pt x="440" y="124"/>
                    <a:pt x="851" y="597"/>
                    <a:pt x="858" y="604"/>
                  </a:cubicBezTo>
                  <a:lnTo>
                    <a:pt x="899" y="570"/>
                  </a:lnTo>
                  <a:cubicBezTo>
                    <a:pt x="878" y="549"/>
                    <a:pt x="467" y="70"/>
                    <a:pt x="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3" name="Google Shape;5009;p62">
              <a:extLst>
                <a:ext uri="{FF2B5EF4-FFF2-40B4-BE49-F238E27FC236}">
                  <a16:creationId xmlns:a16="http://schemas.microsoft.com/office/drawing/2014/main" id="{E8A41262-5E2E-3C86-81AB-55CA87C8A834}"/>
                </a:ext>
              </a:extLst>
            </p:cNvPr>
            <p:cNvSpPr/>
            <p:nvPr/>
          </p:nvSpPr>
          <p:spPr>
            <a:xfrm>
              <a:off x="3281250" y="4263075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0"/>
                  </a:moveTo>
                  <a:cubicBezTo>
                    <a:pt x="48" y="0"/>
                    <a:pt x="0" y="48"/>
                    <a:pt x="0" y="110"/>
                  </a:cubicBezTo>
                  <a:cubicBezTo>
                    <a:pt x="0" y="172"/>
                    <a:pt x="48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8"/>
                    <a:pt x="17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4" name="Google Shape;5010;p62">
              <a:extLst>
                <a:ext uri="{FF2B5EF4-FFF2-40B4-BE49-F238E27FC236}">
                  <a16:creationId xmlns:a16="http://schemas.microsoft.com/office/drawing/2014/main" id="{9EB588DF-3E29-A270-EC51-6DEFFD9CB59A}"/>
                </a:ext>
              </a:extLst>
            </p:cNvPr>
            <p:cNvSpPr/>
            <p:nvPr/>
          </p:nvSpPr>
          <p:spPr>
            <a:xfrm>
              <a:off x="3289300" y="4273350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1"/>
                  </a:moveTo>
                  <a:cubicBezTo>
                    <a:pt x="49" y="1"/>
                    <a:pt x="1" y="49"/>
                    <a:pt x="1" y="110"/>
                  </a:cubicBezTo>
                  <a:cubicBezTo>
                    <a:pt x="1" y="172"/>
                    <a:pt x="49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9"/>
                    <a:pt x="172" y="1"/>
                    <a:pt x="1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5" name="Google Shape;5011;p62">
              <a:extLst>
                <a:ext uri="{FF2B5EF4-FFF2-40B4-BE49-F238E27FC236}">
                  <a16:creationId xmlns:a16="http://schemas.microsoft.com/office/drawing/2014/main" id="{06B88015-CA8A-71C7-EC2F-56CE157C9EE9}"/>
                </a:ext>
              </a:extLst>
            </p:cNvPr>
            <p:cNvSpPr/>
            <p:nvPr/>
          </p:nvSpPr>
          <p:spPr>
            <a:xfrm>
              <a:off x="3306600" y="4288950"/>
              <a:ext cx="5350" cy="5500"/>
            </a:xfrm>
            <a:custGeom>
              <a:avLst/>
              <a:gdLst/>
              <a:ahLst/>
              <a:cxnLst/>
              <a:rect l="l" t="t" r="r" b="b"/>
              <a:pathLst>
                <a:path w="214" h="220" extrusionOk="0">
                  <a:moveTo>
                    <a:pt x="104" y="0"/>
                  </a:moveTo>
                  <a:cubicBezTo>
                    <a:pt x="49" y="0"/>
                    <a:pt x="1" y="48"/>
                    <a:pt x="1" y="110"/>
                  </a:cubicBezTo>
                  <a:cubicBezTo>
                    <a:pt x="1" y="172"/>
                    <a:pt x="49" y="220"/>
                    <a:pt x="104" y="220"/>
                  </a:cubicBezTo>
                  <a:cubicBezTo>
                    <a:pt x="165" y="220"/>
                    <a:pt x="213" y="172"/>
                    <a:pt x="213" y="110"/>
                  </a:cubicBezTo>
                  <a:cubicBezTo>
                    <a:pt x="213" y="48"/>
                    <a:pt x="165" y="0"/>
                    <a:pt x="1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6" name="Google Shape;5012;p62">
              <a:extLst>
                <a:ext uri="{FF2B5EF4-FFF2-40B4-BE49-F238E27FC236}">
                  <a16:creationId xmlns:a16="http://schemas.microsoft.com/office/drawing/2014/main" id="{C218E6AF-8E56-A3E1-5C5F-5AA889A8BB5C}"/>
                </a:ext>
              </a:extLst>
            </p:cNvPr>
            <p:cNvSpPr/>
            <p:nvPr/>
          </p:nvSpPr>
          <p:spPr>
            <a:xfrm>
              <a:off x="3257925" y="4277525"/>
              <a:ext cx="6200" cy="5575"/>
            </a:xfrm>
            <a:custGeom>
              <a:avLst/>
              <a:gdLst/>
              <a:ahLst/>
              <a:cxnLst/>
              <a:rect l="l" t="t" r="r" b="b"/>
              <a:pathLst>
                <a:path w="248" h="223" extrusionOk="0">
                  <a:moveTo>
                    <a:pt x="126" y="0"/>
                  </a:moveTo>
                  <a:cubicBezTo>
                    <a:pt x="105" y="0"/>
                    <a:pt x="83" y="6"/>
                    <a:pt x="63" y="19"/>
                  </a:cubicBezTo>
                  <a:cubicBezTo>
                    <a:pt x="15" y="53"/>
                    <a:pt x="1" y="122"/>
                    <a:pt x="35" y="170"/>
                  </a:cubicBezTo>
                  <a:cubicBezTo>
                    <a:pt x="57" y="204"/>
                    <a:pt x="92" y="222"/>
                    <a:pt x="128" y="222"/>
                  </a:cubicBezTo>
                  <a:cubicBezTo>
                    <a:pt x="148" y="222"/>
                    <a:pt x="168" y="216"/>
                    <a:pt x="186" y="204"/>
                  </a:cubicBezTo>
                  <a:cubicBezTo>
                    <a:pt x="234" y="170"/>
                    <a:pt x="248" y="101"/>
                    <a:pt x="213" y="53"/>
                  </a:cubicBezTo>
                  <a:cubicBezTo>
                    <a:pt x="196" y="18"/>
                    <a:pt x="162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7" name="Google Shape;5013;p62">
              <a:extLst>
                <a:ext uri="{FF2B5EF4-FFF2-40B4-BE49-F238E27FC236}">
                  <a16:creationId xmlns:a16="http://schemas.microsoft.com/office/drawing/2014/main" id="{07AF4254-594B-6B47-7061-9F81970E461C}"/>
                </a:ext>
              </a:extLst>
            </p:cNvPr>
            <p:cNvSpPr/>
            <p:nvPr/>
          </p:nvSpPr>
          <p:spPr>
            <a:xfrm>
              <a:off x="3246450" y="4287450"/>
              <a:ext cx="6375" cy="5425"/>
            </a:xfrm>
            <a:custGeom>
              <a:avLst/>
              <a:gdLst/>
              <a:ahLst/>
              <a:cxnLst/>
              <a:rect l="l" t="t" r="r" b="b"/>
              <a:pathLst>
                <a:path w="255" h="217" extrusionOk="0">
                  <a:moveTo>
                    <a:pt x="129" y="0"/>
                  </a:moveTo>
                  <a:cubicBezTo>
                    <a:pt x="108" y="0"/>
                    <a:pt x="87" y="6"/>
                    <a:pt x="69" y="19"/>
                  </a:cubicBezTo>
                  <a:cubicBezTo>
                    <a:pt x="21" y="54"/>
                    <a:pt x="1" y="122"/>
                    <a:pt x="35" y="170"/>
                  </a:cubicBezTo>
                  <a:cubicBezTo>
                    <a:pt x="56" y="200"/>
                    <a:pt x="91" y="217"/>
                    <a:pt x="127" y="217"/>
                  </a:cubicBezTo>
                  <a:cubicBezTo>
                    <a:pt x="149" y="217"/>
                    <a:pt x="172" y="211"/>
                    <a:pt x="193" y="198"/>
                  </a:cubicBezTo>
                  <a:cubicBezTo>
                    <a:pt x="241" y="163"/>
                    <a:pt x="254" y="95"/>
                    <a:pt x="220" y="47"/>
                  </a:cubicBezTo>
                  <a:cubicBezTo>
                    <a:pt x="199" y="17"/>
                    <a:pt x="164" y="0"/>
                    <a:pt x="1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8" name="Google Shape;5014;p62">
              <a:extLst>
                <a:ext uri="{FF2B5EF4-FFF2-40B4-BE49-F238E27FC236}">
                  <a16:creationId xmlns:a16="http://schemas.microsoft.com/office/drawing/2014/main" id="{2B596E9E-CE86-F3E2-4E9C-458433EB450E}"/>
                </a:ext>
              </a:extLst>
            </p:cNvPr>
            <p:cNvSpPr/>
            <p:nvPr/>
          </p:nvSpPr>
          <p:spPr>
            <a:xfrm>
              <a:off x="3252450" y="4296700"/>
              <a:ext cx="6200" cy="5600"/>
            </a:xfrm>
            <a:custGeom>
              <a:avLst/>
              <a:gdLst/>
              <a:ahLst/>
              <a:cxnLst/>
              <a:rect l="l" t="t" r="r" b="b"/>
              <a:pathLst>
                <a:path w="248" h="224" extrusionOk="0">
                  <a:moveTo>
                    <a:pt x="121" y="1"/>
                  </a:moveTo>
                  <a:cubicBezTo>
                    <a:pt x="100" y="1"/>
                    <a:pt x="80" y="7"/>
                    <a:pt x="62" y="20"/>
                  </a:cubicBezTo>
                  <a:cubicBezTo>
                    <a:pt x="14" y="54"/>
                    <a:pt x="1" y="122"/>
                    <a:pt x="28" y="170"/>
                  </a:cubicBezTo>
                  <a:cubicBezTo>
                    <a:pt x="50" y="205"/>
                    <a:pt x="85" y="223"/>
                    <a:pt x="122" y="223"/>
                  </a:cubicBezTo>
                  <a:cubicBezTo>
                    <a:pt x="144" y="223"/>
                    <a:pt x="166" y="217"/>
                    <a:pt x="186" y="205"/>
                  </a:cubicBezTo>
                  <a:cubicBezTo>
                    <a:pt x="234" y="170"/>
                    <a:pt x="247" y="102"/>
                    <a:pt x="213" y="54"/>
                  </a:cubicBezTo>
                  <a:cubicBezTo>
                    <a:pt x="191" y="19"/>
                    <a:pt x="156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9" name="Google Shape;5015;p62">
              <a:extLst>
                <a:ext uri="{FF2B5EF4-FFF2-40B4-BE49-F238E27FC236}">
                  <a16:creationId xmlns:a16="http://schemas.microsoft.com/office/drawing/2014/main" id="{E6C5742A-CD1D-DC48-7221-451B12395528}"/>
                </a:ext>
              </a:extLst>
            </p:cNvPr>
            <p:cNvSpPr/>
            <p:nvPr/>
          </p:nvSpPr>
          <p:spPr>
            <a:xfrm>
              <a:off x="3246450" y="4313850"/>
              <a:ext cx="6375" cy="5575"/>
            </a:xfrm>
            <a:custGeom>
              <a:avLst/>
              <a:gdLst/>
              <a:ahLst/>
              <a:cxnLst/>
              <a:rect l="l" t="t" r="r" b="b"/>
              <a:pathLst>
                <a:path w="255" h="223" extrusionOk="0">
                  <a:moveTo>
                    <a:pt x="128" y="0"/>
                  </a:moveTo>
                  <a:cubicBezTo>
                    <a:pt x="107" y="0"/>
                    <a:pt x="87" y="7"/>
                    <a:pt x="69" y="19"/>
                  </a:cubicBezTo>
                  <a:cubicBezTo>
                    <a:pt x="21" y="53"/>
                    <a:pt x="1" y="122"/>
                    <a:pt x="35" y="170"/>
                  </a:cubicBezTo>
                  <a:cubicBezTo>
                    <a:pt x="57" y="205"/>
                    <a:pt x="92" y="223"/>
                    <a:pt x="129" y="223"/>
                  </a:cubicBezTo>
                  <a:cubicBezTo>
                    <a:pt x="151" y="223"/>
                    <a:pt x="172" y="217"/>
                    <a:pt x="193" y="204"/>
                  </a:cubicBezTo>
                  <a:cubicBezTo>
                    <a:pt x="241" y="170"/>
                    <a:pt x="254" y="101"/>
                    <a:pt x="220" y="53"/>
                  </a:cubicBezTo>
                  <a:cubicBezTo>
                    <a:pt x="198" y="19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0" name="Google Shape;5016;p62">
              <a:extLst>
                <a:ext uri="{FF2B5EF4-FFF2-40B4-BE49-F238E27FC236}">
                  <a16:creationId xmlns:a16="http://schemas.microsoft.com/office/drawing/2014/main" id="{AF9FA105-F196-6325-863F-681A6CF37710}"/>
                </a:ext>
              </a:extLst>
            </p:cNvPr>
            <p:cNvSpPr/>
            <p:nvPr/>
          </p:nvSpPr>
          <p:spPr>
            <a:xfrm>
              <a:off x="3264800" y="4317950"/>
              <a:ext cx="6175" cy="5550"/>
            </a:xfrm>
            <a:custGeom>
              <a:avLst/>
              <a:gdLst/>
              <a:ahLst/>
              <a:cxnLst/>
              <a:rect l="l" t="t" r="r" b="b"/>
              <a:pathLst>
                <a:path w="247" h="222" extrusionOk="0">
                  <a:moveTo>
                    <a:pt x="122" y="1"/>
                  </a:moveTo>
                  <a:cubicBezTo>
                    <a:pt x="101" y="1"/>
                    <a:pt x="80" y="7"/>
                    <a:pt x="62" y="20"/>
                  </a:cubicBezTo>
                  <a:cubicBezTo>
                    <a:pt x="14" y="54"/>
                    <a:pt x="0" y="122"/>
                    <a:pt x="34" y="170"/>
                  </a:cubicBezTo>
                  <a:cubicBezTo>
                    <a:pt x="57" y="202"/>
                    <a:pt x="94" y="222"/>
                    <a:pt x="131" y="222"/>
                  </a:cubicBezTo>
                  <a:cubicBezTo>
                    <a:pt x="150" y="222"/>
                    <a:pt x="169" y="216"/>
                    <a:pt x="185" y="205"/>
                  </a:cubicBezTo>
                  <a:cubicBezTo>
                    <a:pt x="233" y="170"/>
                    <a:pt x="247" y="102"/>
                    <a:pt x="213" y="47"/>
                  </a:cubicBezTo>
                  <a:cubicBezTo>
                    <a:pt x="191" y="17"/>
                    <a:pt x="157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1" name="Google Shape;5017;p62">
              <a:extLst>
                <a:ext uri="{FF2B5EF4-FFF2-40B4-BE49-F238E27FC236}">
                  <a16:creationId xmlns:a16="http://schemas.microsoft.com/office/drawing/2014/main" id="{A276A307-2BFD-885C-EADA-D5A686B7A284}"/>
                </a:ext>
              </a:extLst>
            </p:cNvPr>
            <p:cNvSpPr/>
            <p:nvPr/>
          </p:nvSpPr>
          <p:spPr>
            <a:xfrm>
              <a:off x="3284150" y="4324475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8" y="0"/>
                  </a:moveTo>
                  <a:cubicBezTo>
                    <a:pt x="106" y="0"/>
                    <a:pt x="83" y="6"/>
                    <a:pt x="63" y="19"/>
                  </a:cubicBezTo>
                  <a:cubicBezTo>
                    <a:pt x="15" y="47"/>
                    <a:pt x="1" y="115"/>
                    <a:pt x="35" y="170"/>
                  </a:cubicBezTo>
                  <a:cubicBezTo>
                    <a:pt x="56" y="200"/>
                    <a:pt x="91" y="216"/>
                    <a:pt x="126" y="216"/>
                  </a:cubicBezTo>
                  <a:cubicBezTo>
                    <a:pt x="147" y="216"/>
                    <a:pt x="168" y="210"/>
                    <a:pt x="186" y="197"/>
                  </a:cubicBezTo>
                  <a:cubicBezTo>
                    <a:pt x="234" y="163"/>
                    <a:pt x="248" y="95"/>
                    <a:pt x="213" y="47"/>
                  </a:cubicBezTo>
                  <a:cubicBezTo>
                    <a:pt x="196" y="17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2" name="Google Shape;5018;p62">
              <a:extLst>
                <a:ext uri="{FF2B5EF4-FFF2-40B4-BE49-F238E27FC236}">
                  <a16:creationId xmlns:a16="http://schemas.microsoft.com/office/drawing/2014/main" id="{615FF05F-2322-ED37-7EB3-A4E3B4A437FB}"/>
                </a:ext>
              </a:extLst>
            </p:cNvPr>
            <p:cNvSpPr/>
            <p:nvPr/>
          </p:nvSpPr>
          <p:spPr>
            <a:xfrm>
              <a:off x="3296500" y="4308700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2" y="0"/>
                  </a:moveTo>
                  <a:cubicBezTo>
                    <a:pt x="101" y="0"/>
                    <a:pt x="80" y="6"/>
                    <a:pt x="62" y="19"/>
                  </a:cubicBezTo>
                  <a:cubicBezTo>
                    <a:pt x="14" y="54"/>
                    <a:pt x="0" y="122"/>
                    <a:pt x="35" y="170"/>
                  </a:cubicBezTo>
                  <a:cubicBezTo>
                    <a:pt x="52" y="200"/>
                    <a:pt x="85" y="217"/>
                    <a:pt x="121" y="217"/>
                  </a:cubicBezTo>
                  <a:cubicBezTo>
                    <a:pt x="142" y="217"/>
                    <a:pt x="165" y="211"/>
                    <a:pt x="186" y="198"/>
                  </a:cubicBezTo>
                  <a:cubicBezTo>
                    <a:pt x="234" y="163"/>
                    <a:pt x="247" y="95"/>
                    <a:pt x="213" y="47"/>
                  </a:cubicBezTo>
                  <a:cubicBezTo>
                    <a:pt x="192" y="17"/>
                    <a:pt x="157" y="0"/>
                    <a:pt x="1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83" name="Google Shape;5019;p62">
            <a:extLst>
              <a:ext uri="{FF2B5EF4-FFF2-40B4-BE49-F238E27FC236}">
                <a16:creationId xmlns:a16="http://schemas.microsoft.com/office/drawing/2014/main" id="{35668756-5AB8-145E-4191-656471D0CE1C}"/>
              </a:ext>
            </a:extLst>
          </p:cNvPr>
          <p:cNvGrpSpPr/>
          <p:nvPr/>
        </p:nvGrpSpPr>
        <p:grpSpPr>
          <a:xfrm>
            <a:off x="10782463" y="2485372"/>
            <a:ext cx="767632" cy="742792"/>
            <a:chOff x="3216625" y="4232525"/>
            <a:chExt cx="126175" cy="122100"/>
          </a:xfrm>
        </p:grpSpPr>
        <p:sp>
          <p:nvSpPr>
            <p:cNvPr id="284" name="Google Shape;5020;p62">
              <a:extLst>
                <a:ext uri="{FF2B5EF4-FFF2-40B4-BE49-F238E27FC236}">
                  <a16:creationId xmlns:a16="http://schemas.microsoft.com/office/drawing/2014/main" id="{6FBC4380-BAA9-856E-9F47-31274313092E}"/>
                </a:ext>
              </a:extLst>
            </p:cNvPr>
            <p:cNvSpPr/>
            <p:nvPr/>
          </p:nvSpPr>
          <p:spPr>
            <a:xfrm>
              <a:off x="3222975" y="4245350"/>
              <a:ext cx="108850" cy="101475"/>
            </a:xfrm>
            <a:custGeom>
              <a:avLst/>
              <a:gdLst/>
              <a:ahLst/>
              <a:cxnLst/>
              <a:rect l="l" t="t" r="r" b="b"/>
              <a:pathLst>
                <a:path w="4354" h="4059" extrusionOk="0">
                  <a:moveTo>
                    <a:pt x="1697" y="1"/>
                  </a:moveTo>
                  <a:cubicBezTo>
                    <a:pt x="1335" y="1"/>
                    <a:pt x="787" y="310"/>
                    <a:pt x="700" y="709"/>
                  </a:cubicBezTo>
                  <a:cubicBezTo>
                    <a:pt x="604" y="1155"/>
                    <a:pt x="1605" y="1703"/>
                    <a:pt x="1605" y="1703"/>
                  </a:cubicBezTo>
                  <a:cubicBezTo>
                    <a:pt x="1605" y="1703"/>
                    <a:pt x="956" y="1494"/>
                    <a:pt x="576" y="1494"/>
                  </a:cubicBezTo>
                  <a:cubicBezTo>
                    <a:pt x="506" y="1494"/>
                    <a:pt x="444" y="1501"/>
                    <a:pt x="398" y="1518"/>
                  </a:cubicBezTo>
                  <a:cubicBezTo>
                    <a:pt x="103" y="1628"/>
                    <a:pt x="0" y="2485"/>
                    <a:pt x="425" y="2835"/>
                  </a:cubicBezTo>
                  <a:cubicBezTo>
                    <a:pt x="513" y="2905"/>
                    <a:pt x="615" y="2933"/>
                    <a:pt x="724" y="2933"/>
                  </a:cubicBezTo>
                  <a:cubicBezTo>
                    <a:pt x="1145" y="2933"/>
                    <a:pt x="1652" y="2512"/>
                    <a:pt x="1653" y="2512"/>
                  </a:cubicBezTo>
                  <a:lnTo>
                    <a:pt x="1653" y="2512"/>
                  </a:lnTo>
                  <a:cubicBezTo>
                    <a:pt x="1652" y="2512"/>
                    <a:pt x="1193" y="3033"/>
                    <a:pt x="1063" y="3362"/>
                  </a:cubicBezTo>
                  <a:cubicBezTo>
                    <a:pt x="942" y="3652"/>
                    <a:pt x="1634" y="4058"/>
                    <a:pt x="2049" y="4058"/>
                  </a:cubicBezTo>
                  <a:cubicBezTo>
                    <a:pt x="2106" y="4058"/>
                    <a:pt x="2157" y="4051"/>
                    <a:pt x="2201" y="4034"/>
                  </a:cubicBezTo>
                  <a:cubicBezTo>
                    <a:pt x="2564" y="3897"/>
                    <a:pt x="2571" y="3232"/>
                    <a:pt x="2455" y="2382"/>
                  </a:cubicBezTo>
                  <a:lnTo>
                    <a:pt x="2455" y="2382"/>
                  </a:lnTo>
                  <a:cubicBezTo>
                    <a:pt x="2455" y="2382"/>
                    <a:pt x="3059" y="3438"/>
                    <a:pt x="3489" y="3438"/>
                  </a:cubicBezTo>
                  <a:cubicBezTo>
                    <a:pt x="3532" y="3438"/>
                    <a:pt x="3574" y="3428"/>
                    <a:pt x="3613" y="3404"/>
                  </a:cubicBezTo>
                  <a:cubicBezTo>
                    <a:pt x="4038" y="3150"/>
                    <a:pt x="4354" y="2485"/>
                    <a:pt x="4025" y="2252"/>
                  </a:cubicBezTo>
                  <a:cubicBezTo>
                    <a:pt x="3795" y="2080"/>
                    <a:pt x="3152" y="2056"/>
                    <a:pt x="2803" y="2056"/>
                  </a:cubicBezTo>
                  <a:cubicBezTo>
                    <a:pt x="2664" y="2056"/>
                    <a:pt x="2571" y="2060"/>
                    <a:pt x="2571" y="2060"/>
                  </a:cubicBezTo>
                  <a:cubicBezTo>
                    <a:pt x="2571" y="2060"/>
                    <a:pt x="4093" y="1703"/>
                    <a:pt x="4210" y="1347"/>
                  </a:cubicBezTo>
                  <a:cubicBezTo>
                    <a:pt x="4321" y="1005"/>
                    <a:pt x="3798" y="218"/>
                    <a:pt x="3248" y="218"/>
                  </a:cubicBezTo>
                  <a:cubicBezTo>
                    <a:pt x="3223" y="218"/>
                    <a:pt x="3199" y="219"/>
                    <a:pt x="3175" y="222"/>
                  </a:cubicBezTo>
                  <a:cubicBezTo>
                    <a:pt x="2606" y="305"/>
                    <a:pt x="2297" y="1484"/>
                    <a:pt x="2297" y="1484"/>
                  </a:cubicBezTo>
                  <a:cubicBezTo>
                    <a:pt x="2297" y="1484"/>
                    <a:pt x="2139" y="79"/>
                    <a:pt x="1797" y="10"/>
                  </a:cubicBezTo>
                  <a:cubicBezTo>
                    <a:pt x="1765" y="4"/>
                    <a:pt x="1732" y="1"/>
                    <a:pt x="16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5" name="Google Shape;5021;p62">
              <a:extLst>
                <a:ext uri="{FF2B5EF4-FFF2-40B4-BE49-F238E27FC236}">
                  <a16:creationId xmlns:a16="http://schemas.microsoft.com/office/drawing/2014/main" id="{AB69D8BF-8967-FF2B-C826-0EC44E793C27}"/>
                </a:ext>
              </a:extLst>
            </p:cNvPr>
            <p:cNvSpPr/>
            <p:nvPr/>
          </p:nvSpPr>
          <p:spPr>
            <a:xfrm>
              <a:off x="3216625" y="4232525"/>
              <a:ext cx="126175" cy="122100"/>
            </a:xfrm>
            <a:custGeom>
              <a:avLst/>
              <a:gdLst/>
              <a:ahLst/>
              <a:cxnLst/>
              <a:rect l="l" t="t" r="r" b="b"/>
              <a:pathLst>
                <a:path w="5047" h="4884" extrusionOk="0">
                  <a:moveTo>
                    <a:pt x="2844" y="1"/>
                  </a:moveTo>
                  <a:cubicBezTo>
                    <a:pt x="2618" y="1"/>
                    <a:pt x="2404" y="59"/>
                    <a:pt x="2249" y="201"/>
                  </a:cubicBezTo>
                  <a:cubicBezTo>
                    <a:pt x="1756" y="660"/>
                    <a:pt x="2249" y="2004"/>
                    <a:pt x="2249" y="2004"/>
                  </a:cubicBezTo>
                  <a:cubicBezTo>
                    <a:pt x="2249" y="2004"/>
                    <a:pt x="1291" y="912"/>
                    <a:pt x="860" y="912"/>
                  </a:cubicBezTo>
                  <a:cubicBezTo>
                    <a:pt x="832" y="912"/>
                    <a:pt x="806" y="917"/>
                    <a:pt x="782" y="927"/>
                  </a:cubicBezTo>
                  <a:cubicBezTo>
                    <a:pt x="405" y="1092"/>
                    <a:pt x="1" y="1846"/>
                    <a:pt x="200" y="2333"/>
                  </a:cubicBezTo>
                  <a:cubicBezTo>
                    <a:pt x="331" y="2644"/>
                    <a:pt x="923" y="2700"/>
                    <a:pt x="1332" y="2700"/>
                  </a:cubicBezTo>
                  <a:cubicBezTo>
                    <a:pt x="1562" y="2700"/>
                    <a:pt x="1735" y="2683"/>
                    <a:pt x="1735" y="2683"/>
                  </a:cubicBezTo>
                  <a:lnTo>
                    <a:pt x="1735" y="2683"/>
                  </a:lnTo>
                  <a:cubicBezTo>
                    <a:pt x="1735" y="2683"/>
                    <a:pt x="659" y="3005"/>
                    <a:pt x="446" y="3306"/>
                  </a:cubicBezTo>
                  <a:cubicBezTo>
                    <a:pt x="241" y="3615"/>
                    <a:pt x="714" y="4513"/>
                    <a:pt x="1358" y="4561"/>
                  </a:cubicBezTo>
                  <a:cubicBezTo>
                    <a:pt x="1371" y="4562"/>
                    <a:pt x="1384" y="4562"/>
                    <a:pt x="1396" y="4562"/>
                  </a:cubicBezTo>
                  <a:cubicBezTo>
                    <a:pt x="2015" y="4562"/>
                    <a:pt x="2325" y="3430"/>
                    <a:pt x="2325" y="3430"/>
                  </a:cubicBezTo>
                  <a:lnTo>
                    <a:pt x="2325" y="3430"/>
                  </a:lnTo>
                  <a:cubicBezTo>
                    <a:pt x="2325" y="3430"/>
                    <a:pt x="2236" y="4239"/>
                    <a:pt x="2325" y="4643"/>
                  </a:cubicBezTo>
                  <a:cubicBezTo>
                    <a:pt x="2365" y="4811"/>
                    <a:pt x="2594" y="4883"/>
                    <a:pt x="2867" y="4883"/>
                  </a:cubicBezTo>
                  <a:cubicBezTo>
                    <a:pt x="3251" y="4883"/>
                    <a:pt x="3722" y="4740"/>
                    <a:pt x="3874" y="4520"/>
                  </a:cubicBezTo>
                  <a:cubicBezTo>
                    <a:pt x="4128" y="4143"/>
                    <a:pt x="3689" y="3505"/>
                    <a:pt x="3010" y="2765"/>
                  </a:cubicBezTo>
                  <a:lnTo>
                    <a:pt x="3010" y="2765"/>
                  </a:lnTo>
                  <a:cubicBezTo>
                    <a:pt x="3011" y="2765"/>
                    <a:pt x="3854" y="3164"/>
                    <a:pt x="4397" y="3164"/>
                  </a:cubicBezTo>
                  <a:cubicBezTo>
                    <a:pt x="4593" y="3164"/>
                    <a:pt x="4750" y="3112"/>
                    <a:pt x="4813" y="2970"/>
                  </a:cubicBezTo>
                  <a:cubicBezTo>
                    <a:pt x="5047" y="2436"/>
                    <a:pt x="4903" y="1586"/>
                    <a:pt x="4436" y="1579"/>
                  </a:cubicBezTo>
                  <a:cubicBezTo>
                    <a:pt x="4434" y="1579"/>
                    <a:pt x="4432" y="1579"/>
                    <a:pt x="4430" y="1579"/>
                  </a:cubicBezTo>
                  <a:cubicBezTo>
                    <a:pt x="3954" y="1579"/>
                    <a:pt x="2908" y="2367"/>
                    <a:pt x="2908" y="2367"/>
                  </a:cubicBezTo>
                  <a:cubicBezTo>
                    <a:pt x="2908" y="2367"/>
                    <a:pt x="4128" y="1010"/>
                    <a:pt x="3998" y="585"/>
                  </a:cubicBezTo>
                  <a:cubicBezTo>
                    <a:pt x="3912" y="291"/>
                    <a:pt x="3349" y="1"/>
                    <a:pt x="28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6" name="Google Shape;5022;p62">
              <a:extLst>
                <a:ext uri="{FF2B5EF4-FFF2-40B4-BE49-F238E27FC236}">
                  <a16:creationId xmlns:a16="http://schemas.microsoft.com/office/drawing/2014/main" id="{AFEB0ECB-2316-0E0A-14FC-9939F48FC3C3}"/>
                </a:ext>
              </a:extLst>
            </p:cNvPr>
            <p:cNvSpPr/>
            <p:nvPr/>
          </p:nvSpPr>
          <p:spPr>
            <a:xfrm>
              <a:off x="3262900" y="4284825"/>
              <a:ext cx="29350" cy="29350"/>
            </a:xfrm>
            <a:custGeom>
              <a:avLst/>
              <a:gdLst/>
              <a:ahLst/>
              <a:cxnLst/>
              <a:rect l="l" t="t" r="r" b="b"/>
              <a:pathLst>
                <a:path w="1174" h="1174" extrusionOk="0">
                  <a:moveTo>
                    <a:pt x="584" y="1"/>
                  </a:moveTo>
                  <a:cubicBezTo>
                    <a:pt x="261" y="1"/>
                    <a:pt x="1" y="261"/>
                    <a:pt x="1" y="584"/>
                  </a:cubicBezTo>
                  <a:cubicBezTo>
                    <a:pt x="1" y="913"/>
                    <a:pt x="261" y="1173"/>
                    <a:pt x="584" y="1173"/>
                  </a:cubicBezTo>
                  <a:cubicBezTo>
                    <a:pt x="906" y="1173"/>
                    <a:pt x="1173" y="913"/>
                    <a:pt x="1173" y="584"/>
                  </a:cubicBezTo>
                  <a:cubicBezTo>
                    <a:pt x="1173" y="261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7" name="Google Shape;5023;p62">
              <a:extLst>
                <a:ext uri="{FF2B5EF4-FFF2-40B4-BE49-F238E27FC236}">
                  <a16:creationId xmlns:a16="http://schemas.microsoft.com/office/drawing/2014/main" id="{4938E652-F6E2-85F1-AA12-B20B5CC367BE}"/>
                </a:ext>
              </a:extLst>
            </p:cNvPr>
            <p:cNvSpPr/>
            <p:nvPr/>
          </p:nvSpPr>
          <p:spPr>
            <a:xfrm>
              <a:off x="3249700" y="4265800"/>
              <a:ext cx="35675" cy="51975"/>
            </a:xfrm>
            <a:custGeom>
              <a:avLst/>
              <a:gdLst/>
              <a:ahLst/>
              <a:cxnLst/>
              <a:rect l="l" t="t" r="r" b="b"/>
              <a:pathLst>
                <a:path w="1427" h="2079" extrusionOk="0">
                  <a:moveTo>
                    <a:pt x="1393" y="1"/>
                  </a:moveTo>
                  <a:lnTo>
                    <a:pt x="1338" y="8"/>
                  </a:lnTo>
                  <a:cubicBezTo>
                    <a:pt x="1338" y="15"/>
                    <a:pt x="1372" y="872"/>
                    <a:pt x="1091" y="1242"/>
                  </a:cubicBezTo>
                  <a:cubicBezTo>
                    <a:pt x="810" y="1619"/>
                    <a:pt x="8" y="2023"/>
                    <a:pt x="1" y="2023"/>
                  </a:cubicBezTo>
                  <a:lnTo>
                    <a:pt x="21" y="2071"/>
                  </a:lnTo>
                  <a:lnTo>
                    <a:pt x="21" y="2078"/>
                  </a:lnTo>
                  <a:cubicBezTo>
                    <a:pt x="56" y="2058"/>
                    <a:pt x="851" y="1667"/>
                    <a:pt x="1139" y="1276"/>
                  </a:cubicBezTo>
                  <a:cubicBezTo>
                    <a:pt x="1427" y="885"/>
                    <a:pt x="1393" y="42"/>
                    <a:pt x="1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8" name="Google Shape;5024;p62">
              <a:extLst>
                <a:ext uri="{FF2B5EF4-FFF2-40B4-BE49-F238E27FC236}">
                  <a16:creationId xmlns:a16="http://schemas.microsoft.com/office/drawing/2014/main" id="{1E5397EA-5765-3EF7-8E8E-AE67D813B25C}"/>
                </a:ext>
              </a:extLst>
            </p:cNvPr>
            <p:cNvSpPr/>
            <p:nvPr/>
          </p:nvSpPr>
          <p:spPr>
            <a:xfrm>
              <a:off x="3248175" y="4289125"/>
              <a:ext cx="40125" cy="38075"/>
            </a:xfrm>
            <a:custGeom>
              <a:avLst/>
              <a:gdLst/>
              <a:ahLst/>
              <a:cxnLst/>
              <a:rect l="l" t="t" r="r" b="b"/>
              <a:pathLst>
                <a:path w="1605" h="1523" extrusionOk="0">
                  <a:moveTo>
                    <a:pt x="7" y="0"/>
                  </a:moveTo>
                  <a:lnTo>
                    <a:pt x="0" y="55"/>
                  </a:lnTo>
                  <a:cubicBezTo>
                    <a:pt x="7" y="55"/>
                    <a:pt x="795" y="131"/>
                    <a:pt x="1159" y="371"/>
                  </a:cubicBezTo>
                  <a:cubicBezTo>
                    <a:pt x="1515" y="610"/>
                    <a:pt x="1550" y="1515"/>
                    <a:pt x="1550" y="1522"/>
                  </a:cubicBezTo>
                  <a:lnTo>
                    <a:pt x="1604" y="1522"/>
                  </a:lnTo>
                  <a:cubicBezTo>
                    <a:pt x="1604" y="1481"/>
                    <a:pt x="1570" y="576"/>
                    <a:pt x="1186" y="329"/>
                  </a:cubicBezTo>
                  <a:cubicBezTo>
                    <a:pt x="816" y="83"/>
                    <a:pt x="41" y="0"/>
                    <a:pt x="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9" name="Google Shape;5025;p62">
              <a:extLst>
                <a:ext uri="{FF2B5EF4-FFF2-40B4-BE49-F238E27FC236}">
                  <a16:creationId xmlns:a16="http://schemas.microsoft.com/office/drawing/2014/main" id="{BD18C400-C4ED-3C67-1F25-2B32F31652AC}"/>
                </a:ext>
              </a:extLst>
            </p:cNvPr>
            <p:cNvSpPr/>
            <p:nvPr/>
          </p:nvSpPr>
          <p:spPr>
            <a:xfrm>
              <a:off x="3277300" y="4290825"/>
              <a:ext cx="32775" cy="7050"/>
            </a:xfrm>
            <a:custGeom>
              <a:avLst/>
              <a:gdLst/>
              <a:ahLst/>
              <a:cxnLst/>
              <a:rect l="l" t="t" r="r" b="b"/>
              <a:pathLst>
                <a:path w="1311" h="282" extrusionOk="0">
                  <a:moveTo>
                    <a:pt x="1242" y="0"/>
                  </a:moveTo>
                  <a:cubicBezTo>
                    <a:pt x="1041" y="0"/>
                    <a:pt x="437" y="19"/>
                    <a:pt x="1" y="234"/>
                  </a:cubicBezTo>
                  <a:lnTo>
                    <a:pt x="21" y="282"/>
                  </a:lnTo>
                  <a:cubicBezTo>
                    <a:pt x="450" y="73"/>
                    <a:pt x="1040" y="55"/>
                    <a:pt x="1241" y="55"/>
                  </a:cubicBezTo>
                  <a:cubicBezTo>
                    <a:pt x="1284" y="55"/>
                    <a:pt x="1309" y="56"/>
                    <a:pt x="1310" y="56"/>
                  </a:cubicBezTo>
                  <a:lnTo>
                    <a:pt x="1310" y="1"/>
                  </a:lnTo>
                  <a:cubicBezTo>
                    <a:pt x="1309" y="1"/>
                    <a:pt x="1284" y="0"/>
                    <a:pt x="12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0" name="Google Shape;5026;p62">
              <a:extLst>
                <a:ext uri="{FF2B5EF4-FFF2-40B4-BE49-F238E27FC236}">
                  <a16:creationId xmlns:a16="http://schemas.microsoft.com/office/drawing/2014/main" id="{1C1F2B92-B02B-4AC1-ED56-4688A3C9888B}"/>
                </a:ext>
              </a:extLst>
            </p:cNvPr>
            <p:cNvSpPr/>
            <p:nvPr/>
          </p:nvSpPr>
          <p:spPr>
            <a:xfrm>
              <a:off x="3260675" y="4279875"/>
              <a:ext cx="20250" cy="41500"/>
            </a:xfrm>
            <a:custGeom>
              <a:avLst/>
              <a:gdLst/>
              <a:ahLst/>
              <a:cxnLst/>
              <a:rect l="l" t="t" r="r" b="b"/>
              <a:pathLst>
                <a:path w="810" h="1660" extrusionOk="0">
                  <a:moveTo>
                    <a:pt x="28" y="0"/>
                  </a:moveTo>
                  <a:lnTo>
                    <a:pt x="1" y="41"/>
                  </a:lnTo>
                  <a:cubicBezTo>
                    <a:pt x="7" y="48"/>
                    <a:pt x="583" y="405"/>
                    <a:pt x="673" y="679"/>
                  </a:cubicBezTo>
                  <a:cubicBezTo>
                    <a:pt x="755" y="946"/>
                    <a:pt x="275" y="1625"/>
                    <a:pt x="268" y="1632"/>
                  </a:cubicBezTo>
                  <a:lnTo>
                    <a:pt x="316" y="1659"/>
                  </a:lnTo>
                  <a:cubicBezTo>
                    <a:pt x="337" y="1632"/>
                    <a:pt x="810" y="953"/>
                    <a:pt x="720" y="665"/>
                  </a:cubicBezTo>
                  <a:cubicBezTo>
                    <a:pt x="631" y="370"/>
                    <a:pt x="55" y="14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1" name="Google Shape;5027;p62">
              <a:extLst>
                <a:ext uri="{FF2B5EF4-FFF2-40B4-BE49-F238E27FC236}">
                  <a16:creationId xmlns:a16="http://schemas.microsoft.com/office/drawing/2014/main" id="{88469DC4-6FAE-A45E-8D89-F84251B4DA31}"/>
                </a:ext>
              </a:extLst>
            </p:cNvPr>
            <p:cNvSpPr/>
            <p:nvPr/>
          </p:nvSpPr>
          <p:spPr>
            <a:xfrm>
              <a:off x="3255525" y="4277125"/>
              <a:ext cx="36550" cy="23500"/>
            </a:xfrm>
            <a:custGeom>
              <a:avLst/>
              <a:gdLst/>
              <a:ahLst/>
              <a:cxnLst/>
              <a:rect l="l" t="t" r="r" b="b"/>
              <a:pathLst>
                <a:path w="1462" h="940" extrusionOk="0">
                  <a:moveTo>
                    <a:pt x="1413" y="0"/>
                  </a:moveTo>
                  <a:cubicBezTo>
                    <a:pt x="1406" y="7"/>
                    <a:pt x="1125" y="672"/>
                    <a:pt x="872" y="809"/>
                  </a:cubicBezTo>
                  <a:cubicBezTo>
                    <a:pt x="745" y="873"/>
                    <a:pt x="536" y="889"/>
                    <a:pt x="356" y="889"/>
                  </a:cubicBezTo>
                  <a:cubicBezTo>
                    <a:pt x="166" y="889"/>
                    <a:pt x="8" y="871"/>
                    <a:pt x="8" y="871"/>
                  </a:cubicBezTo>
                  <a:lnTo>
                    <a:pt x="1" y="919"/>
                  </a:lnTo>
                  <a:cubicBezTo>
                    <a:pt x="15" y="926"/>
                    <a:pt x="172" y="940"/>
                    <a:pt x="357" y="940"/>
                  </a:cubicBezTo>
                  <a:cubicBezTo>
                    <a:pt x="543" y="940"/>
                    <a:pt x="755" y="926"/>
                    <a:pt x="892" y="857"/>
                  </a:cubicBezTo>
                  <a:cubicBezTo>
                    <a:pt x="1166" y="713"/>
                    <a:pt x="1448" y="55"/>
                    <a:pt x="1461" y="28"/>
                  </a:cubicBezTo>
                  <a:lnTo>
                    <a:pt x="14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2" name="Google Shape;5028;p62">
              <a:extLst>
                <a:ext uri="{FF2B5EF4-FFF2-40B4-BE49-F238E27FC236}">
                  <a16:creationId xmlns:a16="http://schemas.microsoft.com/office/drawing/2014/main" id="{054114A5-6F8C-7654-12C4-4B6C2C02699E}"/>
                </a:ext>
              </a:extLst>
            </p:cNvPr>
            <p:cNvSpPr/>
            <p:nvPr/>
          </p:nvSpPr>
          <p:spPr>
            <a:xfrm>
              <a:off x="3278325" y="4296650"/>
              <a:ext cx="22475" cy="15125"/>
            </a:xfrm>
            <a:custGeom>
              <a:avLst/>
              <a:gdLst/>
              <a:ahLst/>
              <a:cxnLst/>
              <a:rect l="l" t="t" r="r" b="b"/>
              <a:pathLst>
                <a:path w="899" h="605" extrusionOk="0">
                  <a:moveTo>
                    <a:pt x="8" y="1"/>
                  </a:moveTo>
                  <a:lnTo>
                    <a:pt x="1" y="56"/>
                  </a:lnTo>
                  <a:cubicBezTo>
                    <a:pt x="440" y="124"/>
                    <a:pt x="851" y="597"/>
                    <a:pt x="858" y="604"/>
                  </a:cubicBezTo>
                  <a:lnTo>
                    <a:pt x="899" y="570"/>
                  </a:lnTo>
                  <a:cubicBezTo>
                    <a:pt x="878" y="549"/>
                    <a:pt x="467" y="70"/>
                    <a:pt x="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3" name="Google Shape;5029;p62">
              <a:extLst>
                <a:ext uri="{FF2B5EF4-FFF2-40B4-BE49-F238E27FC236}">
                  <a16:creationId xmlns:a16="http://schemas.microsoft.com/office/drawing/2014/main" id="{67093206-155E-4E13-A61A-C35E3BEBBA3C}"/>
                </a:ext>
              </a:extLst>
            </p:cNvPr>
            <p:cNvSpPr/>
            <p:nvPr/>
          </p:nvSpPr>
          <p:spPr>
            <a:xfrm>
              <a:off x="3281250" y="4263075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0"/>
                  </a:moveTo>
                  <a:cubicBezTo>
                    <a:pt x="48" y="0"/>
                    <a:pt x="0" y="48"/>
                    <a:pt x="0" y="110"/>
                  </a:cubicBezTo>
                  <a:cubicBezTo>
                    <a:pt x="0" y="172"/>
                    <a:pt x="48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8"/>
                    <a:pt x="17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4" name="Google Shape;5030;p62">
              <a:extLst>
                <a:ext uri="{FF2B5EF4-FFF2-40B4-BE49-F238E27FC236}">
                  <a16:creationId xmlns:a16="http://schemas.microsoft.com/office/drawing/2014/main" id="{7CF4D59E-4A12-CD15-11D5-226F1EA37AB6}"/>
                </a:ext>
              </a:extLst>
            </p:cNvPr>
            <p:cNvSpPr/>
            <p:nvPr/>
          </p:nvSpPr>
          <p:spPr>
            <a:xfrm>
              <a:off x="3289300" y="4273350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1"/>
                  </a:moveTo>
                  <a:cubicBezTo>
                    <a:pt x="49" y="1"/>
                    <a:pt x="1" y="49"/>
                    <a:pt x="1" y="110"/>
                  </a:cubicBezTo>
                  <a:cubicBezTo>
                    <a:pt x="1" y="172"/>
                    <a:pt x="49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9"/>
                    <a:pt x="172" y="1"/>
                    <a:pt x="1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5" name="Google Shape;5031;p62">
              <a:extLst>
                <a:ext uri="{FF2B5EF4-FFF2-40B4-BE49-F238E27FC236}">
                  <a16:creationId xmlns:a16="http://schemas.microsoft.com/office/drawing/2014/main" id="{81EBDB1D-44D4-046B-2E95-30A5F02F98A3}"/>
                </a:ext>
              </a:extLst>
            </p:cNvPr>
            <p:cNvSpPr/>
            <p:nvPr/>
          </p:nvSpPr>
          <p:spPr>
            <a:xfrm>
              <a:off x="3306600" y="4288950"/>
              <a:ext cx="5350" cy="5500"/>
            </a:xfrm>
            <a:custGeom>
              <a:avLst/>
              <a:gdLst/>
              <a:ahLst/>
              <a:cxnLst/>
              <a:rect l="l" t="t" r="r" b="b"/>
              <a:pathLst>
                <a:path w="214" h="220" extrusionOk="0">
                  <a:moveTo>
                    <a:pt x="104" y="0"/>
                  </a:moveTo>
                  <a:cubicBezTo>
                    <a:pt x="49" y="0"/>
                    <a:pt x="1" y="48"/>
                    <a:pt x="1" y="110"/>
                  </a:cubicBezTo>
                  <a:cubicBezTo>
                    <a:pt x="1" y="172"/>
                    <a:pt x="49" y="220"/>
                    <a:pt x="104" y="220"/>
                  </a:cubicBezTo>
                  <a:cubicBezTo>
                    <a:pt x="165" y="220"/>
                    <a:pt x="213" y="172"/>
                    <a:pt x="213" y="110"/>
                  </a:cubicBezTo>
                  <a:cubicBezTo>
                    <a:pt x="213" y="48"/>
                    <a:pt x="165" y="0"/>
                    <a:pt x="1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6" name="Google Shape;5032;p62">
              <a:extLst>
                <a:ext uri="{FF2B5EF4-FFF2-40B4-BE49-F238E27FC236}">
                  <a16:creationId xmlns:a16="http://schemas.microsoft.com/office/drawing/2014/main" id="{BAAB31DA-D8D7-FDD4-C091-D29D44A755A7}"/>
                </a:ext>
              </a:extLst>
            </p:cNvPr>
            <p:cNvSpPr/>
            <p:nvPr/>
          </p:nvSpPr>
          <p:spPr>
            <a:xfrm>
              <a:off x="3257925" y="4277525"/>
              <a:ext cx="6200" cy="5575"/>
            </a:xfrm>
            <a:custGeom>
              <a:avLst/>
              <a:gdLst/>
              <a:ahLst/>
              <a:cxnLst/>
              <a:rect l="l" t="t" r="r" b="b"/>
              <a:pathLst>
                <a:path w="248" h="223" extrusionOk="0">
                  <a:moveTo>
                    <a:pt x="126" y="0"/>
                  </a:moveTo>
                  <a:cubicBezTo>
                    <a:pt x="105" y="0"/>
                    <a:pt x="83" y="6"/>
                    <a:pt x="63" y="19"/>
                  </a:cubicBezTo>
                  <a:cubicBezTo>
                    <a:pt x="15" y="53"/>
                    <a:pt x="1" y="122"/>
                    <a:pt x="35" y="170"/>
                  </a:cubicBezTo>
                  <a:cubicBezTo>
                    <a:pt x="57" y="204"/>
                    <a:pt x="92" y="222"/>
                    <a:pt x="128" y="222"/>
                  </a:cubicBezTo>
                  <a:cubicBezTo>
                    <a:pt x="148" y="222"/>
                    <a:pt x="168" y="216"/>
                    <a:pt x="186" y="204"/>
                  </a:cubicBezTo>
                  <a:cubicBezTo>
                    <a:pt x="234" y="170"/>
                    <a:pt x="248" y="101"/>
                    <a:pt x="213" y="53"/>
                  </a:cubicBezTo>
                  <a:cubicBezTo>
                    <a:pt x="196" y="18"/>
                    <a:pt x="162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7" name="Google Shape;5033;p62">
              <a:extLst>
                <a:ext uri="{FF2B5EF4-FFF2-40B4-BE49-F238E27FC236}">
                  <a16:creationId xmlns:a16="http://schemas.microsoft.com/office/drawing/2014/main" id="{A6041A4B-27D0-AFA7-0BF3-0D9CDA0946DF}"/>
                </a:ext>
              </a:extLst>
            </p:cNvPr>
            <p:cNvSpPr/>
            <p:nvPr/>
          </p:nvSpPr>
          <p:spPr>
            <a:xfrm>
              <a:off x="3246450" y="4287450"/>
              <a:ext cx="6375" cy="5425"/>
            </a:xfrm>
            <a:custGeom>
              <a:avLst/>
              <a:gdLst/>
              <a:ahLst/>
              <a:cxnLst/>
              <a:rect l="l" t="t" r="r" b="b"/>
              <a:pathLst>
                <a:path w="255" h="217" extrusionOk="0">
                  <a:moveTo>
                    <a:pt x="129" y="0"/>
                  </a:moveTo>
                  <a:cubicBezTo>
                    <a:pt x="108" y="0"/>
                    <a:pt x="87" y="6"/>
                    <a:pt x="69" y="19"/>
                  </a:cubicBezTo>
                  <a:cubicBezTo>
                    <a:pt x="21" y="54"/>
                    <a:pt x="1" y="122"/>
                    <a:pt x="35" y="170"/>
                  </a:cubicBezTo>
                  <a:cubicBezTo>
                    <a:pt x="56" y="200"/>
                    <a:pt x="91" y="217"/>
                    <a:pt x="127" y="217"/>
                  </a:cubicBezTo>
                  <a:cubicBezTo>
                    <a:pt x="149" y="217"/>
                    <a:pt x="172" y="211"/>
                    <a:pt x="193" y="198"/>
                  </a:cubicBezTo>
                  <a:cubicBezTo>
                    <a:pt x="241" y="163"/>
                    <a:pt x="254" y="95"/>
                    <a:pt x="220" y="47"/>
                  </a:cubicBezTo>
                  <a:cubicBezTo>
                    <a:pt x="199" y="17"/>
                    <a:pt x="164" y="0"/>
                    <a:pt x="1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8" name="Google Shape;5034;p62">
              <a:extLst>
                <a:ext uri="{FF2B5EF4-FFF2-40B4-BE49-F238E27FC236}">
                  <a16:creationId xmlns:a16="http://schemas.microsoft.com/office/drawing/2014/main" id="{0D4F15BF-6055-86D3-9D4F-081F8BD0B0CF}"/>
                </a:ext>
              </a:extLst>
            </p:cNvPr>
            <p:cNvSpPr/>
            <p:nvPr/>
          </p:nvSpPr>
          <p:spPr>
            <a:xfrm>
              <a:off x="3252450" y="4296700"/>
              <a:ext cx="6200" cy="5600"/>
            </a:xfrm>
            <a:custGeom>
              <a:avLst/>
              <a:gdLst/>
              <a:ahLst/>
              <a:cxnLst/>
              <a:rect l="l" t="t" r="r" b="b"/>
              <a:pathLst>
                <a:path w="248" h="224" extrusionOk="0">
                  <a:moveTo>
                    <a:pt x="121" y="1"/>
                  </a:moveTo>
                  <a:cubicBezTo>
                    <a:pt x="100" y="1"/>
                    <a:pt x="80" y="7"/>
                    <a:pt x="62" y="20"/>
                  </a:cubicBezTo>
                  <a:cubicBezTo>
                    <a:pt x="14" y="54"/>
                    <a:pt x="1" y="122"/>
                    <a:pt x="28" y="170"/>
                  </a:cubicBezTo>
                  <a:cubicBezTo>
                    <a:pt x="50" y="205"/>
                    <a:pt x="85" y="223"/>
                    <a:pt x="122" y="223"/>
                  </a:cubicBezTo>
                  <a:cubicBezTo>
                    <a:pt x="144" y="223"/>
                    <a:pt x="166" y="217"/>
                    <a:pt x="186" y="205"/>
                  </a:cubicBezTo>
                  <a:cubicBezTo>
                    <a:pt x="234" y="170"/>
                    <a:pt x="247" y="102"/>
                    <a:pt x="213" y="54"/>
                  </a:cubicBezTo>
                  <a:cubicBezTo>
                    <a:pt x="191" y="19"/>
                    <a:pt x="156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9" name="Google Shape;5035;p62">
              <a:extLst>
                <a:ext uri="{FF2B5EF4-FFF2-40B4-BE49-F238E27FC236}">
                  <a16:creationId xmlns:a16="http://schemas.microsoft.com/office/drawing/2014/main" id="{41CF7B48-FFF1-3973-F36A-26F33AD0DE76}"/>
                </a:ext>
              </a:extLst>
            </p:cNvPr>
            <p:cNvSpPr/>
            <p:nvPr/>
          </p:nvSpPr>
          <p:spPr>
            <a:xfrm>
              <a:off x="3246450" y="4313850"/>
              <a:ext cx="6375" cy="5575"/>
            </a:xfrm>
            <a:custGeom>
              <a:avLst/>
              <a:gdLst/>
              <a:ahLst/>
              <a:cxnLst/>
              <a:rect l="l" t="t" r="r" b="b"/>
              <a:pathLst>
                <a:path w="255" h="223" extrusionOk="0">
                  <a:moveTo>
                    <a:pt x="128" y="0"/>
                  </a:moveTo>
                  <a:cubicBezTo>
                    <a:pt x="107" y="0"/>
                    <a:pt x="87" y="7"/>
                    <a:pt x="69" y="19"/>
                  </a:cubicBezTo>
                  <a:cubicBezTo>
                    <a:pt x="21" y="53"/>
                    <a:pt x="1" y="122"/>
                    <a:pt x="35" y="170"/>
                  </a:cubicBezTo>
                  <a:cubicBezTo>
                    <a:pt x="57" y="205"/>
                    <a:pt x="92" y="223"/>
                    <a:pt x="129" y="223"/>
                  </a:cubicBezTo>
                  <a:cubicBezTo>
                    <a:pt x="151" y="223"/>
                    <a:pt x="172" y="217"/>
                    <a:pt x="193" y="204"/>
                  </a:cubicBezTo>
                  <a:cubicBezTo>
                    <a:pt x="241" y="170"/>
                    <a:pt x="254" y="101"/>
                    <a:pt x="220" y="53"/>
                  </a:cubicBezTo>
                  <a:cubicBezTo>
                    <a:pt x="198" y="19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0" name="Google Shape;5036;p62">
              <a:extLst>
                <a:ext uri="{FF2B5EF4-FFF2-40B4-BE49-F238E27FC236}">
                  <a16:creationId xmlns:a16="http://schemas.microsoft.com/office/drawing/2014/main" id="{55602F72-EED9-3E6B-0FC4-6F5E16BE3577}"/>
                </a:ext>
              </a:extLst>
            </p:cNvPr>
            <p:cNvSpPr/>
            <p:nvPr/>
          </p:nvSpPr>
          <p:spPr>
            <a:xfrm>
              <a:off x="3264800" y="4317950"/>
              <a:ext cx="6175" cy="5550"/>
            </a:xfrm>
            <a:custGeom>
              <a:avLst/>
              <a:gdLst/>
              <a:ahLst/>
              <a:cxnLst/>
              <a:rect l="l" t="t" r="r" b="b"/>
              <a:pathLst>
                <a:path w="247" h="222" extrusionOk="0">
                  <a:moveTo>
                    <a:pt x="122" y="1"/>
                  </a:moveTo>
                  <a:cubicBezTo>
                    <a:pt x="101" y="1"/>
                    <a:pt x="80" y="7"/>
                    <a:pt x="62" y="20"/>
                  </a:cubicBezTo>
                  <a:cubicBezTo>
                    <a:pt x="14" y="54"/>
                    <a:pt x="0" y="122"/>
                    <a:pt x="34" y="170"/>
                  </a:cubicBezTo>
                  <a:cubicBezTo>
                    <a:pt x="57" y="202"/>
                    <a:pt x="94" y="222"/>
                    <a:pt x="131" y="222"/>
                  </a:cubicBezTo>
                  <a:cubicBezTo>
                    <a:pt x="150" y="222"/>
                    <a:pt x="169" y="216"/>
                    <a:pt x="185" y="205"/>
                  </a:cubicBezTo>
                  <a:cubicBezTo>
                    <a:pt x="233" y="170"/>
                    <a:pt x="247" y="102"/>
                    <a:pt x="213" y="47"/>
                  </a:cubicBezTo>
                  <a:cubicBezTo>
                    <a:pt x="191" y="17"/>
                    <a:pt x="157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1" name="Google Shape;5037;p62">
              <a:extLst>
                <a:ext uri="{FF2B5EF4-FFF2-40B4-BE49-F238E27FC236}">
                  <a16:creationId xmlns:a16="http://schemas.microsoft.com/office/drawing/2014/main" id="{6F3790C0-59D7-C24A-C57D-947147DE159B}"/>
                </a:ext>
              </a:extLst>
            </p:cNvPr>
            <p:cNvSpPr/>
            <p:nvPr/>
          </p:nvSpPr>
          <p:spPr>
            <a:xfrm>
              <a:off x="3284150" y="4324475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8" y="0"/>
                  </a:moveTo>
                  <a:cubicBezTo>
                    <a:pt x="106" y="0"/>
                    <a:pt x="83" y="6"/>
                    <a:pt x="63" y="19"/>
                  </a:cubicBezTo>
                  <a:cubicBezTo>
                    <a:pt x="15" y="47"/>
                    <a:pt x="1" y="115"/>
                    <a:pt x="35" y="170"/>
                  </a:cubicBezTo>
                  <a:cubicBezTo>
                    <a:pt x="56" y="200"/>
                    <a:pt x="91" y="216"/>
                    <a:pt x="126" y="216"/>
                  </a:cubicBezTo>
                  <a:cubicBezTo>
                    <a:pt x="147" y="216"/>
                    <a:pt x="168" y="210"/>
                    <a:pt x="186" y="197"/>
                  </a:cubicBezTo>
                  <a:cubicBezTo>
                    <a:pt x="234" y="163"/>
                    <a:pt x="248" y="95"/>
                    <a:pt x="213" y="47"/>
                  </a:cubicBezTo>
                  <a:cubicBezTo>
                    <a:pt x="196" y="17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2" name="Google Shape;5038;p62">
              <a:extLst>
                <a:ext uri="{FF2B5EF4-FFF2-40B4-BE49-F238E27FC236}">
                  <a16:creationId xmlns:a16="http://schemas.microsoft.com/office/drawing/2014/main" id="{ED3A58F2-F457-4C0E-F1BC-6BB146DBA937}"/>
                </a:ext>
              </a:extLst>
            </p:cNvPr>
            <p:cNvSpPr/>
            <p:nvPr/>
          </p:nvSpPr>
          <p:spPr>
            <a:xfrm>
              <a:off x="3296500" y="4308700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2" y="0"/>
                  </a:moveTo>
                  <a:cubicBezTo>
                    <a:pt x="101" y="0"/>
                    <a:pt x="80" y="6"/>
                    <a:pt x="62" y="19"/>
                  </a:cubicBezTo>
                  <a:cubicBezTo>
                    <a:pt x="14" y="54"/>
                    <a:pt x="0" y="122"/>
                    <a:pt x="35" y="170"/>
                  </a:cubicBezTo>
                  <a:cubicBezTo>
                    <a:pt x="52" y="200"/>
                    <a:pt x="85" y="217"/>
                    <a:pt x="121" y="217"/>
                  </a:cubicBezTo>
                  <a:cubicBezTo>
                    <a:pt x="142" y="217"/>
                    <a:pt x="165" y="211"/>
                    <a:pt x="186" y="198"/>
                  </a:cubicBezTo>
                  <a:cubicBezTo>
                    <a:pt x="234" y="163"/>
                    <a:pt x="247" y="95"/>
                    <a:pt x="213" y="47"/>
                  </a:cubicBezTo>
                  <a:cubicBezTo>
                    <a:pt x="192" y="17"/>
                    <a:pt x="157" y="0"/>
                    <a:pt x="1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03" name="Google Shape;5039;p62">
            <a:extLst>
              <a:ext uri="{FF2B5EF4-FFF2-40B4-BE49-F238E27FC236}">
                <a16:creationId xmlns:a16="http://schemas.microsoft.com/office/drawing/2014/main" id="{164B67A3-3F62-EEF5-1AE0-7814D17E73BA}"/>
              </a:ext>
            </a:extLst>
          </p:cNvPr>
          <p:cNvGrpSpPr/>
          <p:nvPr/>
        </p:nvGrpSpPr>
        <p:grpSpPr>
          <a:xfrm>
            <a:off x="7127433" y="5648184"/>
            <a:ext cx="782032" cy="756760"/>
            <a:chOff x="3216625" y="4232525"/>
            <a:chExt cx="126175" cy="122100"/>
          </a:xfrm>
        </p:grpSpPr>
        <p:sp>
          <p:nvSpPr>
            <p:cNvPr id="304" name="Google Shape;5040;p62">
              <a:extLst>
                <a:ext uri="{FF2B5EF4-FFF2-40B4-BE49-F238E27FC236}">
                  <a16:creationId xmlns:a16="http://schemas.microsoft.com/office/drawing/2014/main" id="{396FFDF4-3333-5ACF-60AB-EA82FFB6BB29}"/>
                </a:ext>
              </a:extLst>
            </p:cNvPr>
            <p:cNvSpPr/>
            <p:nvPr/>
          </p:nvSpPr>
          <p:spPr>
            <a:xfrm>
              <a:off x="3222975" y="4245350"/>
              <a:ext cx="108850" cy="101475"/>
            </a:xfrm>
            <a:custGeom>
              <a:avLst/>
              <a:gdLst/>
              <a:ahLst/>
              <a:cxnLst/>
              <a:rect l="l" t="t" r="r" b="b"/>
              <a:pathLst>
                <a:path w="4354" h="4059" extrusionOk="0">
                  <a:moveTo>
                    <a:pt x="1697" y="1"/>
                  </a:moveTo>
                  <a:cubicBezTo>
                    <a:pt x="1335" y="1"/>
                    <a:pt x="787" y="310"/>
                    <a:pt x="700" y="709"/>
                  </a:cubicBezTo>
                  <a:cubicBezTo>
                    <a:pt x="604" y="1155"/>
                    <a:pt x="1605" y="1703"/>
                    <a:pt x="1605" y="1703"/>
                  </a:cubicBezTo>
                  <a:cubicBezTo>
                    <a:pt x="1605" y="1703"/>
                    <a:pt x="956" y="1494"/>
                    <a:pt x="576" y="1494"/>
                  </a:cubicBezTo>
                  <a:cubicBezTo>
                    <a:pt x="506" y="1494"/>
                    <a:pt x="444" y="1501"/>
                    <a:pt x="398" y="1518"/>
                  </a:cubicBezTo>
                  <a:cubicBezTo>
                    <a:pt x="103" y="1628"/>
                    <a:pt x="0" y="2485"/>
                    <a:pt x="425" y="2835"/>
                  </a:cubicBezTo>
                  <a:cubicBezTo>
                    <a:pt x="513" y="2905"/>
                    <a:pt x="615" y="2933"/>
                    <a:pt x="724" y="2933"/>
                  </a:cubicBezTo>
                  <a:cubicBezTo>
                    <a:pt x="1145" y="2933"/>
                    <a:pt x="1652" y="2512"/>
                    <a:pt x="1653" y="2512"/>
                  </a:cubicBezTo>
                  <a:lnTo>
                    <a:pt x="1653" y="2512"/>
                  </a:lnTo>
                  <a:cubicBezTo>
                    <a:pt x="1652" y="2512"/>
                    <a:pt x="1193" y="3033"/>
                    <a:pt x="1063" y="3362"/>
                  </a:cubicBezTo>
                  <a:cubicBezTo>
                    <a:pt x="942" y="3652"/>
                    <a:pt x="1634" y="4058"/>
                    <a:pt x="2049" y="4058"/>
                  </a:cubicBezTo>
                  <a:cubicBezTo>
                    <a:pt x="2106" y="4058"/>
                    <a:pt x="2157" y="4051"/>
                    <a:pt x="2201" y="4034"/>
                  </a:cubicBezTo>
                  <a:cubicBezTo>
                    <a:pt x="2564" y="3897"/>
                    <a:pt x="2571" y="3232"/>
                    <a:pt x="2455" y="2382"/>
                  </a:cubicBezTo>
                  <a:lnTo>
                    <a:pt x="2455" y="2382"/>
                  </a:lnTo>
                  <a:cubicBezTo>
                    <a:pt x="2455" y="2382"/>
                    <a:pt x="3059" y="3438"/>
                    <a:pt x="3489" y="3438"/>
                  </a:cubicBezTo>
                  <a:cubicBezTo>
                    <a:pt x="3532" y="3438"/>
                    <a:pt x="3574" y="3428"/>
                    <a:pt x="3613" y="3404"/>
                  </a:cubicBezTo>
                  <a:cubicBezTo>
                    <a:pt x="4038" y="3150"/>
                    <a:pt x="4354" y="2485"/>
                    <a:pt x="4025" y="2252"/>
                  </a:cubicBezTo>
                  <a:cubicBezTo>
                    <a:pt x="3795" y="2080"/>
                    <a:pt x="3152" y="2056"/>
                    <a:pt x="2803" y="2056"/>
                  </a:cubicBezTo>
                  <a:cubicBezTo>
                    <a:pt x="2664" y="2056"/>
                    <a:pt x="2571" y="2060"/>
                    <a:pt x="2571" y="2060"/>
                  </a:cubicBezTo>
                  <a:cubicBezTo>
                    <a:pt x="2571" y="2060"/>
                    <a:pt x="4093" y="1703"/>
                    <a:pt x="4210" y="1347"/>
                  </a:cubicBezTo>
                  <a:cubicBezTo>
                    <a:pt x="4321" y="1005"/>
                    <a:pt x="3798" y="218"/>
                    <a:pt x="3248" y="218"/>
                  </a:cubicBezTo>
                  <a:cubicBezTo>
                    <a:pt x="3223" y="218"/>
                    <a:pt x="3199" y="219"/>
                    <a:pt x="3175" y="222"/>
                  </a:cubicBezTo>
                  <a:cubicBezTo>
                    <a:pt x="2606" y="305"/>
                    <a:pt x="2297" y="1484"/>
                    <a:pt x="2297" y="1484"/>
                  </a:cubicBezTo>
                  <a:cubicBezTo>
                    <a:pt x="2297" y="1484"/>
                    <a:pt x="2139" y="79"/>
                    <a:pt x="1797" y="10"/>
                  </a:cubicBezTo>
                  <a:cubicBezTo>
                    <a:pt x="1765" y="4"/>
                    <a:pt x="1732" y="1"/>
                    <a:pt x="16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5" name="Google Shape;5041;p62">
              <a:extLst>
                <a:ext uri="{FF2B5EF4-FFF2-40B4-BE49-F238E27FC236}">
                  <a16:creationId xmlns:a16="http://schemas.microsoft.com/office/drawing/2014/main" id="{061F266F-9E44-06B4-AA24-9CEC72EB1835}"/>
                </a:ext>
              </a:extLst>
            </p:cNvPr>
            <p:cNvSpPr/>
            <p:nvPr/>
          </p:nvSpPr>
          <p:spPr>
            <a:xfrm>
              <a:off x="3216625" y="4232525"/>
              <a:ext cx="126175" cy="122100"/>
            </a:xfrm>
            <a:custGeom>
              <a:avLst/>
              <a:gdLst/>
              <a:ahLst/>
              <a:cxnLst/>
              <a:rect l="l" t="t" r="r" b="b"/>
              <a:pathLst>
                <a:path w="5047" h="4884" extrusionOk="0">
                  <a:moveTo>
                    <a:pt x="2844" y="1"/>
                  </a:moveTo>
                  <a:cubicBezTo>
                    <a:pt x="2618" y="1"/>
                    <a:pt x="2404" y="59"/>
                    <a:pt x="2249" y="201"/>
                  </a:cubicBezTo>
                  <a:cubicBezTo>
                    <a:pt x="1756" y="660"/>
                    <a:pt x="2249" y="2004"/>
                    <a:pt x="2249" y="2004"/>
                  </a:cubicBezTo>
                  <a:cubicBezTo>
                    <a:pt x="2249" y="2004"/>
                    <a:pt x="1291" y="912"/>
                    <a:pt x="860" y="912"/>
                  </a:cubicBezTo>
                  <a:cubicBezTo>
                    <a:pt x="832" y="912"/>
                    <a:pt x="806" y="917"/>
                    <a:pt x="782" y="927"/>
                  </a:cubicBezTo>
                  <a:cubicBezTo>
                    <a:pt x="405" y="1092"/>
                    <a:pt x="1" y="1846"/>
                    <a:pt x="200" y="2333"/>
                  </a:cubicBezTo>
                  <a:cubicBezTo>
                    <a:pt x="331" y="2644"/>
                    <a:pt x="923" y="2700"/>
                    <a:pt x="1332" y="2700"/>
                  </a:cubicBezTo>
                  <a:cubicBezTo>
                    <a:pt x="1562" y="2700"/>
                    <a:pt x="1735" y="2683"/>
                    <a:pt x="1735" y="2683"/>
                  </a:cubicBezTo>
                  <a:lnTo>
                    <a:pt x="1735" y="2683"/>
                  </a:lnTo>
                  <a:cubicBezTo>
                    <a:pt x="1735" y="2683"/>
                    <a:pt x="659" y="3005"/>
                    <a:pt x="446" y="3306"/>
                  </a:cubicBezTo>
                  <a:cubicBezTo>
                    <a:pt x="241" y="3615"/>
                    <a:pt x="714" y="4513"/>
                    <a:pt x="1358" y="4561"/>
                  </a:cubicBezTo>
                  <a:cubicBezTo>
                    <a:pt x="1371" y="4562"/>
                    <a:pt x="1384" y="4562"/>
                    <a:pt x="1396" y="4562"/>
                  </a:cubicBezTo>
                  <a:cubicBezTo>
                    <a:pt x="2015" y="4562"/>
                    <a:pt x="2325" y="3430"/>
                    <a:pt x="2325" y="3430"/>
                  </a:cubicBezTo>
                  <a:lnTo>
                    <a:pt x="2325" y="3430"/>
                  </a:lnTo>
                  <a:cubicBezTo>
                    <a:pt x="2325" y="3430"/>
                    <a:pt x="2236" y="4239"/>
                    <a:pt x="2325" y="4643"/>
                  </a:cubicBezTo>
                  <a:cubicBezTo>
                    <a:pt x="2365" y="4811"/>
                    <a:pt x="2594" y="4883"/>
                    <a:pt x="2867" y="4883"/>
                  </a:cubicBezTo>
                  <a:cubicBezTo>
                    <a:pt x="3251" y="4883"/>
                    <a:pt x="3722" y="4740"/>
                    <a:pt x="3874" y="4520"/>
                  </a:cubicBezTo>
                  <a:cubicBezTo>
                    <a:pt x="4128" y="4143"/>
                    <a:pt x="3689" y="3505"/>
                    <a:pt x="3010" y="2765"/>
                  </a:cubicBezTo>
                  <a:lnTo>
                    <a:pt x="3010" y="2765"/>
                  </a:lnTo>
                  <a:cubicBezTo>
                    <a:pt x="3011" y="2765"/>
                    <a:pt x="3854" y="3164"/>
                    <a:pt x="4397" y="3164"/>
                  </a:cubicBezTo>
                  <a:cubicBezTo>
                    <a:pt x="4593" y="3164"/>
                    <a:pt x="4750" y="3112"/>
                    <a:pt x="4813" y="2970"/>
                  </a:cubicBezTo>
                  <a:cubicBezTo>
                    <a:pt x="5047" y="2436"/>
                    <a:pt x="4903" y="1586"/>
                    <a:pt x="4436" y="1579"/>
                  </a:cubicBezTo>
                  <a:cubicBezTo>
                    <a:pt x="4434" y="1579"/>
                    <a:pt x="4432" y="1579"/>
                    <a:pt x="4430" y="1579"/>
                  </a:cubicBezTo>
                  <a:cubicBezTo>
                    <a:pt x="3954" y="1579"/>
                    <a:pt x="2908" y="2367"/>
                    <a:pt x="2908" y="2367"/>
                  </a:cubicBezTo>
                  <a:cubicBezTo>
                    <a:pt x="2908" y="2367"/>
                    <a:pt x="4128" y="1010"/>
                    <a:pt x="3998" y="585"/>
                  </a:cubicBezTo>
                  <a:cubicBezTo>
                    <a:pt x="3912" y="291"/>
                    <a:pt x="3349" y="1"/>
                    <a:pt x="28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6" name="Google Shape;5042;p62">
              <a:extLst>
                <a:ext uri="{FF2B5EF4-FFF2-40B4-BE49-F238E27FC236}">
                  <a16:creationId xmlns:a16="http://schemas.microsoft.com/office/drawing/2014/main" id="{23699087-F4EA-2001-399E-506295DB3F3D}"/>
                </a:ext>
              </a:extLst>
            </p:cNvPr>
            <p:cNvSpPr/>
            <p:nvPr/>
          </p:nvSpPr>
          <p:spPr>
            <a:xfrm>
              <a:off x="3262900" y="4284825"/>
              <a:ext cx="29350" cy="29350"/>
            </a:xfrm>
            <a:custGeom>
              <a:avLst/>
              <a:gdLst/>
              <a:ahLst/>
              <a:cxnLst/>
              <a:rect l="l" t="t" r="r" b="b"/>
              <a:pathLst>
                <a:path w="1174" h="1174" extrusionOk="0">
                  <a:moveTo>
                    <a:pt x="584" y="1"/>
                  </a:moveTo>
                  <a:cubicBezTo>
                    <a:pt x="261" y="1"/>
                    <a:pt x="1" y="261"/>
                    <a:pt x="1" y="584"/>
                  </a:cubicBezTo>
                  <a:cubicBezTo>
                    <a:pt x="1" y="913"/>
                    <a:pt x="261" y="1173"/>
                    <a:pt x="584" y="1173"/>
                  </a:cubicBezTo>
                  <a:cubicBezTo>
                    <a:pt x="906" y="1173"/>
                    <a:pt x="1173" y="913"/>
                    <a:pt x="1173" y="584"/>
                  </a:cubicBezTo>
                  <a:cubicBezTo>
                    <a:pt x="1173" y="261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7" name="Google Shape;5043;p62">
              <a:extLst>
                <a:ext uri="{FF2B5EF4-FFF2-40B4-BE49-F238E27FC236}">
                  <a16:creationId xmlns:a16="http://schemas.microsoft.com/office/drawing/2014/main" id="{D505C278-EB2C-5B3B-413A-58E633C85DA0}"/>
                </a:ext>
              </a:extLst>
            </p:cNvPr>
            <p:cNvSpPr/>
            <p:nvPr/>
          </p:nvSpPr>
          <p:spPr>
            <a:xfrm>
              <a:off x="3249700" y="4265800"/>
              <a:ext cx="35675" cy="51975"/>
            </a:xfrm>
            <a:custGeom>
              <a:avLst/>
              <a:gdLst/>
              <a:ahLst/>
              <a:cxnLst/>
              <a:rect l="l" t="t" r="r" b="b"/>
              <a:pathLst>
                <a:path w="1427" h="2079" extrusionOk="0">
                  <a:moveTo>
                    <a:pt x="1393" y="1"/>
                  </a:moveTo>
                  <a:lnTo>
                    <a:pt x="1338" y="8"/>
                  </a:lnTo>
                  <a:cubicBezTo>
                    <a:pt x="1338" y="15"/>
                    <a:pt x="1372" y="872"/>
                    <a:pt x="1091" y="1242"/>
                  </a:cubicBezTo>
                  <a:cubicBezTo>
                    <a:pt x="810" y="1619"/>
                    <a:pt x="8" y="2023"/>
                    <a:pt x="1" y="2023"/>
                  </a:cubicBezTo>
                  <a:lnTo>
                    <a:pt x="21" y="2071"/>
                  </a:lnTo>
                  <a:lnTo>
                    <a:pt x="21" y="2078"/>
                  </a:lnTo>
                  <a:cubicBezTo>
                    <a:pt x="56" y="2058"/>
                    <a:pt x="851" y="1667"/>
                    <a:pt x="1139" y="1276"/>
                  </a:cubicBezTo>
                  <a:cubicBezTo>
                    <a:pt x="1427" y="885"/>
                    <a:pt x="1393" y="42"/>
                    <a:pt x="1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8" name="Google Shape;5044;p62">
              <a:extLst>
                <a:ext uri="{FF2B5EF4-FFF2-40B4-BE49-F238E27FC236}">
                  <a16:creationId xmlns:a16="http://schemas.microsoft.com/office/drawing/2014/main" id="{B5640ED0-FD16-5C27-8AE1-3DA47C98E0C4}"/>
                </a:ext>
              </a:extLst>
            </p:cNvPr>
            <p:cNvSpPr/>
            <p:nvPr/>
          </p:nvSpPr>
          <p:spPr>
            <a:xfrm>
              <a:off x="3248175" y="4289125"/>
              <a:ext cx="40125" cy="38075"/>
            </a:xfrm>
            <a:custGeom>
              <a:avLst/>
              <a:gdLst/>
              <a:ahLst/>
              <a:cxnLst/>
              <a:rect l="l" t="t" r="r" b="b"/>
              <a:pathLst>
                <a:path w="1605" h="1523" extrusionOk="0">
                  <a:moveTo>
                    <a:pt x="7" y="0"/>
                  </a:moveTo>
                  <a:lnTo>
                    <a:pt x="0" y="55"/>
                  </a:lnTo>
                  <a:cubicBezTo>
                    <a:pt x="7" y="55"/>
                    <a:pt x="795" y="131"/>
                    <a:pt x="1159" y="371"/>
                  </a:cubicBezTo>
                  <a:cubicBezTo>
                    <a:pt x="1515" y="610"/>
                    <a:pt x="1550" y="1515"/>
                    <a:pt x="1550" y="1522"/>
                  </a:cubicBezTo>
                  <a:lnTo>
                    <a:pt x="1604" y="1522"/>
                  </a:lnTo>
                  <a:cubicBezTo>
                    <a:pt x="1604" y="1481"/>
                    <a:pt x="1570" y="576"/>
                    <a:pt x="1186" y="329"/>
                  </a:cubicBezTo>
                  <a:cubicBezTo>
                    <a:pt x="816" y="83"/>
                    <a:pt x="41" y="0"/>
                    <a:pt x="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9" name="Google Shape;5045;p62">
              <a:extLst>
                <a:ext uri="{FF2B5EF4-FFF2-40B4-BE49-F238E27FC236}">
                  <a16:creationId xmlns:a16="http://schemas.microsoft.com/office/drawing/2014/main" id="{684EC39A-A424-E1A5-81EA-7F1657AC3503}"/>
                </a:ext>
              </a:extLst>
            </p:cNvPr>
            <p:cNvSpPr/>
            <p:nvPr/>
          </p:nvSpPr>
          <p:spPr>
            <a:xfrm>
              <a:off x="3277300" y="4290825"/>
              <a:ext cx="32775" cy="7050"/>
            </a:xfrm>
            <a:custGeom>
              <a:avLst/>
              <a:gdLst/>
              <a:ahLst/>
              <a:cxnLst/>
              <a:rect l="l" t="t" r="r" b="b"/>
              <a:pathLst>
                <a:path w="1311" h="282" extrusionOk="0">
                  <a:moveTo>
                    <a:pt x="1242" y="0"/>
                  </a:moveTo>
                  <a:cubicBezTo>
                    <a:pt x="1041" y="0"/>
                    <a:pt x="437" y="19"/>
                    <a:pt x="1" y="234"/>
                  </a:cubicBezTo>
                  <a:lnTo>
                    <a:pt x="21" y="282"/>
                  </a:lnTo>
                  <a:cubicBezTo>
                    <a:pt x="450" y="73"/>
                    <a:pt x="1040" y="55"/>
                    <a:pt x="1241" y="55"/>
                  </a:cubicBezTo>
                  <a:cubicBezTo>
                    <a:pt x="1284" y="55"/>
                    <a:pt x="1309" y="56"/>
                    <a:pt x="1310" y="56"/>
                  </a:cubicBezTo>
                  <a:lnTo>
                    <a:pt x="1310" y="1"/>
                  </a:lnTo>
                  <a:cubicBezTo>
                    <a:pt x="1309" y="1"/>
                    <a:pt x="1284" y="0"/>
                    <a:pt x="12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0" name="Google Shape;5046;p62">
              <a:extLst>
                <a:ext uri="{FF2B5EF4-FFF2-40B4-BE49-F238E27FC236}">
                  <a16:creationId xmlns:a16="http://schemas.microsoft.com/office/drawing/2014/main" id="{1E06B162-3AF5-48E0-C926-DA693C895A34}"/>
                </a:ext>
              </a:extLst>
            </p:cNvPr>
            <p:cNvSpPr/>
            <p:nvPr/>
          </p:nvSpPr>
          <p:spPr>
            <a:xfrm>
              <a:off x="3260675" y="4279875"/>
              <a:ext cx="20250" cy="41500"/>
            </a:xfrm>
            <a:custGeom>
              <a:avLst/>
              <a:gdLst/>
              <a:ahLst/>
              <a:cxnLst/>
              <a:rect l="l" t="t" r="r" b="b"/>
              <a:pathLst>
                <a:path w="810" h="1660" extrusionOk="0">
                  <a:moveTo>
                    <a:pt x="28" y="0"/>
                  </a:moveTo>
                  <a:lnTo>
                    <a:pt x="1" y="41"/>
                  </a:lnTo>
                  <a:cubicBezTo>
                    <a:pt x="7" y="48"/>
                    <a:pt x="583" y="405"/>
                    <a:pt x="673" y="679"/>
                  </a:cubicBezTo>
                  <a:cubicBezTo>
                    <a:pt x="755" y="946"/>
                    <a:pt x="275" y="1625"/>
                    <a:pt x="268" y="1632"/>
                  </a:cubicBezTo>
                  <a:lnTo>
                    <a:pt x="316" y="1659"/>
                  </a:lnTo>
                  <a:cubicBezTo>
                    <a:pt x="337" y="1632"/>
                    <a:pt x="810" y="953"/>
                    <a:pt x="720" y="665"/>
                  </a:cubicBezTo>
                  <a:cubicBezTo>
                    <a:pt x="631" y="370"/>
                    <a:pt x="55" y="14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1" name="Google Shape;5047;p62">
              <a:extLst>
                <a:ext uri="{FF2B5EF4-FFF2-40B4-BE49-F238E27FC236}">
                  <a16:creationId xmlns:a16="http://schemas.microsoft.com/office/drawing/2014/main" id="{468E93F1-C6E4-A427-033A-DE1C8B9C93F9}"/>
                </a:ext>
              </a:extLst>
            </p:cNvPr>
            <p:cNvSpPr/>
            <p:nvPr/>
          </p:nvSpPr>
          <p:spPr>
            <a:xfrm>
              <a:off x="3255525" y="4277125"/>
              <a:ext cx="36550" cy="23500"/>
            </a:xfrm>
            <a:custGeom>
              <a:avLst/>
              <a:gdLst/>
              <a:ahLst/>
              <a:cxnLst/>
              <a:rect l="l" t="t" r="r" b="b"/>
              <a:pathLst>
                <a:path w="1462" h="940" extrusionOk="0">
                  <a:moveTo>
                    <a:pt x="1413" y="0"/>
                  </a:moveTo>
                  <a:cubicBezTo>
                    <a:pt x="1406" y="7"/>
                    <a:pt x="1125" y="672"/>
                    <a:pt x="872" y="809"/>
                  </a:cubicBezTo>
                  <a:cubicBezTo>
                    <a:pt x="745" y="873"/>
                    <a:pt x="536" y="889"/>
                    <a:pt x="356" y="889"/>
                  </a:cubicBezTo>
                  <a:cubicBezTo>
                    <a:pt x="166" y="889"/>
                    <a:pt x="8" y="871"/>
                    <a:pt x="8" y="871"/>
                  </a:cubicBezTo>
                  <a:lnTo>
                    <a:pt x="1" y="919"/>
                  </a:lnTo>
                  <a:cubicBezTo>
                    <a:pt x="15" y="926"/>
                    <a:pt x="172" y="940"/>
                    <a:pt x="357" y="940"/>
                  </a:cubicBezTo>
                  <a:cubicBezTo>
                    <a:pt x="543" y="940"/>
                    <a:pt x="755" y="926"/>
                    <a:pt x="892" y="857"/>
                  </a:cubicBezTo>
                  <a:cubicBezTo>
                    <a:pt x="1166" y="713"/>
                    <a:pt x="1448" y="55"/>
                    <a:pt x="1461" y="28"/>
                  </a:cubicBezTo>
                  <a:lnTo>
                    <a:pt x="14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2" name="Google Shape;5048;p62">
              <a:extLst>
                <a:ext uri="{FF2B5EF4-FFF2-40B4-BE49-F238E27FC236}">
                  <a16:creationId xmlns:a16="http://schemas.microsoft.com/office/drawing/2014/main" id="{B9A08C95-574A-DDFD-D6C0-EB7CD7744556}"/>
                </a:ext>
              </a:extLst>
            </p:cNvPr>
            <p:cNvSpPr/>
            <p:nvPr/>
          </p:nvSpPr>
          <p:spPr>
            <a:xfrm>
              <a:off x="3278325" y="4296650"/>
              <a:ext cx="22475" cy="15125"/>
            </a:xfrm>
            <a:custGeom>
              <a:avLst/>
              <a:gdLst/>
              <a:ahLst/>
              <a:cxnLst/>
              <a:rect l="l" t="t" r="r" b="b"/>
              <a:pathLst>
                <a:path w="899" h="605" extrusionOk="0">
                  <a:moveTo>
                    <a:pt x="8" y="1"/>
                  </a:moveTo>
                  <a:lnTo>
                    <a:pt x="1" y="56"/>
                  </a:lnTo>
                  <a:cubicBezTo>
                    <a:pt x="440" y="124"/>
                    <a:pt x="851" y="597"/>
                    <a:pt x="858" y="604"/>
                  </a:cubicBezTo>
                  <a:lnTo>
                    <a:pt x="899" y="570"/>
                  </a:lnTo>
                  <a:cubicBezTo>
                    <a:pt x="878" y="549"/>
                    <a:pt x="467" y="70"/>
                    <a:pt x="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3" name="Google Shape;5049;p62">
              <a:extLst>
                <a:ext uri="{FF2B5EF4-FFF2-40B4-BE49-F238E27FC236}">
                  <a16:creationId xmlns:a16="http://schemas.microsoft.com/office/drawing/2014/main" id="{F832136D-B0D4-87D7-A83B-A22A001026D6}"/>
                </a:ext>
              </a:extLst>
            </p:cNvPr>
            <p:cNvSpPr/>
            <p:nvPr/>
          </p:nvSpPr>
          <p:spPr>
            <a:xfrm>
              <a:off x="3281250" y="4263075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0"/>
                  </a:moveTo>
                  <a:cubicBezTo>
                    <a:pt x="48" y="0"/>
                    <a:pt x="0" y="48"/>
                    <a:pt x="0" y="110"/>
                  </a:cubicBezTo>
                  <a:cubicBezTo>
                    <a:pt x="0" y="172"/>
                    <a:pt x="48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8"/>
                    <a:pt x="17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4" name="Google Shape;5050;p62">
              <a:extLst>
                <a:ext uri="{FF2B5EF4-FFF2-40B4-BE49-F238E27FC236}">
                  <a16:creationId xmlns:a16="http://schemas.microsoft.com/office/drawing/2014/main" id="{5B51724E-2933-E0B8-FADF-BB7F1CDC639E}"/>
                </a:ext>
              </a:extLst>
            </p:cNvPr>
            <p:cNvSpPr/>
            <p:nvPr/>
          </p:nvSpPr>
          <p:spPr>
            <a:xfrm>
              <a:off x="3289300" y="4273350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1"/>
                  </a:moveTo>
                  <a:cubicBezTo>
                    <a:pt x="49" y="1"/>
                    <a:pt x="1" y="49"/>
                    <a:pt x="1" y="110"/>
                  </a:cubicBezTo>
                  <a:cubicBezTo>
                    <a:pt x="1" y="172"/>
                    <a:pt x="49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9"/>
                    <a:pt x="172" y="1"/>
                    <a:pt x="1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5" name="Google Shape;5051;p62">
              <a:extLst>
                <a:ext uri="{FF2B5EF4-FFF2-40B4-BE49-F238E27FC236}">
                  <a16:creationId xmlns:a16="http://schemas.microsoft.com/office/drawing/2014/main" id="{C6714692-312C-FAA5-6E83-E5936B6C72B8}"/>
                </a:ext>
              </a:extLst>
            </p:cNvPr>
            <p:cNvSpPr/>
            <p:nvPr/>
          </p:nvSpPr>
          <p:spPr>
            <a:xfrm>
              <a:off x="3306600" y="4288950"/>
              <a:ext cx="5350" cy="5500"/>
            </a:xfrm>
            <a:custGeom>
              <a:avLst/>
              <a:gdLst/>
              <a:ahLst/>
              <a:cxnLst/>
              <a:rect l="l" t="t" r="r" b="b"/>
              <a:pathLst>
                <a:path w="214" h="220" extrusionOk="0">
                  <a:moveTo>
                    <a:pt x="104" y="0"/>
                  </a:moveTo>
                  <a:cubicBezTo>
                    <a:pt x="49" y="0"/>
                    <a:pt x="1" y="48"/>
                    <a:pt x="1" y="110"/>
                  </a:cubicBezTo>
                  <a:cubicBezTo>
                    <a:pt x="1" y="172"/>
                    <a:pt x="49" y="220"/>
                    <a:pt x="104" y="220"/>
                  </a:cubicBezTo>
                  <a:cubicBezTo>
                    <a:pt x="165" y="220"/>
                    <a:pt x="213" y="172"/>
                    <a:pt x="213" y="110"/>
                  </a:cubicBezTo>
                  <a:cubicBezTo>
                    <a:pt x="213" y="48"/>
                    <a:pt x="165" y="0"/>
                    <a:pt x="1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6" name="Google Shape;5052;p62">
              <a:extLst>
                <a:ext uri="{FF2B5EF4-FFF2-40B4-BE49-F238E27FC236}">
                  <a16:creationId xmlns:a16="http://schemas.microsoft.com/office/drawing/2014/main" id="{2FAD5410-614B-DF5C-AB1B-D509C920806C}"/>
                </a:ext>
              </a:extLst>
            </p:cNvPr>
            <p:cNvSpPr/>
            <p:nvPr/>
          </p:nvSpPr>
          <p:spPr>
            <a:xfrm>
              <a:off x="3257925" y="4277525"/>
              <a:ext cx="6200" cy="5575"/>
            </a:xfrm>
            <a:custGeom>
              <a:avLst/>
              <a:gdLst/>
              <a:ahLst/>
              <a:cxnLst/>
              <a:rect l="l" t="t" r="r" b="b"/>
              <a:pathLst>
                <a:path w="248" h="223" extrusionOk="0">
                  <a:moveTo>
                    <a:pt x="126" y="0"/>
                  </a:moveTo>
                  <a:cubicBezTo>
                    <a:pt x="105" y="0"/>
                    <a:pt x="83" y="6"/>
                    <a:pt x="63" y="19"/>
                  </a:cubicBezTo>
                  <a:cubicBezTo>
                    <a:pt x="15" y="53"/>
                    <a:pt x="1" y="122"/>
                    <a:pt x="35" y="170"/>
                  </a:cubicBezTo>
                  <a:cubicBezTo>
                    <a:pt x="57" y="204"/>
                    <a:pt x="92" y="222"/>
                    <a:pt x="128" y="222"/>
                  </a:cubicBezTo>
                  <a:cubicBezTo>
                    <a:pt x="148" y="222"/>
                    <a:pt x="168" y="216"/>
                    <a:pt x="186" y="204"/>
                  </a:cubicBezTo>
                  <a:cubicBezTo>
                    <a:pt x="234" y="170"/>
                    <a:pt x="248" y="101"/>
                    <a:pt x="213" y="53"/>
                  </a:cubicBezTo>
                  <a:cubicBezTo>
                    <a:pt x="196" y="18"/>
                    <a:pt x="162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7" name="Google Shape;5053;p62">
              <a:extLst>
                <a:ext uri="{FF2B5EF4-FFF2-40B4-BE49-F238E27FC236}">
                  <a16:creationId xmlns:a16="http://schemas.microsoft.com/office/drawing/2014/main" id="{EA42343D-325E-AD97-E686-D1E519FB7121}"/>
                </a:ext>
              </a:extLst>
            </p:cNvPr>
            <p:cNvSpPr/>
            <p:nvPr/>
          </p:nvSpPr>
          <p:spPr>
            <a:xfrm>
              <a:off x="3246450" y="4287450"/>
              <a:ext cx="6375" cy="5425"/>
            </a:xfrm>
            <a:custGeom>
              <a:avLst/>
              <a:gdLst/>
              <a:ahLst/>
              <a:cxnLst/>
              <a:rect l="l" t="t" r="r" b="b"/>
              <a:pathLst>
                <a:path w="255" h="217" extrusionOk="0">
                  <a:moveTo>
                    <a:pt x="129" y="0"/>
                  </a:moveTo>
                  <a:cubicBezTo>
                    <a:pt x="108" y="0"/>
                    <a:pt x="87" y="6"/>
                    <a:pt x="69" y="19"/>
                  </a:cubicBezTo>
                  <a:cubicBezTo>
                    <a:pt x="21" y="54"/>
                    <a:pt x="1" y="122"/>
                    <a:pt x="35" y="170"/>
                  </a:cubicBezTo>
                  <a:cubicBezTo>
                    <a:pt x="56" y="200"/>
                    <a:pt x="91" y="217"/>
                    <a:pt x="127" y="217"/>
                  </a:cubicBezTo>
                  <a:cubicBezTo>
                    <a:pt x="149" y="217"/>
                    <a:pt x="172" y="211"/>
                    <a:pt x="193" y="198"/>
                  </a:cubicBezTo>
                  <a:cubicBezTo>
                    <a:pt x="241" y="163"/>
                    <a:pt x="254" y="95"/>
                    <a:pt x="220" y="47"/>
                  </a:cubicBezTo>
                  <a:cubicBezTo>
                    <a:pt x="199" y="17"/>
                    <a:pt x="164" y="0"/>
                    <a:pt x="1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8" name="Google Shape;5054;p62">
              <a:extLst>
                <a:ext uri="{FF2B5EF4-FFF2-40B4-BE49-F238E27FC236}">
                  <a16:creationId xmlns:a16="http://schemas.microsoft.com/office/drawing/2014/main" id="{4141DAD5-0AB6-BBE8-EAC6-2EEF23272C29}"/>
                </a:ext>
              </a:extLst>
            </p:cNvPr>
            <p:cNvSpPr/>
            <p:nvPr/>
          </p:nvSpPr>
          <p:spPr>
            <a:xfrm>
              <a:off x="3252450" y="4296700"/>
              <a:ext cx="6200" cy="5600"/>
            </a:xfrm>
            <a:custGeom>
              <a:avLst/>
              <a:gdLst/>
              <a:ahLst/>
              <a:cxnLst/>
              <a:rect l="l" t="t" r="r" b="b"/>
              <a:pathLst>
                <a:path w="248" h="224" extrusionOk="0">
                  <a:moveTo>
                    <a:pt x="121" y="1"/>
                  </a:moveTo>
                  <a:cubicBezTo>
                    <a:pt x="100" y="1"/>
                    <a:pt x="80" y="7"/>
                    <a:pt x="62" y="20"/>
                  </a:cubicBezTo>
                  <a:cubicBezTo>
                    <a:pt x="14" y="54"/>
                    <a:pt x="1" y="122"/>
                    <a:pt x="28" y="170"/>
                  </a:cubicBezTo>
                  <a:cubicBezTo>
                    <a:pt x="50" y="205"/>
                    <a:pt x="85" y="223"/>
                    <a:pt x="122" y="223"/>
                  </a:cubicBezTo>
                  <a:cubicBezTo>
                    <a:pt x="144" y="223"/>
                    <a:pt x="166" y="217"/>
                    <a:pt x="186" y="205"/>
                  </a:cubicBezTo>
                  <a:cubicBezTo>
                    <a:pt x="234" y="170"/>
                    <a:pt x="247" y="102"/>
                    <a:pt x="213" y="54"/>
                  </a:cubicBezTo>
                  <a:cubicBezTo>
                    <a:pt x="191" y="19"/>
                    <a:pt x="156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9" name="Google Shape;5055;p62">
              <a:extLst>
                <a:ext uri="{FF2B5EF4-FFF2-40B4-BE49-F238E27FC236}">
                  <a16:creationId xmlns:a16="http://schemas.microsoft.com/office/drawing/2014/main" id="{8C6A0DD6-A680-FEC1-8764-C29C53141441}"/>
                </a:ext>
              </a:extLst>
            </p:cNvPr>
            <p:cNvSpPr/>
            <p:nvPr/>
          </p:nvSpPr>
          <p:spPr>
            <a:xfrm>
              <a:off x="3246450" y="4313850"/>
              <a:ext cx="6375" cy="5575"/>
            </a:xfrm>
            <a:custGeom>
              <a:avLst/>
              <a:gdLst/>
              <a:ahLst/>
              <a:cxnLst/>
              <a:rect l="l" t="t" r="r" b="b"/>
              <a:pathLst>
                <a:path w="255" h="223" extrusionOk="0">
                  <a:moveTo>
                    <a:pt x="128" y="0"/>
                  </a:moveTo>
                  <a:cubicBezTo>
                    <a:pt x="107" y="0"/>
                    <a:pt x="87" y="7"/>
                    <a:pt x="69" y="19"/>
                  </a:cubicBezTo>
                  <a:cubicBezTo>
                    <a:pt x="21" y="53"/>
                    <a:pt x="1" y="122"/>
                    <a:pt x="35" y="170"/>
                  </a:cubicBezTo>
                  <a:cubicBezTo>
                    <a:pt x="57" y="205"/>
                    <a:pt x="92" y="223"/>
                    <a:pt x="129" y="223"/>
                  </a:cubicBezTo>
                  <a:cubicBezTo>
                    <a:pt x="151" y="223"/>
                    <a:pt x="172" y="217"/>
                    <a:pt x="193" y="204"/>
                  </a:cubicBezTo>
                  <a:cubicBezTo>
                    <a:pt x="241" y="170"/>
                    <a:pt x="254" y="101"/>
                    <a:pt x="220" y="53"/>
                  </a:cubicBezTo>
                  <a:cubicBezTo>
                    <a:pt x="198" y="19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0" name="Google Shape;5056;p62">
              <a:extLst>
                <a:ext uri="{FF2B5EF4-FFF2-40B4-BE49-F238E27FC236}">
                  <a16:creationId xmlns:a16="http://schemas.microsoft.com/office/drawing/2014/main" id="{CFDBCF27-51CC-6F50-3DB7-9B92B8ADEA83}"/>
                </a:ext>
              </a:extLst>
            </p:cNvPr>
            <p:cNvSpPr/>
            <p:nvPr/>
          </p:nvSpPr>
          <p:spPr>
            <a:xfrm>
              <a:off x="3264800" y="4317950"/>
              <a:ext cx="6175" cy="5550"/>
            </a:xfrm>
            <a:custGeom>
              <a:avLst/>
              <a:gdLst/>
              <a:ahLst/>
              <a:cxnLst/>
              <a:rect l="l" t="t" r="r" b="b"/>
              <a:pathLst>
                <a:path w="247" h="222" extrusionOk="0">
                  <a:moveTo>
                    <a:pt x="122" y="1"/>
                  </a:moveTo>
                  <a:cubicBezTo>
                    <a:pt x="101" y="1"/>
                    <a:pt x="80" y="7"/>
                    <a:pt x="62" y="20"/>
                  </a:cubicBezTo>
                  <a:cubicBezTo>
                    <a:pt x="14" y="54"/>
                    <a:pt x="0" y="122"/>
                    <a:pt x="34" y="170"/>
                  </a:cubicBezTo>
                  <a:cubicBezTo>
                    <a:pt x="57" y="202"/>
                    <a:pt x="94" y="222"/>
                    <a:pt x="131" y="222"/>
                  </a:cubicBezTo>
                  <a:cubicBezTo>
                    <a:pt x="150" y="222"/>
                    <a:pt x="169" y="216"/>
                    <a:pt x="185" y="205"/>
                  </a:cubicBezTo>
                  <a:cubicBezTo>
                    <a:pt x="233" y="170"/>
                    <a:pt x="247" y="102"/>
                    <a:pt x="213" y="47"/>
                  </a:cubicBezTo>
                  <a:cubicBezTo>
                    <a:pt x="191" y="17"/>
                    <a:pt x="157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1" name="Google Shape;5057;p62">
              <a:extLst>
                <a:ext uri="{FF2B5EF4-FFF2-40B4-BE49-F238E27FC236}">
                  <a16:creationId xmlns:a16="http://schemas.microsoft.com/office/drawing/2014/main" id="{1298E848-CBC3-386D-EB11-F3456CBA1E80}"/>
                </a:ext>
              </a:extLst>
            </p:cNvPr>
            <p:cNvSpPr/>
            <p:nvPr/>
          </p:nvSpPr>
          <p:spPr>
            <a:xfrm>
              <a:off x="3284150" y="4324475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8" y="0"/>
                  </a:moveTo>
                  <a:cubicBezTo>
                    <a:pt x="106" y="0"/>
                    <a:pt x="83" y="6"/>
                    <a:pt x="63" y="19"/>
                  </a:cubicBezTo>
                  <a:cubicBezTo>
                    <a:pt x="15" y="47"/>
                    <a:pt x="1" y="115"/>
                    <a:pt x="35" y="170"/>
                  </a:cubicBezTo>
                  <a:cubicBezTo>
                    <a:pt x="56" y="200"/>
                    <a:pt x="91" y="216"/>
                    <a:pt x="126" y="216"/>
                  </a:cubicBezTo>
                  <a:cubicBezTo>
                    <a:pt x="147" y="216"/>
                    <a:pt x="168" y="210"/>
                    <a:pt x="186" y="197"/>
                  </a:cubicBezTo>
                  <a:cubicBezTo>
                    <a:pt x="234" y="163"/>
                    <a:pt x="248" y="95"/>
                    <a:pt x="213" y="47"/>
                  </a:cubicBezTo>
                  <a:cubicBezTo>
                    <a:pt x="196" y="17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2" name="Google Shape;5058;p62">
              <a:extLst>
                <a:ext uri="{FF2B5EF4-FFF2-40B4-BE49-F238E27FC236}">
                  <a16:creationId xmlns:a16="http://schemas.microsoft.com/office/drawing/2014/main" id="{CD0E70B0-F1FE-9C70-BF3D-9471227F040B}"/>
                </a:ext>
              </a:extLst>
            </p:cNvPr>
            <p:cNvSpPr/>
            <p:nvPr/>
          </p:nvSpPr>
          <p:spPr>
            <a:xfrm>
              <a:off x="3296500" y="4308700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2" y="0"/>
                  </a:moveTo>
                  <a:cubicBezTo>
                    <a:pt x="101" y="0"/>
                    <a:pt x="80" y="6"/>
                    <a:pt x="62" y="19"/>
                  </a:cubicBezTo>
                  <a:cubicBezTo>
                    <a:pt x="14" y="54"/>
                    <a:pt x="0" y="122"/>
                    <a:pt x="35" y="170"/>
                  </a:cubicBezTo>
                  <a:cubicBezTo>
                    <a:pt x="52" y="200"/>
                    <a:pt x="85" y="217"/>
                    <a:pt x="121" y="217"/>
                  </a:cubicBezTo>
                  <a:cubicBezTo>
                    <a:pt x="142" y="217"/>
                    <a:pt x="165" y="211"/>
                    <a:pt x="186" y="198"/>
                  </a:cubicBezTo>
                  <a:cubicBezTo>
                    <a:pt x="234" y="163"/>
                    <a:pt x="247" y="95"/>
                    <a:pt x="213" y="47"/>
                  </a:cubicBezTo>
                  <a:cubicBezTo>
                    <a:pt x="192" y="17"/>
                    <a:pt x="157" y="0"/>
                    <a:pt x="1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23" name="Google Shape;5059;p62">
            <a:extLst>
              <a:ext uri="{FF2B5EF4-FFF2-40B4-BE49-F238E27FC236}">
                <a16:creationId xmlns:a16="http://schemas.microsoft.com/office/drawing/2014/main" id="{B96BD818-7F50-81A2-E55B-26A74ADF29FC}"/>
              </a:ext>
            </a:extLst>
          </p:cNvPr>
          <p:cNvGrpSpPr/>
          <p:nvPr/>
        </p:nvGrpSpPr>
        <p:grpSpPr>
          <a:xfrm>
            <a:off x="5487911" y="-195213"/>
            <a:ext cx="1121040" cy="1084753"/>
            <a:chOff x="3216625" y="4232525"/>
            <a:chExt cx="126175" cy="122100"/>
          </a:xfrm>
        </p:grpSpPr>
        <p:sp>
          <p:nvSpPr>
            <p:cNvPr id="324" name="Google Shape;5060;p62">
              <a:extLst>
                <a:ext uri="{FF2B5EF4-FFF2-40B4-BE49-F238E27FC236}">
                  <a16:creationId xmlns:a16="http://schemas.microsoft.com/office/drawing/2014/main" id="{818F2549-FF12-87E0-6AE9-85A60B247E83}"/>
                </a:ext>
              </a:extLst>
            </p:cNvPr>
            <p:cNvSpPr/>
            <p:nvPr/>
          </p:nvSpPr>
          <p:spPr>
            <a:xfrm>
              <a:off x="3222975" y="4245350"/>
              <a:ext cx="108850" cy="101475"/>
            </a:xfrm>
            <a:custGeom>
              <a:avLst/>
              <a:gdLst/>
              <a:ahLst/>
              <a:cxnLst/>
              <a:rect l="l" t="t" r="r" b="b"/>
              <a:pathLst>
                <a:path w="4354" h="4059" extrusionOk="0">
                  <a:moveTo>
                    <a:pt x="1697" y="1"/>
                  </a:moveTo>
                  <a:cubicBezTo>
                    <a:pt x="1335" y="1"/>
                    <a:pt x="787" y="310"/>
                    <a:pt x="700" y="709"/>
                  </a:cubicBezTo>
                  <a:cubicBezTo>
                    <a:pt x="604" y="1155"/>
                    <a:pt x="1605" y="1703"/>
                    <a:pt x="1605" y="1703"/>
                  </a:cubicBezTo>
                  <a:cubicBezTo>
                    <a:pt x="1605" y="1703"/>
                    <a:pt x="956" y="1494"/>
                    <a:pt x="576" y="1494"/>
                  </a:cubicBezTo>
                  <a:cubicBezTo>
                    <a:pt x="506" y="1494"/>
                    <a:pt x="444" y="1501"/>
                    <a:pt x="398" y="1518"/>
                  </a:cubicBezTo>
                  <a:cubicBezTo>
                    <a:pt x="103" y="1628"/>
                    <a:pt x="0" y="2485"/>
                    <a:pt x="425" y="2835"/>
                  </a:cubicBezTo>
                  <a:cubicBezTo>
                    <a:pt x="513" y="2905"/>
                    <a:pt x="615" y="2933"/>
                    <a:pt x="724" y="2933"/>
                  </a:cubicBezTo>
                  <a:cubicBezTo>
                    <a:pt x="1145" y="2933"/>
                    <a:pt x="1652" y="2512"/>
                    <a:pt x="1653" y="2512"/>
                  </a:cubicBezTo>
                  <a:lnTo>
                    <a:pt x="1653" y="2512"/>
                  </a:lnTo>
                  <a:cubicBezTo>
                    <a:pt x="1652" y="2512"/>
                    <a:pt x="1193" y="3033"/>
                    <a:pt x="1063" y="3362"/>
                  </a:cubicBezTo>
                  <a:cubicBezTo>
                    <a:pt x="942" y="3652"/>
                    <a:pt x="1634" y="4058"/>
                    <a:pt x="2049" y="4058"/>
                  </a:cubicBezTo>
                  <a:cubicBezTo>
                    <a:pt x="2106" y="4058"/>
                    <a:pt x="2157" y="4051"/>
                    <a:pt x="2201" y="4034"/>
                  </a:cubicBezTo>
                  <a:cubicBezTo>
                    <a:pt x="2564" y="3897"/>
                    <a:pt x="2571" y="3232"/>
                    <a:pt x="2455" y="2382"/>
                  </a:cubicBezTo>
                  <a:lnTo>
                    <a:pt x="2455" y="2382"/>
                  </a:lnTo>
                  <a:cubicBezTo>
                    <a:pt x="2455" y="2382"/>
                    <a:pt x="3059" y="3438"/>
                    <a:pt x="3489" y="3438"/>
                  </a:cubicBezTo>
                  <a:cubicBezTo>
                    <a:pt x="3532" y="3438"/>
                    <a:pt x="3574" y="3428"/>
                    <a:pt x="3613" y="3404"/>
                  </a:cubicBezTo>
                  <a:cubicBezTo>
                    <a:pt x="4038" y="3150"/>
                    <a:pt x="4354" y="2485"/>
                    <a:pt x="4025" y="2252"/>
                  </a:cubicBezTo>
                  <a:cubicBezTo>
                    <a:pt x="3795" y="2080"/>
                    <a:pt x="3152" y="2056"/>
                    <a:pt x="2803" y="2056"/>
                  </a:cubicBezTo>
                  <a:cubicBezTo>
                    <a:pt x="2664" y="2056"/>
                    <a:pt x="2571" y="2060"/>
                    <a:pt x="2571" y="2060"/>
                  </a:cubicBezTo>
                  <a:cubicBezTo>
                    <a:pt x="2571" y="2060"/>
                    <a:pt x="4093" y="1703"/>
                    <a:pt x="4210" y="1347"/>
                  </a:cubicBezTo>
                  <a:cubicBezTo>
                    <a:pt x="4321" y="1005"/>
                    <a:pt x="3798" y="218"/>
                    <a:pt x="3248" y="218"/>
                  </a:cubicBezTo>
                  <a:cubicBezTo>
                    <a:pt x="3223" y="218"/>
                    <a:pt x="3199" y="219"/>
                    <a:pt x="3175" y="222"/>
                  </a:cubicBezTo>
                  <a:cubicBezTo>
                    <a:pt x="2606" y="305"/>
                    <a:pt x="2297" y="1484"/>
                    <a:pt x="2297" y="1484"/>
                  </a:cubicBezTo>
                  <a:cubicBezTo>
                    <a:pt x="2297" y="1484"/>
                    <a:pt x="2139" y="79"/>
                    <a:pt x="1797" y="10"/>
                  </a:cubicBezTo>
                  <a:cubicBezTo>
                    <a:pt x="1765" y="4"/>
                    <a:pt x="1732" y="1"/>
                    <a:pt x="16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5" name="Google Shape;5061;p62">
              <a:extLst>
                <a:ext uri="{FF2B5EF4-FFF2-40B4-BE49-F238E27FC236}">
                  <a16:creationId xmlns:a16="http://schemas.microsoft.com/office/drawing/2014/main" id="{716B896B-6CCE-A61E-345A-0219E3592DEA}"/>
                </a:ext>
              </a:extLst>
            </p:cNvPr>
            <p:cNvSpPr/>
            <p:nvPr/>
          </p:nvSpPr>
          <p:spPr>
            <a:xfrm>
              <a:off x="3216625" y="4232525"/>
              <a:ext cx="126175" cy="122100"/>
            </a:xfrm>
            <a:custGeom>
              <a:avLst/>
              <a:gdLst/>
              <a:ahLst/>
              <a:cxnLst/>
              <a:rect l="l" t="t" r="r" b="b"/>
              <a:pathLst>
                <a:path w="5047" h="4884" extrusionOk="0">
                  <a:moveTo>
                    <a:pt x="2844" y="1"/>
                  </a:moveTo>
                  <a:cubicBezTo>
                    <a:pt x="2618" y="1"/>
                    <a:pt x="2404" y="59"/>
                    <a:pt x="2249" y="201"/>
                  </a:cubicBezTo>
                  <a:cubicBezTo>
                    <a:pt x="1756" y="660"/>
                    <a:pt x="2249" y="2004"/>
                    <a:pt x="2249" y="2004"/>
                  </a:cubicBezTo>
                  <a:cubicBezTo>
                    <a:pt x="2249" y="2004"/>
                    <a:pt x="1291" y="912"/>
                    <a:pt x="860" y="912"/>
                  </a:cubicBezTo>
                  <a:cubicBezTo>
                    <a:pt x="832" y="912"/>
                    <a:pt x="806" y="917"/>
                    <a:pt x="782" y="927"/>
                  </a:cubicBezTo>
                  <a:cubicBezTo>
                    <a:pt x="405" y="1092"/>
                    <a:pt x="1" y="1846"/>
                    <a:pt x="200" y="2333"/>
                  </a:cubicBezTo>
                  <a:cubicBezTo>
                    <a:pt x="331" y="2644"/>
                    <a:pt x="923" y="2700"/>
                    <a:pt x="1332" y="2700"/>
                  </a:cubicBezTo>
                  <a:cubicBezTo>
                    <a:pt x="1562" y="2700"/>
                    <a:pt x="1735" y="2683"/>
                    <a:pt x="1735" y="2683"/>
                  </a:cubicBezTo>
                  <a:lnTo>
                    <a:pt x="1735" y="2683"/>
                  </a:lnTo>
                  <a:cubicBezTo>
                    <a:pt x="1735" y="2683"/>
                    <a:pt x="659" y="3005"/>
                    <a:pt x="446" y="3306"/>
                  </a:cubicBezTo>
                  <a:cubicBezTo>
                    <a:pt x="241" y="3615"/>
                    <a:pt x="714" y="4513"/>
                    <a:pt x="1358" y="4561"/>
                  </a:cubicBezTo>
                  <a:cubicBezTo>
                    <a:pt x="1371" y="4562"/>
                    <a:pt x="1384" y="4562"/>
                    <a:pt x="1396" y="4562"/>
                  </a:cubicBezTo>
                  <a:cubicBezTo>
                    <a:pt x="2015" y="4562"/>
                    <a:pt x="2325" y="3430"/>
                    <a:pt x="2325" y="3430"/>
                  </a:cubicBezTo>
                  <a:lnTo>
                    <a:pt x="2325" y="3430"/>
                  </a:lnTo>
                  <a:cubicBezTo>
                    <a:pt x="2325" y="3430"/>
                    <a:pt x="2236" y="4239"/>
                    <a:pt x="2325" y="4643"/>
                  </a:cubicBezTo>
                  <a:cubicBezTo>
                    <a:pt x="2365" y="4811"/>
                    <a:pt x="2594" y="4883"/>
                    <a:pt x="2867" y="4883"/>
                  </a:cubicBezTo>
                  <a:cubicBezTo>
                    <a:pt x="3251" y="4883"/>
                    <a:pt x="3722" y="4740"/>
                    <a:pt x="3874" y="4520"/>
                  </a:cubicBezTo>
                  <a:cubicBezTo>
                    <a:pt x="4128" y="4143"/>
                    <a:pt x="3689" y="3505"/>
                    <a:pt x="3010" y="2765"/>
                  </a:cubicBezTo>
                  <a:lnTo>
                    <a:pt x="3010" y="2765"/>
                  </a:lnTo>
                  <a:cubicBezTo>
                    <a:pt x="3011" y="2765"/>
                    <a:pt x="3854" y="3164"/>
                    <a:pt x="4397" y="3164"/>
                  </a:cubicBezTo>
                  <a:cubicBezTo>
                    <a:pt x="4593" y="3164"/>
                    <a:pt x="4750" y="3112"/>
                    <a:pt x="4813" y="2970"/>
                  </a:cubicBezTo>
                  <a:cubicBezTo>
                    <a:pt x="5047" y="2436"/>
                    <a:pt x="4903" y="1586"/>
                    <a:pt x="4436" y="1579"/>
                  </a:cubicBezTo>
                  <a:cubicBezTo>
                    <a:pt x="4434" y="1579"/>
                    <a:pt x="4432" y="1579"/>
                    <a:pt x="4430" y="1579"/>
                  </a:cubicBezTo>
                  <a:cubicBezTo>
                    <a:pt x="3954" y="1579"/>
                    <a:pt x="2908" y="2367"/>
                    <a:pt x="2908" y="2367"/>
                  </a:cubicBezTo>
                  <a:cubicBezTo>
                    <a:pt x="2908" y="2367"/>
                    <a:pt x="4128" y="1010"/>
                    <a:pt x="3998" y="585"/>
                  </a:cubicBezTo>
                  <a:cubicBezTo>
                    <a:pt x="3912" y="291"/>
                    <a:pt x="3349" y="1"/>
                    <a:pt x="28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6" name="Google Shape;5062;p62">
              <a:extLst>
                <a:ext uri="{FF2B5EF4-FFF2-40B4-BE49-F238E27FC236}">
                  <a16:creationId xmlns:a16="http://schemas.microsoft.com/office/drawing/2014/main" id="{61B033B4-145D-DE82-7FB0-962E8ACCE31A}"/>
                </a:ext>
              </a:extLst>
            </p:cNvPr>
            <p:cNvSpPr/>
            <p:nvPr/>
          </p:nvSpPr>
          <p:spPr>
            <a:xfrm>
              <a:off x="3262900" y="4284825"/>
              <a:ext cx="29350" cy="29350"/>
            </a:xfrm>
            <a:custGeom>
              <a:avLst/>
              <a:gdLst/>
              <a:ahLst/>
              <a:cxnLst/>
              <a:rect l="l" t="t" r="r" b="b"/>
              <a:pathLst>
                <a:path w="1174" h="1174" extrusionOk="0">
                  <a:moveTo>
                    <a:pt x="584" y="1"/>
                  </a:moveTo>
                  <a:cubicBezTo>
                    <a:pt x="261" y="1"/>
                    <a:pt x="1" y="261"/>
                    <a:pt x="1" y="584"/>
                  </a:cubicBezTo>
                  <a:cubicBezTo>
                    <a:pt x="1" y="913"/>
                    <a:pt x="261" y="1173"/>
                    <a:pt x="584" y="1173"/>
                  </a:cubicBezTo>
                  <a:cubicBezTo>
                    <a:pt x="906" y="1173"/>
                    <a:pt x="1173" y="913"/>
                    <a:pt x="1173" y="584"/>
                  </a:cubicBezTo>
                  <a:cubicBezTo>
                    <a:pt x="1173" y="261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7" name="Google Shape;5063;p62">
              <a:extLst>
                <a:ext uri="{FF2B5EF4-FFF2-40B4-BE49-F238E27FC236}">
                  <a16:creationId xmlns:a16="http://schemas.microsoft.com/office/drawing/2014/main" id="{E077664C-683A-F438-E490-09E2472F4363}"/>
                </a:ext>
              </a:extLst>
            </p:cNvPr>
            <p:cNvSpPr/>
            <p:nvPr/>
          </p:nvSpPr>
          <p:spPr>
            <a:xfrm>
              <a:off x="3249700" y="4265800"/>
              <a:ext cx="35675" cy="51975"/>
            </a:xfrm>
            <a:custGeom>
              <a:avLst/>
              <a:gdLst/>
              <a:ahLst/>
              <a:cxnLst/>
              <a:rect l="l" t="t" r="r" b="b"/>
              <a:pathLst>
                <a:path w="1427" h="2079" extrusionOk="0">
                  <a:moveTo>
                    <a:pt x="1393" y="1"/>
                  </a:moveTo>
                  <a:lnTo>
                    <a:pt x="1338" y="8"/>
                  </a:lnTo>
                  <a:cubicBezTo>
                    <a:pt x="1338" y="15"/>
                    <a:pt x="1372" y="872"/>
                    <a:pt x="1091" y="1242"/>
                  </a:cubicBezTo>
                  <a:cubicBezTo>
                    <a:pt x="810" y="1619"/>
                    <a:pt x="8" y="2023"/>
                    <a:pt x="1" y="2023"/>
                  </a:cubicBezTo>
                  <a:lnTo>
                    <a:pt x="21" y="2071"/>
                  </a:lnTo>
                  <a:lnTo>
                    <a:pt x="21" y="2078"/>
                  </a:lnTo>
                  <a:cubicBezTo>
                    <a:pt x="56" y="2058"/>
                    <a:pt x="851" y="1667"/>
                    <a:pt x="1139" y="1276"/>
                  </a:cubicBezTo>
                  <a:cubicBezTo>
                    <a:pt x="1427" y="885"/>
                    <a:pt x="1393" y="42"/>
                    <a:pt x="1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8" name="Google Shape;5064;p62">
              <a:extLst>
                <a:ext uri="{FF2B5EF4-FFF2-40B4-BE49-F238E27FC236}">
                  <a16:creationId xmlns:a16="http://schemas.microsoft.com/office/drawing/2014/main" id="{E07E11D6-55BD-7528-908A-5D88321EDE4D}"/>
                </a:ext>
              </a:extLst>
            </p:cNvPr>
            <p:cNvSpPr/>
            <p:nvPr/>
          </p:nvSpPr>
          <p:spPr>
            <a:xfrm>
              <a:off x="3248175" y="4289125"/>
              <a:ext cx="40125" cy="38075"/>
            </a:xfrm>
            <a:custGeom>
              <a:avLst/>
              <a:gdLst/>
              <a:ahLst/>
              <a:cxnLst/>
              <a:rect l="l" t="t" r="r" b="b"/>
              <a:pathLst>
                <a:path w="1605" h="1523" extrusionOk="0">
                  <a:moveTo>
                    <a:pt x="7" y="0"/>
                  </a:moveTo>
                  <a:lnTo>
                    <a:pt x="0" y="55"/>
                  </a:lnTo>
                  <a:cubicBezTo>
                    <a:pt x="7" y="55"/>
                    <a:pt x="795" y="131"/>
                    <a:pt x="1159" y="371"/>
                  </a:cubicBezTo>
                  <a:cubicBezTo>
                    <a:pt x="1515" y="610"/>
                    <a:pt x="1550" y="1515"/>
                    <a:pt x="1550" y="1522"/>
                  </a:cubicBezTo>
                  <a:lnTo>
                    <a:pt x="1604" y="1522"/>
                  </a:lnTo>
                  <a:cubicBezTo>
                    <a:pt x="1604" y="1481"/>
                    <a:pt x="1570" y="576"/>
                    <a:pt x="1186" y="329"/>
                  </a:cubicBezTo>
                  <a:cubicBezTo>
                    <a:pt x="816" y="83"/>
                    <a:pt x="41" y="0"/>
                    <a:pt x="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9" name="Google Shape;5065;p62">
              <a:extLst>
                <a:ext uri="{FF2B5EF4-FFF2-40B4-BE49-F238E27FC236}">
                  <a16:creationId xmlns:a16="http://schemas.microsoft.com/office/drawing/2014/main" id="{16CCC551-B5D3-F8B1-5FE2-3BB264199423}"/>
                </a:ext>
              </a:extLst>
            </p:cNvPr>
            <p:cNvSpPr/>
            <p:nvPr/>
          </p:nvSpPr>
          <p:spPr>
            <a:xfrm>
              <a:off x="3277300" y="4290825"/>
              <a:ext cx="32775" cy="7050"/>
            </a:xfrm>
            <a:custGeom>
              <a:avLst/>
              <a:gdLst/>
              <a:ahLst/>
              <a:cxnLst/>
              <a:rect l="l" t="t" r="r" b="b"/>
              <a:pathLst>
                <a:path w="1311" h="282" extrusionOk="0">
                  <a:moveTo>
                    <a:pt x="1242" y="0"/>
                  </a:moveTo>
                  <a:cubicBezTo>
                    <a:pt x="1041" y="0"/>
                    <a:pt x="437" y="19"/>
                    <a:pt x="1" y="234"/>
                  </a:cubicBezTo>
                  <a:lnTo>
                    <a:pt x="21" y="282"/>
                  </a:lnTo>
                  <a:cubicBezTo>
                    <a:pt x="450" y="73"/>
                    <a:pt x="1040" y="55"/>
                    <a:pt x="1241" y="55"/>
                  </a:cubicBezTo>
                  <a:cubicBezTo>
                    <a:pt x="1284" y="55"/>
                    <a:pt x="1309" y="56"/>
                    <a:pt x="1310" y="56"/>
                  </a:cubicBezTo>
                  <a:lnTo>
                    <a:pt x="1310" y="1"/>
                  </a:lnTo>
                  <a:cubicBezTo>
                    <a:pt x="1309" y="1"/>
                    <a:pt x="1284" y="0"/>
                    <a:pt x="12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0" name="Google Shape;5066;p62">
              <a:extLst>
                <a:ext uri="{FF2B5EF4-FFF2-40B4-BE49-F238E27FC236}">
                  <a16:creationId xmlns:a16="http://schemas.microsoft.com/office/drawing/2014/main" id="{F706D271-E18C-9038-AA5B-B546118857DE}"/>
                </a:ext>
              </a:extLst>
            </p:cNvPr>
            <p:cNvSpPr/>
            <p:nvPr/>
          </p:nvSpPr>
          <p:spPr>
            <a:xfrm>
              <a:off x="3260675" y="4279875"/>
              <a:ext cx="20250" cy="41500"/>
            </a:xfrm>
            <a:custGeom>
              <a:avLst/>
              <a:gdLst/>
              <a:ahLst/>
              <a:cxnLst/>
              <a:rect l="l" t="t" r="r" b="b"/>
              <a:pathLst>
                <a:path w="810" h="1660" extrusionOk="0">
                  <a:moveTo>
                    <a:pt x="28" y="0"/>
                  </a:moveTo>
                  <a:lnTo>
                    <a:pt x="1" y="41"/>
                  </a:lnTo>
                  <a:cubicBezTo>
                    <a:pt x="7" y="48"/>
                    <a:pt x="583" y="405"/>
                    <a:pt x="673" y="679"/>
                  </a:cubicBezTo>
                  <a:cubicBezTo>
                    <a:pt x="755" y="946"/>
                    <a:pt x="275" y="1625"/>
                    <a:pt x="268" y="1632"/>
                  </a:cubicBezTo>
                  <a:lnTo>
                    <a:pt x="316" y="1659"/>
                  </a:lnTo>
                  <a:cubicBezTo>
                    <a:pt x="337" y="1632"/>
                    <a:pt x="810" y="953"/>
                    <a:pt x="720" y="665"/>
                  </a:cubicBezTo>
                  <a:cubicBezTo>
                    <a:pt x="631" y="370"/>
                    <a:pt x="55" y="14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1" name="Google Shape;5067;p62">
              <a:extLst>
                <a:ext uri="{FF2B5EF4-FFF2-40B4-BE49-F238E27FC236}">
                  <a16:creationId xmlns:a16="http://schemas.microsoft.com/office/drawing/2014/main" id="{A8A07CC2-5155-2533-2B52-2AD4A807E3B7}"/>
                </a:ext>
              </a:extLst>
            </p:cNvPr>
            <p:cNvSpPr/>
            <p:nvPr/>
          </p:nvSpPr>
          <p:spPr>
            <a:xfrm>
              <a:off x="3255525" y="4277125"/>
              <a:ext cx="36550" cy="23500"/>
            </a:xfrm>
            <a:custGeom>
              <a:avLst/>
              <a:gdLst/>
              <a:ahLst/>
              <a:cxnLst/>
              <a:rect l="l" t="t" r="r" b="b"/>
              <a:pathLst>
                <a:path w="1462" h="940" extrusionOk="0">
                  <a:moveTo>
                    <a:pt x="1413" y="0"/>
                  </a:moveTo>
                  <a:cubicBezTo>
                    <a:pt x="1406" y="7"/>
                    <a:pt x="1125" y="672"/>
                    <a:pt x="872" y="809"/>
                  </a:cubicBezTo>
                  <a:cubicBezTo>
                    <a:pt x="745" y="873"/>
                    <a:pt x="536" y="889"/>
                    <a:pt x="356" y="889"/>
                  </a:cubicBezTo>
                  <a:cubicBezTo>
                    <a:pt x="166" y="889"/>
                    <a:pt x="8" y="871"/>
                    <a:pt x="8" y="871"/>
                  </a:cubicBezTo>
                  <a:lnTo>
                    <a:pt x="1" y="919"/>
                  </a:lnTo>
                  <a:cubicBezTo>
                    <a:pt x="15" y="926"/>
                    <a:pt x="172" y="940"/>
                    <a:pt x="357" y="940"/>
                  </a:cubicBezTo>
                  <a:cubicBezTo>
                    <a:pt x="543" y="940"/>
                    <a:pt x="755" y="926"/>
                    <a:pt x="892" y="857"/>
                  </a:cubicBezTo>
                  <a:cubicBezTo>
                    <a:pt x="1166" y="713"/>
                    <a:pt x="1448" y="55"/>
                    <a:pt x="1461" y="28"/>
                  </a:cubicBezTo>
                  <a:lnTo>
                    <a:pt x="14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2" name="Google Shape;5068;p62">
              <a:extLst>
                <a:ext uri="{FF2B5EF4-FFF2-40B4-BE49-F238E27FC236}">
                  <a16:creationId xmlns:a16="http://schemas.microsoft.com/office/drawing/2014/main" id="{CB08D5E8-FA6F-FEFE-528D-6AD88BBBDF3E}"/>
                </a:ext>
              </a:extLst>
            </p:cNvPr>
            <p:cNvSpPr/>
            <p:nvPr/>
          </p:nvSpPr>
          <p:spPr>
            <a:xfrm>
              <a:off x="3278325" y="4296650"/>
              <a:ext cx="22475" cy="15125"/>
            </a:xfrm>
            <a:custGeom>
              <a:avLst/>
              <a:gdLst/>
              <a:ahLst/>
              <a:cxnLst/>
              <a:rect l="l" t="t" r="r" b="b"/>
              <a:pathLst>
                <a:path w="899" h="605" extrusionOk="0">
                  <a:moveTo>
                    <a:pt x="8" y="1"/>
                  </a:moveTo>
                  <a:lnTo>
                    <a:pt x="1" y="56"/>
                  </a:lnTo>
                  <a:cubicBezTo>
                    <a:pt x="440" y="124"/>
                    <a:pt x="851" y="597"/>
                    <a:pt x="858" y="604"/>
                  </a:cubicBezTo>
                  <a:lnTo>
                    <a:pt x="899" y="570"/>
                  </a:lnTo>
                  <a:cubicBezTo>
                    <a:pt x="878" y="549"/>
                    <a:pt x="467" y="70"/>
                    <a:pt x="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3" name="Google Shape;5069;p62">
              <a:extLst>
                <a:ext uri="{FF2B5EF4-FFF2-40B4-BE49-F238E27FC236}">
                  <a16:creationId xmlns:a16="http://schemas.microsoft.com/office/drawing/2014/main" id="{86A606C6-B63B-F695-030C-45D93BDB7389}"/>
                </a:ext>
              </a:extLst>
            </p:cNvPr>
            <p:cNvSpPr/>
            <p:nvPr/>
          </p:nvSpPr>
          <p:spPr>
            <a:xfrm>
              <a:off x="3281250" y="4263075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0"/>
                  </a:moveTo>
                  <a:cubicBezTo>
                    <a:pt x="48" y="0"/>
                    <a:pt x="0" y="48"/>
                    <a:pt x="0" y="110"/>
                  </a:cubicBezTo>
                  <a:cubicBezTo>
                    <a:pt x="0" y="172"/>
                    <a:pt x="48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8"/>
                    <a:pt x="17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4" name="Google Shape;5070;p62">
              <a:extLst>
                <a:ext uri="{FF2B5EF4-FFF2-40B4-BE49-F238E27FC236}">
                  <a16:creationId xmlns:a16="http://schemas.microsoft.com/office/drawing/2014/main" id="{2A42054D-B4B2-3FFE-470D-E484E239830A}"/>
                </a:ext>
              </a:extLst>
            </p:cNvPr>
            <p:cNvSpPr/>
            <p:nvPr/>
          </p:nvSpPr>
          <p:spPr>
            <a:xfrm>
              <a:off x="3289300" y="4273350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110" y="1"/>
                  </a:moveTo>
                  <a:cubicBezTo>
                    <a:pt x="49" y="1"/>
                    <a:pt x="1" y="49"/>
                    <a:pt x="1" y="110"/>
                  </a:cubicBezTo>
                  <a:cubicBezTo>
                    <a:pt x="1" y="172"/>
                    <a:pt x="49" y="220"/>
                    <a:pt x="110" y="220"/>
                  </a:cubicBezTo>
                  <a:cubicBezTo>
                    <a:pt x="172" y="220"/>
                    <a:pt x="220" y="172"/>
                    <a:pt x="220" y="110"/>
                  </a:cubicBezTo>
                  <a:cubicBezTo>
                    <a:pt x="220" y="49"/>
                    <a:pt x="172" y="1"/>
                    <a:pt x="1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5" name="Google Shape;5071;p62">
              <a:extLst>
                <a:ext uri="{FF2B5EF4-FFF2-40B4-BE49-F238E27FC236}">
                  <a16:creationId xmlns:a16="http://schemas.microsoft.com/office/drawing/2014/main" id="{03E1ADD8-83B0-DB8E-6048-6E4D50F2CD22}"/>
                </a:ext>
              </a:extLst>
            </p:cNvPr>
            <p:cNvSpPr/>
            <p:nvPr/>
          </p:nvSpPr>
          <p:spPr>
            <a:xfrm>
              <a:off x="3306600" y="4288950"/>
              <a:ext cx="5350" cy="5500"/>
            </a:xfrm>
            <a:custGeom>
              <a:avLst/>
              <a:gdLst/>
              <a:ahLst/>
              <a:cxnLst/>
              <a:rect l="l" t="t" r="r" b="b"/>
              <a:pathLst>
                <a:path w="214" h="220" extrusionOk="0">
                  <a:moveTo>
                    <a:pt x="104" y="0"/>
                  </a:moveTo>
                  <a:cubicBezTo>
                    <a:pt x="49" y="0"/>
                    <a:pt x="1" y="48"/>
                    <a:pt x="1" y="110"/>
                  </a:cubicBezTo>
                  <a:cubicBezTo>
                    <a:pt x="1" y="172"/>
                    <a:pt x="49" y="220"/>
                    <a:pt x="104" y="220"/>
                  </a:cubicBezTo>
                  <a:cubicBezTo>
                    <a:pt x="165" y="220"/>
                    <a:pt x="213" y="172"/>
                    <a:pt x="213" y="110"/>
                  </a:cubicBezTo>
                  <a:cubicBezTo>
                    <a:pt x="213" y="48"/>
                    <a:pt x="165" y="0"/>
                    <a:pt x="1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6" name="Google Shape;5072;p62">
              <a:extLst>
                <a:ext uri="{FF2B5EF4-FFF2-40B4-BE49-F238E27FC236}">
                  <a16:creationId xmlns:a16="http://schemas.microsoft.com/office/drawing/2014/main" id="{F504FF4C-2213-C395-8632-CE6501B3F175}"/>
                </a:ext>
              </a:extLst>
            </p:cNvPr>
            <p:cNvSpPr/>
            <p:nvPr/>
          </p:nvSpPr>
          <p:spPr>
            <a:xfrm>
              <a:off x="3257925" y="4277525"/>
              <a:ext cx="6200" cy="5575"/>
            </a:xfrm>
            <a:custGeom>
              <a:avLst/>
              <a:gdLst/>
              <a:ahLst/>
              <a:cxnLst/>
              <a:rect l="l" t="t" r="r" b="b"/>
              <a:pathLst>
                <a:path w="248" h="223" extrusionOk="0">
                  <a:moveTo>
                    <a:pt x="126" y="0"/>
                  </a:moveTo>
                  <a:cubicBezTo>
                    <a:pt x="105" y="0"/>
                    <a:pt x="83" y="6"/>
                    <a:pt x="63" y="19"/>
                  </a:cubicBezTo>
                  <a:cubicBezTo>
                    <a:pt x="15" y="53"/>
                    <a:pt x="1" y="122"/>
                    <a:pt x="35" y="170"/>
                  </a:cubicBezTo>
                  <a:cubicBezTo>
                    <a:pt x="57" y="204"/>
                    <a:pt x="92" y="222"/>
                    <a:pt x="128" y="222"/>
                  </a:cubicBezTo>
                  <a:cubicBezTo>
                    <a:pt x="148" y="222"/>
                    <a:pt x="168" y="216"/>
                    <a:pt x="186" y="204"/>
                  </a:cubicBezTo>
                  <a:cubicBezTo>
                    <a:pt x="234" y="170"/>
                    <a:pt x="248" y="101"/>
                    <a:pt x="213" y="53"/>
                  </a:cubicBezTo>
                  <a:cubicBezTo>
                    <a:pt x="196" y="18"/>
                    <a:pt x="162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7" name="Google Shape;5073;p62">
              <a:extLst>
                <a:ext uri="{FF2B5EF4-FFF2-40B4-BE49-F238E27FC236}">
                  <a16:creationId xmlns:a16="http://schemas.microsoft.com/office/drawing/2014/main" id="{9C72CA9B-1A0E-4680-7D02-AE5163280F8C}"/>
                </a:ext>
              </a:extLst>
            </p:cNvPr>
            <p:cNvSpPr/>
            <p:nvPr/>
          </p:nvSpPr>
          <p:spPr>
            <a:xfrm>
              <a:off x="3246450" y="4287450"/>
              <a:ext cx="6375" cy="5425"/>
            </a:xfrm>
            <a:custGeom>
              <a:avLst/>
              <a:gdLst/>
              <a:ahLst/>
              <a:cxnLst/>
              <a:rect l="l" t="t" r="r" b="b"/>
              <a:pathLst>
                <a:path w="255" h="217" extrusionOk="0">
                  <a:moveTo>
                    <a:pt x="129" y="0"/>
                  </a:moveTo>
                  <a:cubicBezTo>
                    <a:pt x="108" y="0"/>
                    <a:pt x="87" y="6"/>
                    <a:pt x="69" y="19"/>
                  </a:cubicBezTo>
                  <a:cubicBezTo>
                    <a:pt x="21" y="54"/>
                    <a:pt x="1" y="122"/>
                    <a:pt x="35" y="170"/>
                  </a:cubicBezTo>
                  <a:cubicBezTo>
                    <a:pt x="56" y="200"/>
                    <a:pt x="91" y="217"/>
                    <a:pt x="127" y="217"/>
                  </a:cubicBezTo>
                  <a:cubicBezTo>
                    <a:pt x="149" y="217"/>
                    <a:pt x="172" y="211"/>
                    <a:pt x="193" y="198"/>
                  </a:cubicBezTo>
                  <a:cubicBezTo>
                    <a:pt x="241" y="163"/>
                    <a:pt x="254" y="95"/>
                    <a:pt x="220" y="47"/>
                  </a:cubicBezTo>
                  <a:cubicBezTo>
                    <a:pt x="199" y="17"/>
                    <a:pt x="164" y="0"/>
                    <a:pt x="1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8" name="Google Shape;5074;p62">
              <a:extLst>
                <a:ext uri="{FF2B5EF4-FFF2-40B4-BE49-F238E27FC236}">
                  <a16:creationId xmlns:a16="http://schemas.microsoft.com/office/drawing/2014/main" id="{0D0FBB52-3BC9-0119-719E-1B8F1E988F8A}"/>
                </a:ext>
              </a:extLst>
            </p:cNvPr>
            <p:cNvSpPr/>
            <p:nvPr/>
          </p:nvSpPr>
          <p:spPr>
            <a:xfrm>
              <a:off x="3252450" y="4296700"/>
              <a:ext cx="6200" cy="5600"/>
            </a:xfrm>
            <a:custGeom>
              <a:avLst/>
              <a:gdLst/>
              <a:ahLst/>
              <a:cxnLst/>
              <a:rect l="l" t="t" r="r" b="b"/>
              <a:pathLst>
                <a:path w="248" h="224" extrusionOk="0">
                  <a:moveTo>
                    <a:pt x="121" y="1"/>
                  </a:moveTo>
                  <a:cubicBezTo>
                    <a:pt x="100" y="1"/>
                    <a:pt x="80" y="7"/>
                    <a:pt x="62" y="20"/>
                  </a:cubicBezTo>
                  <a:cubicBezTo>
                    <a:pt x="14" y="54"/>
                    <a:pt x="1" y="122"/>
                    <a:pt x="28" y="170"/>
                  </a:cubicBezTo>
                  <a:cubicBezTo>
                    <a:pt x="50" y="205"/>
                    <a:pt x="85" y="223"/>
                    <a:pt x="122" y="223"/>
                  </a:cubicBezTo>
                  <a:cubicBezTo>
                    <a:pt x="144" y="223"/>
                    <a:pt x="166" y="217"/>
                    <a:pt x="186" y="205"/>
                  </a:cubicBezTo>
                  <a:cubicBezTo>
                    <a:pt x="234" y="170"/>
                    <a:pt x="247" y="102"/>
                    <a:pt x="213" y="54"/>
                  </a:cubicBezTo>
                  <a:cubicBezTo>
                    <a:pt x="191" y="19"/>
                    <a:pt x="156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9" name="Google Shape;5075;p62">
              <a:extLst>
                <a:ext uri="{FF2B5EF4-FFF2-40B4-BE49-F238E27FC236}">
                  <a16:creationId xmlns:a16="http://schemas.microsoft.com/office/drawing/2014/main" id="{4C4F50E2-ECD7-EDBD-F4F0-28D39B71E171}"/>
                </a:ext>
              </a:extLst>
            </p:cNvPr>
            <p:cNvSpPr/>
            <p:nvPr/>
          </p:nvSpPr>
          <p:spPr>
            <a:xfrm>
              <a:off x="3246450" y="4313850"/>
              <a:ext cx="6375" cy="5575"/>
            </a:xfrm>
            <a:custGeom>
              <a:avLst/>
              <a:gdLst/>
              <a:ahLst/>
              <a:cxnLst/>
              <a:rect l="l" t="t" r="r" b="b"/>
              <a:pathLst>
                <a:path w="255" h="223" extrusionOk="0">
                  <a:moveTo>
                    <a:pt x="128" y="0"/>
                  </a:moveTo>
                  <a:cubicBezTo>
                    <a:pt x="107" y="0"/>
                    <a:pt x="87" y="7"/>
                    <a:pt x="69" y="19"/>
                  </a:cubicBezTo>
                  <a:cubicBezTo>
                    <a:pt x="21" y="53"/>
                    <a:pt x="1" y="122"/>
                    <a:pt x="35" y="170"/>
                  </a:cubicBezTo>
                  <a:cubicBezTo>
                    <a:pt x="57" y="205"/>
                    <a:pt x="92" y="223"/>
                    <a:pt x="129" y="223"/>
                  </a:cubicBezTo>
                  <a:cubicBezTo>
                    <a:pt x="151" y="223"/>
                    <a:pt x="172" y="217"/>
                    <a:pt x="193" y="204"/>
                  </a:cubicBezTo>
                  <a:cubicBezTo>
                    <a:pt x="241" y="170"/>
                    <a:pt x="254" y="101"/>
                    <a:pt x="220" y="53"/>
                  </a:cubicBezTo>
                  <a:cubicBezTo>
                    <a:pt x="198" y="19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0" name="Google Shape;5076;p62">
              <a:extLst>
                <a:ext uri="{FF2B5EF4-FFF2-40B4-BE49-F238E27FC236}">
                  <a16:creationId xmlns:a16="http://schemas.microsoft.com/office/drawing/2014/main" id="{0F82DC6C-99E4-25F2-6D2B-7512A813C057}"/>
                </a:ext>
              </a:extLst>
            </p:cNvPr>
            <p:cNvSpPr/>
            <p:nvPr/>
          </p:nvSpPr>
          <p:spPr>
            <a:xfrm>
              <a:off x="3264800" y="4317950"/>
              <a:ext cx="6175" cy="5550"/>
            </a:xfrm>
            <a:custGeom>
              <a:avLst/>
              <a:gdLst/>
              <a:ahLst/>
              <a:cxnLst/>
              <a:rect l="l" t="t" r="r" b="b"/>
              <a:pathLst>
                <a:path w="247" h="222" extrusionOk="0">
                  <a:moveTo>
                    <a:pt x="122" y="1"/>
                  </a:moveTo>
                  <a:cubicBezTo>
                    <a:pt x="101" y="1"/>
                    <a:pt x="80" y="7"/>
                    <a:pt x="62" y="20"/>
                  </a:cubicBezTo>
                  <a:cubicBezTo>
                    <a:pt x="14" y="54"/>
                    <a:pt x="0" y="122"/>
                    <a:pt x="34" y="170"/>
                  </a:cubicBezTo>
                  <a:cubicBezTo>
                    <a:pt x="57" y="202"/>
                    <a:pt x="94" y="222"/>
                    <a:pt x="131" y="222"/>
                  </a:cubicBezTo>
                  <a:cubicBezTo>
                    <a:pt x="150" y="222"/>
                    <a:pt x="169" y="216"/>
                    <a:pt x="185" y="205"/>
                  </a:cubicBezTo>
                  <a:cubicBezTo>
                    <a:pt x="233" y="170"/>
                    <a:pt x="247" y="102"/>
                    <a:pt x="213" y="47"/>
                  </a:cubicBezTo>
                  <a:cubicBezTo>
                    <a:pt x="191" y="17"/>
                    <a:pt x="157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1" name="Google Shape;5077;p62">
              <a:extLst>
                <a:ext uri="{FF2B5EF4-FFF2-40B4-BE49-F238E27FC236}">
                  <a16:creationId xmlns:a16="http://schemas.microsoft.com/office/drawing/2014/main" id="{E4208EA2-AD0C-F34F-49C5-FE9E1D530B39}"/>
                </a:ext>
              </a:extLst>
            </p:cNvPr>
            <p:cNvSpPr/>
            <p:nvPr/>
          </p:nvSpPr>
          <p:spPr>
            <a:xfrm>
              <a:off x="3284150" y="4324475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8" y="0"/>
                  </a:moveTo>
                  <a:cubicBezTo>
                    <a:pt x="106" y="0"/>
                    <a:pt x="83" y="6"/>
                    <a:pt x="63" y="19"/>
                  </a:cubicBezTo>
                  <a:cubicBezTo>
                    <a:pt x="15" y="47"/>
                    <a:pt x="1" y="115"/>
                    <a:pt x="35" y="170"/>
                  </a:cubicBezTo>
                  <a:cubicBezTo>
                    <a:pt x="56" y="200"/>
                    <a:pt x="91" y="216"/>
                    <a:pt x="126" y="216"/>
                  </a:cubicBezTo>
                  <a:cubicBezTo>
                    <a:pt x="147" y="216"/>
                    <a:pt x="168" y="210"/>
                    <a:pt x="186" y="197"/>
                  </a:cubicBezTo>
                  <a:cubicBezTo>
                    <a:pt x="234" y="163"/>
                    <a:pt x="248" y="95"/>
                    <a:pt x="213" y="47"/>
                  </a:cubicBezTo>
                  <a:cubicBezTo>
                    <a:pt x="196" y="17"/>
                    <a:pt x="163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2" name="Google Shape;5078;p62">
              <a:extLst>
                <a:ext uri="{FF2B5EF4-FFF2-40B4-BE49-F238E27FC236}">
                  <a16:creationId xmlns:a16="http://schemas.microsoft.com/office/drawing/2014/main" id="{5A14D548-86E7-C1CA-46E0-C035C4FB5F5C}"/>
                </a:ext>
              </a:extLst>
            </p:cNvPr>
            <p:cNvSpPr/>
            <p:nvPr/>
          </p:nvSpPr>
          <p:spPr>
            <a:xfrm>
              <a:off x="3296500" y="4308700"/>
              <a:ext cx="6200" cy="5425"/>
            </a:xfrm>
            <a:custGeom>
              <a:avLst/>
              <a:gdLst/>
              <a:ahLst/>
              <a:cxnLst/>
              <a:rect l="l" t="t" r="r" b="b"/>
              <a:pathLst>
                <a:path w="248" h="217" extrusionOk="0">
                  <a:moveTo>
                    <a:pt x="122" y="0"/>
                  </a:moveTo>
                  <a:cubicBezTo>
                    <a:pt x="101" y="0"/>
                    <a:pt x="80" y="6"/>
                    <a:pt x="62" y="19"/>
                  </a:cubicBezTo>
                  <a:cubicBezTo>
                    <a:pt x="14" y="54"/>
                    <a:pt x="0" y="122"/>
                    <a:pt x="35" y="170"/>
                  </a:cubicBezTo>
                  <a:cubicBezTo>
                    <a:pt x="52" y="200"/>
                    <a:pt x="85" y="217"/>
                    <a:pt x="121" y="217"/>
                  </a:cubicBezTo>
                  <a:cubicBezTo>
                    <a:pt x="142" y="217"/>
                    <a:pt x="165" y="211"/>
                    <a:pt x="186" y="198"/>
                  </a:cubicBezTo>
                  <a:cubicBezTo>
                    <a:pt x="234" y="163"/>
                    <a:pt x="247" y="95"/>
                    <a:pt x="213" y="47"/>
                  </a:cubicBezTo>
                  <a:cubicBezTo>
                    <a:pt x="192" y="17"/>
                    <a:pt x="157" y="0"/>
                    <a:pt x="1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43" name="Google Shape;5079;p62">
            <a:extLst>
              <a:ext uri="{FF2B5EF4-FFF2-40B4-BE49-F238E27FC236}">
                <a16:creationId xmlns:a16="http://schemas.microsoft.com/office/drawing/2014/main" id="{CB463247-E3CD-68D9-9B3D-E1AE992040BD}"/>
              </a:ext>
            </a:extLst>
          </p:cNvPr>
          <p:cNvGrpSpPr/>
          <p:nvPr/>
        </p:nvGrpSpPr>
        <p:grpSpPr>
          <a:xfrm>
            <a:off x="9321004" y="-923467"/>
            <a:ext cx="3690529" cy="2859579"/>
            <a:chOff x="4947175" y="3730225"/>
            <a:chExt cx="387525" cy="300275"/>
          </a:xfrm>
        </p:grpSpPr>
        <p:sp>
          <p:nvSpPr>
            <p:cNvPr id="344" name="Google Shape;5080;p62">
              <a:extLst>
                <a:ext uri="{FF2B5EF4-FFF2-40B4-BE49-F238E27FC236}">
                  <a16:creationId xmlns:a16="http://schemas.microsoft.com/office/drawing/2014/main" id="{87E4D969-0050-061D-443D-30C326C3586F}"/>
                </a:ext>
              </a:extLst>
            </p:cNvPr>
            <p:cNvSpPr/>
            <p:nvPr/>
          </p:nvSpPr>
          <p:spPr>
            <a:xfrm>
              <a:off x="4952650" y="3730225"/>
              <a:ext cx="382050" cy="270475"/>
            </a:xfrm>
            <a:custGeom>
              <a:avLst/>
              <a:gdLst/>
              <a:ahLst/>
              <a:cxnLst/>
              <a:rect l="l" t="t" r="r" b="b"/>
              <a:pathLst>
                <a:path w="15282" h="10819" extrusionOk="0">
                  <a:moveTo>
                    <a:pt x="15056" y="0"/>
                  </a:moveTo>
                  <a:cubicBezTo>
                    <a:pt x="10421" y="281"/>
                    <a:pt x="6102" y="706"/>
                    <a:pt x="1598" y="2125"/>
                  </a:cubicBezTo>
                  <a:cubicBezTo>
                    <a:pt x="1029" y="2297"/>
                    <a:pt x="515" y="2297"/>
                    <a:pt x="1" y="2626"/>
                  </a:cubicBezTo>
                  <a:cubicBezTo>
                    <a:pt x="241" y="4168"/>
                    <a:pt x="3867" y="6972"/>
                    <a:pt x="6034" y="9276"/>
                  </a:cubicBezTo>
                  <a:cubicBezTo>
                    <a:pt x="7083" y="10391"/>
                    <a:pt x="7892" y="10818"/>
                    <a:pt x="8567" y="10818"/>
                  </a:cubicBezTo>
                  <a:cubicBezTo>
                    <a:pt x="9377" y="10818"/>
                    <a:pt x="9993" y="10202"/>
                    <a:pt x="10599" y="9420"/>
                  </a:cubicBezTo>
                  <a:cubicBezTo>
                    <a:pt x="11703" y="7994"/>
                    <a:pt x="14404" y="5272"/>
                    <a:pt x="15254" y="3318"/>
                  </a:cubicBezTo>
                  <a:cubicBezTo>
                    <a:pt x="15268" y="3298"/>
                    <a:pt x="15275" y="3277"/>
                    <a:pt x="15282" y="3256"/>
                  </a:cubicBezTo>
                  <a:lnTo>
                    <a:pt x="150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5" name="Google Shape;5081;p62">
              <a:extLst>
                <a:ext uri="{FF2B5EF4-FFF2-40B4-BE49-F238E27FC236}">
                  <a16:creationId xmlns:a16="http://schemas.microsoft.com/office/drawing/2014/main" id="{59AB03D8-ADB5-1E1D-38AD-AB00CC301296}"/>
                </a:ext>
              </a:extLst>
            </p:cNvPr>
            <p:cNvSpPr/>
            <p:nvPr/>
          </p:nvSpPr>
          <p:spPr>
            <a:xfrm>
              <a:off x="5182825" y="3738600"/>
              <a:ext cx="128125" cy="73925"/>
            </a:xfrm>
            <a:custGeom>
              <a:avLst/>
              <a:gdLst/>
              <a:ahLst/>
              <a:cxnLst/>
              <a:rect l="l" t="t" r="r" b="b"/>
              <a:pathLst>
                <a:path w="5125" h="2957" extrusionOk="0">
                  <a:moveTo>
                    <a:pt x="1543" y="1"/>
                  </a:moveTo>
                  <a:cubicBezTo>
                    <a:pt x="1029" y="56"/>
                    <a:pt x="515" y="111"/>
                    <a:pt x="1" y="179"/>
                  </a:cubicBezTo>
                  <a:cubicBezTo>
                    <a:pt x="2119" y="1173"/>
                    <a:pt x="4669" y="2860"/>
                    <a:pt x="4669" y="2860"/>
                  </a:cubicBezTo>
                  <a:lnTo>
                    <a:pt x="4827" y="2935"/>
                  </a:lnTo>
                  <a:cubicBezTo>
                    <a:pt x="4827" y="2935"/>
                    <a:pt x="4870" y="2956"/>
                    <a:pt x="4919" y="2956"/>
                  </a:cubicBezTo>
                  <a:cubicBezTo>
                    <a:pt x="5012" y="2956"/>
                    <a:pt x="5125" y="2879"/>
                    <a:pt x="4985" y="2428"/>
                  </a:cubicBezTo>
                  <a:cubicBezTo>
                    <a:pt x="4334" y="1571"/>
                    <a:pt x="2757" y="639"/>
                    <a:pt x="1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6" name="Google Shape;5082;p62">
              <a:extLst>
                <a:ext uri="{FF2B5EF4-FFF2-40B4-BE49-F238E27FC236}">
                  <a16:creationId xmlns:a16="http://schemas.microsoft.com/office/drawing/2014/main" id="{34B719AA-0E04-FCC7-F734-75FE544ED1D4}"/>
                </a:ext>
              </a:extLst>
            </p:cNvPr>
            <p:cNvSpPr/>
            <p:nvPr/>
          </p:nvSpPr>
          <p:spPr>
            <a:xfrm>
              <a:off x="5079475" y="3754025"/>
              <a:ext cx="182125" cy="109900"/>
            </a:xfrm>
            <a:custGeom>
              <a:avLst/>
              <a:gdLst/>
              <a:ahLst/>
              <a:cxnLst/>
              <a:rect l="l" t="t" r="r" b="b"/>
              <a:pathLst>
                <a:path w="7285" h="4396" extrusionOk="0">
                  <a:moveTo>
                    <a:pt x="1276" y="1"/>
                  </a:moveTo>
                  <a:cubicBezTo>
                    <a:pt x="851" y="83"/>
                    <a:pt x="426" y="165"/>
                    <a:pt x="1" y="255"/>
                  </a:cubicBezTo>
                  <a:cubicBezTo>
                    <a:pt x="728" y="508"/>
                    <a:pt x="2160" y="1221"/>
                    <a:pt x="6829" y="4299"/>
                  </a:cubicBezTo>
                  <a:lnTo>
                    <a:pt x="6994" y="4375"/>
                  </a:lnTo>
                  <a:cubicBezTo>
                    <a:pt x="6994" y="4375"/>
                    <a:pt x="7036" y="4396"/>
                    <a:pt x="7084" y="4396"/>
                  </a:cubicBezTo>
                  <a:cubicBezTo>
                    <a:pt x="7175" y="4396"/>
                    <a:pt x="7284" y="4319"/>
                    <a:pt x="7144" y="3868"/>
                  </a:cubicBezTo>
                  <a:cubicBezTo>
                    <a:pt x="6294" y="2743"/>
                    <a:pt x="2880" y="851"/>
                    <a:pt x="12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7" name="Google Shape;5083;p62">
              <a:extLst>
                <a:ext uri="{FF2B5EF4-FFF2-40B4-BE49-F238E27FC236}">
                  <a16:creationId xmlns:a16="http://schemas.microsoft.com/office/drawing/2014/main" id="{FC6D262E-BC66-7982-A1F0-C4BDA29704F2}"/>
                </a:ext>
              </a:extLst>
            </p:cNvPr>
            <p:cNvSpPr/>
            <p:nvPr/>
          </p:nvSpPr>
          <p:spPr>
            <a:xfrm>
              <a:off x="5001675" y="3772025"/>
              <a:ext cx="217750" cy="142300"/>
            </a:xfrm>
            <a:custGeom>
              <a:avLst/>
              <a:gdLst/>
              <a:ahLst/>
              <a:cxnLst/>
              <a:rect l="l" t="t" r="r" b="b"/>
              <a:pathLst>
                <a:path w="8710" h="5692" extrusionOk="0">
                  <a:moveTo>
                    <a:pt x="1193" y="1"/>
                  </a:moveTo>
                  <a:cubicBezTo>
                    <a:pt x="802" y="110"/>
                    <a:pt x="398" y="220"/>
                    <a:pt x="0" y="344"/>
                  </a:cubicBezTo>
                  <a:cubicBezTo>
                    <a:pt x="2797" y="1708"/>
                    <a:pt x="8255" y="5595"/>
                    <a:pt x="8255" y="5595"/>
                  </a:cubicBezTo>
                  <a:lnTo>
                    <a:pt x="8412" y="5670"/>
                  </a:lnTo>
                  <a:cubicBezTo>
                    <a:pt x="8412" y="5670"/>
                    <a:pt x="8456" y="5691"/>
                    <a:pt x="8504" y="5691"/>
                  </a:cubicBezTo>
                  <a:cubicBezTo>
                    <a:pt x="8597" y="5691"/>
                    <a:pt x="8710" y="5614"/>
                    <a:pt x="8570" y="5163"/>
                  </a:cubicBezTo>
                  <a:cubicBezTo>
                    <a:pt x="7665" y="3963"/>
                    <a:pt x="2976" y="1070"/>
                    <a:pt x="1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8" name="Google Shape;5084;p62">
              <a:extLst>
                <a:ext uri="{FF2B5EF4-FFF2-40B4-BE49-F238E27FC236}">
                  <a16:creationId xmlns:a16="http://schemas.microsoft.com/office/drawing/2014/main" id="{E4EEB0FF-E9D4-8450-948F-C2F28BD69123}"/>
                </a:ext>
              </a:extLst>
            </p:cNvPr>
            <p:cNvSpPr/>
            <p:nvPr/>
          </p:nvSpPr>
          <p:spPr>
            <a:xfrm>
              <a:off x="4947175" y="3730225"/>
              <a:ext cx="387525" cy="300275"/>
            </a:xfrm>
            <a:custGeom>
              <a:avLst/>
              <a:gdLst/>
              <a:ahLst/>
              <a:cxnLst/>
              <a:rect l="l" t="t" r="r" b="b"/>
              <a:pathLst>
                <a:path w="15501" h="12011" extrusionOk="0">
                  <a:moveTo>
                    <a:pt x="15275" y="0"/>
                  </a:moveTo>
                  <a:cubicBezTo>
                    <a:pt x="14191" y="2057"/>
                    <a:pt x="11250" y="5999"/>
                    <a:pt x="10229" y="7315"/>
                  </a:cubicBezTo>
                  <a:cubicBezTo>
                    <a:pt x="9623" y="8093"/>
                    <a:pt x="9005" y="8710"/>
                    <a:pt x="8194" y="8710"/>
                  </a:cubicBezTo>
                  <a:cubicBezTo>
                    <a:pt x="7518" y="8710"/>
                    <a:pt x="6710" y="8282"/>
                    <a:pt x="5663" y="7164"/>
                  </a:cubicBezTo>
                  <a:cubicBezTo>
                    <a:pt x="4237" y="5649"/>
                    <a:pt x="2091" y="4292"/>
                    <a:pt x="720" y="3092"/>
                  </a:cubicBezTo>
                  <a:cubicBezTo>
                    <a:pt x="542" y="2934"/>
                    <a:pt x="370" y="2783"/>
                    <a:pt x="220" y="2626"/>
                  </a:cubicBezTo>
                  <a:cubicBezTo>
                    <a:pt x="124" y="2825"/>
                    <a:pt x="55" y="3010"/>
                    <a:pt x="21" y="3181"/>
                  </a:cubicBezTo>
                  <a:cubicBezTo>
                    <a:pt x="0" y="3277"/>
                    <a:pt x="206" y="4737"/>
                    <a:pt x="220" y="4840"/>
                  </a:cubicBezTo>
                  <a:cubicBezTo>
                    <a:pt x="460" y="6376"/>
                    <a:pt x="3997" y="8515"/>
                    <a:pt x="6157" y="10818"/>
                  </a:cubicBezTo>
                  <a:cubicBezTo>
                    <a:pt x="6970" y="11682"/>
                    <a:pt x="7651" y="12010"/>
                    <a:pt x="8240" y="12010"/>
                  </a:cubicBezTo>
                  <a:cubicBezTo>
                    <a:pt x="9324" y="12010"/>
                    <a:pt x="10096" y="10899"/>
                    <a:pt x="10812" y="9975"/>
                  </a:cubicBezTo>
                  <a:cubicBezTo>
                    <a:pt x="11922" y="8549"/>
                    <a:pt x="14630" y="5272"/>
                    <a:pt x="15480" y="3318"/>
                  </a:cubicBezTo>
                  <a:cubicBezTo>
                    <a:pt x="15487" y="3298"/>
                    <a:pt x="15494" y="3277"/>
                    <a:pt x="15501" y="3256"/>
                  </a:cubicBezTo>
                  <a:lnTo>
                    <a:pt x="15412" y="487"/>
                  </a:lnTo>
                  <a:cubicBezTo>
                    <a:pt x="15364" y="254"/>
                    <a:pt x="15343" y="192"/>
                    <a:pt x="152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49" name="Google Shape;5085;p62">
            <a:extLst>
              <a:ext uri="{FF2B5EF4-FFF2-40B4-BE49-F238E27FC236}">
                <a16:creationId xmlns:a16="http://schemas.microsoft.com/office/drawing/2014/main" id="{591BFD29-D6D0-00C4-6A30-22D6D4EB3A29}"/>
              </a:ext>
            </a:extLst>
          </p:cNvPr>
          <p:cNvGrpSpPr/>
          <p:nvPr/>
        </p:nvGrpSpPr>
        <p:grpSpPr>
          <a:xfrm>
            <a:off x="462179" y="-500178"/>
            <a:ext cx="1847622" cy="4576352"/>
            <a:chOff x="7737930" y="-375134"/>
            <a:chExt cx="1385698" cy="3432265"/>
          </a:xfrm>
        </p:grpSpPr>
        <p:sp>
          <p:nvSpPr>
            <p:cNvPr id="350" name="Google Shape;5086;p62">
              <a:extLst>
                <a:ext uri="{FF2B5EF4-FFF2-40B4-BE49-F238E27FC236}">
                  <a16:creationId xmlns:a16="http://schemas.microsoft.com/office/drawing/2014/main" id="{15D2FBD0-6326-F7A7-773F-545EE79EB3A6}"/>
                </a:ext>
              </a:extLst>
            </p:cNvPr>
            <p:cNvSpPr/>
            <p:nvPr/>
          </p:nvSpPr>
          <p:spPr>
            <a:xfrm>
              <a:off x="8422026" y="-375134"/>
              <a:ext cx="19097" cy="982141"/>
            </a:xfrm>
            <a:custGeom>
              <a:avLst/>
              <a:gdLst/>
              <a:ahLst/>
              <a:cxnLst/>
              <a:rect l="l" t="t" r="r" b="b"/>
              <a:pathLst>
                <a:path w="84" h="4320" extrusionOk="0">
                  <a:moveTo>
                    <a:pt x="1" y="1"/>
                  </a:moveTo>
                  <a:lnTo>
                    <a:pt x="1" y="4320"/>
                  </a:lnTo>
                  <a:lnTo>
                    <a:pt x="83" y="4320"/>
                  </a:lnTo>
                  <a:lnTo>
                    <a:pt x="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1" name="Google Shape;5087;p62">
              <a:extLst>
                <a:ext uri="{FF2B5EF4-FFF2-40B4-BE49-F238E27FC236}">
                  <a16:creationId xmlns:a16="http://schemas.microsoft.com/office/drawing/2014/main" id="{6D735B12-0C86-2F76-8181-B1AF2B05EAAD}"/>
                </a:ext>
              </a:extLst>
            </p:cNvPr>
            <p:cNvSpPr/>
            <p:nvPr/>
          </p:nvSpPr>
          <p:spPr>
            <a:xfrm>
              <a:off x="8088503" y="525844"/>
              <a:ext cx="684551" cy="163690"/>
            </a:xfrm>
            <a:custGeom>
              <a:avLst/>
              <a:gdLst/>
              <a:ahLst/>
              <a:cxnLst/>
              <a:rect l="l" t="t" r="r" b="b"/>
              <a:pathLst>
                <a:path w="3011" h="720" extrusionOk="0">
                  <a:moveTo>
                    <a:pt x="1" y="0"/>
                  </a:moveTo>
                  <a:lnTo>
                    <a:pt x="1" y="720"/>
                  </a:lnTo>
                  <a:lnTo>
                    <a:pt x="3010" y="720"/>
                  </a:lnTo>
                  <a:lnTo>
                    <a:pt x="30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352" name="Google Shape;5088;p62">
              <a:extLst>
                <a:ext uri="{FF2B5EF4-FFF2-40B4-BE49-F238E27FC236}">
                  <a16:creationId xmlns:a16="http://schemas.microsoft.com/office/drawing/2014/main" id="{3BC54770-4005-25DD-3431-78911AEAFD59}"/>
                </a:ext>
              </a:extLst>
            </p:cNvPr>
            <p:cNvGrpSpPr/>
            <p:nvPr/>
          </p:nvGrpSpPr>
          <p:grpSpPr>
            <a:xfrm>
              <a:off x="8088503" y="2389866"/>
              <a:ext cx="684551" cy="667265"/>
              <a:chOff x="8088503" y="2389866"/>
              <a:chExt cx="684551" cy="667265"/>
            </a:xfrm>
          </p:grpSpPr>
          <p:sp>
            <p:nvSpPr>
              <p:cNvPr id="373" name="Google Shape;5089;p62">
                <a:extLst>
                  <a:ext uri="{FF2B5EF4-FFF2-40B4-BE49-F238E27FC236}">
                    <a16:creationId xmlns:a16="http://schemas.microsoft.com/office/drawing/2014/main" id="{5C496CB6-9EC4-ECDC-CE8F-F4EA09AE05FA}"/>
                  </a:ext>
                </a:extLst>
              </p:cNvPr>
              <p:cNvSpPr/>
              <p:nvPr/>
            </p:nvSpPr>
            <p:spPr>
              <a:xfrm>
                <a:off x="8749410" y="2522410"/>
                <a:ext cx="17279" cy="534721"/>
              </a:xfrm>
              <a:custGeom>
                <a:avLst/>
                <a:gdLst/>
                <a:ahLst/>
                <a:cxnLst/>
                <a:rect l="l" t="t" r="r" b="b"/>
                <a:pathLst>
                  <a:path w="76" h="2352" extrusionOk="0">
                    <a:moveTo>
                      <a:pt x="1" y="0"/>
                    </a:moveTo>
                    <a:lnTo>
                      <a:pt x="1" y="2352"/>
                    </a:lnTo>
                    <a:lnTo>
                      <a:pt x="76" y="2352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74" name="Google Shape;5090;p62">
                <a:extLst>
                  <a:ext uri="{FF2B5EF4-FFF2-40B4-BE49-F238E27FC236}">
                    <a16:creationId xmlns:a16="http://schemas.microsoft.com/office/drawing/2014/main" id="{8D1A550C-6E3E-8CD2-6A31-248D362F6748}"/>
                  </a:ext>
                </a:extLst>
              </p:cNvPr>
              <p:cNvSpPr/>
              <p:nvPr/>
            </p:nvSpPr>
            <p:spPr>
              <a:xfrm>
                <a:off x="8705759" y="2522410"/>
                <a:ext cx="17279" cy="534721"/>
              </a:xfrm>
              <a:custGeom>
                <a:avLst/>
                <a:gdLst/>
                <a:ahLst/>
                <a:cxnLst/>
                <a:rect l="l" t="t" r="r" b="b"/>
                <a:pathLst>
                  <a:path w="76" h="2352" extrusionOk="0">
                    <a:moveTo>
                      <a:pt x="1" y="0"/>
                    </a:moveTo>
                    <a:lnTo>
                      <a:pt x="1" y="2352"/>
                    </a:lnTo>
                    <a:lnTo>
                      <a:pt x="76" y="2352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75" name="Google Shape;5091;p62">
                <a:extLst>
                  <a:ext uri="{FF2B5EF4-FFF2-40B4-BE49-F238E27FC236}">
                    <a16:creationId xmlns:a16="http://schemas.microsoft.com/office/drawing/2014/main" id="{69892F71-5BE9-1207-BA73-6F72A5A71A85}"/>
                  </a:ext>
                </a:extLst>
              </p:cNvPr>
              <p:cNvSpPr/>
              <p:nvPr/>
            </p:nvSpPr>
            <p:spPr>
              <a:xfrm>
                <a:off x="8662107" y="2522410"/>
                <a:ext cx="17279" cy="534721"/>
              </a:xfrm>
              <a:custGeom>
                <a:avLst/>
                <a:gdLst/>
                <a:ahLst/>
                <a:cxnLst/>
                <a:rect l="l" t="t" r="r" b="b"/>
                <a:pathLst>
                  <a:path w="76" h="2352" extrusionOk="0">
                    <a:moveTo>
                      <a:pt x="1" y="0"/>
                    </a:moveTo>
                    <a:lnTo>
                      <a:pt x="1" y="2352"/>
                    </a:lnTo>
                    <a:lnTo>
                      <a:pt x="76" y="2352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76" name="Google Shape;5092;p62">
                <a:extLst>
                  <a:ext uri="{FF2B5EF4-FFF2-40B4-BE49-F238E27FC236}">
                    <a16:creationId xmlns:a16="http://schemas.microsoft.com/office/drawing/2014/main" id="{67E49B7C-E359-A71A-F4CE-E180251C2556}"/>
                  </a:ext>
                </a:extLst>
              </p:cNvPr>
              <p:cNvSpPr/>
              <p:nvPr/>
            </p:nvSpPr>
            <p:spPr>
              <a:xfrm>
                <a:off x="8618456" y="2522410"/>
                <a:ext cx="17506" cy="534721"/>
              </a:xfrm>
              <a:custGeom>
                <a:avLst/>
                <a:gdLst/>
                <a:ahLst/>
                <a:cxnLst/>
                <a:rect l="l" t="t" r="r" b="b"/>
                <a:pathLst>
                  <a:path w="77" h="2352" extrusionOk="0">
                    <a:moveTo>
                      <a:pt x="1" y="0"/>
                    </a:moveTo>
                    <a:lnTo>
                      <a:pt x="1" y="2352"/>
                    </a:lnTo>
                    <a:lnTo>
                      <a:pt x="76" y="2352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77" name="Google Shape;5093;p62">
                <a:extLst>
                  <a:ext uri="{FF2B5EF4-FFF2-40B4-BE49-F238E27FC236}">
                    <a16:creationId xmlns:a16="http://schemas.microsoft.com/office/drawing/2014/main" id="{DF3184D9-B8B6-88BB-CC0A-7A5919758F14}"/>
                  </a:ext>
                </a:extLst>
              </p:cNvPr>
              <p:cNvSpPr/>
              <p:nvPr/>
            </p:nvSpPr>
            <p:spPr>
              <a:xfrm>
                <a:off x="8574805" y="2522410"/>
                <a:ext cx="17506" cy="534721"/>
              </a:xfrm>
              <a:custGeom>
                <a:avLst/>
                <a:gdLst/>
                <a:ahLst/>
                <a:cxnLst/>
                <a:rect l="l" t="t" r="r" b="b"/>
                <a:pathLst>
                  <a:path w="77" h="2352" extrusionOk="0">
                    <a:moveTo>
                      <a:pt x="1" y="0"/>
                    </a:moveTo>
                    <a:lnTo>
                      <a:pt x="1" y="2352"/>
                    </a:lnTo>
                    <a:lnTo>
                      <a:pt x="76" y="2352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78" name="Google Shape;5094;p62">
                <a:extLst>
                  <a:ext uri="{FF2B5EF4-FFF2-40B4-BE49-F238E27FC236}">
                    <a16:creationId xmlns:a16="http://schemas.microsoft.com/office/drawing/2014/main" id="{A28F37BD-9B9D-5CEA-B359-834F813CC639}"/>
                  </a:ext>
                </a:extLst>
              </p:cNvPr>
              <p:cNvSpPr/>
              <p:nvPr/>
            </p:nvSpPr>
            <p:spPr>
              <a:xfrm>
                <a:off x="8531154" y="2522410"/>
                <a:ext cx="17506" cy="534721"/>
              </a:xfrm>
              <a:custGeom>
                <a:avLst/>
                <a:gdLst/>
                <a:ahLst/>
                <a:cxnLst/>
                <a:rect l="l" t="t" r="r" b="b"/>
                <a:pathLst>
                  <a:path w="77" h="2352" extrusionOk="0">
                    <a:moveTo>
                      <a:pt x="1" y="0"/>
                    </a:moveTo>
                    <a:lnTo>
                      <a:pt x="1" y="2352"/>
                    </a:lnTo>
                    <a:lnTo>
                      <a:pt x="76" y="2352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79" name="Google Shape;5095;p62">
                <a:extLst>
                  <a:ext uri="{FF2B5EF4-FFF2-40B4-BE49-F238E27FC236}">
                    <a16:creationId xmlns:a16="http://schemas.microsoft.com/office/drawing/2014/main" id="{54D210E8-47D5-45C2-04DC-6041965176A3}"/>
                  </a:ext>
                </a:extLst>
              </p:cNvPr>
              <p:cNvSpPr/>
              <p:nvPr/>
            </p:nvSpPr>
            <p:spPr>
              <a:xfrm>
                <a:off x="8487503" y="2522410"/>
                <a:ext cx="17506" cy="534721"/>
              </a:xfrm>
              <a:custGeom>
                <a:avLst/>
                <a:gdLst/>
                <a:ahLst/>
                <a:cxnLst/>
                <a:rect l="l" t="t" r="r" b="b"/>
                <a:pathLst>
                  <a:path w="77" h="2352" extrusionOk="0">
                    <a:moveTo>
                      <a:pt x="1" y="0"/>
                    </a:moveTo>
                    <a:lnTo>
                      <a:pt x="1" y="2352"/>
                    </a:lnTo>
                    <a:lnTo>
                      <a:pt x="76" y="2352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80" name="Google Shape;5096;p62">
                <a:extLst>
                  <a:ext uri="{FF2B5EF4-FFF2-40B4-BE49-F238E27FC236}">
                    <a16:creationId xmlns:a16="http://schemas.microsoft.com/office/drawing/2014/main" id="{95D27B3D-597C-763F-F51C-0DFFA2C06FF4}"/>
                  </a:ext>
                </a:extLst>
              </p:cNvPr>
              <p:cNvSpPr/>
              <p:nvPr/>
            </p:nvSpPr>
            <p:spPr>
              <a:xfrm>
                <a:off x="8443851" y="2522410"/>
                <a:ext cx="17506" cy="534721"/>
              </a:xfrm>
              <a:custGeom>
                <a:avLst/>
                <a:gdLst/>
                <a:ahLst/>
                <a:cxnLst/>
                <a:rect l="l" t="t" r="r" b="b"/>
                <a:pathLst>
                  <a:path w="77" h="2352" extrusionOk="0">
                    <a:moveTo>
                      <a:pt x="1" y="0"/>
                    </a:moveTo>
                    <a:lnTo>
                      <a:pt x="1" y="2352"/>
                    </a:lnTo>
                    <a:lnTo>
                      <a:pt x="76" y="2352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81" name="Google Shape;5097;p62">
                <a:extLst>
                  <a:ext uri="{FF2B5EF4-FFF2-40B4-BE49-F238E27FC236}">
                    <a16:creationId xmlns:a16="http://schemas.microsoft.com/office/drawing/2014/main" id="{179C5768-4B61-8CAC-535C-16E81F9A2E0A}"/>
                  </a:ext>
                </a:extLst>
              </p:cNvPr>
              <p:cNvSpPr/>
              <p:nvPr/>
            </p:nvSpPr>
            <p:spPr>
              <a:xfrm>
                <a:off x="8400200" y="2522410"/>
                <a:ext cx="17506" cy="534721"/>
              </a:xfrm>
              <a:custGeom>
                <a:avLst/>
                <a:gdLst/>
                <a:ahLst/>
                <a:cxnLst/>
                <a:rect l="l" t="t" r="r" b="b"/>
                <a:pathLst>
                  <a:path w="77" h="2352" extrusionOk="0">
                    <a:moveTo>
                      <a:pt x="1" y="0"/>
                    </a:moveTo>
                    <a:lnTo>
                      <a:pt x="1" y="2352"/>
                    </a:lnTo>
                    <a:lnTo>
                      <a:pt x="76" y="2352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82" name="Google Shape;5098;p62">
                <a:extLst>
                  <a:ext uri="{FF2B5EF4-FFF2-40B4-BE49-F238E27FC236}">
                    <a16:creationId xmlns:a16="http://schemas.microsoft.com/office/drawing/2014/main" id="{A4F291F7-501D-3345-434F-3BEC69182823}"/>
                  </a:ext>
                </a:extLst>
              </p:cNvPr>
              <p:cNvSpPr/>
              <p:nvPr/>
            </p:nvSpPr>
            <p:spPr>
              <a:xfrm>
                <a:off x="8356549" y="2522410"/>
                <a:ext cx="17506" cy="534721"/>
              </a:xfrm>
              <a:custGeom>
                <a:avLst/>
                <a:gdLst/>
                <a:ahLst/>
                <a:cxnLst/>
                <a:rect l="l" t="t" r="r" b="b"/>
                <a:pathLst>
                  <a:path w="77" h="2352" extrusionOk="0">
                    <a:moveTo>
                      <a:pt x="1" y="0"/>
                    </a:moveTo>
                    <a:lnTo>
                      <a:pt x="1" y="2352"/>
                    </a:lnTo>
                    <a:lnTo>
                      <a:pt x="76" y="2352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83" name="Google Shape;5099;p62">
                <a:extLst>
                  <a:ext uri="{FF2B5EF4-FFF2-40B4-BE49-F238E27FC236}">
                    <a16:creationId xmlns:a16="http://schemas.microsoft.com/office/drawing/2014/main" id="{C91E979C-B6C1-3F4B-1728-D7EAF5A27BB5}"/>
                  </a:ext>
                </a:extLst>
              </p:cNvPr>
              <p:cNvSpPr/>
              <p:nvPr/>
            </p:nvSpPr>
            <p:spPr>
              <a:xfrm>
                <a:off x="8312898" y="2522410"/>
                <a:ext cx="17506" cy="534721"/>
              </a:xfrm>
              <a:custGeom>
                <a:avLst/>
                <a:gdLst/>
                <a:ahLst/>
                <a:cxnLst/>
                <a:rect l="l" t="t" r="r" b="b"/>
                <a:pathLst>
                  <a:path w="77" h="2352" extrusionOk="0">
                    <a:moveTo>
                      <a:pt x="1" y="0"/>
                    </a:moveTo>
                    <a:lnTo>
                      <a:pt x="1" y="2352"/>
                    </a:lnTo>
                    <a:lnTo>
                      <a:pt x="76" y="2352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84" name="Google Shape;5100;p62">
                <a:extLst>
                  <a:ext uri="{FF2B5EF4-FFF2-40B4-BE49-F238E27FC236}">
                    <a16:creationId xmlns:a16="http://schemas.microsoft.com/office/drawing/2014/main" id="{DA21C51B-E197-E333-0544-3B5D3E4EFCC1}"/>
                  </a:ext>
                </a:extLst>
              </p:cNvPr>
              <p:cNvSpPr/>
              <p:nvPr/>
            </p:nvSpPr>
            <p:spPr>
              <a:xfrm>
                <a:off x="8269247" y="2522410"/>
                <a:ext cx="17506" cy="534721"/>
              </a:xfrm>
              <a:custGeom>
                <a:avLst/>
                <a:gdLst/>
                <a:ahLst/>
                <a:cxnLst/>
                <a:rect l="l" t="t" r="r" b="b"/>
                <a:pathLst>
                  <a:path w="77" h="2352" extrusionOk="0">
                    <a:moveTo>
                      <a:pt x="1" y="0"/>
                    </a:moveTo>
                    <a:lnTo>
                      <a:pt x="1" y="2352"/>
                    </a:lnTo>
                    <a:lnTo>
                      <a:pt x="76" y="2352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85" name="Google Shape;5101;p62">
                <a:extLst>
                  <a:ext uri="{FF2B5EF4-FFF2-40B4-BE49-F238E27FC236}">
                    <a16:creationId xmlns:a16="http://schemas.microsoft.com/office/drawing/2014/main" id="{87BE0155-5B69-8B9E-9A8F-4251FE57880B}"/>
                  </a:ext>
                </a:extLst>
              </p:cNvPr>
              <p:cNvSpPr/>
              <p:nvPr/>
            </p:nvSpPr>
            <p:spPr>
              <a:xfrm>
                <a:off x="8225823" y="2522410"/>
                <a:ext cx="17279" cy="534721"/>
              </a:xfrm>
              <a:custGeom>
                <a:avLst/>
                <a:gdLst/>
                <a:ahLst/>
                <a:cxnLst/>
                <a:rect l="l" t="t" r="r" b="b"/>
                <a:pathLst>
                  <a:path w="76" h="2352" extrusionOk="0">
                    <a:moveTo>
                      <a:pt x="0" y="0"/>
                    </a:moveTo>
                    <a:lnTo>
                      <a:pt x="0" y="2352"/>
                    </a:lnTo>
                    <a:lnTo>
                      <a:pt x="75" y="2352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86" name="Google Shape;5102;p62">
                <a:extLst>
                  <a:ext uri="{FF2B5EF4-FFF2-40B4-BE49-F238E27FC236}">
                    <a16:creationId xmlns:a16="http://schemas.microsoft.com/office/drawing/2014/main" id="{17E00050-2405-5DF3-5C95-6AF6D149C2E3}"/>
                  </a:ext>
                </a:extLst>
              </p:cNvPr>
              <p:cNvSpPr/>
              <p:nvPr/>
            </p:nvSpPr>
            <p:spPr>
              <a:xfrm>
                <a:off x="8182172" y="2522410"/>
                <a:ext cx="17279" cy="534721"/>
              </a:xfrm>
              <a:custGeom>
                <a:avLst/>
                <a:gdLst/>
                <a:ahLst/>
                <a:cxnLst/>
                <a:rect l="l" t="t" r="r" b="b"/>
                <a:pathLst>
                  <a:path w="76" h="2352" extrusionOk="0">
                    <a:moveTo>
                      <a:pt x="0" y="0"/>
                    </a:moveTo>
                    <a:lnTo>
                      <a:pt x="0" y="2352"/>
                    </a:lnTo>
                    <a:lnTo>
                      <a:pt x="75" y="2352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87" name="Google Shape;5103;p62">
                <a:extLst>
                  <a:ext uri="{FF2B5EF4-FFF2-40B4-BE49-F238E27FC236}">
                    <a16:creationId xmlns:a16="http://schemas.microsoft.com/office/drawing/2014/main" id="{E02A230B-61C8-CA36-1B01-4218CAB1C772}"/>
                  </a:ext>
                </a:extLst>
              </p:cNvPr>
              <p:cNvSpPr/>
              <p:nvPr/>
            </p:nvSpPr>
            <p:spPr>
              <a:xfrm>
                <a:off x="8138520" y="2522410"/>
                <a:ext cx="17279" cy="534721"/>
              </a:xfrm>
              <a:custGeom>
                <a:avLst/>
                <a:gdLst/>
                <a:ahLst/>
                <a:cxnLst/>
                <a:rect l="l" t="t" r="r" b="b"/>
                <a:pathLst>
                  <a:path w="76" h="2352" extrusionOk="0">
                    <a:moveTo>
                      <a:pt x="0" y="0"/>
                    </a:moveTo>
                    <a:lnTo>
                      <a:pt x="0" y="2352"/>
                    </a:lnTo>
                    <a:lnTo>
                      <a:pt x="75" y="2352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88" name="Google Shape;5104;p62">
                <a:extLst>
                  <a:ext uri="{FF2B5EF4-FFF2-40B4-BE49-F238E27FC236}">
                    <a16:creationId xmlns:a16="http://schemas.microsoft.com/office/drawing/2014/main" id="{DDF61534-BC2B-70C8-65B9-206AFE6B48E1}"/>
                  </a:ext>
                </a:extLst>
              </p:cNvPr>
              <p:cNvSpPr/>
              <p:nvPr/>
            </p:nvSpPr>
            <p:spPr>
              <a:xfrm>
                <a:off x="8094869" y="2522410"/>
                <a:ext cx="17279" cy="534721"/>
              </a:xfrm>
              <a:custGeom>
                <a:avLst/>
                <a:gdLst/>
                <a:ahLst/>
                <a:cxnLst/>
                <a:rect l="l" t="t" r="r" b="b"/>
                <a:pathLst>
                  <a:path w="76" h="2352" extrusionOk="0">
                    <a:moveTo>
                      <a:pt x="0" y="0"/>
                    </a:moveTo>
                    <a:lnTo>
                      <a:pt x="0" y="2352"/>
                    </a:lnTo>
                    <a:lnTo>
                      <a:pt x="76" y="2352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89" name="Google Shape;5105;p62">
                <a:extLst>
                  <a:ext uri="{FF2B5EF4-FFF2-40B4-BE49-F238E27FC236}">
                    <a16:creationId xmlns:a16="http://schemas.microsoft.com/office/drawing/2014/main" id="{F12D24D7-5C07-7A9E-9D18-D4371DE62A9C}"/>
                  </a:ext>
                </a:extLst>
              </p:cNvPr>
              <p:cNvSpPr/>
              <p:nvPr/>
            </p:nvSpPr>
            <p:spPr>
              <a:xfrm>
                <a:off x="8088503" y="2389866"/>
                <a:ext cx="684551" cy="165509"/>
              </a:xfrm>
              <a:custGeom>
                <a:avLst/>
                <a:gdLst/>
                <a:ahLst/>
                <a:cxnLst/>
                <a:rect l="l" t="t" r="r" b="b"/>
                <a:pathLst>
                  <a:path w="3011" h="728" extrusionOk="0">
                    <a:moveTo>
                      <a:pt x="1" y="1"/>
                    </a:moveTo>
                    <a:lnTo>
                      <a:pt x="1" y="727"/>
                    </a:lnTo>
                    <a:lnTo>
                      <a:pt x="3010" y="727"/>
                    </a:lnTo>
                    <a:lnTo>
                      <a:pt x="301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353" name="Google Shape;5106;p62">
              <a:extLst>
                <a:ext uri="{FF2B5EF4-FFF2-40B4-BE49-F238E27FC236}">
                  <a16:creationId xmlns:a16="http://schemas.microsoft.com/office/drawing/2014/main" id="{73BB43A0-B2BF-3803-C759-FD00FBAF1E63}"/>
                </a:ext>
              </a:extLst>
            </p:cNvPr>
            <p:cNvSpPr/>
            <p:nvPr/>
          </p:nvSpPr>
          <p:spPr>
            <a:xfrm>
              <a:off x="7737930" y="639518"/>
              <a:ext cx="1385698" cy="178013"/>
            </a:xfrm>
            <a:custGeom>
              <a:avLst/>
              <a:gdLst/>
              <a:ahLst/>
              <a:cxnLst/>
              <a:rect l="l" t="t" r="r" b="b"/>
              <a:pathLst>
                <a:path w="6095" h="783" extrusionOk="0">
                  <a:moveTo>
                    <a:pt x="377" y="1"/>
                  </a:moveTo>
                  <a:cubicBezTo>
                    <a:pt x="165" y="1"/>
                    <a:pt x="0" y="172"/>
                    <a:pt x="0" y="378"/>
                  </a:cubicBezTo>
                  <a:lnTo>
                    <a:pt x="0" y="405"/>
                  </a:lnTo>
                  <a:cubicBezTo>
                    <a:pt x="0" y="618"/>
                    <a:pt x="165" y="782"/>
                    <a:pt x="377" y="782"/>
                  </a:cubicBezTo>
                  <a:lnTo>
                    <a:pt x="5725" y="782"/>
                  </a:lnTo>
                  <a:cubicBezTo>
                    <a:pt x="5930" y="782"/>
                    <a:pt x="6095" y="618"/>
                    <a:pt x="6095" y="405"/>
                  </a:cubicBezTo>
                  <a:lnTo>
                    <a:pt x="6095" y="378"/>
                  </a:lnTo>
                  <a:cubicBezTo>
                    <a:pt x="6095" y="172"/>
                    <a:pt x="5930" y="1"/>
                    <a:pt x="57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4" name="Google Shape;5107;p62">
              <a:extLst>
                <a:ext uri="{FF2B5EF4-FFF2-40B4-BE49-F238E27FC236}">
                  <a16:creationId xmlns:a16="http://schemas.microsoft.com/office/drawing/2014/main" id="{02A1F4D5-85EC-60FE-5B6A-EBFE92B22CCB}"/>
                </a:ext>
              </a:extLst>
            </p:cNvPr>
            <p:cNvSpPr/>
            <p:nvPr/>
          </p:nvSpPr>
          <p:spPr>
            <a:xfrm>
              <a:off x="7737930" y="817304"/>
              <a:ext cx="1385698" cy="177786"/>
            </a:xfrm>
            <a:custGeom>
              <a:avLst/>
              <a:gdLst/>
              <a:ahLst/>
              <a:cxnLst/>
              <a:rect l="l" t="t" r="r" b="b"/>
              <a:pathLst>
                <a:path w="6095" h="782" extrusionOk="0">
                  <a:moveTo>
                    <a:pt x="377" y="0"/>
                  </a:moveTo>
                  <a:cubicBezTo>
                    <a:pt x="165" y="0"/>
                    <a:pt x="0" y="172"/>
                    <a:pt x="0" y="377"/>
                  </a:cubicBezTo>
                  <a:lnTo>
                    <a:pt x="0" y="405"/>
                  </a:lnTo>
                  <a:cubicBezTo>
                    <a:pt x="0" y="617"/>
                    <a:pt x="165" y="782"/>
                    <a:pt x="377" y="782"/>
                  </a:cubicBezTo>
                  <a:lnTo>
                    <a:pt x="5725" y="782"/>
                  </a:lnTo>
                  <a:cubicBezTo>
                    <a:pt x="5930" y="782"/>
                    <a:pt x="6095" y="617"/>
                    <a:pt x="6095" y="405"/>
                  </a:cubicBezTo>
                  <a:lnTo>
                    <a:pt x="6095" y="377"/>
                  </a:lnTo>
                  <a:cubicBezTo>
                    <a:pt x="6095" y="172"/>
                    <a:pt x="5930" y="0"/>
                    <a:pt x="57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5" name="Google Shape;5108;p62">
              <a:extLst>
                <a:ext uri="{FF2B5EF4-FFF2-40B4-BE49-F238E27FC236}">
                  <a16:creationId xmlns:a16="http://schemas.microsoft.com/office/drawing/2014/main" id="{1FD9318A-56C5-A78C-1FCE-AFA6FC14FE6C}"/>
                </a:ext>
              </a:extLst>
            </p:cNvPr>
            <p:cNvSpPr/>
            <p:nvPr/>
          </p:nvSpPr>
          <p:spPr>
            <a:xfrm>
              <a:off x="7737930" y="994862"/>
              <a:ext cx="1385698" cy="178013"/>
            </a:xfrm>
            <a:custGeom>
              <a:avLst/>
              <a:gdLst/>
              <a:ahLst/>
              <a:cxnLst/>
              <a:rect l="l" t="t" r="r" b="b"/>
              <a:pathLst>
                <a:path w="6095" h="783" extrusionOk="0">
                  <a:moveTo>
                    <a:pt x="377" y="1"/>
                  </a:moveTo>
                  <a:cubicBezTo>
                    <a:pt x="165" y="1"/>
                    <a:pt x="0" y="172"/>
                    <a:pt x="0" y="378"/>
                  </a:cubicBezTo>
                  <a:lnTo>
                    <a:pt x="0" y="405"/>
                  </a:lnTo>
                  <a:cubicBezTo>
                    <a:pt x="0" y="618"/>
                    <a:pt x="165" y="782"/>
                    <a:pt x="377" y="782"/>
                  </a:cubicBezTo>
                  <a:lnTo>
                    <a:pt x="5725" y="782"/>
                  </a:lnTo>
                  <a:cubicBezTo>
                    <a:pt x="5930" y="782"/>
                    <a:pt x="6095" y="618"/>
                    <a:pt x="6095" y="405"/>
                  </a:cubicBezTo>
                  <a:lnTo>
                    <a:pt x="6095" y="378"/>
                  </a:lnTo>
                  <a:cubicBezTo>
                    <a:pt x="6095" y="172"/>
                    <a:pt x="5930" y="1"/>
                    <a:pt x="57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6" name="Google Shape;5109;p62">
              <a:extLst>
                <a:ext uri="{FF2B5EF4-FFF2-40B4-BE49-F238E27FC236}">
                  <a16:creationId xmlns:a16="http://schemas.microsoft.com/office/drawing/2014/main" id="{439B9FF9-1761-F5BB-CCE9-B56A81BB60F6}"/>
                </a:ext>
              </a:extLst>
            </p:cNvPr>
            <p:cNvSpPr/>
            <p:nvPr/>
          </p:nvSpPr>
          <p:spPr>
            <a:xfrm>
              <a:off x="7737930" y="1172648"/>
              <a:ext cx="1385698" cy="177786"/>
            </a:xfrm>
            <a:custGeom>
              <a:avLst/>
              <a:gdLst/>
              <a:ahLst/>
              <a:cxnLst/>
              <a:rect l="l" t="t" r="r" b="b"/>
              <a:pathLst>
                <a:path w="6095" h="782" extrusionOk="0">
                  <a:moveTo>
                    <a:pt x="377" y="0"/>
                  </a:moveTo>
                  <a:cubicBezTo>
                    <a:pt x="165" y="0"/>
                    <a:pt x="0" y="165"/>
                    <a:pt x="0" y="377"/>
                  </a:cubicBezTo>
                  <a:lnTo>
                    <a:pt x="0" y="405"/>
                  </a:lnTo>
                  <a:cubicBezTo>
                    <a:pt x="0" y="610"/>
                    <a:pt x="165" y="782"/>
                    <a:pt x="377" y="782"/>
                  </a:cubicBezTo>
                  <a:lnTo>
                    <a:pt x="5725" y="782"/>
                  </a:lnTo>
                  <a:cubicBezTo>
                    <a:pt x="5930" y="782"/>
                    <a:pt x="6095" y="610"/>
                    <a:pt x="6095" y="405"/>
                  </a:cubicBezTo>
                  <a:lnTo>
                    <a:pt x="6095" y="377"/>
                  </a:lnTo>
                  <a:cubicBezTo>
                    <a:pt x="6095" y="165"/>
                    <a:pt x="5930" y="0"/>
                    <a:pt x="57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7" name="Google Shape;5110;p62">
              <a:extLst>
                <a:ext uri="{FF2B5EF4-FFF2-40B4-BE49-F238E27FC236}">
                  <a16:creationId xmlns:a16="http://schemas.microsoft.com/office/drawing/2014/main" id="{D3F6E2D4-E3CC-6348-4646-364422B2D532}"/>
                </a:ext>
              </a:extLst>
            </p:cNvPr>
            <p:cNvSpPr/>
            <p:nvPr/>
          </p:nvSpPr>
          <p:spPr>
            <a:xfrm>
              <a:off x="7737930" y="1350206"/>
              <a:ext cx="1385698" cy="178013"/>
            </a:xfrm>
            <a:custGeom>
              <a:avLst/>
              <a:gdLst/>
              <a:ahLst/>
              <a:cxnLst/>
              <a:rect l="l" t="t" r="r" b="b"/>
              <a:pathLst>
                <a:path w="6095" h="783" extrusionOk="0">
                  <a:moveTo>
                    <a:pt x="377" y="1"/>
                  </a:moveTo>
                  <a:cubicBezTo>
                    <a:pt x="165" y="1"/>
                    <a:pt x="0" y="165"/>
                    <a:pt x="0" y="378"/>
                  </a:cubicBezTo>
                  <a:lnTo>
                    <a:pt x="0" y="405"/>
                  </a:lnTo>
                  <a:cubicBezTo>
                    <a:pt x="0" y="611"/>
                    <a:pt x="165" y="782"/>
                    <a:pt x="377" y="782"/>
                  </a:cubicBezTo>
                  <a:lnTo>
                    <a:pt x="5725" y="782"/>
                  </a:lnTo>
                  <a:cubicBezTo>
                    <a:pt x="5930" y="782"/>
                    <a:pt x="6095" y="611"/>
                    <a:pt x="6095" y="405"/>
                  </a:cubicBezTo>
                  <a:lnTo>
                    <a:pt x="6095" y="378"/>
                  </a:lnTo>
                  <a:cubicBezTo>
                    <a:pt x="6095" y="165"/>
                    <a:pt x="5930" y="1"/>
                    <a:pt x="57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8" name="Google Shape;5111;p62">
              <a:extLst>
                <a:ext uri="{FF2B5EF4-FFF2-40B4-BE49-F238E27FC236}">
                  <a16:creationId xmlns:a16="http://schemas.microsoft.com/office/drawing/2014/main" id="{478207EB-CE63-F2B0-35A3-C403D32ED4F7}"/>
                </a:ext>
              </a:extLst>
            </p:cNvPr>
            <p:cNvSpPr/>
            <p:nvPr/>
          </p:nvSpPr>
          <p:spPr>
            <a:xfrm>
              <a:off x="7737930" y="1527992"/>
              <a:ext cx="1385698" cy="177786"/>
            </a:xfrm>
            <a:custGeom>
              <a:avLst/>
              <a:gdLst/>
              <a:ahLst/>
              <a:cxnLst/>
              <a:rect l="l" t="t" r="r" b="b"/>
              <a:pathLst>
                <a:path w="6095" h="782" extrusionOk="0">
                  <a:moveTo>
                    <a:pt x="377" y="0"/>
                  </a:moveTo>
                  <a:cubicBezTo>
                    <a:pt x="165" y="0"/>
                    <a:pt x="0" y="165"/>
                    <a:pt x="0" y="377"/>
                  </a:cubicBezTo>
                  <a:lnTo>
                    <a:pt x="0" y="405"/>
                  </a:lnTo>
                  <a:cubicBezTo>
                    <a:pt x="0" y="610"/>
                    <a:pt x="165" y="782"/>
                    <a:pt x="377" y="782"/>
                  </a:cubicBezTo>
                  <a:lnTo>
                    <a:pt x="5725" y="782"/>
                  </a:lnTo>
                  <a:cubicBezTo>
                    <a:pt x="5930" y="782"/>
                    <a:pt x="6095" y="610"/>
                    <a:pt x="6095" y="405"/>
                  </a:cubicBezTo>
                  <a:lnTo>
                    <a:pt x="6095" y="377"/>
                  </a:lnTo>
                  <a:cubicBezTo>
                    <a:pt x="6095" y="165"/>
                    <a:pt x="5930" y="0"/>
                    <a:pt x="57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9" name="Google Shape;5112;p62">
              <a:extLst>
                <a:ext uri="{FF2B5EF4-FFF2-40B4-BE49-F238E27FC236}">
                  <a16:creationId xmlns:a16="http://schemas.microsoft.com/office/drawing/2014/main" id="{D6FB3F94-7A0C-7A90-F2A7-FBCA5732AF65}"/>
                </a:ext>
              </a:extLst>
            </p:cNvPr>
            <p:cNvSpPr/>
            <p:nvPr/>
          </p:nvSpPr>
          <p:spPr>
            <a:xfrm>
              <a:off x="7737930" y="1705550"/>
              <a:ext cx="1385698" cy="178013"/>
            </a:xfrm>
            <a:custGeom>
              <a:avLst/>
              <a:gdLst/>
              <a:ahLst/>
              <a:cxnLst/>
              <a:rect l="l" t="t" r="r" b="b"/>
              <a:pathLst>
                <a:path w="6095" h="783" extrusionOk="0">
                  <a:moveTo>
                    <a:pt x="377" y="1"/>
                  </a:moveTo>
                  <a:cubicBezTo>
                    <a:pt x="165" y="1"/>
                    <a:pt x="0" y="165"/>
                    <a:pt x="0" y="378"/>
                  </a:cubicBezTo>
                  <a:lnTo>
                    <a:pt x="0" y="405"/>
                  </a:lnTo>
                  <a:cubicBezTo>
                    <a:pt x="0" y="611"/>
                    <a:pt x="165" y="782"/>
                    <a:pt x="377" y="782"/>
                  </a:cubicBezTo>
                  <a:lnTo>
                    <a:pt x="5725" y="782"/>
                  </a:lnTo>
                  <a:cubicBezTo>
                    <a:pt x="5930" y="782"/>
                    <a:pt x="6095" y="611"/>
                    <a:pt x="6095" y="405"/>
                  </a:cubicBezTo>
                  <a:lnTo>
                    <a:pt x="6095" y="378"/>
                  </a:lnTo>
                  <a:cubicBezTo>
                    <a:pt x="6095" y="165"/>
                    <a:pt x="5930" y="1"/>
                    <a:pt x="57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0" name="Google Shape;5113;p62">
              <a:extLst>
                <a:ext uri="{FF2B5EF4-FFF2-40B4-BE49-F238E27FC236}">
                  <a16:creationId xmlns:a16="http://schemas.microsoft.com/office/drawing/2014/main" id="{EA07E656-A23D-688E-7BAF-7CA62B53DC1E}"/>
                </a:ext>
              </a:extLst>
            </p:cNvPr>
            <p:cNvSpPr/>
            <p:nvPr/>
          </p:nvSpPr>
          <p:spPr>
            <a:xfrm>
              <a:off x="7737930" y="1883336"/>
              <a:ext cx="1385698" cy="176422"/>
            </a:xfrm>
            <a:custGeom>
              <a:avLst/>
              <a:gdLst/>
              <a:ahLst/>
              <a:cxnLst/>
              <a:rect l="l" t="t" r="r" b="b"/>
              <a:pathLst>
                <a:path w="6095" h="776" extrusionOk="0">
                  <a:moveTo>
                    <a:pt x="377" y="0"/>
                  </a:moveTo>
                  <a:cubicBezTo>
                    <a:pt x="165" y="0"/>
                    <a:pt x="0" y="165"/>
                    <a:pt x="0" y="371"/>
                  </a:cubicBezTo>
                  <a:lnTo>
                    <a:pt x="0" y="405"/>
                  </a:lnTo>
                  <a:cubicBezTo>
                    <a:pt x="0" y="611"/>
                    <a:pt x="165" y="775"/>
                    <a:pt x="377" y="775"/>
                  </a:cubicBezTo>
                  <a:lnTo>
                    <a:pt x="5725" y="775"/>
                  </a:lnTo>
                  <a:cubicBezTo>
                    <a:pt x="5930" y="775"/>
                    <a:pt x="6095" y="611"/>
                    <a:pt x="6095" y="405"/>
                  </a:cubicBezTo>
                  <a:lnTo>
                    <a:pt x="6095" y="371"/>
                  </a:lnTo>
                  <a:cubicBezTo>
                    <a:pt x="6095" y="165"/>
                    <a:pt x="5930" y="0"/>
                    <a:pt x="57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1" name="Google Shape;5114;p62">
              <a:extLst>
                <a:ext uri="{FF2B5EF4-FFF2-40B4-BE49-F238E27FC236}">
                  <a16:creationId xmlns:a16="http://schemas.microsoft.com/office/drawing/2014/main" id="{FEC5DE51-F930-40A0-C43A-FB84DF8200E5}"/>
                </a:ext>
              </a:extLst>
            </p:cNvPr>
            <p:cNvSpPr/>
            <p:nvPr/>
          </p:nvSpPr>
          <p:spPr>
            <a:xfrm>
              <a:off x="7737930" y="2060895"/>
              <a:ext cx="1385698" cy="176422"/>
            </a:xfrm>
            <a:custGeom>
              <a:avLst/>
              <a:gdLst/>
              <a:ahLst/>
              <a:cxnLst/>
              <a:rect l="l" t="t" r="r" b="b"/>
              <a:pathLst>
                <a:path w="6095" h="776" extrusionOk="0">
                  <a:moveTo>
                    <a:pt x="377" y="1"/>
                  </a:moveTo>
                  <a:cubicBezTo>
                    <a:pt x="165" y="1"/>
                    <a:pt x="0" y="166"/>
                    <a:pt x="0" y="371"/>
                  </a:cubicBezTo>
                  <a:lnTo>
                    <a:pt x="0" y="405"/>
                  </a:lnTo>
                  <a:cubicBezTo>
                    <a:pt x="0" y="611"/>
                    <a:pt x="165" y="776"/>
                    <a:pt x="377" y="776"/>
                  </a:cubicBezTo>
                  <a:lnTo>
                    <a:pt x="5725" y="776"/>
                  </a:lnTo>
                  <a:cubicBezTo>
                    <a:pt x="5930" y="776"/>
                    <a:pt x="6095" y="611"/>
                    <a:pt x="6095" y="405"/>
                  </a:cubicBezTo>
                  <a:lnTo>
                    <a:pt x="6095" y="371"/>
                  </a:lnTo>
                  <a:cubicBezTo>
                    <a:pt x="6095" y="166"/>
                    <a:pt x="5930" y="1"/>
                    <a:pt x="57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" name="Google Shape;5115;p62">
              <a:extLst>
                <a:ext uri="{FF2B5EF4-FFF2-40B4-BE49-F238E27FC236}">
                  <a16:creationId xmlns:a16="http://schemas.microsoft.com/office/drawing/2014/main" id="{A3452F96-A8C4-D546-6861-B6B045297452}"/>
                </a:ext>
              </a:extLst>
            </p:cNvPr>
            <p:cNvSpPr/>
            <p:nvPr/>
          </p:nvSpPr>
          <p:spPr>
            <a:xfrm>
              <a:off x="7737930" y="2237089"/>
              <a:ext cx="1385698" cy="178013"/>
            </a:xfrm>
            <a:custGeom>
              <a:avLst/>
              <a:gdLst/>
              <a:ahLst/>
              <a:cxnLst/>
              <a:rect l="l" t="t" r="r" b="b"/>
              <a:pathLst>
                <a:path w="6095" h="783" extrusionOk="0">
                  <a:moveTo>
                    <a:pt x="377" y="1"/>
                  </a:moveTo>
                  <a:cubicBezTo>
                    <a:pt x="165" y="1"/>
                    <a:pt x="0" y="172"/>
                    <a:pt x="0" y="378"/>
                  </a:cubicBezTo>
                  <a:lnTo>
                    <a:pt x="0" y="405"/>
                  </a:lnTo>
                  <a:cubicBezTo>
                    <a:pt x="0" y="618"/>
                    <a:pt x="165" y="782"/>
                    <a:pt x="377" y="782"/>
                  </a:cubicBezTo>
                  <a:lnTo>
                    <a:pt x="5725" y="782"/>
                  </a:lnTo>
                  <a:cubicBezTo>
                    <a:pt x="5930" y="782"/>
                    <a:pt x="6095" y="618"/>
                    <a:pt x="6095" y="405"/>
                  </a:cubicBezTo>
                  <a:lnTo>
                    <a:pt x="6095" y="378"/>
                  </a:lnTo>
                  <a:cubicBezTo>
                    <a:pt x="6095" y="172"/>
                    <a:pt x="5930" y="1"/>
                    <a:pt x="57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" name="Google Shape;5116;p62">
              <a:extLst>
                <a:ext uri="{FF2B5EF4-FFF2-40B4-BE49-F238E27FC236}">
                  <a16:creationId xmlns:a16="http://schemas.microsoft.com/office/drawing/2014/main" id="{CB3B5C3D-3F20-600C-14D8-0598AC7ACFBD}"/>
                </a:ext>
              </a:extLst>
            </p:cNvPr>
            <p:cNvSpPr/>
            <p:nvPr/>
          </p:nvSpPr>
          <p:spPr>
            <a:xfrm>
              <a:off x="7854788" y="664526"/>
              <a:ext cx="1044446" cy="50016"/>
            </a:xfrm>
            <a:custGeom>
              <a:avLst/>
              <a:gdLst/>
              <a:ahLst/>
              <a:cxnLst/>
              <a:rect l="l" t="t" r="r" b="b"/>
              <a:pathLst>
                <a:path w="4594" h="220" extrusionOk="0">
                  <a:moveTo>
                    <a:pt x="110" y="0"/>
                  </a:moveTo>
                  <a:cubicBezTo>
                    <a:pt x="48" y="0"/>
                    <a:pt x="0" y="48"/>
                    <a:pt x="0" y="110"/>
                  </a:cubicBezTo>
                  <a:cubicBezTo>
                    <a:pt x="0" y="172"/>
                    <a:pt x="48" y="220"/>
                    <a:pt x="110" y="220"/>
                  </a:cubicBezTo>
                  <a:lnTo>
                    <a:pt x="4484" y="220"/>
                  </a:lnTo>
                  <a:cubicBezTo>
                    <a:pt x="4546" y="220"/>
                    <a:pt x="4594" y="172"/>
                    <a:pt x="4594" y="110"/>
                  </a:cubicBezTo>
                  <a:cubicBezTo>
                    <a:pt x="4594" y="48"/>
                    <a:pt x="4539" y="0"/>
                    <a:pt x="4484" y="0"/>
                  </a:cubicBezTo>
                  <a:close/>
                </a:path>
              </a:pathLst>
            </a:custGeom>
            <a:solidFill>
              <a:srgbClr val="FFFFFF">
                <a:alpha val="642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" name="Google Shape;5117;p62">
              <a:extLst>
                <a:ext uri="{FF2B5EF4-FFF2-40B4-BE49-F238E27FC236}">
                  <a16:creationId xmlns:a16="http://schemas.microsoft.com/office/drawing/2014/main" id="{DA90BD19-D2E2-ED0F-4DEE-71710702852F}"/>
                </a:ext>
              </a:extLst>
            </p:cNvPr>
            <p:cNvSpPr/>
            <p:nvPr/>
          </p:nvSpPr>
          <p:spPr>
            <a:xfrm>
              <a:off x="7854788" y="856180"/>
              <a:ext cx="1044446" cy="50016"/>
            </a:xfrm>
            <a:custGeom>
              <a:avLst/>
              <a:gdLst/>
              <a:ahLst/>
              <a:cxnLst/>
              <a:rect l="l" t="t" r="r" b="b"/>
              <a:pathLst>
                <a:path w="4594" h="220" extrusionOk="0">
                  <a:moveTo>
                    <a:pt x="110" y="1"/>
                  </a:moveTo>
                  <a:cubicBezTo>
                    <a:pt x="48" y="1"/>
                    <a:pt x="0" y="55"/>
                    <a:pt x="0" y="110"/>
                  </a:cubicBezTo>
                  <a:cubicBezTo>
                    <a:pt x="0" y="172"/>
                    <a:pt x="48" y="220"/>
                    <a:pt x="110" y="220"/>
                  </a:cubicBezTo>
                  <a:lnTo>
                    <a:pt x="4484" y="220"/>
                  </a:lnTo>
                  <a:cubicBezTo>
                    <a:pt x="4546" y="220"/>
                    <a:pt x="4594" y="172"/>
                    <a:pt x="4594" y="110"/>
                  </a:cubicBezTo>
                  <a:cubicBezTo>
                    <a:pt x="4594" y="49"/>
                    <a:pt x="4539" y="1"/>
                    <a:pt x="4484" y="1"/>
                  </a:cubicBezTo>
                  <a:close/>
                </a:path>
              </a:pathLst>
            </a:custGeom>
            <a:solidFill>
              <a:srgbClr val="FFFFFF">
                <a:alpha val="642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5" name="Google Shape;5118;p62">
              <a:extLst>
                <a:ext uri="{FF2B5EF4-FFF2-40B4-BE49-F238E27FC236}">
                  <a16:creationId xmlns:a16="http://schemas.microsoft.com/office/drawing/2014/main" id="{66A37E53-89EB-DB00-2950-39A9A6F8F36A}"/>
                </a:ext>
              </a:extLst>
            </p:cNvPr>
            <p:cNvSpPr/>
            <p:nvPr/>
          </p:nvSpPr>
          <p:spPr>
            <a:xfrm>
              <a:off x="7854788" y="1033966"/>
              <a:ext cx="1044446" cy="50016"/>
            </a:xfrm>
            <a:custGeom>
              <a:avLst/>
              <a:gdLst/>
              <a:ahLst/>
              <a:cxnLst/>
              <a:rect l="l" t="t" r="r" b="b"/>
              <a:pathLst>
                <a:path w="4594" h="220" extrusionOk="0">
                  <a:moveTo>
                    <a:pt x="110" y="0"/>
                  </a:moveTo>
                  <a:cubicBezTo>
                    <a:pt x="48" y="0"/>
                    <a:pt x="0" y="48"/>
                    <a:pt x="0" y="110"/>
                  </a:cubicBezTo>
                  <a:cubicBezTo>
                    <a:pt x="0" y="171"/>
                    <a:pt x="48" y="219"/>
                    <a:pt x="110" y="219"/>
                  </a:cubicBezTo>
                  <a:lnTo>
                    <a:pt x="4484" y="219"/>
                  </a:lnTo>
                  <a:cubicBezTo>
                    <a:pt x="4546" y="219"/>
                    <a:pt x="4594" y="171"/>
                    <a:pt x="4594" y="110"/>
                  </a:cubicBezTo>
                  <a:cubicBezTo>
                    <a:pt x="4594" y="48"/>
                    <a:pt x="4539" y="0"/>
                    <a:pt x="4484" y="0"/>
                  </a:cubicBezTo>
                  <a:close/>
                </a:path>
              </a:pathLst>
            </a:custGeom>
            <a:solidFill>
              <a:srgbClr val="FFFFFF">
                <a:alpha val="642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6" name="Google Shape;5119;p62">
              <a:extLst>
                <a:ext uri="{FF2B5EF4-FFF2-40B4-BE49-F238E27FC236}">
                  <a16:creationId xmlns:a16="http://schemas.microsoft.com/office/drawing/2014/main" id="{22AFBBCC-6E9C-A861-CA81-90D56C29E84A}"/>
                </a:ext>
              </a:extLst>
            </p:cNvPr>
            <p:cNvSpPr/>
            <p:nvPr/>
          </p:nvSpPr>
          <p:spPr>
            <a:xfrm>
              <a:off x="7854788" y="1211524"/>
              <a:ext cx="1044446" cy="50244"/>
            </a:xfrm>
            <a:custGeom>
              <a:avLst/>
              <a:gdLst/>
              <a:ahLst/>
              <a:cxnLst/>
              <a:rect l="l" t="t" r="r" b="b"/>
              <a:pathLst>
                <a:path w="4594" h="221" extrusionOk="0">
                  <a:moveTo>
                    <a:pt x="110" y="1"/>
                  </a:moveTo>
                  <a:cubicBezTo>
                    <a:pt x="48" y="1"/>
                    <a:pt x="0" y="49"/>
                    <a:pt x="0" y="110"/>
                  </a:cubicBezTo>
                  <a:cubicBezTo>
                    <a:pt x="0" y="172"/>
                    <a:pt x="48" y="220"/>
                    <a:pt x="110" y="220"/>
                  </a:cubicBezTo>
                  <a:lnTo>
                    <a:pt x="4484" y="220"/>
                  </a:lnTo>
                  <a:cubicBezTo>
                    <a:pt x="4546" y="220"/>
                    <a:pt x="4594" y="172"/>
                    <a:pt x="4594" y="110"/>
                  </a:cubicBezTo>
                  <a:cubicBezTo>
                    <a:pt x="4594" y="49"/>
                    <a:pt x="4539" y="1"/>
                    <a:pt x="4484" y="1"/>
                  </a:cubicBezTo>
                  <a:close/>
                </a:path>
              </a:pathLst>
            </a:custGeom>
            <a:solidFill>
              <a:srgbClr val="FFFFFF">
                <a:alpha val="642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" name="Google Shape;5120;p62">
              <a:extLst>
                <a:ext uri="{FF2B5EF4-FFF2-40B4-BE49-F238E27FC236}">
                  <a16:creationId xmlns:a16="http://schemas.microsoft.com/office/drawing/2014/main" id="{4B1AE7DE-E828-F735-B9AB-3CAA560AFA2A}"/>
                </a:ext>
              </a:extLst>
            </p:cNvPr>
            <p:cNvSpPr/>
            <p:nvPr/>
          </p:nvSpPr>
          <p:spPr>
            <a:xfrm>
              <a:off x="7854788" y="1375214"/>
              <a:ext cx="1044446" cy="50016"/>
            </a:xfrm>
            <a:custGeom>
              <a:avLst/>
              <a:gdLst/>
              <a:ahLst/>
              <a:cxnLst/>
              <a:rect l="l" t="t" r="r" b="b"/>
              <a:pathLst>
                <a:path w="4594" h="220" extrusionOk="0">
                  <a:moveTo>
                    <a:pt x="110" y="0"/>
                  </a:moveTo>
                  <a:cubicBezTo>
                    <a:pt x="48" y="0"/>
                    <a:pt x="0" y="48"/>
                    <a:pt x="0" y="110"/>
                  </a:cubicBezTo>
                  <a:cubicBezTo>
                    <a:pt x="0" y="172"/>
                    <a:pt x="48" y="220"/>
                    <a:pt x="110" y="220"/>
                  </a:cubicBezTo>
                  <a:lnTo>
                    <a:pt x="4484" y="220"/>
                  </a:lnTo>
                  <a:cubicBezTo>
                    <a:pt x="4539" y="220"/>
                    <a:pt x="4594" y="172"/>
                    <a:pt x="4594" y="110"/>
                  </a:cubicBezTo>
                  <a:cubicBezTo>
                    <a:pt x="4594" y="48"/>
                    <a:pt x="4539" y="0"/>
                    <a:pt x="4484" y="0"/>
                  </a:cubicBezTo>
                  <a:close/>
                </a:path>
              </a:pathLst>
            </a:custGeom>
            <a:solidFill>
              <a:srgbClr val="FFFFFF">
                <a:alpha val="642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" name="Google Shape;5121;p62">
              <a:extLst>
                <a:ext uri="{FF2B5EF4-FFF2-40B4-BE49-F238E27FC236}">
                  <a16:creationId xmlns:a16="http://schemas.microsoft.com/office/drawing/2014/main" id="{BC6D9BDA-444A-C497-DCE3-F30B37FB51E2}"/>
                </a:ext>
              </a:extLst>
            </p:cNvPr>
            <p:cNvSpPr/>
            <p:nvPr/>
          </p:nvSpPr>
          <p:spPr>
            <a:xfrm>
              <a:off x="7854788" y="1553000"/>
              <a:ext cx="1044446" cy="50016"/>
            </a:xfrm>
            <a:custGeom>
              <a:avLst/>
              <a:gdLst/>
              <a:ahLst/>
              <a:cxnLst/>
              <a:rect l="l" t="t" r="r" b="b"/>
              <a:pathLst>
                <a:path w="4594" h="220" extrusionOk="0">
                  <a:moveTo>
                    <a:pt x="110" y="0"/>
                  </a:moveTo>
                  <a:cubicBezTo>
                    <a:pt x="48" y="0"/>
                    <a:pt x="0" y="48"/>
                    <a:pt x="0" y="110"/>
                  </a:cubicBezTo>
                  <a:cubicBezTo>
                    <a:pt x="0" y="171"/>
                    <a:pt x="48" y="219"/>
                    <a:pt x="110" y="219"/>
                  </a:cubicBezTo>
                  <a:lnTo>
                    <a:pt x="4484" y="219"/>
                  </a:lnTo>
                  <a:cubicBezTo>
                    <a:pt x="4539" y="219"/>
                    <a:pt x="4594" y="171"/>
                    <a:pt x="4594" y="110"/>
                  </a:cubicBezTo>
                  <a:cubicBezTo>
                    <a:pt x="4594" y="48"/>
                    <a:pt x="4539" y="0"/>
                    <a:pt x="4484" y="0"/>
                  </a:cubicBezTo>
                  <a:close/>
                </a:path>
              </a:pathLst>
            </a:custGeom>
            <a:solidFill>
              <a:srgbClr val="FFFFFF">
                <a:alpha val="642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" name="Google Shape;5122;p62">
              <a:extLst>
                <a:ext uri="{FF2B5EF4-FFF2-40B4-BE49-F238E27FC236}">
                  <a16:creationId xmlns:a16="http://schemas.microsoft.com/office/drawing/2014/main" id="{9A3C23B9-BA27-120F-514A-9C5D4543328C}"/>
                </a:ext>
              </a:extLst>
            </p:cNvPr>
            <p:cNvSpPr/>
            <p:nvPr/>
          </p:nvSpPr>
          <p:spPr>
            <a:xfrm>
              <a:off x="7854788" y="1730559"/>
              <a:ext cx="1044446" cy="48652"/>
            </a:xfrm>
            <a:custGeom>
              <a:avLst/>
              <a:gdLst/>
              <a:ahLst/>
              <a:cxnLst/>
              <a:rect l="l" t="t" r="r" b="b"/>
              <a:pathLst>
                <a:path w="4594" h="214" extrusionOk="0">
                  <a:moveTo>
                    <a:pt x="110" y="1"/>
                  </a:moveTo>
                  <a:cubicBezTo>
                    <a:pt x="48" y="1"/>
                    <a:pt x="0" y="49"/>
                    <a:pt x="0" y="110"/>
                  </a:cubicBezTo>
                  <a:cubicBezTo>
                    <a:pt x="0" y="165"/>
                    <a:pt x="48" y="213"/>
                    <a:pt x="110" y="213"/>
                  </a:cubicBezTo>
                  <a:lnTo>
                    <a:pt x="4484" y="213"/>
                  </a:lnTo>
                  <a:cubicBezTo>
                    <a:pt x="4539" y="213"/>
                    <a:pt x="4594" y="165"/>
                    <a:pt x="4594" y="110"/>
                  </a:cubicBezTo>
                  <a:cubicBezTo>
                    <a:pt x="4594" y="49"/>
                    <a:pt x="4539" y="1"/>
                    <a:pt x="4484" y="1"/>
                  </a:cubicBezTo>
                  <a:close/>
                </a:path>
              </a:pathLst>
            </a:custGeom>
            <a:solidFill>
              <a:srgbClr val="FFFFFF">
                <a:alpha val="642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0" name="Google Shape;5123;p62">
              <a:extLst>
                <a:ext uri="{FF2B5EF4-FFF2-40B4-BE49-F238E27FC236}">
                  <a16:creationId xmlns:a16="http://schemas.microsoft.com/office/drawing/2014/main" id="{B8B3FB6B-390F-08EC-D122-65345AA4AB6C}"/>
                </a:ext>
              </a:extLst>
            </p:cNvPr>
            <p:cNvSpPr/>
            <p:nvPr/>
          </p:nvSpPr>
          <p:spPr>
            <a:xfrm>
              <a:off x="7854788" y="1908344"/>
              <a:ext cx="1044446" cy="50016"/>
            </a:xfrm>
            <a:custGeom>
              <a:avLst/>
              <a:gdLst/>
              <a:ahLst/>
              <a:cxnLst/>
              <a:rect l="l" t="t" r="r" b="b"/>
              <a:pathLst>
                <a:path w="4594" h="220" extrusionOk="0">
                  <a:moveTo>
                    <a:pt x="110" y="0"/>
                  </a:moveTo>
                  <a:cubicBezTo>
                    <a:pt x="48" y="0"/>
                    <a:pt x="0" y="48"/>
                    <a:pt x="0" y="110"/>
                  </a:cubicBezTo>
                  <a:cubicBezTo>
                    <a:pt x="0" y="165"/>
                    <a:pt x="48" y="220"/>
                    <a:pt x="110" y="220"/>
                  </a:cubicBezTo>
                  <a:lnTo>
                    <a:pt x="4484" y="220"/>
                  </a:lnTo>
                  <a:cubicBezTo>
                    <a:pt x="4546" y="220"/>
                    <a:pt x="4594" y="165"/>
                    <a:pt x="4594" y="110"/>
                  </a:cubicBezTo>
                  <a:cubicBezTo>
                    <a:pt x="4594" y="48"/>
                    <a:pt x="4539" y="0"/>
                    <a:pt x="4484" y="0"/>
                  </a:cubicBezTo>
                  <a:close/>
                </a:path>
              </a:pathLst>
            </a:custGeom>
            <a:solidFill>
              <a:srgbClr val="FFFFFF">
                <a:alpha val="642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1" name="Google Shape;5124;p62">
              <a:extLst>
                <a:ext uri="{FF2B5EF4-FFF2-40B4-BE49-F238E27FC236}">
                  <a16:creationId xmlns:a16="http://schemas.microsoft.com/office/drawing/2014/main" id="{C527A117-EF77-9DF8-6343-19776AF46C96}"/>
                </a:ext>
              </a:extLst>
            </p:cNvPr>
            <p:cNvSpPr/>
            <p:nvPr/>
          </p:nvSpPr>
          <p:spPr>
            <a:xfrm>
              <a:off x="7854788" y="2084311"/>
              <a:ext cx="1044446" cy="50244"/>
            </a:xfrm>
            <a:custGeom>
              <a:avLst/>
              <a:gdLst/>
              <a:ahLst/>
              <a:cxnLst/>
              <a:rect l="l" t="t" r="r" b="b"/>
              <a:pathLst>
                <a:path w="4594" h="221" extrusionOk="0">
                  <a:moveTo>
                    <a:pt x="110" y="1"/>
                  </a:moveTo>
                  <a:cubicBezTo>
                    <a:pt x="48" y="1"/>
                    <a:pt x="0" y="56"/>
                    <a:pt x="0" y="111"/>
                  </a:cubicBezTo>
                  <a:cubicBezTo>
                    <a:pt x="0" y="172"/>
                    <a:pt x="48" y="220"/>
                    <a:pt x="110" y="220"/>
                  </a:cubicBezTo>
                  <a:lnTo>
                    <a:pt x="4484" y="220"/>
                  </a:lnTo>
                  <a:cubicBezTo>
                    <a:pt x="4546" y="220"/>
                    <a:pt x="4594" y="172"/>
                    <a:pt x="4594" y="111"/>
                  </a:cubicBezTo>
                  <a:cubicBezTo>
                    <a:pt x="4594" y="56"/>
                    <a:pt x="4539" y="1"/>
                    <a:pt x="4484" y="1"/>
                  </a:cubicBezTo>
                  <a:close/>
                </a:path>
              </a:pathLst>
            </a:custGeom>
            <a:solidFill>
              <a:srgbClr val="FFFFFF">
                <a:alpha val="642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2" name="Google Shape;5125;p62">
              <a:extLst>
                <a:ext uri="{FF2B5EF4-FFF2-40B4-BE49-F238E27FC236}">
                  <a16:creationId xmlns:a16="http://schemas.microsoft.com/office/drawing/2014/main" id="{61D32F96-29B6-523A-294B-0299DDC370E9}"/>
                </a:ext>
              </a:extLst>
            </p:cNvPr>
            <p:cNvSpPr/>
            <p:nvPr/>
          </p:nvSpPr>
          <p:spPr>
            <a:xfrm>
              <a:off x="7854788" y="2262097"/>
              <a:ext cx="1044446" cy="50016"/>
            </a:xfrm>
            <a:custGeom>
              <a:avLst/>
              <a:gdLst/>
              <a:ahLst/>
              <a:cxnLst/>
              <a:rect l="l" t="t" r="r" b="b"/>
              <a:pathLst>
                <a:path w="4594" h="220" extrusionOk="0">
                  <a:moveTo>
                    <a:pt x="110" y="0"/>
                  </a:moveTo>
                  <a:cubicBezTo>
                    <a:pt x="48" y="0"/>
                    <a:pt x="0" y="55"/>
                    <a:pt x="0" y="110"/>
                  </a:cubicBezTo>
                  <a:cubicBezTo>
                    <a:pt x="0" y="172"/>
                    <a:pt x="48" y="220"/>
                    <a:pt x="110" y="220"/>
                  </a:cubicBezTo>
                  <a:lnTo>
                    <a:pt x="4484" y="220"/>
                  </a:lnTo>
                  <a:cubicBezTo>
                    <a:pt x="4546" y="220"/>
                    <a:pt x="4594" y="172"/>
                    <a:pt x="4594" y="110"/>
                  </a:cubicBezTo>
                  <a:cubicBezTo>
                    <a:pt x="4594" y="48"/>
                    <a:pt x="4539" y="0"/>
                    <a:pt x="4484" y="0"/>
                  </a:cubicBezTo>
                  <a:close/>
                </a:path>
              </a:pathLst>
            </a:custGeom>
            <a:solidFill>
              <a:srgbClr val="FFFFFF">
                <a:alpha val="642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63571" y="202239"/>
            <a:ext cx="7411793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WARM-UP: CHATTING</a:t>
            </a:r>
          </a:p>
        </p:txBody>
      </p:sp>
      <p:pic>
        <p:nvPicPr>
          <p:cNvPr id="11" name="Picture 4" descr="Investigating Authentic Questions — Learning in Hand with Tony Vincen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86" y="2413614"/>
            <a:ext cx="3181700" cy="2100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U4- L1- warm up">
            <a:hlinkClick r:id="" action="ppaction://media"/>
            <a:extLst>
              <a:ext uri="{FF2B5EF4-FFF2-40B4-BE49-F238E27FC236}">
                <a16:creationId xmlns:a16="http://schemas.microsoft.com/office/drawing/2014/main" id="{BCFA7BA6-2C7B-41BB-B865-6B20F99352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38070" y="1600574"/>
            <a:ext cx="7874587" cy="4429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285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3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63571" y="202239"/>
            <a:ext cx="7411793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WARM-UP: CHATTING</a:t>
            </a:r>
          </a:p>
        </p:txBody>
      </p:sp>
      <p:pic>
        <p:nvPicPr>
          <p:cNvPr id="11" name="Picture 4" descr="Investigating Authentic Questions — Learning in Hand with Tony Vincen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71" y="2391312"/>
            <a:ext cx="3181700" cy="2100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88042BA-7BB8-4312-9693-598D75B2EFBC}"/>
              </a:ext>
            </a:extLst>
          </p:cNvPr>
          <p:cNvSpPr txBox="1"/>
          <p:nvPr/>
        </p:nvSpPr>
        <p:spPr>
          <a:xfrm>
            <a:off x="3738394" y="2151233"/>
            <a:ext cx="810783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ChronicaPro-Book"/>
              </a:rPr>
              <a:t>- Do you like the piece of music you have listened?</a:t>
            </a:r>
          </a:p>
          <a:p>
            <a:r>
              <a:rPr lang="en-US" sz="3200" dirty="0">
                <a:latin typeface="ChronicaPro-Book"/>
              </a:rPr>
              <a:t>- Do you know what kind of music it is?</a:t>
            </a:r>
          </a:p>
          <a:p>
            <a:r>
              <a:rPr lang="en-US" sz="3200" dirty="0">
                <a:latin typeface="ChronicaPro-Book"/>
              </a:rPr>
              <a:t>- When do you listen to music?</a:t>
            </a:r>
          </a:p>
          <a:p>
            <a:r>
              <a:rPr lang="en-US" sz="3200" dirty="0">
                <a:latin typeface="ChronicaPro-Book"/>
              </a:rPr>
              <a:t>- How do you feel when you listen to music?</a:t>
            </a:r>
          </a:p>
          <a:p>
            <a:r>
              <a:rPr lang="en-US" sz="3200" dirty="0">
                <a:latin typeface="ChronicaPro-Book"/>
              </a:rPr>
              <a:t>- Is music important to our life?</a:t>
            </a:r>
          </a:p>
        </p:txBody>
      </p:sp>
    </p:spTree>
    <p:extLst>
      <p:ext uri="{BB962C8B-B14F-4D97-AF65-F5344CB8AC3E}">
        <p14:creationId xmlns:p14="http://schemas.microsoft.com/office/powerpoint/2010/main" val="1225828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63498" y="5269729"/>
            <a:ext cx="1182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89053" y="526972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HOBBIES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372566" y="1670264"/>
            <a:ext cx="5975169" cy="635340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778" y="1303957"/>
            <a:ext cx="1344559" cy="127769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261637" y="2427287"/>
            <a:ext cx="5636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FB7BD"/>
                </a:solidFill>
              </a:rPr>
              <a:t>A talk at the school gate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125338" y="1757476"/>
            <a:ext cx="45636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1: GETTING STARTED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13039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547" y="172218"/>
            <a:ext cx="855823" cy="84880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80915" y="237708"/>
            <a:ext cx="1265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27150" y="229764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MUSIC AND ARTS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35238" y="190029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pic>
        <p:nvPicPr>
          <p:cNvPr id="1026" name="Picture 2" descr="Bài Mẫu Chủ đề: Talk About Your School - IELTS Speaking - IELTS Cấp Tốc">
            <a:extLst>
              <a:ext uri="{FF2B5EF4-FFF2-40B4-BE49-F238E27FC236}">
                <a16:creationId xmlns:a16="http://schemas.microsoft.com/office/drawing/2014/main" id="{548F6424-389E-485F-81C5-193B882F5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0778" y="3133745"/>
            <a:ext cx="6566958" cy="3283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5" grpId="0"/>
      <p:bldP spid="16" grpId="0"/>
      <p:bldP spid="17" grpId="0"/>
      <p:bldP spid="18" grpId="0"/>
      <p:bldP spid="18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63498" y="5269729"/>
            <a:ext cx="1182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89053" y="526972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HOBBIES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13039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547" y="172218"/>
            <a:ext cx="855823" cy="84880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80915" y="237708"/>
            <a:ext cx="1265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27150" y="229764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MUSIC AND ARTS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35238" y="190029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F4843A4-B617-6B4B-D34E-48490CA1FA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8547" y="1167414"/>
            <a:ext cx="7479036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440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787967" y="1706436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>
                <a:solidFill>
                  <a:srgbClr val="F7941E"/>
                </a:solidFill>
              </a:rPr>
              <a:t>classical</a:t>
            </a:r>
            <a:r>
              <a:rPr lang="en-US" sz="4800" b="1">
                <a:solidFill>
                  <a:srgbClr val="F7941E"/>
                </a:solidFill>
              </a:rPr>
              <a:t> </a:t>
            </a:r>
            <a:r>
              <a:rPr lang="en-US" sz="4400" dirty="0">
                <a:solidFill>
                  <a:srgbClr val="F7941E"/>
                </a:solidFill>
              </a:rPr>
              <a:t>(adj)</a:t>
            </a:r>
            <a:endParaRPr lang="en-US" sz="4400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88696" y="4315341"/>
            <a:ext cx="40508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/>
              <a:t>cổ </a:t>
            </a:r>
            <a:r>
              <a:rPr lang="en-US" sz="3600" dirty="0" err="1"/>
              <a:t>điển</a:t>
            </a:r>
            <a:endParaRPr lang="en-US" sz="3600" dirty="0"/>
          </a:p>
        </p:txBody>
      </p:sp>
      <p:sp>
        <p:nvSpPr>
          <p:cNvPr id="2" name="Rectangle 1"/>
          <p:cNvSpPr/>
          <p:nvPr/>
        </p:nvSpPr>
        <p:spPr>
          <a:xfrm>
            <a:off x="2084037" y="3339609"/>
            <a:ext cx="23102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/</a:t>
            </a:r>
            <a:r>
              <a:rPr lang="en-US" sz="3600" b="1">
                <a:solidFill>
                  <a:srgbClr val="0FB7BD"/>
                </a:solidFill>
              </a:rPr>
              <a:t>ˈklæsɪkəl</a:t>
            </a:r>
            <a:r>
              <a:rPr lang="en-US" sz="3600" b="1" dirty="0">
                <a:solidFill>
                  <a:srgbClr val="0FB7BD"/>
                </a:solidFill>
              </a:rPr>
              <a:t>/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AE1C73-00CF-4A99-B33C-E7CFA2765C3D}"/>
              </a:ext>
            </a:extLst>
          </p:cNvPr>
          <p:cNvSpPr txBox="1"/>
          <p:nvPr/>
        </p:nvSpPr>
        <p:spPr>
          <a:xfrm>
            <a:off x="10080738" y="2453398"/>
            <a:ext cx="1210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modern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4" t="38330" r="67020" b="40627"/>
          <a:stretch/>
        </p:blipFill>
        <p:spPr>
          <a:xfrm>
            <a:off x="6060420" y="2363877"/>
            <a:ext cx="3155795" cy="19514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5" t="18069" r="16075" b="50350"/>
          <a:stretch/>
        </p:blipFill>
        <p:spPr>
          <a:xfrm>
            <a:off x="9216215" y="2990816"/>
            <a:ext cx="2821259" cy="1315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79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487067" y="1368807"/>
            <a:ext cx="681208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solidFill>
                  <a:srgbClr val="F7941E"/>
                </a:solidFill>
              </a:rPr>
              <a:t>musical</a:t>
            </a:r>
            <a:r>
              <a:rPr lang="en-US" sz="4800" b="1" dirty="0">
                <a:solidFill>
                  <a:srgbClr val="F7941E"/>
                </a:solidFill>
              </a:rPr>
              <a:t> </a:t>
            </a:r>
            <a:r>
              <a:rPr lang="en-US" sz="5400" b="1" dirty="0">
                <a:solidFill>
                  <a:srgbClr val="F7941E"/>
                </a:solidFill>
              </a:rPr>
              <a:t>instruments</a:t>
            </a:r>
            <a:r>
              <a:rPr lang="en-US" sz="4800" b="1" dirty="0">
                <a:solidFill>
                  <a:srgbClr val="F7941E"/>
                </a:solidFill>
              </a:rPr>
              <a:t> </a:t>
            </a:r>
            <a:r>
              <a:rPr lang="en-US" sz="4800" dirty="0">
                <a:solidFill>
                  <a:srgbClr val="F7941E"/>
                </a:solidFill>
              </a:rPr>
              <a:t>(n)</a:t>
            </a:r>
            <a:endParaRPr lang="en-US" sz="4000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66933" y="4274479"/>
            <a:ext cx="40508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/>
              <a:t>nhạc </a:t>
            </a:r>
            <a:r>
              <a:rPr lang="en-US" sz="3600" dirty="0" err="1"/>
              <a:t>cụ</a:t>
            </a:r>
            <a:endParaRPr lang="en-US" sz="3600" dirty="0"/>
          </a:p>
        </p:txBody>
      </p:sp>
      <p:sp>
        <p:nvSpPr>
          <p:cNvPr id="2" name="Rectangle 1"/>
          <p:cNvSpPr/>
          <p:nvPr/>
        </p:nvSpPr>
        <p:spPr>
          <a:xfrm>
            <a:off x="974116" y="3065501"/>
            <a:ext cx="50547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/ˈ</a:t>
            </a:r>
            <a:r>
              <a:rPr lang="en-US" sz="3600" b="1" dirty="0" err="1">
                <a:solidFill>
                  <a:srgbClr val="0FB7BD"/>
                </a:solidFill>
              </a:rPr>
              <a:t>mjuːzɪkəl</a:t>
            </a:r>
            <a:r>
              <a:rPr lang="en-US" sz="3600" b="1" dirty="0">
                <a:solidFill>
                  <a:srgbClr val="0FB7BD"/>
                </a:solidFill>
              </a:rPr>
              <a:t> ˈ</a:t>
            </a:r>
            <a:r>
              <a:rPr lang="en-US" sz="3600" b="1" dirty="0" err="1">
                <a:solidFill>
                  <a:srgbClr val="0FB7BD"/>
                </a:solidFill>
              </a:rPr>
              <a:t>ɪnstrəmənts</a:t>
            </a:r>
            <a:r>
              <a:rPr lang="en-US" sz="3600" b="1" dirty="0">
                <a:solidFill>
                  <a:srgbClr val="0FB7BD"/>
                </a:solidFill>
              </a:rPr>
              <a:t>/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" t="6906" r="31785" b="6336"/>
          <a:stretch/>
        </p:blipFill>
        <p:spPr>
          <a:xfrm>
            <a:off x="6444342" y="2641210"/>
            <a:ext cx="5500915" cy="375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499431" y="1727968"/>
            <a:ext cx="5596569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F7941E"/>
                </a:solidFill>
              </a:rPr>
              <a:t>landscape</a:t>
            </a:r>
            <a:r>
              <a:rPr lang="en-US" sz="4800" b="1" dirty="0">
                <a:solidFill>
                  <a:srgbClr val="F7941E"/>
                </a:solidFill>
              </a:rPr>
              <a:t> </a:t>
            </a:r>
            <a:r>
              <a:rPr lang="en-US" sz="4400" dirty="0">
                <a:solidFill>
                  <a:srgbClr val="F7941E"/>
                </a:solidFill>
              </a:rPr>
              <a:t>(n)</a:t>
            </a:r>
            <a:endParaRPr lang="en-US" sz="4400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72269" y="4567363"/>
            <a:ext cx="40508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/>
              <a:t>cảnh </a:t>
            </a:r>
            <a:r>
              <a:rPr lang="en-US" sz="3600" dirty="0" err="1"/>
              <a:t>quan</a:t>
            </a:r>
            <a:endParaRPr lang="en-US" sz="3600" dirty="0"/>
          </a:p>
        </p:txBody>
      </p:sp>
      <p:sp>
        <p:nvSpPr>
          <p:cNvPr id="2" name="Rectangle 1"/>
          <p:cNvSpPr/>
          <p:nvPr/>
        </p:nvSpPr>
        <p:spPr>
          <a:xfrm>
            <a:off x="2049538" y="3252092"/>
            <a:ext cx="27079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/ˈ</a:t>
            </a:r>
            <a:r>
              <a:rPr lang="en-US" sz="3600" b="1" dirty="0" err="1">
                <a:solidFill>
                  <a:srgbClr val="0FB7BD"/>
                </a:solidFill>
              </a:rPr>
              <a:t>lændskeɪp</a:t>
            </a:r>
            <a:r>
              <a:rPr lang="en-US" sz="3600" b="1" dirty="0">
                <a:solidFill>
                  <a:srgbClr val="0FB7BD"/>
                </a:solidFill>
              </a:rPr>
              <a:t>/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486" y="1275662"/>
            <a:ext cx="4876190" cy="48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387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2" grpId="0"/>
    </p:bldLst>
  </p:timing>
</p:sld>
</file>

<file path=ppt/theme/theme1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3274</TotalTime>
  <Words>736</Words>
  <Application>Microsoft Macintosh PowerPoint</Application>
  <PresentationFormat>Widescreen</PresentationFormat>
  <Paragraphs>152</Paragraphs>
  <Slides>21</Slides>
  <Notes>17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ChronicaPro-Bold</vt:lpstr>
      <vt:lpstr>ChronicaPro-Book</vt:lpstr>
      <vt:lpstr>ChronicaPro-Medium</vt:lpstr>
      <vt:lpstr>Myriad Pro</vt:lpstr>
      <vt:lpstr>Arial</vt:lpstr>
      <vt:lpstr>Calibri</vt:lpstr>
      <vt:lpstr>Calibri Light</vt:lpstr>
      <vt:lpstr>Caveat Brush</vt:lpstr>
      <vt:lpstr>Times New Roman</vt:lpstr>
      <vt:lpstr>Wingdings</vt:lpstr>
      <vt:lpstr>Office 2013 - 2022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 for  your attendance!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Nguyen Bich Ngoc</cp:lastModifiedBy>
  <cp:revision>145</cp:revision>
  <dcterms:created xsi:type="dcterms:W3CDTF">2020-12-09T02:04:09Z</dcterms:created>
  <dcterms:modified xsi:type="dcterms:W3CDTF">2024-12-08T13:27:03Z</dcterms:modified>
</cp:coreProperties>
</file>