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omments/comment1.xml" ContentType="application/vnd.openxmlformats-officedocument.presentationml.comment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custDataLst>
    <p:tags r:id="rId3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090" y="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08/12/2024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EEACDE57-8D52-40CB-87E4-09A31BF9524D}" type="slidenum">
              <a:rPr lang="vi-VN" smtClean="0"/>
              <a:t>2</a:t>
            </a:fld>
            <a:endParaRPr lang="vi-VN"/>
          </a:p>
        </p:txBody>
      </p:sp>
    </p:spTree>
    <p:extLst>
      <p:ext uri="{BB962C8B-B14F-4D97-AF65-F5344CB8AC3E}">
        <p14:creationId xmlns:p14="http://schemas.microsoft.com/office/powerpoint/2010/main" val="27981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08/12/2024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08/12/2024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08/12/2024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08/12/2024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08/12/2024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08/12/2024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08/12/2024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08/12/2024</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comments" Target="../comments/comment1.xml"/><Relationship Id="rId5" Type="http://schemas.microsoft.com/office/2007/relationships/hdphoto" Target="../media/hdphoto3.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10.xml"/><Relationship Id="rId5" Type="http://schemas.microsoft.com/office/2007/relationships/hdphoto" Target="../media/hdphoto3.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custDataLst>
      <p:tags r:id="rId1"/>
    </p:custDataLst>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của Trái Đất</a:t>
            </a:r>
          </a:p>
        </p:txBody>
      </p:sp>
      <p:pic>
        <p:nvPicPr>
          <p:cNvPr id="3" name="Picture 2" descr="C:\Users\ADMIN\AppData\Local\Temp\Rar$DRa10556.18122\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custDataLst>
      <p:tags r:id="rId1"/>
    </p:custDataLst>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custDataLst>
      <p:tags r:id="rId1"/>
    </p:custDataLst>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custDataLst>
      <p:tags r:id="rId1"/>
    </p:custDataLst>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custDataLst>
      <p:tags r:id="rId1"/>
    </p:custDataLst>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custDataLst>
      <p:tags r:id="rId1"/>
    </p:custDataLst>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custDataLst>
      <p:tags r:id="rId1"/>
    </p:custDataLst>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custDataLst>
      <p:tags r:id="rId1"/>
    </p:custDataLst>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custDataLst>
      <p:tags r:id="rId1"/>
    </p:custDataLst>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custDataLst>
      <p:tags r:id="rId1"/>
    </p:custDataLst>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custDataLst>
      <p:tags r:id="rId1"/>
    </p:custDataLst>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descr="C:\Users\ADMIN\Desktop\logo-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92546"/>
            <a:ext cx="1474118"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843558"/>
            <a:ext cx="5545341"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5: </a:t>
            </a:r>
          </a:p>
          <a:p>
            <a:pPr algn="just"/>
            <a:r>
              <a:rPr lang="vi-VN" sz="4000" b="1" cap="none" spc="0" dirty="0">
                <a:ln/>
                <a:solidFill>
                  <a:schemeClr val="accent3"/>
                </a:solidFill>
                <a:effectLst/>
              </a:rPr>
              <a:t>Vị trí Trái 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custDataLst>
      <p:tags r:id="rId1"/>
    </p:custDataLst>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custDataLst>
      <p:tags r:id="rId1"/>
    </p:custDataLst>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4"/>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4"/>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custDataLst>
      <p:tags r:id="rId1"/>
    </p:custDataLst>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custDataLst>
      <p:tags r:id="rId1"/>
    </p:custDataLst>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custDataLst>
      <p:tags r:id="rId1"/>
    </p:custDataLst>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custDataLst>
      <p:tags r:id="rId1"/>
    </p:custDataLst>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custDataLst>
      <p:tags r:id="rId1"/>
    </p:custDataLst>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custDataLst>
      <p:tags r:id="rId1"/>
    </p:custDataLst>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custDataLst>
      <p:tags r:id="rId1"/>
    </p:custDataLst>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ustDataLst>
      <p:tags r:id="rId1"/>
    </p:custDataLst>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custDataLst>
      <p:tags r:id="rId1"/>
    </p:custDataLst>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TRÁI ĐẤT TRONG HỆ MẶT TRỜI. HÌNH DẠNG VÀ KÍCH THƯỚC CỦA TRÁI ĐẤT"/>
  <p:tag name="ISPRING_ULTRA_SCORM_COURSE_ID" val="B866AED1-F699-4E13-AD69-4EE2A74B7ECD"/>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u00126\uFFFD{A378F1CB-AABB-4D8E-B294-C12A43B302E2}&quot;,&quot;C:\\Users\\Acer\\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RÁI ĐẤT TRONG HỆ MẶT TRỜI. HÌNH DẠNG VÀ KÍCH THƯỚC CỦA TRÁI ĐẤT"/>
</p:tagLst>
</file>

<file path=ppt/tags/tag10.xml><?xml version="1.0" encoding="utf-8"?>
<p:tagLst xmlns:a="http://schemas.openxmlformats.org/drawingml/2006/main" xmlns:r="http://schemas.openxmlformats.org/officeDocument/2006/relationships" xmlns:p="http://schemas.openxmlformats.org/presentationml/2006/main">
  <p:tag name="GENSWF_SLIDE_UID" val="{25B06684-3311-4576-AA6A-39CAD4505795}:263"/>
</p:tagLst>
</file>

<file path=ppt/tags/tag11.xml><?xml version="1.0" encoding="utf-8"?>
<p:tagLst xmlns:a="http://schemas.openxmlformats.org/drawingml/2006/main" xmlns:r="http://schemas.openxmlformats.org/officeDocument/2006/relationships" xmlns:p="http://schemas.openxmlformats.org/presentationml/2006/main">
  <p:tag name="GENSWF_SLIDE_UID" val="{D9D9942F-6D18-4C48-9DD8-2858CF9F6C3C}: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905F7071-DC1B-422F-9F30-6CE94F8CA570}:270"/>
</p:tagLst>
</file>

<file path=ppt/tags/tag13.xml><?xml version="1.0" encoding="utf-8"?>
<p:tagLst xmlns:a="http://schemas.openxmlformats.org/drawingml/2006/main" xmlns:r="http://schemas.openxmlformats.org/officeDocument/2006/relationships" xmlns:p="http://schemas.openxmlformats.org/presentationml/2006/main">
  <p:tag name="GENSWF_SLIDE_UID" val="{32BA7C6D-D771-41B2-A7D0-51E540C969C1}:266"/>
</p:tagLst>
</file>

<file path=ppt/tags/tag14.xml><?xml version="1.0" encoding="utf-8"?>
<p:tagLst xmlns:a="http://schemas.openxmlformats.org/drawingml/2006/main" xmlns:r="http://schemas.openxmlformats.org/officeDocument/2006/relationships" xmlns:p="http://schemas.openxmlformats.org/presentationml/2006/main">
  <p:tag name="GENSWF_SLIDE_UID" val="{76F95662-58D2-4707-B091-08E3EE26DC9B}:267"/>
</p:tagLst>
</file>

<file path=ppt/tags/tag15.xml><?xml version="1.0" encoding="utf-8"?>
<p:tagLst xmlns:a="http://schemas.openxmlformats.org/drawingml/2006/main" xmlns:r="http://schemas.openxmlformats.org/officeDocument/2006/relationships" xmlns:p="http://schemas.openxmlformats.org/presentationml/2006/main">
  <p:tag name="GENSWF_SLIDE_UID" val="{73CC3B7A-ABED-45D9-8D40-EFF6B2B3E575}:268"/>
</p:tagLst>
</file>

<file path=ppt/tags/tag16.xml><?xml version="1.0" encoding="utf-8"?>
<p:tagLst xmlns:a="http://schemas.openxmlformats.org/drawingml/2006/main" xmlns:r="http://schemas.openxmlformats.org/officeDocument/2006/relationships" xmlns:p="http://schemas.openxmlformats.org/presentationml/2006/main">
  <p:tag name="GENSWF_SLIDE_UID" val="{311252E2-9FE1-4F19-AA43-B0BFF8D54661}:269"/>
</p:tagLst>
</file>

<file path=ppt/tags/tag17.xml><?xml version="1.0" encoding="utf-8"?>
<p:tagLst xmlns:a="http://schemas.openxmlformats.org/drawingml/2006/main" xmlns:r="http://schemas.openxmlformats.org/officeDocument/2006/relationships" xmlns:p="http://schemas.openxmlformats.org/presentationml/2006/main">
  <p:tag name="GENSWF_SLIDE_UID" val="{42E0CB8B-556D-491F-83ED-9949724EAFF8}: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7851B043-DF42-437F-91C9-82A90CD052AC}: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6BDD198A-9E3F-431C-82F1-D3D128C48EF8}:273"/>
</p:tagLst>
</file>

<file path=ppt/tags/tag2.xml><?xml version="1.0" encoding="utf-8"?>
<p:tagLst xmlns:a="http://schemas.openxmlformats.org/drawingml/2006/main" xmlns:r="http://schemas.openxmlformats.org/officeDocument/2006/relationships" xmlns:p="http://schemas.openxmlformats.org/presentationml/2006/main">
  <p:tag name="GENSWF_SLIDE_UID" val="{91F8FE64-C698-4398-B323-5786B22C9BF7}: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255C7E7-7878-47DB-9F70-44AC283B83FE}: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0EAFFBC3-7C64-46CA-87EA-19F9D818F988}:274"/>
</p:tagLst>
</file>

<file path=ppt/tags/tag22.xml><?xml version="1.0" encoding="utf-8"?>
<p:tagLst xmlns:a="http://schemas.openxmlformats.org/drawingml/2006/main" xmlns:r="http://schemas.openxmlformats.org/officeDocument/2006/relationships" xmlns:p="http://schemas.openxmlformats.org/presentationml/2006/main">
  <p:tag name="GENSWF_SLIDE_UID" val="{AAB0711D-68D0-4FDF-8CC9-56C0260A31E7}:281"/>
</p:tagLst>
</file>

<file path=ppt/tags/tag23.xml><?xml version="1.0" encoding="utf-8"?>
<p:tagLst xmlns:a="http://schemas.openxmlformats.org/drawingml/2006/main" xmlns:r="http://schemas.openxmlformats.org/officeDocument/2006/relationships" xmlns:p="http://schemas.openxmlformats.org/presentationml/2006/main">
  <p:tag name="GENSWF_SLIDE_UID" val="{4FCDD1EF-157D-49D6-9D08-30F6E5A65BD9}:282"/>
</p:tagLst>
</file>

<file path=ppt/tags/tag24.xml><?xml version="1.0" encoding="utf-8"?>
<p:tagLst xmlns:a="http://schemas.openxmlformats.org/drawingml/2006/main" xmlns:r="http://schemas.openxmlformats.org/officeDocument/2006/relationships" xmlns:p="http://schemas.openxmlformats.org/presentationml/2006/main">
  <p:tag name="GENSWF_SLIDE_UID" val="{4EE0577C-8BCE-4458-954C-79D173023778}:283"/>
</p:tagLst>
</file>

<file path=ppt/tags/tag25.xml><?xml version="1.0" encoding="utf-8"?>
<p:tagLst xmlns:a="http://schemas.openxmlformats.org/drawingml/2006/main" xmlns:r="http://schemas.openxmlformats.org/officeDocument/2006/relationships" xmlns:p="http://schemas.openxmlformats.org/presentationml/2006/main">
  <p:tag name="GENSWF_SLIDE_UID" val="{5F0FA1A1-DBE8-45DC-875C-DC4ACEB45026}:289"/>
</p:tagLst>
</file>

<file path=ppt/tags/tag26.xml><?xml version="1.0" encoding="utf-8"?>
<p:tagLst xmlns:a="http://schemas.openxmlformats.org/drawingml/2006/main" xmlns:r="http://schemas.openxmlformats.org/officeDocument/2006/relationships" xmlns:p="http://schemas.openxmlformats.org/presentationml/2006/main">
  <p:tag name="GENSWF_SLIDE_UID" val="{0123B77A-7A70-4615-A70F-F55E328CED54}:290"/>
</p:tagLst>
</file>

<file path=ppt/tags/tag27.xml><?xml version="1.0" encoding="utf-8"?>
<p:tagLst xmlns:a="http://schemas.openxmlformats.org/drawingml/2006/main" xmlns:r="http://schemas.openxmlformats.org/officeDocument/2006/relationships" xmlns:p="http://schemas.openxmlformats.org/presentationml/2006/main">
  <p:tag name="GENSWF_SLIDE_UID" val="{86DF03D5-1A37-4C24-9220-76751BF51813}:286"/>
</p:tagLst>
</file>

<file path=ppt/tags/tag28.xml><?xml version="1.0" encoding="utf-8"?>
<p:tagLst xmlns:a="http://schemas.openxmlformats.org/drawingml/2006/main" xmlns:r="http://schemas.openxmlformats.org/officeDocument/2006/relationships" xmlns:p="http://schemas.openxmlformats.org/presentationml/2006/main">
  <p:tag name="GENSWF_SLIDE_UID" val="{50A0E856-5C00-4B1E-8922-D5CE394B1B55}:285"/>
</p:tagLst>
</file>

<file path=ppt/tags/tag29.xml><?xml version="1.0" encoding="utf-8"?>
<p:tagLst xmlns:a="http://schemas.openxmlformats.org/drawingml/2006/main" xmlns:r="http://schemas.openxmlformats.org/officeDocument/2006/relationships" xmlns:p="http://schemas.openxmlformats.org/presentationml/2006/main">
  <p:tag name="GENSWF_SLIDE_UID" val="{5A8D624D-BCC6-4F82-8EF1-F7865375ECD7}:287"/>
</p:tagLst>
</file>

<file path=ppt/tags/tag3.xml><?xml version="1.0" encoding="utf-8"?>
<p:tagLst xmlns:a="http://schemas.openxmlformats.org/drawingml/2006/main" xmlns:r="http://schemas.openxmlformats.org/officeDocument/2006/relationships" xmlns:p="http://schemas.openxmlformats.org/presentationml/2006/main">
  <p:tag name="GENSWF_SLIDE_UID" val="{27E507BD-9EC0-4E4A-BB36-54E673966C91}: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3E8F80BD-0CD8-49B5-B744-8D2610BC18E9}:284"/>
</p:tagLst>
</file>

<file path=ppt/tags/tag31.xml><?xml version="1.0" encoding="utf-8"?>
<p:tagLst xmlns:a="http://schemas.openxmlformats.org/drawingml/2006/main" xmlns:r="http://schemas.openxmlformats.org/officeDocument/2006/relationships" xmlns:p="http://schemas.openxmlformats.org/presentationml/2006/main">
  <p:tag name="GENSWF_SLIDE_UID" val="{B63D70C4-4227-4AB1-8F39-1AED3F4D7CEE}:276"/>
</p:tagLst>
</file>

<file path=ppt/tags/tag32.xml><?xml version="1.0" encoding="utf-8"?>
<p:tagLst xmlns:a="http://schemas.openxmlformats.org/drawingml/2006/main" xmlns:r="http://schemas.openxmlformats.org/officeDocument/2006/relationships" xmlns:p="http://schemas.openxmlformats.org/presentationml/2006/main">
  <p:tag name="GENSWF_SLIDE_UID" val="{631B6C4A-A4A1-42D7-91CD-AE8762CBD123}:277"/>
</p:tagLst>
</file>

<file path=ppt/tags/tag33.xml><?xml version="1.0" encoding="utf-8"?>
<p:tagLst xmlns:a="http://schemas.openxmlformats.org/drawingml/2006/main" xmlns:r="http://schemas.openxmlformats.org/officeDocument/2006/relationships" xmlns:p="http://schemas.openxmlformats.org/presentationml/2006/main">
  <p:tag name="GENSWF_SLIDE_UID" val="{2938B01E-FB06-4D00-91D6-5361E32BB464}:278"/>
</p:tagLst>
</file>

<file path=ppt/tags/tag34.xml><?xml version="1.0" encoding="utf-8"?>
<p:tagLst xmlns:a="http://schemas.openxmlformats.org/drawingml/2006/main" xmlns:r="http://schemas.openxmlformats.org/officeDocument/2006/relationships" xmlns:p="http://schemas.openxmlformats.org/presentationml/2006/main">
  <p:tag name="GENSWF_SLIDE_UID" val="{474C2693-1333-410A-BF9D-B813586FEAB9}:280"/>
</p:tagLst>
</file>

<file path=ppt/tags/tag35.xml><?xml version="1.0" encoding="utf-8"?>
<p:tagLst xmlns:a="http://schemas.openxmlformats.org/drawingml/2006/main" xmlns:r="http://schemas.openxmlformats.org/officeDocument/2006/relationships" xmlns:p="http://schemas.openxmlformats.org/presentationml/2006/main">
  <p:tag name="GENSWF_SLIDE_UID" val="{D8F141D7-983F-4471-9C92-BD73D3478E7E}:279"/>
</p:tagLst>
</file>

<file path=ppt/tags/tag36.xml><?xml version="1.0" encoding="utf-8"?>
<p:tagLst xmlns:a="http://schemas.openxmlformats.org/drawingml/2006/main" xmlns:r="http://schemas.openxmlformats.org/officeDocument/2006/relationships" xmlns:p="http://schemas.openxmlformats.org/presentationml/2006/main">
  <p:tag name="GENSWF_SLIDE_UID" val="{17AAD5B9-1665-4156-BE08-DDB5D2CDCB7B}:291"/>
</p:tagLst>
</file>

<file path=ppt/tags/tag4.xml><?xml version="1.0" encoding="utf-8"?>
<p:tagLst xmlns:a="http://schemas.openxmlformats.org/drawingml/2006/main" xmlns:r="http://schemas.openxmlformats.org/officeDocument/2006/relationships" xmlns:p="http://schemas.openxmlformats.org/presentationml/2006/main">
  <p:tag name="GENSWF_SLIDE_UID" val="{D00538C1-12F0-4B1C-B9C5-88433EB9412C}:259"/>
</p:tagLst>
</file>

<file path=ppt/tags/tag5.xml><?xml version="1.0" encoding="utf-8"?>
<p:tagLst xmlns:a="http://schemas.openxmlformats.org/drawingml/2006/main" xmlns:r="http://schemas.openxmlformats.org/officeDocument/2006/relationships" xmlns:p="http://schemas.openxmlformats.org/presentationml/2006/main">
  <p:tag name="GENSWF_SLIDE_UID" val="{8B6A5620-9CCE-4D1B-909A-46C76CD8E575}:260"/>
</p:tagLst>
</file>

<file path=ppt/tags/tag6.xml><?xml version="1.0" encoding="utf-8"?>
<p:tagLst xmlns:a="http://schemas.openxmlformats.org/drawingml/2006/main" xmlns:r="http://schemas.openxmlformats.org/officeDocument/2006/relationships" xmlns:p="http://schemas.openxmlformats.org/presentationml/2006/main">
  <p:tag name="GENSWF_SLIDE_UID" val="{0C219CCC-2B8B-48F0-AB9C-A0941BFE9574}:258"/>
</p:tagLst>
</file>

<file path=ppt/tags/tag7.xml><?xml version="1.0" encoding="utf-8"?>
<p:tagLst xmlns:a="http://schemas.openxmlformats.org/drawingml/2006/main" xmlns:r="http://schemas.openxmlformats.org/officeDocument/2006/relationships" xmlns:p="http://schemas.openxmlformats.org/presentationml/2006/main">
  <p:tag name="GENSWF_SLIDE_UID" val="{4440F32E-E8DD-4522-9DFB-7E0B3B28FEC0}:261"/>
</p:tagLst>
</file>

<file path=ppt/tags/tag8.xml><?xml version="1.0" encoding="utf-8"?>
<p:tagLst xmlns:a="http://schemas.openxmlformats.org/drawingml/2006/main" xmlns:r="http://schemas.openxmlformats.org/officeDocument/2006/relationships" xmlns:p="http://schemas.openxmlformats.org/presentationml/2006/main">
  <p:tag name="GENSWF_SLIDE_UID" val="{483BB6DE-9DDF-4153-9BEE-A8FBEB65C8AA}:262"/>
</p:tagLst>
</file>

<file path=ppt/tags/tag9.xml><?xml version="1.0" encoding="utf-8"?>
<p:tagLst xmlns:a="http://schemas.openxmlformats.org/drawingml/2006/main" xmlns:r="http://schemas.openxmlformats.org/officeDocument/2006/relationships" xmlns:p="http://schemas.openxmlformats.org/presentationml/2006/main">
  <p:tag name="GENSWF_SLIDE_UID" val="{099B9C95-9363-4A1D-86FC-255EF8011FAE}: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1476</Words>
  <Application>Microsoft Office PowerPoint</Application>
  <PresentationFormat>On-screen Show (16:9)</PresentationFormat>
  <Paragraphs>128</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TRÁI ĐẤT TRONG HỆ MẶT TRỜI. HÌNH DẠNG VÀ KÍCH THƯỚC CỦA TRÁI ĐẤT</dc:title>
  <dc:creator>ADMIN</dc:creator>
  <cp:lastModifiedBy>Anna Mon</cp:lastModifiedBy>
  <cp:revision>47</cp:revision>
  <dcterms:created xsi:type="dcterms:W3CDTF">2021-08-12T13:33:35Z</dcterms:created>
  <dcterms:modified xsi:type="dcterms:W3CDTF">2024-12-08T13:19:47Z</dcterms:modified>
</cp:coreProperties>
</file>