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7.xml" ContentType="application/vnd.openxmlformats-officedocument.presentationml.notesSlide+xml"/>
  <Override PartName="/ppt/tags/tag4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 id="2147483700" r:id="rId3"/>
    <p:sldMasterId id="2147483737" r:id="rId4"/>
    <p:sldMasterId id="2147483749" r:id="rId5"/>
    <p:sldMasterId id="2147483762" r:id="rId6"/>
    <p:sldMasterId id="2147483790" r:id="rId7"/>
  </p:sldMasterIdLst>
  <p:notesMasterIdLst>
    <p:notesMasterId r:id="rId42"/>
  </p:notesMasterIdLst>
  <p:handoutMasterIdLst>
    <p:handoutMasterId r:id="rId43"/>
  </p:handoutMasterIdLst>
  <p:sldIdLst>
    <p:sldId id="595" r:id="rId8"/>
    <p:sldId id="11088818" r:id="rId9"/>
    <p:sldId id="607" r:id="rId10"/>
    <p:sldId id="11088819" r:id="rId11"/>
    <p:sldId id="11088820" r:id="rId12"/>
    <p:sldId id="11088831" r:id="rId13"/>
    <p:sldId id="11088822" r:id="rId14"/>
    <p:sldId id="11088823" r:id="rId15"/>
    <p:sldId id="11088824" r:id="rId16"/>
    <p:sldId id="11088825" r:id="rId17"/>
    <p:sldId id="11088827" r:id="rId18"/>
    <p:sldId id="11088828" r:id="rId19"/>
    <p:sldId id="11088829" r:id="rId20"/>
    <p:sldId id="11088707" r:id="rId21"/>
    <p:sldId id="11088817" r:id="rId22"/>
    <p:sldId id="11088710" r:id="rId23"/>
    <p:sldId id="11088813" r:id="rId24"/>
    <p:sldId id="11088589" r:id="rId25"/>
    <p:sldId id="281" r:id="rId26"/>
    <p:sldId id="11088811" r:id="rId27"/>
    <p:sldId id="11088810" r:id="rId28"/>
    <p:sldId id="11088808" r:id="rId29"/>
    <p:sldId id="11088809" r:id="rId30"/>
    <p:sldId id="11088812" r:id="rId31"/>
    <p:sldId id="11088807" r:id="rId32"/>
    <p:sldId id="286" r:id="rId33"/>
    <p:sldId id="349" r:id="rId34"/>
    <p:sldId id="353" r:id="rId35"/>
    <p:sldId id="354" r:id="rId36"/>
    <p:sldId id="355" r:id="rId37"/>
    <p:sldId id="356" r:id="rId38"/>
    <p:sldId id="357" r:id="rId39"/>
    <p:sldId id="11088667" r:id="rId40"/>
    <p:sldId id="11088830"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69" autoAdjust="0"/>
    <p:restoredTop sz="66605" autoAdjust="0"/>
  </p:normalViewPr>
  <p:slideViewPr>
    <p:cSldViewPr snapToGrid="0" showGuides="1">
      <p:cViewPr varScale="1">
        <p:scale>
          <a:sx n="75" d="100"/>
          <a:sy n="75" d="100"/>
        </p:scale>
        <p:origin x="547"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900" y="3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5B978-3A7F-40E0-82F4-25AE62A1CD0E}" type="datetimeFigureOut">
              <a:rPr lang="en-US" smtClean="0"/>
              <a:t>12/8/2024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94192-E476-4FDE-823E-AF1152189764}" type="slidenum">
              <a:rPr lang="en-US" smtClean="0"/>
              <a:t>‹#›</a:t>
            </a:fld>
            <a:endParaRPr lang="en-US"/>
          </a:p>
        </p:txBody>
      </p:sp>
    </p:spTree>
    <p:extLst>
      <p:ext uri="{BB962C8B-B14F-4D97-AF65-F5344CB8AC3E}">
        <p14:creationId xmlns:p14="http://schemas.microsoft.com/office/powerpoint/2010/main" val="170730740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A46B7-CF50-4EED-B5E3-CE55171D046F}"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0A84F-FC1E-47DD-B0DD-EB118A2185A3}" type="slidenum">
              <a:rPr lang="en-US" smtClean="0"/>
              <a:t>‹#›</a:t>
            </a:fld>
            <a:endParaRPr lang="en-US"/>
          </a:p>
        </p:txBody>
      </p:sp>
    </p:spTree>
    <p:extLst>
      <p:ext uri="{BB962C8B-B14F-4D97-AF65-F5344CB8AC3E}">
        <p14:creationId xmlns:p14="http://schemas.microsoft.com/office/powerpoint/2010/main" val="285882017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p:txBody>
      </p:sp>
      <p:sp>
        <p:nvSpPr>
          <p:cNvPr id="4" name="Slide Number Placeholder 3"/>
          <p:cNvSpPr>
            <a:spLocks noGrp="1"/>
          </p:cNvSpPr>
          <p:nvPr>
            <p:ph type="sldNum" sz="quarter" idx="5"/>
          </p:nvPr>
        </p:nvSpPr>
        <p:spPr/>
        <p:txBody>
          <a:bodyPr/>
          <a:lstStyle/>
          <a:p>
            <a:fld id="{83A0A84F-FC1E-47DD-B0DD-EB118A2185A3}" type="slidenum">
              <a:rPr lang="en-US" smtClean="0"/>
              <a:t>1</a:t>
            </a:fld>
            <a:endParaRPr lang="en-US"/>
          </a:p>
        </p:txBody>
      </p:sp>
      <p:sp>
        <p:nvSpPr>
          <p:cNvPr id="6" name="Header Placeholder 5"/>
          <p:cNvSpPr>
            <a:spLocks noGrp="1"/>
          </p:cNvSpPr>
          <p:nvPr>
            <p:ph type="hdr" sz="quarter"/>
          </p:nvPr>
        </p:nvSpPr>
        <p:spPr/>
        <p:txBody>
          <a:bodyPr/>
          <a:lstStyle/>
          <a:p>
            <a:endParaRPr lang="en-US"/>
          </a:p>
        </p:txBody>
      </p:sp>
      <p:sp>
        <p:nvSpPr>
          <p:cNvPr id="7" name="Footer Placeholder 6"/>
          <p:cNvSpPr>
            <a:spLocks noGrp="1"/>
          </p:cNvSpPr>
          <p:nvPr>
            <p:ph type="ftr" sz="quarter" idx="4"/>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3" name="Header Placeholder 2"/>
          <p:cNvSpPr>
            <a:spLocks noGrp="1"/>
          </p:cNvSpPr>
          <p:nvPr>
            <p:ph type="hdr" sz="quarter"/>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3" name="Header Placeholder 2"/>
          <p:cNvSpPr>
            <a:spLocks noGrp="1"/>
          </p:cNvSpPr>
          <p:nvPr>
            <p:ph type="hdr" sz="quarter"/>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 name="Header Placeholder 2"/>
          <p:cNvSpPr>
            <a:spLocks noGrp="1"/>
          </p:cNvSpPr>
          <p:nvPr>
            <p:ph type="hdr" sz="quarter"/>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
        <p:nvSpPr>
          <p:cNvPr id="6" name="Header Placeholder 5"/>
          <p:cNvSpPr>
            <a:spLocks noGrp="1"/>
          </p:cNvSpPr>
          <p:nvPr>
            <p:ph type="hdr" sz="quarter"/>
          </p:nvPr>
        </p:nvSpPr>
        <p:spPr/>
        <p:txBody>
          <a:bodyPr/>
          <a:lstStyle/>
          <a:p>
            <a:endParaRPr lang="en-US"/>
          </a:p>
        </p:txBody>
      </p:sp>
      <p:sp>
        <p:nvSpPr>
          <p:cNvPr id="7" name="Footer Placeholder 6"/>
          <p:cNvSpPr>
            <a:spLocks noGrp="1"/>
          </p:cNvSpPr>
          <p:nvPr>
            <p:ph type="ftr" sz="quarter" idx="4"/>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Google Shape;4443;g103ae729e2d_0_1: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9027" name="Google Shape;4444;g103ae729e2d_0_1: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Công trình nhà máy thủy điện Hòa bình- Thành tựu của xây dựng XHCN- công trình này Việt Nam được người anh cả - Liên Xô  viện trợ kinh phí, hỗ trợ công tác xây dựng hướng dẫn vận hành.</a:t>
            </a:r>
          </a:p>
          <a:p>
            <a:pPr eaLnBrk="1" hangingPunct="1">
              <a:spcBef>
                <a:spcPct val="0"/>
              </a:spcBef>
            </a:pPr>
            <a:r>
              <a:rPr lang="en-US" altLang="en-US"/>
              <a:t>Trong lịch sử người anh cả của chúng ta trong những ngày đầu sau cách mạng tháng 10 Nga thành công đã phải đối mặt với rất nhiều khó khăn, thử thách. Vậy những ngày đầu Liên Xô xây dựng XHCN như thế nào chúng ta cùng tìm hiểu…</a:t>
            </a:r>
          </a:p>
        </p:txBody>
      </p:sp>
      <p:sp>
        <p:nvSpPr>
          <p:cNvPr id="809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7079982-44D1-4F09-8A95-F068073C6614}" type="slidenum">
              <a:rPr lang="en-US" altLang="en-US">
                <a:latin typeface="Calibri" pitchFamily="34" charset="0"/>
              </a:rPr>
              <a:pPr/>
              <a:t>2</a:t>
            </a:fld>
            <a:endParaRPr lang="en-US"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b="0">
              <a:solidFill>
                <a:srgbClr val="333333"/>
              </a:solidFill>
              <a:effectLst/>
              <a:latin typeface="Arial" panose="020B0604020202020204" pitchFamily="34" charset="0"/>
            </a:endParaRPr>
          </a:p>
        </p:txBody>
      </p:sp>
      <p:sp>
        <p:nvSpPr>
          <p:cNvPr id="3" name="Header Placeholder 2"/>
          <p:cNvSpPr>
            <a:spLocks noGrp="1"/>
          </p:cNvSpPr>
          <p:nvPr>
            <p:ph type="hdr" sz="quarter"/>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6644;gb1cf99f3bc_0_5583: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3971" name="Google Shape;6645;gb1cf99f3bc_0_5583: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3" name="Header Placeholder 2"/>
          <p:cNvSpPr>
            <a:spLocks noGrp="1"/>
          </p:cNvSpPr>
          <p:nvPr>
            <p:ph type="hdr" sz="quarter"/>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5" y="1567963"/>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5"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3" y="13753"/>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3"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15" y="2222625"/>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5"/>
            </a:lvl1pPr>
            <a:lvl2pPr lvl="1" rtl="0">
              <a:spcBef>
                <a:spcPts val="0"/>
              </a:spcBef>
              <a:spcAft>
                <a:spcPts val="0"/>
              </a:spcAft>
              <a:buSzPts val="4000"/>
              <a:buNone/>
              <a:defRPr sz="5335"/>
            </a:lvl2pPr>
            <a:lvl3pPr lvl="2" rtl="0">
              <a:spcBef>
                <a:spcPts val="0"/>
              </a:spcBef>
              <a:spcAft>
                <a:spcPts val="0"/>
              </a:spcAft>
              <a:buSzPts val="4000"/>
              <a:buNone/>
              <a:defRPr sz="5335"/>
            </a:lvl3pPr>
            <a:lvl4pPr lvl="3" rtl="0">
              <a:spcBef>
                <a:spcPts val="0"/>
              </a:spcBef>
              <a:spcAft>
                <a:spcPts val="0"/>
              </a:spcAft>
              <a:buSzPts val="4000"/>
              <a:buNone/>
              <a:defRPr sz="5335"/>
            </a:lvl4pPr>
            <a:lvl5pPr lvl="4" rtl="0">
              <a:spcBef>
                <a:spcPts val="0"/>
              </a:spcBef>
              <a:spcAft>
                <a:spcPts val="0"/>
              </a:spcAft>
              <a:buSzPts val="4000"/>
              <a:buNone/>
              <a:defRPr sz="5335"/>
            </a:lvl5pPr>
            <a:lvl6pPr lvl="5" rtl="0">
              <a:spcBef>
                <a:spcPts val="0"/>
              </a:spcBef>
              <a:spcAft>
                <a:spcPts val="0"/>
              </a:spcAft>
              <a:buSzPts val="4000"/>
              <a:buNone/>
              <a:defRPr sz="5335"/>
            </a:lvl6pPr>
            <a:lvl7pPr lvl="6" rtl="0">
              <a:spcBef>
                <a:spcPts val="0"/>
              </a:spcBef>
              <a:spcAft>
                <a:spcPts val="0"/>
              </a:spcAft>
              <a:buSzPts val="4000"/>
              <a:buNone/>
              <a:defRPr sz="5335"/>
            </a:lvl7pPr>
            <a:lvl8pPr lvl="7" rtl="0">
              <a:spcBef>
                <a:spcPts val="0"/>
              </a:spcBef>
              <a:spcAft>
                <a:spcPts val="0"/>
              </a:spcAft>
              <a:buSzPts val="4000"/>
              <a:buNone/>
              <a:defRPr sz="5335"/>
            </a:lvl8pPr>
            <a:lvl9pPr lvl="8" rtl="0">
              <a:spcBef>
                <a:spcPts val="0"/>
              </a:spcBef>
              <a:spcAft>
                <a:spcPts val="0"/>
              </a:spcAft>
              <a:buSzPts val="4000"/>
              <a:buNone/>
              <a:defRPr sz="5335"/>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5">
                <a:latin typeface="Pangolin"/>
                <a:ea typeface="Pangolin"/>
                <a:cs typeface="Pangolin"/>
                <a:sym typeface="Pangolin"/>
              </a:defRPr>
            </a:lvl2pPr>
            <a:lvl3pPr lvl="2" rtl="0">
              <a:lnSpc>
                <a:spcPct val="100000"/>
              </a:lnSpc>
              <a:spcBef>
                <a:spcPts val="0"/>
              </a:spcBef>
              <a:spcAft>
                <a:spcPts val="0"/>
              </a:spcAft>
              <a:buSzPts val="2800"/>
              <a:buFont typeface="Pangolin"/>
              <a:buNone/>
              <a:defRPr sz="3735">
                <a:latin typeface="Pangolin"/>
                <a:ea typeface="Pangolin"/>
                <a:cs typeface="Pangolin"/>
                <a:sym typeface="Pangolin"/>
              </a:defRPr>
            </a:lvl3pPr>
            <a:lvl4pPr lvl="3" rtl="0">
              <a:lnSpc>
                <a:spcPct val="100000"/>
              </a:lnSpc>
              <a:spcBef>
                <a:spcPts val="0"/>
              </a:spcBef>
              <a:spcAft>
                <a:spcPts val="0"/>
              </a:spcAft>
              <a:buSzPts val="2800"/>
              <a:buFont typeface="Pangolin"/>
              <a:buNone/>
              <a:defRPr sz="3735">
                <a:latin typeface="Pangolin"/>
                <a:ea typeface="Pangolin"/>
                <a:cs typeface="Pangolin"/>
                <a:sym typeface="Pangolin"/>
              </a:defRPr>
            </a:lvl4pPr>
            <a:lvl5pPr lvl="4" rtl="0">
              <a:lnSpc>
                <a:spcPct val="100000"/>
              </a:lnSpc>
              <a:spcBef>
                <a:spcPts val="0"/>
              </a:spcBef>
              <a:spcAft>
                <a:spcPts val="0"/>
              </a:spcAft>
              <a:buSzPts val="2800"/>
              <a:buFont typeface="Pangolin"/>
              <a:buNone/>
              <a:defRPr sz="3735">
                <a:latin typeface="Pangolin"/>
                <a:ea typeface="Pangolin"/>
                <a:cs typeface="Pangolin"/>
                <a:sym typeface="Pangolin"/>
              </a:defRPr>
            </a:lvl5pPr>
            <a:lvl6pPr lvl="5" rtl="0">
              <a:lnSpc>
                <a:spcPct val="100000"/>
              </a:lnSpc>
              <a:spcBef>
                <a:spcPts val="0"/>
              </a:spcBef>
              <a:spcAft>
                <a:spcPts val="0"/>
              </a:spcAft>
              <a:buSzPts val="2800"/>
              <a:buFont typeface="Pangolin"/>
              <a:buNone/>
              <a:defRPr sz="3735">
                <a:latin typeface="Pangolin"/>
                <a:ea typeface="Pangolin"/>
                <a:cs typeface="Pangolin"/>
                <a:sym typeface="Pangolin"/>
              </a:defRPr>
            </a:lvl6pPr>
            <a:lvl7pPr lvl="6" rtl="0">
              <a:lnSpc>
                <a:spcPct val="100000"/>
              </a:lnSpc>
              <a:spcBef>
                <a:spcPts val="0"/>
              </a:spcBef>
              <a:spcAft>
                <a:spcPts val="0"/>
              </a:spcAft>
              <a:buSzPts val="2800"/>
              <a:buFont typeface="Pangolin"/>
              <a:buNone/>
              <a:defRPr sz="3735">
                <a:latin typeface="Pangolin"/>
                <a:ea typeface="Pangolin"/>
                <a:cs typeface="Pangolin"/>
                <a:sym typeface="Pangolin"/>
              </a:defRPr>
            </a:lvl7pPr>
            <a:lvl8pPr lvl="7" rtl="0">
              <a:lnSpc>
                <a:spcPct val="100000"/>
              </a:lnSpc>
              <a:spcBef>
                <a:spcPts val="0"/>
              </a:spcBef>
              <a:spcAft>
                <a:spcPts val="0"/>
              </a:spcAft>
              <a:buSzPts val="2800"/>
              <a:buFont typeface="Pangolin"/>
              <a:buNone/>
              <a:defRPr sz="3735">
                <a:latin typeface="Pangolin"/>
                <a:ea typeface="Pangolin"/>
                <a:cs typeface="Pangolin"/>
                <a:sym typeface="Pangolin"/>
              </a:defRPr>
            </a:lvl8pPr>
            <a:lvl9pPr lvl="8" rtl="0">
              <a:lnSpc>
                <a:spcPct val="100000"/>
              </a:lnSpc>
              <a:spcBef>
                <a:spcPts val="0"/>
              </a:spcBef>
              <a:spcAft>
                <a:spcPts val="0"/>
              </a:spcAft>
              <a:buSzPts val="2800"/>
              <a:buFont typeface="Pangolin"/>
              <a:buNone/>
              <a:defRPr sz="3735">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1"/>
          <p:cNvSpPr/>
          <p:nvPr/>
        </p:nvSpPr>
        <p:spPr>
          <a:xfrm rot="5400000">
            <a:off x="4053612" y="-3839805"/>
            <a:ext cx="4088549" cy="12301092"/>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1"/>
          <p:cNvSpPr/>
          <p:nvPr/>
        </p:nvSpPr>
        <p:spPr>
          <a:xfrm rot="5400000">
            <a:off x="4053621" y="-4053628"/>
            <a:ext cx="4088549"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title" hasCustomPrompt="1"/>
          </p:nvPr>
        </p:nvSpPr>
        <p:spPr>
          <a:xfrm>
            <a:off x="950800" y="1417451"/>
            <a:ext cx="10290000"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3" name="Google Shape;73;p11"/>
          <p:cNvSpPr txBox="1">
            <a:spLocks noGrp="1"/>
          </p:cNvSpPr>
          <p:nvPr>
            <p:ph type="subTitle" idx="1"/>
          </p:nvPr>
        </p:nvSpPr>
        <p:spPr>
          <a:xfrm>
            <a:off x="2145233" y="4590400"/>
            <a:ext cx="7900400"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35"/>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defRPr/>
            </a:pPr>
            <a:fld id="{00000000-1234-1234-1234-123412341234}" type="slidenum">
              <a:rPr lang="en-GB" smtClean="0">
                <a:solidFill>
                  <a:srgbClr val="000000">
                    <a:tint val="75000"/>
                  </a:srgbClr>
                </a:solidFill>
              </a:rPr>
              <a:t>‹#›</a:t>
            </a:fld>
            <a:endParaRPr lang="en-GB">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5"/>
            </a:lvl1pPr>
            <a:lvl2pPr lvl="1" algn="ctr" rtl="0">
              <a:spcBef>
                <a:spcPts val="0"/>
              </a:spcBef>
              <a:spcAft>
                <a:spcPts val="0"/>
              </a:spcAft>
              <a:buSzPts val="7000"/>
              <a:buNone/>
              <a:defRPr sz="9335"/>
            </a:lvl2pPr>
            <a:lvl3pPr lvl="2" algn="ctr" rtl="0">
              <a:spcBef>
                <a:spcPts val="0"/>
              </a:spcBef>
              <a:spcAft>
                <a:spcPts val="0"/>
              </a:spcAft>
              <a:buSzPts val="7000"/>
              <a:buNone/>
              <a:defRPr sz="9335"/>
            </a:lvl3pPr>
            <a:lvl4pPr lvl="3" algn="ctr" rtl="0">
              <a:spcBef>
                <a:spcPts val="0"/>
              </a:spcBef>
              <a:spcAft>
                <a:spcPts val="0"/>
              </a:spcAft>
              <a:buSzPts val="7000"/>
              <a:buNone/>
              <a:defRPr sz="9335"/>
            </a:lvl4pPr>
            <a:lvl5pPr lvl="4" algn="ctr" rtl="0">
              <a:spcBef>
                <a:spcPts val="0"/>
              </a:spcBef>
              <a:spcAft>
                <a:spcPts val="0"/>
              </a:spcAft>
              <a:buSzPts val="7000"/>
              <a:buNone/>
              <a:defRPr sz="9335"/>
            </a:lvl5pPr>
            <a:lvl6pPr lvl="5" algn="ctr" rtl="0">
              <a:spcBef>
                <a:spcPts val="0"/>
              </a:spcBef>
              <a:spcAft>
                <a:spcPts val="0"/>
              </a:spcAft>
              <a:buSzPts val="7000"/>
              <a:buNone/>
              <a:defRPr sz="9335"/>
            </a:lvl6pPr>
            <a:lvl7pPr lvl="6" algn="ctr" rtl="0">
              <a:spcBef>
                <a:spcPts val="0"/>
              </a:spcBef>
              <a:spcAft>
                <a:spcPts val="0"/>
              </a:spcAft>
              <a:buSzPts val="7000"/>
              <a:buNone/>
              <a:defRPr sz="9335"/>
            </a:lvl7pPr>
            <a:lvl8pPr lvl="7" algn="ctr" rtl="0">
              <a:spcBef>
                <a:spcPts val="0"/>
              </a:spcBef>
              <a:spcAft>
                <a:spcPts val="0"/>
              </a:spcAft>
              <a:buSzPts val="7000"/>
              <a:buNone/>
              <a:defRPr sz="9335"/>
            </a:lvl8pPr>
            <a:lvl9pPr lvl="8" algn="ctr" rtl="0">
              <a:spcBef>
                <a:spcPts val="0"/>
              </a:spcBef>
              <a:spcAft>
                <a:spcPts val="0"/>
              </a:spcAft>
              <a:buSzPts val="7000"/>
              <a:buNone/>
              <a:defRPr sz="9335"/>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8"/>
        <p:cNvGrpSpPr/>
        <p:nvPr/>
      </p:nvGrpSpPr>
      <p:grpSpPr>
        <a:xfrm>
          <a:off x="0" y="0"/>
          <a:ext cx="0" cy="0"/>
          <a:chOff x="0" y="0"/>
          <a:chExt cx="0" cy="0"/>
        </a:xfrm>
      </p:grpSpPr>
      <p:grpSp>
        <p:nvGrpSpPr>
          <p:cNvPr id="4" name="Google Shape;449;p4"/>
          <p:cNvGrpSpPr>
            <a:grpSpLocks/>
          </p:cNvGrpSpPr>
          <p:nvPr/>
        </p:nvGrpSpPr>
        <p:grpSpPr bwMode="auto">
          <a:xfrm>
            <a:off x="-66675" y="6350"/>
            <a:ext cx="12338050" cy="6851650"/>
            <a:chOff x="-49575" y="4525"/>
            <a:chExt cx="9253500" cy="5139000"/>
          </a:xfrm>
        </p:grpSpPr>
        <p:grpSp>
          <p:nvGrpSpPr>
            <p:cNvPr id="5" name="Google Shape;450;p4"/>
            <p:cNvGrpSpPr>
              <a:grpSpLocks/>
            </p:cNvGrpSpPr>
            <p:nvPr/>
          </p:nvGrpSpPr>
          <p:grpSpPr bwMode="auto">
            <a:xfrm>
              <a:off x="-49575" y="4525"/>
              <a:ext cx="9253500" cy="5139000"/>
              <a:chOff x="-49575" y="4525"/>
              <a:chExt cx="9253500" cy="5139000"/>
            </a:xfrm>
          </p:grpSpPr>
          <p:cxnSp>
            <p:nvCxnSpPr>
              <p:cNvPr id="11" name="Google Shape;451;p4"/>
              <p:cNvCxnSpPr>
                <a:cxnSpLocks noChangeShapeType="1"/>
              </p:cNvCxnSpPr>
              <p:nvPr/>
            </p:nvCxnSpPr>
            <p:spPr bwMode="auto">
              <a:xfrm>
                <a:off x="135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2" name="Google Shape;452;p4"/>
              <p:cNvCxnSpPr>
                <a:cxnSpLocks noChangeShapeType="1"/>
              </p:cNvCxnSpPr>
              <p:nvPr/>
            </p:nvCxnSpPr>
            <p:spPr bwMode="auto">
              <a:xfrm>
                <a:off x="294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3" name="Google Shape;453;p4"/>
              <p:cNvCxnSpPr>
                <a:cxnSpLocks noChangeShapeType="1"/>
              </p:cNvCxnSpPr>
              <p:nvPr/>
            </p:nvCxnSpPr>
            <p:spPr bwMode="auto">
              <a:xfrm>
                <a:off x="453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4" name="Google Shape;454;p4"/>
              <p:cNvCxnSpPr>
                <a:cxnSpLocks noChangeShapeType="1"/>
              </p:cNvCxnSpPr>
              <p:nvPr/>
            </p:nvCxnSpPr>
            <p:spPr bwMode="auto">
              <a:xfrm>
                <a:off x="611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5" name="Google Shape;455;p4"/>
              <p:cNvCxnSpPr>
                <a:cxnSpLocks noChangeShapeType="1"/>
              </p:cNvCxnSpPr>
              <p:nvPr/>
            </p:nvCxnSpPr>
            <p:spPr bwMode="auto">
              <a:xfrm>
                <a:off x="770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6" name="Google Shape;456;p4"/>
              <p:cNvCxnSpPr>
                <a:cxnSpLocks noChangeShapeType="1"/>
              </p:cNvCxnSpPr>
              <p:nvPr/>
            </p:nvCxnSpPr>
            <p:spPr bwMode="auto">
              <a:xfrm>
                <a:off x="928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7" name="Google Shape;457;p4"/>
              <p:cNvCxnSpPr>
                <a:cxnSpLocks noChangeShapeType="1"/>
              </p:cNvCxnSpPr>
              <p:nvPr/>
            </p:nvCxnSpPr>
            <p:spPr bwMode="auto">
              <a:xfrm>
                <a:off x="1087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8" name="Google Shape;458;p4"/>
              <p:cNvCxnSpPr>
                <a:cxnSpLocks noChangeShapeType="1"/>
              </p:cNvCxnSpPr>
              <p:nvPr/>
            </p:nvCxnSpPr>
            <p:spPr bwMode="auto">
              <a:xfrm>
                <a:off x="1246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9" name="Google Shape;459;p4"/>
              <p:cNvCxnSpPr>
                <a:cxnSpLocks noChangeShapeType="1"/>
              </p:cNvCxnSpPr>
              <p:nvPr/>
            </p:nvCxnSpPr>
            <p:spPr bwMode="auto">
              <a:xfrm>
                <a:off x="1404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0" name="Google Shape;460;p4"/>
              <p:cNvCxnSpPr>
                <a:cxnSpLocks noChangeShapeType="1"/>
              </p:cNvCxnSpPr>
              <p:nvPr/>
            </p:nvCxnSpPr>
            <p:spPr bwMode="auto">
              <a:xfrm>
                <a:off x="1563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1" name="Google Shape;461;p4"/>
              <p:cNvCxnSpPr>
                <a:cxnSpLocks noChangeShapeType="1"/>
              </p:cNvCxnSpPr>
              <p:nvPr/>
            </p:nvCxnSpPr>
            <p:spPr bwMode="auto">
              <a:xfrm>
                <a:off x="1721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2" name="Google Shape;462;p4"/>
              <p:cNvCxnSpPr>
                <a:cxnSpLocks noChangeShapeType="1"/>
              </p:cNvCxnSpPr>
              <p:nvPr/>
            </p:nvCxnSpPr>
            <p:spPr bwMode="auto">
              <a:xfrm>
                <a:off x="1880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3" name="Google Shape;463;p4"/>
              <p:cNvCxnSpPr>
                <a:cxnSpLocks noChangeShapeType="1"/>
              </p:cNvCxnSpPr>
              <p:nvPr/>
            </p:nvCxnSpPr>
            <p:spPr bwMode="auto">
              <a:xfrm>
                <a:off x="2039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4" name="Google Shape;464;p4"/>
              <p:cNvCxnSpPr>
                <a:cxnSpLocks noChangeShapeType="1"/>
              </p:cNvCxnSpPr>
              <p:nvPr/>
            </p:nvCxnSpPr>
            <p:spPr bwMode="auto">
              <a:xfrm>
                <a:off x="2197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5" name="Google Shape;465;p4"/>
              <p:cNvCxnSpPr>
                <a:cxnSpLocks noChangeShapeType="1"/>
              </p:cNvCxnSpPr>
              <p:nvPr/>
            </p:nvCxnSpPr>
            <p:spPr bwMode="auto">
              <a:xfrm>
                <a:off x="2356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6" name="Google Shape;466;p4"/>
              <p:cNvCxnSpPr>
                <a:cxnSpLocks noChangeShapeType="1"/>
              </p:cNvCxnSpPr>
              <p:nvPr/>
            </p:nvCxnSpPr>
            <p:spPr bwMode="auto">
              <a:xfrm>
                <a:off x="2514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7" name="Google Shape;467;p4"/>
              <p:cNvCxnSpPr>
                <a:cxnSpLocks noChangeShapeType="1"/>
              </p:cNvCxnSpPr>
              <p:nvPr/>
            </p:nvCxnSpPr>
            <p:spPr bwMode="auto">
              <a:xfrm>
                <a:off x="2673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8" name="Google Shape;468;p4"/>
              <p:cNvCxnSpPr>
                <a:cxnSpLocks noChangeShapeType="1"/>
              </p:cNvCxnSpPr>
              <p:nvPr/>
            </p:nvCxnSpPr>
            <p:spPr bwMode="auto">
              <a:xfrm>
                <a:off x="2832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29" name="Google Shape;469;p4"/>
              <p:cNvCxnSpPr>
                <a:cxnSpLocks noChangeShapeType="1"/>
              </p:cNvCxnSpPr>
              <p:nvPr/>
            </p:nvCxnSpPr>
            <p:spPr bwMode="auto">
              <a:xfrm>
                <a:off x="2990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0" name="Google Shape;470;p4"/>
              <p:cNvCxnSpPr>
                <a:cxnSpLocks noChangeShapeType="1"/>
              </p:cNvCxnSpPr>
              <p:nvPr/>
            </p:nvCxnSpPr>
            <p:spPr bwMode="auto">
              <a:xfrm>
                <a:off x="3149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1" name="Google Shape;471;p4"/>
              <p:cNvCxnSpPr>
                <a:cxnSpLocks noChangeShapeType="1"/>
              </p:cNvCxnSpPr>
              <p:nvPr/>
            </p:nvCxnSpPr>
            <p:spPr bwMode="auto">
              <a:xfrm>
                <a:off x="3307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2" name="Google Shape;472;p4"/>
              <p:cNvCxnSpPr>
                <a:cxnSpLocks noChangeShapeType="1"/>
              </p:cNvCxnSpPr>
              <p:nvPr/>
            </p:nvCxnSpPr>
            <p:spPr bwMode="auto">
              <a:xfrm>
                <a:off x="3466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3" name="Google Shape;473;p4"/>
              <p:cNvCxnSpPr>
                <a:cxnSpLocks noChangeShapeType="1"/>
              </p:cNvCxnSpPr>
              <p:nvPr/>
            </p:nvCxnSpPr>
            <p:spPr bwMode="auto">
              <a:xfrm>
                <a:off x="3625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4" name="Google Shape;474;p4"/>
              <p:cNvCxnSpPr>
                <a:cxnSpLocks noChangeShapeType="1"/>
              </p:cNvCxnSpPr>
              <p:nvPr/>
            </p:nvCxnSpPr>
            <p:spPr bwMode="auto">
              <a:xfrm>
                <a:off x="3783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5" name="Google Shape;475;p4"/>
              <p:cNvCxnSpPr>
                <a:cxnSpLocks noChangeShapeType="1"/>
              </p:cNvCxnSpPr>
              <p:nvPr/>
            </p:nvCxnSpPr>
            <p:spPr bwMode="auto">
              <a:xfrm>
                <a:off x="3942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6" name="Google Shape;476;p4"/>
              <p:cNvCxnSpPr>
                <a:cxnSpLocks noChangeShapeType="1"/>
              </p:cNvCxnSpPr>
              <p:nvPr/>
            </p:nvCxnSpPr>
            <p:spPr bwMode="auto">
              <a:xfrm>
                <a:off x="4100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7" name="Google Shape;477;p4"/>
              <p:cNvCxnSpPr>
                <a:cxnSpLocks noChangeShapeType="1"/>
              </p:cNvCxnSpPr>
              <p:nvPr/>
            </p:nvCxnSpPr>
            <p:spPr bwMode="auto">
              <a:xfrm>
                <a:off x="4259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8" name="Google Shape;478;p4"/>
              <p:cNvCxnSpPr>
                <a:cxnSpLocks noChangeShapeType="1"/>
              </p:cNvCxnSpPr>
              <p:nvPr/>
            </p:nvCxnSpPr>
            <p:spPr bwMode="auto">
              <a:xfrm>
                <a:off x="4418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39" name="Google Shape;479;p4"/>
              <p:cNvCxnSpPr>
                <a:cxnSpLocks noChangeShapeType="1"/>
              </p:cNvCxnSpPr>
              <p:nvPr/>
            </p:nvCxnSpPr>
            <p:spPr bwMode="auto">
              <a:xfrm>
                <a:off x="4576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0" name="Google Shape;480;p4"/>
              <p:cNvCxnSpPr>
                <a:cxnSpLocks noChangeShapeType="1"/>
              </p:cNvCxnSpPr>
              <p:nvPr/>
            </p:nvCxnSpPr>
            <p:spPr bwMode="auto">
              <a:xfrm>
                <a:off x="4735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1" name="Google Shape;481;p4"/>
              <p:cNvCxnSpPr>
                <a:cxnSpLocks noChangeShapeType="1"/>
              </p:cNvCxnSpPr>
              <p:nvPr/>
            </p:nvCxnSpPr>
            <p:spPr bwMode="auto">
              <a:xfrm>
                <a:off x="4893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2" name="Google Shape;482;p4"/>
              <p:cNvCxnSpPr>
                <a:cxnSpLocks noChangeShapeType="1"/>
              </p:cNvCxnSpPr>
              <p:nvPr/>
            </p:nvCxnSpPr>
            <p:spPr bwMode="auto">
              <a:xfrm>
                <a:off x="5052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3" name="Google Shape;483;p4"/>
              <p:cNvCxnSpPr>
                <a:cxnSpLocks noChangeShapeType="1"/>
              </p:cNvCxnSpPr>
              <p:nvPr/>
            </p:nvCxnSpPr>
            <p:spPr bwMode="auto">
              <a:xfrm>
                <a:off x="5211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4" name="Google Shape;484;p4"/>
              <p:cNvCxnSpPr>
                <a:cxnSpLocks noChangeShapeType="1"/>
              </p:cNvCxnSpPr>
              <p:nvPr/>
            </p:nvCxnSpPr>
            <p:spPr bwMode="auto">
              <a:xfrm>
                <a:off x="5369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5" name="Google Shape;485;p4"/>
              <p:cNvCxnSpPr>
                <a:cxnSpLocks noChangeShapeType="1"/>
              </p:cNvCxnSpPr>
              <p:nvPr/>
            </p:nvCxnSpPr>
            <p:spPr bwMode="auto">
              <a:xfrm>
                <a:off x="5528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6" name="Google Shape;486;p4"/>
              <p:cNvCxnSpPr>
                <a:cxnSpLocks noChangeShapeType="1"/>
              </p:cNvCxnSpPr>
              <p:nvPr/>
            </p:nvCxnSpPr>
            <p:spPr bwMode="auto">
              <a:xfrm>
                <a:off x="5686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7" name="Google Shape;487;p4"/>
              <p:cNvCxnSpPr>
                <a:cxnSpLocks noChangeShapeType="1"/>
              </p:cNvCxnSpPr>
              <p:nvPr/>
            </p:nvCxnSpPr>
            <p:spPr bwMode="auto">
              <a:xfrm>
                <a:off x="5845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8" name="Google Shape;488;p4"/>
              <p:cNvCxnSpPr>
                <a:cxnSpLocks noChangeShapeType="1"/>
              </p:cNvCxnSpPr>
              <p:nvPr/>
            </p:nvCxnSpPr>
            <p:spPr bwMode="auto">
              <a:xfrm>
                <a:off x="6004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49" name="Google Shape;489;p4"/>
              <p:cNvCxnSpPr>
                <a:cxnSpLocks noChangeShapeType="1"/>
              </p:cNvCxnSpPr>
              <p:nvPr/>
            </p:nvCxnSpPr>
            <p:spPr bwMode="auto">
              <a:xfrm>
                <a:off x="6162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0" name="Google Shape;490;p4"/>
              <p:cNvCxnSpPr>
                <a:cxnSpLocks noChangeShapeType="1"/>
              </p:cNvCxnSpPr>
              <p:nvPr/>
            </p:nvCxnSpPr>
            <p:spPr bwMode="auto">
              <a:xfrm>
                <a:off x="6321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1" name="Google Shape;491;p4"/>
              <p:cNvCxnSpPr>
                <a:cxnSpLocks noChangeShapeType="1"/>
              </p:cNvCxnSpPr>
              <p:nvPr/>
            </p:nvCxnSpPr>
            <p:spPr bwMode="auto">
              <a:xfrm>
                <a:off x="6479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2" name="Google Shape;492;p4"/>
              <p:cNvCxnSpPr>
                <a:cxnSpLocks noChangeShapeType="1"/>
              </p:cNvCxnSpPr>
              <p:nvPr/>
            </p:nvCxnSpPr>
            <p:spPr bwMode="auto">
              <a:xfrm>
                <a:off x="6638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3" name="Google Shape;493;p4"/>
              <p:cNvCxnSpPr>
                <a:cxnSpLocks noChangeShapeType="1"/>
              </p:cNvCxnSpPr>
              <p:nvPr/>
            </p:nvCxnSpPr>
            <p:spPr bwMode="auto">
              <a:xfrm>
                <a:off x="6797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4" name="Google Shape;494;p4"/>
              <p:cNvCxnSpPr>
                <a:cxnSpLocks noChangeShapeType="1"/>
              </p:cNvCxnSpPr>
              <p:nvPr/>
            </p:nvCxnSpPr>
            <p:spPr bwMode="auto">
              <a:xfrm>
                <a:off x="6955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5" name="Google Shape;495;p4"/>
              <p:cNvCxnSpPr>
                <a:cxnSpLocks noChangeShapeType="1"/>
              </p:cNvCxnSpPr>
              <p:nvPr/>
            </p:nvCxnSpPr>
            <p:spPr bwMode="auto">
              <a:xfrm>
                <a:off x="7114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6" name="Google Shape;496;p4"/>
              <p:cNvCxnSpPr>
                <a:cxnSpLocks noChangeShapeType="1"/>
              </p:cNvCxnSpPr>
              <p:nvPr/>
            </p:nvCxnSpPr>
            <p:spPr bwMode="auto">
              <a:xfrm>
                <a:off x="7272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7" name="Google Shape;497;p4"/>
              <p:cNvCxnSpPr>
                <a:cxnSpLocks noChangeShapeType="1"/>
              </p:cNvCxnSpPr>
              <p:nvPr/>
            </p:nvCxnSpPr>
            <p:spPr bwMode="auto">
              <a:xfrm>
                <a:off x="7431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8" name="Google Shape;498;p4"/>
              <p:cNvCxnSpPr>
                <a:cxnSpLocks noChangeShapeType="1"/>
              </p:cNvCxnSpPr>
              <p:nvPr/>
            </p:nvCxnSpPr>
            <p:spPr bwMode="auto">
              <a:xfrm>
                <a:off x="7590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59" name="Google Shape;499;p4"/>
              <p:cNvCxnSpPr>
                <a:cxnSpLocks noChangeShapeType="1"/>
              </p:cNvCxnSpPr>
              <p:nvPr/>
            </p:nvCxnSpPr>
            <p:spPr bwMode="auto">
              <a:xfrm>
                <a:off x="7748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0" name="Google Shape;500;p4"/>
              <p:cNvCxnSpPr>
                <a:cxnSpLocks noChangeShapeType="1"/>
              </p:cNvCxnSpPr>
              <p:nvPr/>
            </p:nvCxnSpPr>
            <p:spPr bwMode="auto">
              <a:xfrm>
                <a:off x="7907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1" name="Google Shape;501;p4"/>
              <p:cNvCxnSpPr>
                <a:cxnSpLocks noChangeShapeType="1"/>
              </p:cNvCxnSpPr>
              <p:nvPr/>
            </p:nvCxnSpPr>
            <p:spPr bwMode="auto">
              <a:xfrm>
                <a:off x="8065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2" name="Google Shape;502;p4"/>
              <p:cNvCxnSpPr>
                <a:cxnSpLocks noChangeShapeType="1"/>
              </p:cNvCxnSpPr>
              <p:nvPr/>
            </p:nvCxnSpPr>
            <p:spPr bwMode="auto">
              <a:xfrm>
                <a:off x="8224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3" name="Google Shape;503;p4"/>
              <p:cNvCxnSpPr>
                <a:cxnSpLocks noChangeShapeType="1"/>
              </p:cNvCxnSpPr>
              <p:nvPr/>
            </p:nvCxnSpPr>
            <p:spPr bwMode="auto">
              <a:xfrm>
                <a:off x="83831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4" name="Google Shape;504;p4"/>
              <p:cNvCxnSpPr>
                <a:cxnSpLocks noChangeShapeType="1"/>
              </p:cNvCxnSpPr>
              <p:nvPr/>
            </p:nvCxnSpPr>
            <p:spPr bwMode="auto">
              <a:xfrm>
                <a:off x="85417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5" name="Google Shape;505;p4"/>
              <p:cNvCxnSpPr>
                <a:cxnSpLocks noChangeShapeType="1"/>
              </p:cNvCxnSpPr>
              <p:nvPr/>
            </p:nvCxnSpPr>
            <p:spPr bwMode="auto">
              <a:xfrm>
                <a:off x="87003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6" name="Google Shape;506;p4"/>
              <p:cNvCxnSpPr>
                <a:cxnSpLocks noChangeShapeType="1"/>
              </p:cNvCxnSpPr>
              <p:nvPr/>
            </p:nvCxnSpPr>
            <p:spPr bwMode="auto">
              <a:xfrm>
                <a:off x="88589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7" name="Google Shape;507;p4"/>
              <p:cNvCxnSpPr>
                <a:cxnSpLocks noChangeShapeType="1"/>
              </p:cNvCxnSpPr>
              <p:nvPr/>
            </p:nvCxnSpPr>
            <p:spPr bwMode="auto">
              <a:xfrm>
                <a:off x="9017550" y="4525"/>
                <a:ext cx="0" cy="513900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8" name="Google Shape;508;p4"/>
              <p:cNvCxnSpPr>
                <a:cxnSpLocks noChangeShapeType="1"/>
              </p:cNvCxnSpPr>
              <p:nvPr/>
            </p:nvCxnSpPr>
            <p:spPr bwMode="auto">
              <a:xfrm rot="10800000">
                <a:off x="-49575" y="1706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69" name="Google Shape;509;p4"/>
              <p:cNvCxnSpPr>
                <a:cxnSpLocks noChangeShapeType="1"/>
              </p:cNvCxnSpPr>
              <p:nvPr/>
            </p:nvCxnSpPr>
            <p:spPr bwMode="auto">
              <a:xfrm rot="10800000">
                <a:off x="-49575" y="3292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0" name="Google Shape;510;p4"/>
              <p:cNvCxnSpPr>
                <a:cxnSpLocks noChangeShapeType="1"/>
              </p:cNvCxnSpPr>
              <p:nvPr/>
            </p:nvCxnSpPr>
            <p:spPr bwMode="auto">
              <a:xfrm rot="10800000">
                <a:off x="-49575" y="4879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1" name="Google Shape;511;p4"/>
              <p:cNvCxnSpPr>
                <a:cxnSpLocks noChangeShapeType="1"/>
              </p:cNvCxnSpPr>
              <p:nvPr/>
            </p:nvCxnSpPr>
            <p:spPr bwMode="auto">
              <a:xfrm rot="10800000">
                <a:off x="-49575" y="6465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2" name="Google Shape;512;p4"/>
              <p:cNvCxnSpPr>
                <a:cxnSpLocks noChangeShapeType="1"/>
              </p:cNvCxnSpPr>
              <p:nvPr/>
            </p:nvCxnSpPr>
            <p:spPr bwMode="auto">
              <a:xfrm rot="10800000">
                <a:off x="-49575" y="8051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3" name="Google Shape;513;p4"/>
              <p:cNvCxnSpPr>
                <a:cxnSpLocks noChangeShapeType="1"/>
              </p:cNvCxnSpPr>
              <p:nvPr/>
            </p:nvCxnSpPr>
            <p:spPr bwMode="auto">
              <a:xfrm rot="10800000">
                <a:off x="-49575" y="9637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4" name="Google Shape;514;p4"/>
              <p:cNvCxnSpPr>
                <a:cxnSpLocks noChangeShapeType="1"/>
              </p:cNvCxnSpPr>
              <p:nvPr/>
            </p:nvCxnSpPr>
            <p:spPr bwMode="auto">
              <a:xfrm rot="10800000">
                <a:off x="-49575" y="11224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5" name="Google Shape;515;p4"/>
              <p:cNvCxnSpPr>
                <a:cxnSpLocks noChangeShapeType="1"/>
              </p:cNvCxnSpPr>
              <p:nvPr/>
            </p:nvCxnSpPr>
            <p:spPr bwMode="auto">
              <a:xfrm rot="10800000">
                <a:off x="-49575" y="12810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6" name="Google Shape;516;p4"/>
              <p:cNvCxnSpPr>
                <a:cxnSpLocks noChangeShapeType="1"/>
              </p:cNvCxnSpPr>
              <p:nvPr/>
            </p:nvCxnSpPr>
            <p:spPr bwMode="auto">
              <a:xfrm rot="10800000">
                <a:off x="-49575" y="14396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7" name="Google Shape;517;p4"/>
              <p:cNvCxnSpPr>
                <a:cxnSpLocks noChangeShapeType="1"/>
              </p:cNvCxnSpPr>
              <p:nvPr/>
            </p:nvCxnSpPr>
            <p:spPr bwMode="auto">
              <a:xfrm rot="10800000">
                <a:off x="-49575" y="15982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8" name="Google Shape;518;p4"/>
              <p:cNvCxnSpPr>
                <a:cxnSpLocks noChangeShapeType="1"/>
              </p:cNvCxnSpPr>
              <p:nvPr/>
            </p:nvCxnSpPr>
            <p:spPr bwMode="auto">
              <a:xfrm rot="10800000">
                <a:off x="-49575" y="17569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9" name="Google Shape;519;p4"/>
              <p:cNvCxnSpPr>
                <a:cxnSpLocks noChangeShapeType="1"/>
              </p:cNvCxnSpPr>
              <p:nvPr/>
            </p:nvCxnSpPr>
            <p:spPr bwMode="auto">
              <a:xfrm rot="10800000">
                <a:off x="-49575" y="19155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0" name="Google Shape;520;p4"/>
              <p:cNvCxnSpPr>
                <a:cxnSpLocks noChangeShapeType="1"/>
              </p:cNvCxnSpPr>
              <p:nvPr/>
            </p:nvCxnSpPr>
            <p:spPr bwMode="auto">
              <a:xfrm rot="10800000">
                <a:off x="-49575" y="20741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1" name="Google Shape;521;p4"/>
              <p:cNvCxnSpPr>
                <a:cxnSpLocks noChangeShapeType="1"/>
              </p:cNvCxnSpPr>
              <p:nvPr/>
            </p:nvCxnSpPr>
            <p:spPr bwMode="auto">
              <a:xfrm rot="10800000">
                <a:off x="-49575" y="22327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2" name="Google Shape;522;p4"/>
              <p:cNvCxnSpPr>
                <a:cxnSpLocks noChangeShapeType="1"/>
              </p:cNvCxnSpPr>
              <p:nvPr/>
            </p:nvCxnSpPr>
            <p:spPr bwMode="auto">
              <a:xfrm rot="10800000">
                <a:off x="-49575" y="23914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3" name="Google Shape;523;p4"/>
              <p:cNvCxnSpPr>
                <a:cxnSpLocks noChangeShapeType="1"/>
              </p:cNvCxnSpPr>
              <p:nvPr/>
            </p:nvCxnSpPr>
            <p:spPr bwMode="auto">
              <a:xfrm rot="10800000">
                <a:off x="-49575" y="25500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4" name="Google Shape;524;p4"/>
              <p:cNvCxnSpPr>
                <a:cxnSpLocks noChangeShapeType="1"/>
              </p:cNvCxnSpPr>
              <p:nvPr/>
            </p:nvCxnSpPr>
            <p:spPr bwMode="auto">
              <a:xfrm rot="10800000">
                <a:off x="-49575" y="27086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5" name="Google Shape;525;p4"/>
              <p:cNvCxnSpPr>
                <a:cxnSpLocks noChangeShapeType="1"/>
              </p:cNvCxnSpPr>
              <p:nvPr/>
            </p:nvCxnSpPr>
            <p:spPr bwMode="auto">
              <a:xfrm rot="10800000">
                <a:off x="-49575" y="28672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6" name="Google Shape;526;p4"/>
              <p:cNvCxnSpPr>
                <a:cxnSpLocks noChangeShapeType="1"/>
              </p:cNvCxnSpPr>
              <p:nvPr/>
            </p:nvCxnSpPr>
            <p:spPr bwMode="auto">
              <a:xfrm rot="10800000">
                <a:off x="-49575" y="30259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7" name="Google Shape;527;p4"/>
              <p:cNvCxnSpPr>
                <a:cxnSpLocks noChangeShapeType="1"/>
              </p:cNvCxnSpPr>
              <p:nvPr/>
            </p:nvCxnSpPr>
            <p:spPr bwMode="auto">
              <a:xfrm rot="10800000">
                <a:off x="-49575" y="31845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8" name="Google Shape;528;p4"/>
              <p:cNvCxnSpPr>
                <a:cxnSpLocks noChangeShapeType="1"/>
              </p:cNvCxnSpPr>
              <p:nvPr/>
            </p:nvCxnSpPr>
            <p:spPr bwMode="auto">
              <a:xfrm rot="10800000">
                <a:off x="-49575" y="33431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9" name="Google Shape;529;p4"/>
              <p:cNvCxnSpPr>
                <a:cxnSpLocks noChangeShapeType="1"/>
              </p:cNvCxnSpPr>
              <p:nvPr/>
            </p:nvCxnSpPr>
            <p:spPr bwMode="auto">
              <a:xfrm rot="10800000">
                <a:off x="-49575" y="35017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90" name="Google Shape;530;p4"/>
              <p:cNvCxnSpPr>
                <a:cxnSpLocks noChangeShapeType="1"/>
              </p:cNvCxnSpPr>
              <p:nvPr/>
            </p:nvCxnSpPr>
            <p:spPr bwMode="auto">
              <a:xfrm rot="10800000">
                <a:off x="-49575" y="36604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91" name="Google Shape;531;p4"/>
              <p:cNvCxnSpPr>
                <a:cxnSpLocks noChangeShapeType="1"/>
              </p:cNvCxnSpPr>
              <p:nvPr/>
            </p:nvCxnSpPr>
            <p:spPr bwMode="auto">
              <a:xfrm rot="10800000">
                <a:off x="-49575" y="38190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92" name="Google Shape;532;p4"/>
              <p:cNvCxnSpPr>
                <a:cxnSpLocks noChangeShapeType="1"/>
              </p:cNvCxnSpPr>
              <p:nvPr/>
            </p:nvCxnSpPr>
            <p:spPr bwMode="auto">
              <a:xfrm rot="10800000">
                <a:off x="-49575" y="39776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93" name="Google Shape;533;p4"/>
              <p:cNvCxnSpPr>
                <a:cxnSpLocks noChangeShapeType="1"/>
              </p:cNvCxnSpPr>
              <p:nvPr/>
            </p:nvCxnSpPr>
            <p:spPr bwMode="auto">
              <a:xfrm rot="10800000">
                <a:off x="-49575" y="41362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94" name="Google Shape;534;p4"/>
              <p:cNvCxnSpPr>
                <a:cxnSpLocks noChangeShapeType="1"/>
              </p:cNvCxnSpPr>
              <p:nvPr/>
            </p:nvCxnSpPr>
            <p:spPr bwMode="auto">
              <a:xfrm rot="10800000">
                <a:off x="-49575" y="42949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grpSp>
        <p:cxnSp>
          <p:nvCxnSpPr>
            <p:cNvPr id="6" name="Google Shape;535;p4"/>
            <p:cNvCxnSpPr>
              <a:cxnSpLocks noChangeShapeType="1"/>
            </p:cNvCxnSpPr>
            <p:nvPr/>
          </p:nvCxnSpPr>
          <p:spPr bwMode="auto">
            <a:xfrm rot="10800000">
              <a:off x="-49575" y="44535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7" name="Google Shape;536;p4"/>
            <p:cNvCxnSpPr>
              <a:cxnSpLocks noChangeShapeType="1"/>
            </p:cNvCxnSpPr>
            <p:nvPr/>
          </p:nvCxnSpPr>
          <p:spPr bwMode="auto">
            <a:xfrm rot="10800000">
              <a:off x="-49575" y="461215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8" name="Google Shape;537;p4"/>
            <p:cNvCxnSpPr>
              <a:cxnSpLocks noChangeShapeType="1"/>
            </p:cNvCxnSpPr>
            <p:nvPr/>
          </p:nvCxnSpPr>
          <p:spPr bwMode="auto">
            <a:xfrm rot="10800000">
              <a:off x="-49575" y="477077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9" name="Google Shape;538;p4"/>
            <p:cNvCxnSpPr>
              <a:cxnSpLocks noChangeShapeType="1"/>
            </p:cNvCxnSpPr>
            <p:nvPr/>
          </p:nvCxnSpPr>
          <p:spPr bwMode="auto">
            <a:xfrm rot="10800000">
              <a:off x="-49575" y="4929400"/>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cxnSp>
          <p:nvCxnSpPr>
            <p:cNvPr id="10" name="Google Shape;539;p4"/>
            <p:cNvCxnSpPr>
              <a:cxnSpLocks noChangeShapeType="1"/>
            </p:cNvCxnSpPr>
            <p:nvPr/>
          </p:nvCxnSpPr>
          <p:spPr bwMode="auto">
            <a:xfrm rot="10800000">
              <a:off x="-49575" y="5088025"/>
              <a:ext cx="9253500" cy="0"/>
            </a:xfrm>
            <a:prstGeom prst="straightConnector1">
              <a:avLst/>
            </a:prstGeom>
            <a:noFill/>
            <a:ln w="9525">
              <a:solidFill>
                <a:srgbClr val="E3EAFF"/>
              </a:solidFill>
              <a:round/>
              <a:headEnd/>
              <a:tailEnd/>
            </a:ln>
            <a:extLst>
              <a:ext uri="{909E8E84-426E-40DD-AFC4-6F175D3DCCD1}">
                <a14:hiddenFill xmlns:a14="http://schemas.microsoft.com/office/drawing/2010/main">
                  <a:noFill/>
                </a14:hiddenFill>
              </a:ext>
            </a:extLst>
          </p:spPr>
        </p:cxnSp>
      </p:grpSp>
      <p:grpSp>
        <p:nvGrpSpPr>
          <p:cNvPr id="95" name="Google Shape;540;p4"/>
          <p:cNvGrpSpPr>
            <a:grpSpLocks/>
          </p:cNvGrpSpPr>
          <p:nvPr/>
        </p:nvGrpSpPr>
        <p:grpSpPr bwMode="auto">
          <a:xfrm>
            <a:off x="127000" y="122238"/>
            <a:ext cx="11914188" cy="6578600"/>
            <a:chOff x="95646" y="91975"/>
            <a:chExt cx="8935160" cy="4933150"/>
          </a:xfrm>
        </p:grpSpPr>
        <p:sp>
          <p:nvSpPr>
            <p:cNvPr id="96" name="Google Shape;541;p4"/>
            <p:cNvSpPr>
              <a:spLocks/>
            </p:cNvSpPr>
            <p:nvPr/>
          </p:nvSpPr>
          <p:spPr bwMode="auto">
            <a:xfrm>
              <a:off x="172000" y="205075"/>
              <a:ext cx="8788120" cy="4664530"/>
            </a:xfrm>
            <a:custGeom>
              <a:avLst/>
              <a:gdLst>
                <a:gd name="T0" fmla="*/ 7961219 w 40258"/>
                <a:gd name="T1" fmla="*/ 155463 h 29674"/>
                <a:gd name="T2" fmla="*/ 7811686 w 40258"/>
                <a:gd name="T3" fmla="*/ 138644 h 29674"/>
                <a:gd name="T4" fmla="*/ 7079088 w 40258"/>
                <a:gd name="T5" fmla="*/ 107677 h 29674"/>
                <a:gd name="T6" fmla="*/ 6070347 w 40258"/>
                <a:gd name="T7" fmla="*/ 100603 h 29674"/>
                <a:gd name="T8" fmla="*/ 5678726 w 40258"/>
                <a:gd name="T9" fmla="*/ 99031 h 29674"/>
                <a:gd name="T10" fmla="*/ 5218560 w 40258"/>
                <a:gd name="T11" fmla="*/ 88028 h 29674"/>
                <a:gd name="T12" fmla="*/ 4245183 w 40258"/>
                <a:gd name="T13" fmla="*/ 40870 h 29674"/>
                <a:gd name="T14" fmla="*/ 3288396 w 40258"/>
                <a:gd name="T15" fmla="*/ 1258 h 29674"/>
                <a:gd name="T16" fmla="*/ 2438792 w 40258"/>
                <a:gd name="T17" fmla="*/ 31124 h 29674"/>
                <a:gd name="T18" fmla="*/ 2081225 w 40258"/>
                <a:gd name="T19" fmla="*/ 31596 h 29674"/>
                <a:gd name="T20" fmla="*/ 1466942 w 40258"/>
                <a:gd name="T21" fmla="*/ 14776 h 29674"/>
                <a:gd name="T22" fmla="*/ 1365217 w 40258"/>
                <a:gd name="T23" fmla="*/ 14305 h 29674"/>
                <a:gd name="T24" fmla="*/ 730633 w 40258"/>
                <a:gd name="T25" fmla="*/ 100603 h 29674"/>
                <a:gd name="T26" fmla="*/ 365426 w 40258"/>
                <a:gd name="T27" fmla="*/ 266284 h 29674"/>
                <a:gd name="T28" fmla="*/ 176819 w 40258"/>
                <a:gd name="T29" fmla="*/ 525337 h 29674"/>
                <a:gd name="T30" fmla="*/ 111985 w 40258"/>
                <a:gd name="T31" fmla="*/ 848839 h 29674"/>
                <a:gd name="T32" fmla="*/ 89938 w 40258"/>
                <a:gd name="T33" fmla="*/ 1031340 h 29674"/>
                <a:gd name="T34" fmla="*/ 50644 w 40258"/>
                <a:gd name="T35" fmla="*/ 1372448 h 29674"/>
                <a:gd name="T36" fmla="*/ 32526 w 40258"/>
                <a:gd name="T37" fmla="*/ 1701137 h 29674"/>
                <a:gd name="T38" fmla="*/ 13753 w 40258"/>
                <a:gd name="T39" fmla="*/ 2215785 h 29674"/>
                <a:gd name="T40" fmla="*/ 13753 w 40258"/>
                <a:gd name="T41" fmla="*/ 2889512 h 29674"/>
                <a:gd name="T42" fmla="*/ 28815 w 40258"/>
                <a:gd name="T43" fmla="*/ 3576129 h 29674"/>
                <a:gd name="T44" fmla="*/ 154116 w 40258"/>
                <a:gd name="T45" fmla="*/ 4029315 h 29674"/>
                <a:gd name="T46" fmla="*/ 709459 w 40258"/>
                <a:gd name="T47" fmla="*/ 4467253 h 29674"/>
                <a:gd name="T48" fmla="*/ 1114614 w 40258"/>
                <a:gd name="T49" fmla="*/ 4559054 h 29674"/>
                <a:gd name="T50" fmla="*/ 1564520 w 40258"/>
                <a:gd name="T51" fmla="*/ 4598666 h 29674"/>
                <a:gd name="T52" fmla="*/ 2742877 w 40258"/>
                <a:gd name="T53" fmla="*/ 4633563 h 29674"/>
                <a:gd name="T54" fmla="*/ 3834570 w 40258"/>
                <a:gd name="T55" fmla="*/ 4645981 h 29674"/>
                <a:gd name="T56" fmla="*/ 4534205 w 40258"/>
                <a:gd name="T57" fmla="*/ 4650383 h 29674"/>
                <a:gd name="T58" fmla="*/ 5591845 w 40258"/>
                <a:gd name="T59" fmla="*/ 4643781 h 29674"/>
                <a:gd name="T60" fmla="*/ 5830441 w 40258"/>
                <a:gd name="T61" fmla="*/ 4641108 h 29674"/>
                <a:gd name="T62" fmla="*/ 5869734 w 40258"/>
                <a:gd name="T63" fmla="*/ 4644881 h 29674"/>
                <a:gd name="T64" fmla="*/ 6836781 w 40258"/>
                <a:gd name="T65" fmla="*/ 4555281 h 29674"/>
                <a:gd name="T66" fmla="*/ 7500834 w 40258"/>
                <a:gd name="T67" fmla="*/ 4523686 h 29674"/>
                <a:gd name="T68" fmla="*/ 8163360 w 40258"/>
                <a:gd name="T69" fmla="*/ 4497749 h 29674"/>
                <a:gd name="T70" fmla="*/ 8450199 w 40258"/>
                <a:gd name="T71" fmla="*/ 4416166 h 29674"/>
                <a:gd name="T72" fmla="*/ 8545813 w 40258"/>
                <a:gd name="T73" fmla="*/ 4326409 h 29674"/>
                <a:gd name="T74" fmla="*/ 8700584 w 40258"/>
                <a:gd name="T75" fmla="*/ 3971154 h 29674"/>
                <a:gd name="T76" fmla="*/ 8780480 w 40258"/>
                <a:gd name="T77" fmla="*/ 3076414 h 29674"/>
                <a:gd name="T78" fmla="*/ 8786592 w 40258"/>
                <a:gd name="T79" fmla="*/ 2812802 h 29674"/>
                <a:gd name="T80" fmla="*/ 8779606 w 40258"/>
                <a:gd name="T81" fmla="*/ 2139704 h 29674"/>
                <a:gd name="T82" fmla="*/ 8738130 w 40258"/>
                <a:gd name="T83" fmla="*/ 1506690 h 29674"/>
                <a:gd name="T84" fmla="*/ 8696654 w 40258"/>
                <a:gd name="T85" fmla="*/ 1043758 h 29674"/>
                <a:gd name="T86" fmla="*/ 8656052 w 40258"/>
                <a:gd name="T87" fmla="*/ 754210 h 29674"/>
                <a:gd name="T88" fmla="*/ 8410906 w 40258"/>
                <a:gd name="T89" fmla="*/ 302124 h 29674"/>
                <a:gd name="T90" fmla="*/ 8209202 w 40258"/>
                <a:gd name="T91" fmla="*/ 194133 h 29674"/>
                <a:gd name="T92" fmla="*/ 8201125 w 40258"/>
                <a:gd name="T93" fmla="*/ 192404 h 29674"/>
                <a:gd name="T94" fmla="*/ 8155938 w 40258"/>
                <a:gd name="T95" fmla="*/ 186430 h 29674"/>
                <a:gd name="T96" fmla="*/ 7961219 w 40258"/>
                <a:gd name="T97" fmla="*/ 155463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542;p4"/>
            <p:cNvSpPr/>
            <p:nvPr/>
          </p:nvSpPr>
          <p:spPr>
            <a:xfrm>
              <a:off x="658782" y="91975"/>
              <a:ext cx="113103" cy="113091"/>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8" name="Google Shape;543;p4"/>
            <p:cNvSpPr/>
            <p:nvPr/>
          </p:nvSpPr>
          <p:spPr>
            <a:xfrm>
              <a:off x="95646" y="619336"/>
              <a:ext cx="65481" cy="65474"/>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9" name="Google Shape;544;p4"/>
            <p:cNvSpPr/>
            <p:nvPr/>
          </p:nvSpPr>
          <p:spPr>
            <a:xfrm>
              <a:off x="8924846" y="4543000"/>
              <a:ext cx="65481" cy="65474"/>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0" name="Google Shape;545;p4"/>
            <p:cNvSpPr/>
            <p:nvPr/>
          </p:nvSpPr>
          <p:spPr>
            <a:xfrm>
              <a:off x="8315279" y="4912034"/>
              <a:ext cx="113104" cy="113091"/>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546;p4"/>
            <p:cNvSpPr/>
            <p:nvPr/>
          </p:nvSpPr>
          <p:spPr>
            <a:xfrm>
              <a:off x="8884367" y="657430"/>
              <a:ext cx="146439" cy="147614"/>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2" name="Google Shape;547;p4"/>
            <p:cNvSpPr/>
            <p:nvPr/>
          </p:nvSpPr>
          <p:spPr>
            <a:xfrm>
              <a:off x="8487910" y="205066"/>
              <a:ext cx="436935" cy="436889"/>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3" name="Google Shape;548;p4"/>
            <p:cNvSpPr/>
            <p:nvPr/>
          </p:nvSpPr>
          <p:spPr>
            <a:xfrm>
              <a:off x="171842" y="4543000"/>
              <a:ext cx="373836" cy="373796"/>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4" name="Google Shape;549;p4"/>
            <p:cNvSpPr/>
            <p:nvPr/>
          </p:nvSpPr>
          <p:spPr>
            <a:xfrm>
              <a:off x="661163" y="4803705"/>
              <a:ext cx="108341" cy="108329"/>
            </a:xfrm>
            <a:prstGeom prst="ellipse">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105" name="Google Shape;550;p4"/>
            <p:cNvGrpSpPr>
              <a:grpSpLocks/>
            </p:cNvGrpSpPr>
            <p:nvPr/>
          </p:nvGrpSpPr>
          <p:grpSpPr bwMode="auto">
            <a:xfrm>
              <a:off x="7797484" y="4640881"/>
              <a:ext cx="222100" cy="248393"/>
              <a:chOff x="4791500" y="4541438"/>
              <a:chExt cx="163225" cy="182575"/>
            </a:xfrm>
          </p:grpSpPr>
          <p:sp>
            <p:nvSpPr>
              <p:cNvPr id="161" name="Google Shape;551;p4"/>
              <p:cNvSpPr>
                <a:spLocks/>
              </p:cNvSpPr>
              <p:nvPr/>
            </p:nvSpPr>
            <p:spPr bwMode="auto">
              <a:xfrm>
                <a:off x="4795950" y="4545838"/>
                <a:ext cx="154425" cy="173825"/>
              </a:xfrm>
              <a:custGeom>
                <a:avLst/>
                <a:gdLst>
                  <a:gd name="T0" fmla="*/ 87375 w 6177"/>
                  <a:gd name="T1" fmla="*/ 31875 h 6953"/>
                  <a:gd name="T2" fmla="*/ 102175 w 6177"/>
                  <a:gd name="T3" fmla="*/ 34525 h 6953"/>
                  <a:gd name="T4" fmla="*/ 116900 w 6177"/>
                  <a:gd name="T5" fmla="*/ 42475 h 6953"/>
                  <a:gd name="T6" fmla="*/ 124650 w 6177"/>
                  <a:gd name="T7" fmla="*/ 51600 h 6953"/>
                  <a:gd name="T8" fmla="*/ 124075 w 6177"/>
                  <a:gd name="T9" fmla="*/ 56600 h 6953"/>
                  <a:gd name="T10" fmla="*/ 119800 w 6177"/>
                  <a:gd name="T11" fmla="*/ 62375 h 6953"/>
                  <a:gd name="T12" fmla="*/ 104750 w 6177"/>
                  <a:gd name="T13" fmla="*/ 66650 h 6953"/>
                  <a:gd name="T14" fmla="*/ 88450 w 6177"/>
                  <a:gd name="T15" fmla="*/ 66650 h 6953"/>
                  <a:gd name="T16" fmla="*/ 72150 w 6177"/>
                  <a:gd name="T17" fmla="*/ 63800 h 6953"/>
                  <a:gd name="T18" fmla="*/ 66225 w 6177"/>
                  <a:gd name="T19" fmla="*/ 64300 h 6953"/>
                  <a:gd name="T20" fmla="*/ 71050 w 6177"/>
                  <a:gd name="T21" fmla="*/ 55100 h 6953"/>
                  <a:gd name="T22" fmla="*/ 82775 w 6177"/>
                  <a:gd name="T23" fmla="*/ 36475 h 6953"/>
                  <a:gd name="T24" fmla="*/ 55700 w 6177"/>
                  <a:gd name="T25" fmla="*/ 87300 h 6953"/>
                  <a:gd name="T26" fmla="*/ 61525 w 6177"/>
                  <a:gd name="T27" fmla="*/ 94075 h 6953"/>
                  <a:gd name="T28" fmla="*/ 68725 w 6177"/>
                  <a:gd name="T29" fmla="*/ 98325 h 6953"/>
                  <a:gd name="T30" fmla="*/ 80925 w 6177"/>
                  <a:gd name="T31" fmla="*/ 106525 h 6953"/>
                  <a:gd name="T32" fmla="*/ 87200 w 6177"/>
                  <a:gd name="T33" fmla="*/ 115875 h 6953"/>
                  <a:gd name="T34" fmla="*/ 87950 w 6177"/>
                  <a:gd name="T35" fmla="*/ 124175 h 6953"/>
                  <a:gd name="T36" fmla="*/ 84600 w 6177"/>
                  <a:gd name="T37" fmla="*/ 131100 h 6953"/>
                  <a:gd name="T38" fmla="*/ 69900 w 6177"/>
                  <a:gd name="T39" fmla="*/ 139300 h 6953"/>
                  <a:gd name="T40" fmla="*/ 66375 w 6177"/>
                  <a:gd name="T41" fmla="*/ 139875 h 6953"/>
                  <a:gd name="T42" fmla="*/ 51925 w 6177"/>
                  <a:gd name="T43" fmla="*/ 135100 h 6953"/>
                  <a:gd name="T44" fmla="*/ 38950 w 6177"/>
                  <a:gd name="T45" fmla="*/ 127175 h 6953"/>
                  <a:gd name="T46" fmla="*/ 43225 w 6177"/>
                  <a:gd name="T47" fmla="*/ 112950 h 6953"/>
                  <a:gd name="T48" fmla="*/ 82850 w 6177"/>
                  <a:gd name="T49" fmla="*/ 0 h 6953"/>
                  <a:gd name="T50" fmla="*/ 71475 w 6177"/>
                  <a:gd name="T51" fmla="*/ 2175 h 6953"/>
                  <a:gd name="T52" fmla="*/ 55100 w 6177"/>
                  <a:gd name="T53" fmla="*/ 17150 h 6953"/>
                  <a:gd name="T54" fmla="*/ 34025 w 6177"/>
                  <a:gd name="T55" fmla="*/ 59450 h 6953"/>
                  <a:gd name="T56" fmla="*/ 21750 w 6177"/>
                  <a:gd name="T57" fmla="*/ 88875 h 6953"/>
                  <a:gd name="T58" fmla="*/ 1900 w 6177"/>
                  <a:gd name="T59" fmla="*/ 147250 h 6953"/>
                  <a:gd name="T60" fmla="*/ 15125 w 6177"/>
                  <a:gd name="T61" fmla="*/ 155775 h 6953"/>
                  <a:gd name="T62" fmla="*/ 20900 w 6177"/>
                  <a:gd name="T63" fmla="*/ 156600 h 6953"/>
                  <a:gd name="T64" fmla="*/ 33275 w 6177"/>
                  <a:gd name="T65" fmla="*/ 164050 h 6953"/>
                  <a:gd name="T66" fmla="*/ 47400 w 6177"/>
                  <a:gd name="T67" fmla="*/ 169975 h 6953"/>
                  <a:gd name="T68" fmla="*/ 61600 w 6177"/>
                  <a:gd name="T69" fmla="*/ 173500 h 6953"/>
                  <a:gd name="T70" fmla="*/ 69900 w 6177"/>
                  <a:gd name="T71" fmla="*/ 173575 h 6953"/>
                  <a:gd name="T72" fmla="*/ 86375 w 6177"/>
                  <a:gd name="T73" fmla="*/ 168550 h 6953"/>
                  <a:gd name="T74" fmla="*/ 104925 w 6177"/>
                  <a:gd name="T75" fmla="*/ 156350 h 6953"/>
                  <a:gd name="T76" fmla="*/ 117050 w 6177"/>
                  <a:gd name="T77" fmla="*/ 136950 h 6953"/>
                  <a:gd name="T78" fmla="*/ 119050 w 6177"/>
                  <a:gd name="T79" fmla="*/ 116050 h 6953"/>
                  <a:gd name="T80" fmla="*/ 113775 w 6177"/>
                  <a:gd name="T81" fmla="*/ 98500 h 6953"/>
                  <a:gd name="T82" fmla="*/ 117300 w 6177"/>
                  <a:gd name="T83" fmla="*/ 95400 h 6953"/>
                  <a:gd name="T84" fmla="*/ 140800 w 6177"/>
                  <a:gd name="T85" fmla="*/ 83850 h 6953"/>
                  <a:gd name="T86" fmla="*/ 152500 w 6177"/>
                  <a:gd name="T87" fmla="*/ 66225 h 6953"/>
                  <a:gd name="T88" fmla="*/ 154100 w 6177"/>
                  <a:gd name="T89" fmla="*/ 47150 h 6953"/>
                  <a:gd name="T90" fmla="*/ 152175 w 6177"/>
                  <a:gd name="T91" fmla="*/ 40225 h 6953"/>
                  <a:gd name="T92" fmla="*/ 144225 w 6177"/>
                  <a:gd name="T93" fmla="*/ 27925 h 6953"/>
                  <a:gd name="T94" fmla="*/ 131450 w 6177"/>
                  <a:gd name="T95" fmla="*/ 15975 h 6953"/>
                  <a:gd name="T96" fmla="*/ 126175 w 6177"/>
                  <a:gd name="T97" fmla="*/ 12050 h 6953"/>
                  <a:gd name="T98" fmla="*/ 92300 w 6177"/>
                  <a:gd name="T99" fmla="*/ 1425 h 6953"/>
                  <a:gd name="T100" fmla="*/ 82850 w 6177"/>
                  <a:gd name="T101" fmla="*/ 0 h 69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552;p4"/>
              <p:cNvSpPr/>
              <p:nvPr/>
            </p:nvSpPr>
            <p:spPr>
              <a:xfrm>
                <a:off x="4791427" y="4541242"/>
                <a:ext cx="163618" cy="1828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06" name="Google Shape;553;p4"/>
            <p:cNvGrpSpPr>
              <a:grpSpLocks/>
            </p:cNvGrpSpPr>
            <p:nvPr/>
          </p:nvGrpSpPr>
          <p:grpSpPr bwMode="auto">
            <a:xfrm>
              <a:off x="172009" y="954081"/>
              <a:ext cx="222100" cy="248393"/>
              <a:chOff x="4791500" y="4541438"/>
              <a:chExt cx="163225" cy="182575"/>
            </a:xfrm>
          </p:grpSpPr>
          <p:sp>
            <p:nvSpPr>
              <p:cNvPr id="159" name="Google Shape;554;p4"/>
              <p:cNvSpPr>
                <a:spLocks/>
              </p:cNvSpPr>
              <p:nvPr/>
            </p:nvSpPr>
            <p:spPr bwMode="auto">
              <a:xfrm>
                <a:off x="4795950" y="4545838"/>
                <a:ext cx="154425" cy="173825"/>
              </a:xfrm>
              <a:custGeom>
                <a:avLst/>
                <a:gdLst>
                  <a:gd name="T0" fmla="*/ 87375 w 6177"/>
                  <a:gd name="T1" fmla="*/ 31875 h 6953"/>
                  <a:gd name="T2" fmla="*/ 102175 w 6177"/>
                  <a:gd name="T3" fmla="*/ 34525 h 6953"/>
                  <a:gd name="T4" fmla="*/ 116900 w 6177"/>
                  <a:gd name="T5" fmla="*/ 42475 h 6953"/>
                  <a:gd name="T6" fmla="*/ 124650 w 6177"/>
                  <a:gd name="T7" fmla="*/ 51600 h 6953"/>
                  <a:gd name="T8" fmla="*/ 124075 w 6177"/>
                  <a:gd name="T9" fmla="*/ 56600 h 6953"/>
                  <a:gd name="T10" fmla="*/ 119800 w 6177"/>
                  <a:gd name="T11" fmla="*/ 62375 h 6953"/>
                  <a:gd name="T12" fmla="*/ 104750 w 6177"/>
                  <a:gd name="T13" fmla="*/ 66650 h 6953"/>
                  <a:gd name="T14" fmla="*/ 88450 w 6177"/>
                  <a:gd name="T15" fmla="*/ 66650 h 6953"/>
                  <a:gd name="T16" fmla="*/ 72150 w 6177"/>
                  <a:gd name="T17" fmla="*/ 63800 h 6953"/>
                  <a:gd name="T18" fmla="*/ 66225 w 6177"/>
                  <a:gd name="T19" fmla="*/ 64300 h 6953"/>
                  <a:gd name="T20" fmla="*/ 71050 w 6177"/>
                  <a:gd name="T21" fmla="*/ 55100 h 6953"/>
                  <a:gd name="T22" fmla="*/ 82775 w 6177"/>
                  <a:gd name="T23" fmla="*/ 36475 h 6953"/>
                  <a:gd name="T24" fmla="*/ 55700 w 6177"/>
                  <a:gd name="T25" fmla="*/ 87300 h 6953"/>
                  <a:gd name="T26" fmla="*/ 61525 w 6177"/>
                  <a:gd name="T27" fmla="*/ 94075 h 6953"/>
                  <a:gd name="T28" fmla="*/ 68725 w 6177"/>
                  <a:gd name="T29" fmla="*/ 98325 h 6953"/>
                  <a:gd name="T30" fmla="*/ 80925 w 6177"/>
                  <a:gd name="T31" fmla="*/ 106525 h 6953"/>
                  <a:gd name="T32" fmla="*/ 87200 w 6177"/>
                  <a:gd name="T33" fmla="*/ 115875 h 6953"/>
                  <a:gd name="T34" fmla="*/ 87950 w 6177"/>
                  <a:gd name="T35" fmla="*/ 124175 h 6953"/>
                  <a:gd name="T36" fmla="*/ 84600 w 6177"/>
                  <a:gd name="T37" fmla="*/ 131100 h 6953"/>
                  <a:gd name="T38" fmla="*/ 69900 w 6177"/>
                  <a:gd name="T39" fmla="*/ 139300 h 6953"/>
                  <a:gd name="T40" fmla="*/ 66375 w 6177"/>
                  <a:gd name="T41" fmla="*/ 139875 h 6953"/>
                  <a:gd name="T42" fmla="*/ 51925 w 6177"/>
                  <a:gd name="T43" fmla="*/ 135100 h 6953"/>
                  <a:gd name="T44" fmla="*/ 38950 w 6177"/>
                  <a:gd name="T45" fmla="*/ 127175 h 6953"/>
                  <a:gd name="T46" fmla="*/ 43225 w 6177"/>
                  <a:gd name="T47" fmla="*/ 112950 h 6953"/>
                  <a:gd name="T48" fmla="*/ 82850 w 6177"/>
                  <a:gd name="T49" fmla="*/ 0 h 6953"/>
                  <a:gd name="T50" fmla="*/ 71475 w 6177"/>
                  <a:gd name="T51" fmla="*/ 2175 h 6953"/>
                  <a:gd name="T52" fmla="*/ 55100 w 6177"/>
                  <a:gd name="T53" fmla="*/ 17150 h 6953"/>
                  <a:gd name="T54" fmla="*/ 34025 w 6177"/>
                  <a:gd name="T55" fmla="*/ 59450 h 6953"/>
                  <a:gd name="T56" fmla="*/ 21750 w 6177"/>
                  <a:gd name="T57" fmla="*/ 88875 h 6953"/>
                  <a:gd name="T58" fmla="*/ 1900 w 6177"/>
                  <a:gd name="T59" fmla="*/ 147250 h 6953"/>
                  <a:gd name="T60" fmla="*/ 15125 w 6177"/>
                  <a:gd name="T61" fmla="*/ 155775 h 6953"/>
                  <a:gd name="T62" fmla="*/ 20900 w 6177"/>
                  <a:gd name="T63" fmla="*/ 156600 h 6953"/>
                  <a:gd name="T64" fmla="*/ 33275 w 6177"/>
                  <a:gd name="T65" fmla="*/ 164050 h 6953"/>
                  <a:gd name="T66" fmla="*/ 47400 w 6177"/>
                  <a:gd name="T67" fmla="*/ 169975 h 6953"/>
                  <a:gd name="T68" fmla="*/ 61600 w 6177"/>
                  <a:gd name="T69" fmla="*/ 173500 h 6953"/>
                  <a:gd name="T70" fmla="*/ 69900 w 6177"/>
                  <a:gd name="T71" fmla="*/ 173575 h 6953"/>
                  <a:gd name="T72" fmla="*/ 86375 w 6177"/>
                  <a:gd name="T73" fmla="*/ 168550 h 6953"/>
                  <a:gd name="T74" fmla="*/ 104925 w 6177"/>
                  <a:gd name="T75" fmla="*/ 156350 h 6953"/>
                  <a:gd name="T76" fmla="*/ 117050 w 6177"/>
                  <a:gd name="T77" fmla="*/ 136950 h 6953"/>
                  <a:gd name="T78" fmla="*/ 119050 w 6177"/>
                  <a:gd name="T79" fmla="*/ 116050 h 6953"/>
                  <a:gd name="T80" fmla="*/ 113775 w 6177"/>
                  <a:gd name="T81" fmla="*/ 98500 h 6953"/>
                  <a:gd name="T82" fmla="*/ 117300 w 6177"/>
                  <a:gd name="T83" fmla="*/ 95400 h 6953"/>
                  <a:gd name="T84" fmla="*/ 140800 w 6177"/>
                  <a:gd name="T85" fmla="*/ 83850 h 6953"/>
                  <a:gd name="T86" fmla="*/ 152500 w 6177"/>
                  <a:gd name="T87" fmla="*/ 66225 h 6953"/>
                  <a:gd name="T88" fmla="*/ 154100 w 6177"/>
                  <a:gd name="T89" fmla="*/ 47150 h 6953"/>
                  <a:gd name="T90" fmla="*/ 152175 w 6177"/>
                  <a:gd name="T91" fmla="*/ 40225 h 6953"/>
                  <a:gd name="T92" fmla="*/ 144225 w 6177"/>
                  <a:gd name="T93" fmla="*/ 27925 h 6953"/>
                  <a:gd name="T94" fmla="*/ 131450 w 6177"/>
                  <a:gd name="T95" fmla="*/ 15975 h 6953"/>
                  <a:gd name="T96" fmla="*/ 126175 w 6177"/>
                  <a:gd name="T97" fmla="*/ 12050 h 6953"/>
                  <a:gd name="T98" fmla="*/ 92300 w 6177"/>
                  <a:gd name="T99" fmla="*/ 1425 h 6953"/>
                  <a:gd name="T100" fmla="*/ 82850 w 6177"/>
                  <a:gd name="T101" fmla="*/ 0 h 69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555;p4"/>
              <p:cNvSpPr/>
              <p:nvPr/>
            </p:nvSpPr>
            <p:spPr>
              <a:xfrm>
                <a:off x="4791377" y="4541267"/>
                <a:ext cx="163619" cy="182874"/>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07" name="Google Shape;556;p4"/>
            <p:cNvGrpSpPr>
              <a:grpSpLocks/>
            </p:cNvGrpSpPr>
            <p:nvPr/>
          </p:nvGrpSpPr>
          <p:grpSpPr bwMode="auto">
            <a:xfrm>
              <a:off x="8797342" y="3964408"/>
              <a:ext cx="192516" cy="227716"/>
              <a:chOff x="1824250" y="1008625"/>
              <a:chExt cx="144250" cy="170625"/>
            </a:xfrm>
          </p:grpSpPr>
          <p:sp>
            <p:nvSpPr>
              <p:cNvPr id="157" name="Google Shape;557;p4"/>
              <p:cNvSpPr>
                <a:spLocks/>
              </p:cNvSpPr>
              <p:nvPr/>
            </p:nvSpPr>
            <p:spPr bwMode="auto">
              <a:xfrm>
                <a:off x="1828675" y="1013025"/>
                <a:ext cx="135400" cy="161850"/>
              </a:xfrm>
              <a:custGeom>
                <a:avLst/>
                <a:gdLst>
                  <a:gd name="T0" fmla="*/ 51175 w 5416"/>
                  <a:gd name="T1" fmla="*/ 525 h 6474"/>
                  <a:gd name="T2" fmla="*/ 39475 w 5416"/>
                  <a:gd name="T3" fmla="*/ 4025 h 6474"/>
                  <a:gd name="T4" fmla="*/ 24700 w 5416"/>
                  <a:gd name="T5" fmla="*/ 13475 h 6474"/>
                  <a:gd name="T6" fmla="*/ 15575 w 5416"/>
                  <a:gd name="T7" fmla="*/ 22250 h 6474"/>
                  <a:gd name="T8" fmla="*/ 5200 w 5416"/>
                  <a:gd name="T9" fmla="*/ 39975 h 6474"/>
                  <a:gd name="T10" fmla="*/ 425 w 5416"/>
                  <a:gd name="T11" fmla="*/ 63650 h 6474"/>
                  <a:gd name="T12" fmla="*/ 2275 w 5416"/>
                  <a:gd name="T13" fmla="*/ 85725 h 6474"/>
                  <a:gd name="T14" fmla="*/ 10550 w 5416"/>
                  <a:gd name="T15" fmla="*/ 106450 h 6474"/>
                  <a:gd name="T16" fmla="*/ 24925 w 5416"/>
                  <a:gd name="T17" fmla="*/ 128750 h 6474"/>
                  <a:gd name="T18" fmla="*/ 49425 w 5416"/>
                  <a:gd name="T19" fmla="*/ 150600 h 6474"/>
                  <a:gd name="T20" fmla="*/ 75350 w 5416"/>
                  <a:gd name="T21" fmla="*/ 161475 h 6474"/>
                  <a:gd name="T22" fmla="*/ 85625 w 5416"/>
                  <a:gd name="T23" fmla="*/ 161625 h 6474"/>
                  <a:gd name="T24" fmla="*/ 102450 w 5416"/>
                  <a:gd name="T25" fmla="*/ 157775 h 6474"/>
                  <a:gd name="T26" fmla="*/ 121325 w 5416"/>
                  <a:gd name="T27" fmla="*/ 144225 h 6474"/>
                  <a:gd name="T28" fmla="*/ 131700 w 5416"/>
                  <a:gd name="T29" fmla="*/ 123575 h 6474"/>
                  <a:gd name="T30" fmla="*/ 134800 w 5416"/>
                  <a:gd name="T31" fmla="*/ 93050 h 6474"/>
                  <a:gd name="T32" fmla="*/ 133225 w 5416"/>
                  <a:gd name="T33" fmla="*/ 86050 h 6474"/>
                  <a:gd name="T34" fmla="*/ 129450 w 5416"/>
                  <a:gd name="T35" fmla="*/ 79525 h 6474"/>
                  <a:gd name="T36" fmla="*/ 124025 w 5416"/>
                  <a:gd name="T37" fmla="*/ 74575 h 6474"/>
                  <a:gd name="T38" fmla="*/ 108725 w 5416"/>
                  <a:gd name="T39" fmla="*/ 72575 h 6474"/>
                  <a:gd name="T40" fmla="*/ 98950 w 5416"/>
                  <a:gd name="T41" fmla="*/ 88125 h 6474"/>
                  <a:gd name="T42" fmla="*/ 99350 w 5416"/>
                  <a:gd name="T43" fmla="*/ 97250 h 6474"/>
                  <a:gd name="T44" fmla="*/ 98175 w 5416"/>
                  <a:gd name="T45" fmla="*/ 112050 h 6474"/>
                  <a:gd name="T46" fmla="*/ 92750 w 5416"/>
                  <a:gd name="T47" fmla="*/ 122850 h 6474"/>
                  <a:gd name="T48" fmla="*/ 87725 w 5416"/>
                  <a:gd name="T49" fmla="*/ 125100 h 6474"/>
                  <a:gd name="T50" fmla="*/ 78375 w 5416"/>
                  <a:gd name="T51" fmla="*/ 125850 h 6474"/>
                  <a:gd name="T52" fmla="*/ 54525 w 5416"/>
                  <a:gd name="T53" fmla="*/ 108625 h 6474"/>
                  <a:gd name="T54" fmla="*/ 44500 w 5416"/>
                  <a:gd name="T55" fmla="*/ 95500 h 6474"/>
                  <a:gd name="T56" fmla="*/ 35125 w 5416"/>
                  <a:gd name="T57" fmla="*/ 73675 h 6474"/>
                  <a:gd name="T58" fmla="*/ 36475 w 5416"/>
                  <a:gd name="T59" fmla="*/ 53500 h 6474"/>
                  <a:gd name="T60" fmla="*/ 45000 w 5416"/>
                  <a:gd name="T61" fmla="*/ 39050 h 6474"/>
                  <a:gd name="T62" fmla="*/ 59125 w 5416"/>
                  <a:gd name="T63" fmla="*/ 29700 h 6474"/>
                  <a:gd name="T64" fmla="*/ 72850 w 5416"/>
                  <a:gd name="T65" fmla="*/ 29200 h 6474"/>
                  <a:gd name="T66" fmla="*/ 85475 w 5416"/>
                  <a:gd name="T67" fmla="*/ 16650 h 6474"/>
                  <a:gd name="T68" fmla="*/ 72925 w 5416"/>
                  <a:gd name="T69" fmla="*/ 250 h 6474"/>
                  <a:gd name="T70" fmla="*/ 58900 w 5416"/>
                  <a:gd name="T71" fmla="*/ 0 h 64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558;p4"/>
              <p:cNvSpPr/>
              <p:nvPr/>
            </p:nvSpPr>
            <p:spPr>
              <a:xfrm>
                <a:off x="1824335" y="1008656"/>
                <a:ext cx="144516" cy="170368"/>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08" name="Google Shape;559;p4"/>
            <p:cNvGrpSpPr>
              <a:grpSpLocks/>
            </p:cNvGrpSpPr>
            <p:nvPr/>
          </p:nvGrpSpPr>
          <p:grpSpPr bwMode="auto">
            <a:xfrm rot="-564885">
              <a:off x="1023204" y="216108"/>
              <a:ext cx="153769" cy="230340"/>
              <a:chOff x="1459800" y="1512500"/>
              <a:chExt cx="131625" cy="197100"/>
            </a:xfrm>
          </p:grpSpPr>
          <p:sp>
            <p:nvSpPr>
              <p:cNvPr id="153" name="Google Shape;560;p4"/>
              <p:cNvSpPr>
                <a:spLocks/>
              </p:cNvSpPr>
              <p:nvPr/>
            </p:nvSpPr>
            <p:spPr bwMode="auto">
              <a:xfrm>
                <a:off x="1533625" y="1599050"/>
                <a:ext cx="600" cy="2450"/>
              </a:xfrm>
              <a:custGeom>
                <a:avLst/>
                <a:gdLst>
                  <a:gd name="T0" fmla="*/ 0 w 24"/>
                  <a:gd name="T1" fmla="*/ 25 h 98"/>
                  <a:gd name="T2" fmla="*/ 175 w 24"/>
                  <a:gd name="T3" fmla="*/ 750 h 98"/>
                  <a:gd name="T4" fmla="*/ 175 w 24"/>
                  <a:gd name="T5" fmla="*/ 750 h 98"/>
                  <a:gd name="T6" fmla="*/ 0 w 24"/>
                  <a:gd name="T7" fmla="*/ 25 h 98"/>
                  <a:gd name="T8" fmla="*/ 175 w 24"/>
                  <a:gd name="T9" fmla="*/ 750 h 98"/>
                  <a:gd name="T10" fmla="*/ 175 w 24"/>
                  <a:gd name="T11" fmla="*/ 750 h 98"/>
                  <a:gd name="T12" fmla="*/ 175 w 24"/>
                  <a:gd name="T13" fmla="*/ 850 h 98"/>
                  <a:gd name="T14" fmla="*/ 425 w 24"/>
                  <a:gd name="T15" fmla="*/ 2025 h 98"/>
                  <a:gd name="T16" fmla="*/ 575 w 24"/>
                  <a:gd name="T17" fmla="*/ 2450 h 98"/>
                  <a:gd name="T18" fmla="*/ 175 w 24"/>
                  <a:gd name="T19" fmla="*/ 750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98" extrusionOk="0">
                    <a:moveTo>
                      <a:pt x="0" y="1"/>
                    </a:moveTo>
                    <a:cubicBezTo>
                      <a:pt x="2" y="11"/>
                      <a:pt x="5" y="21"/>
                      <a:pt x="7" y="30"/>
                    </a:cubicBez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561;p4"/>
              <p:cNvSpPr>
                <a:spLocks/>
              </p:cNvSpPr>
              <p:nvPr/>
            </p:nvSpPr>
            <p:spPr bwMode="auto">
              <a:xfrm>
                <a:off x="1529350" y="1598125"/>
                <a:ext cx="9150" cy="4300"/>
              </a:xfrm>
              <a:custGeom>
                <a:avLst/>
                <a:gdLst>
                  <a:gd name="T0" fmla="*/ 8625 w 366"/>
                  <a:gd name="T1" fmla="*/ 25 h 172"/>
                  <a:gd name="T2" fmla="*/ 25 w 366"/>
                  <a:gd name="T3" fmla="*/ 1850 h 172"/>
                  <a:gd name="T4" fmla="*/ 525 w 366"/>
                  <a:gd name="T5" fmla="*/ 4300 h 172"/>
                  <a:gd name="T6" fmla="*/ 9125 w 366"/>
                  <a:gd name="T7" fmla="*/ 2450 h 172"/>
                  <a:gd name="T8" fmla="*/ 8625 w 366"/>
                  <a:gd name="T9" fmla="*/ 25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172" extrusionOk="0">
                    <a:moveTo>
                      <a:pt x="345" y="1"/>
                    </a:moveTo>
                    <a:lnTo>
                      <a:pt x="1" y="74"/>
                    </a:lnTo>
                    <a:lnTo>
                      <a:pt x="21" y="172"/>
                    </a:lnTo>
                    <a:lnTo>
                      <a:pt x="365" y="98"/>
                    </a:lnTo>
                    <a:lnTo>
                      <a:pt x="345" y="1"/>
                    </a:lnTo>
                    <a:close/>
                  </a:path>
                </a:pathLst>
              </a:custGeom>
              <a:solidFill>
                <a:srgbClr val="524A8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562;p4"/>
              <p:cNvSpPr>
                <a:spLocks/>
              </p:cNvSpPr>
              <p:nvPr/>
            </p:nvSpPr>
            <p:spPr bwMode="auto">
              <a:xfrm>
                <a:off x="1463575" y="1516850"/>
                <a:ext cx="123425" cy="188350"/>
              </a:xfrm>
              <a:custGeom>
                <a:avLst/>
                <a:gdLst>
                  <a:gd name="T0" fmla="*/ 65875 w 4937"/>
                  <a:gd name="T1" fmla="*/ 63575 h 7534"/>
                  <a:gd name="T2" fmla="*/ 69975 w 4937"/>
                  <a:gd name="T3" fmla="*/ 81625 h 7534"/>
                  <a:gd name="T4" fmla="*/ 69900 w 4937"/>
                  <a:gd name="T5" fmla="*/ 81125 h 7534"/>
                  <a:gd name="T6" fmla="*/ 70225 w 4937"/>
                  <a:gd name="T7" fmla="*/ 83050 h 7534"/>
                  <a:gd name="T8" fmla="*/ 70400 w 4937"/>
                  <a:gd name="T9" fmla="*/ 83800 h 7534"/>
                  <a:gd name="T10" fmla="*/ 66800 w 4937"/>
                  <a:gd name="T11" fmla="*/ 98775 h 7534"/>
                  <a:gd name="T12" fmla="*/ 48475 w 4937"/>
                  <a:gd name="T13" fmla="*/ 101275 h 7534"/>
                  <a:gd name="T14" fmla="*/ 63525 w 4937"/>
                  <a:gd name="T15" fmla="*/ 62300 h 7534"/>
                  <a:gd name="T16" fmla="*/ 67625 w 4937"/>
                  <a:gd name="T17" fmla="*/ 25 h 7534"/>
                  <a:gd name="T18" fmla="*/ 54575 w 4937"/>
                  <a:gd name="T19" fmla="*/ 8200 h 7534"/>
                  <a:gd name="T20" fmla="*/ 42050 w 4937"/>
                  <a:gd name="T21" fmla="*/ 46750 h 7534"/>
                  <a:gd name="T22" fmla="*/ 34925 w 4937"/>
                  <a:gd name="T23" fmla="*/ 68400 h 7534"/>
                  <a:gd name="T24" fmla="*/ 23900 w 4937"/>
                  <a:gd name="T25" fmla="*/ 97850 h 7534"/>
                  <a:gd name="T26" fmla="*/ 18725 w 4937"/>
                  <a:gd name="T27" fmla="*/ 113550 h 7534"/>
                  <a:gd name="T28" fmla="*/ 5250 w 4937"/>
                  <a:gd name="T29" fmla="*/ 157975 h 7534"/>
                  <a:gd name="T30" fmla="*/ 10625 w 4937"/>
                  <a:gd name="T31" fmla="*/ 187800 h 7534"/>
                  <a:gd name="T32" fmla="*/ 19375 w 4937"/>
                  <a:gd name="T33" fmla="*/ 186050 h 7534"/>
                  <a:gd name="T34" fmla="*/ 26900 w 4937"/>
                  <a:gd name="T35" fmla="*/ 167225 h 7534"/>
                  <a:gd name="T36" fmla="*/ 36125 w 4937"/>
                  <a:gd name="T37" fmla="*/ 138900 h 7534"/>
                  <a:gd name="T38" fmla="*/ 39825 w 4937"/>
                  <a:gd name="T39" fmla="*/ 131475 h 7534"/>
                  <a:gd name="T40" fmla="*/ 60450 w 4937"/>
                  <a:gd name="T41" fmla="*/ 128775 h 7534"/>
                  <a:gd name="T42" fmla="*/ 77500 w 4937"/>
                  <a:gd name="T43" fmla="*/ 126525 h 7534"/>
                  <a:gd name="T44" fmla="*/ 78650 w 4937"/>
                  <a:gd name="T45" fmla="*/ 128450 h 7534"/>
                  <a:gd name="T46" fmla="*/ 83025 w 4937"/>
                  <a:gd name="T47" fmla="*/ 146500 h 7534"/>
                  <a:gd name="T48" fmla="*/ 87450 w 4937"/>
                  <a:gd name="T49" fmla="*/ 164400 h 7534"/>
                  <a:gd name="T50" fmla="*/ 89450 w 4937"/>
                  <a:gd name="T51" fmla="*/ 174675 h 7534"/>
                  <a:gd name="T52" fmla="*/ 95325 w 4937"/>
                  <a:gd name="T53" fmla="*/ 184300 h 7534"/>
                  <a:gd name="T54" fmla="*/ 106075 w 4937"/>
                  <a:gd name="T55" fmla="*/ 188350 h 7534"/>
                  <a:gd name="T56" fmla="*/ 118300 w 4937"/>
                  <a:gd name="T57" fmla="*/ 182775 h 7534"/>
                  <a:gd name="T58" fmla="*/ 123300 w 4937"/>
                  <a:gd name="T59" fmla="*/ 167500 h 7534"/>
                  <a:gd name="T60" fmla="*/ 120900 w 4937"/>
                  <a:gd name="T61" fmla="*/ 154375 h 7534"/>
                  <a:gd name="T62" fmla="*/ 113950 w 4937"/>
                  <a:gd name="T63" fmla="*/ 130200 h 7534"/>
                  <a:gd name="T64" fmla="*/ 104600 w 4937"/>
                  <a:gd name="T65" fmla="*/ 88650 h 7534"/>
                  <a:gd name="T66" fmla="*/ 90625 w 4937"/>
                  <a:gd name="T67" fmla="*/ 44425 h 7534"/>
                  <a:gd name="T68" fmla="*/ 82175 w 4937"/>
                  <a:gd name="T69" fmla="*/ 13150 h 7534"/>
                  <a:gd name="T70" fmla="*/ 79675 w 4937"/>
                  <a:gd name="T71" fmla="*/ 6800 h 7534"/>
                  <a:gd name="T72" fmla="*/ 67625 w 4937"/>
                  <a:gd name="T73" fmla="*/ 25 h 7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563;p4"/>
              <p:cNvSpPr/>
              <p:nvPr/>
            </p:nvSpPr>
            <p:spPr>
              <a:xfrm>
                <a:off x="1459711" y="1512191"/>
                <a:ext cx="131465" cy="197617"/>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09" name="Google Shape;564;p4"/>
            <p:cNvGrpSpPr>
              <a:grpSpLocks/>
            </p:cNvGrpSpPr>
            <p:nvPr/>
          </p:nvGrpSpPr>
          <p:grpSpPr bwMode="auto">
            <a:xfrm>
              <a:off x="155449" y="233126"/>
              <a:ext cx="530524" cy="504705"/>
              <a:chOff x="435062" y="187598"/>
              <a:chExt cx="730347" cy="694803"/>
            </a:xfrm>
          </p:grpSpPr>
          <p:sp>
            <p:nvSpPr>
              <p:cNvPr id="126" name="Google Shape;565;p4"/>
              <p:cNvSpPr>
                <a:spLocks/>
              </p:cNvSpPr>
              <p:nvPr/>
            </p:nvSpPr>
            <p:spPr bwMode="auto">
              <a:xfrm rot="9076706">
                <a:off x="676192" y="272498"/>
                <a:ext cx="354711" cy="548269"/>
              </a:xfrm>
              <a:custGeom>
                <a:avLst/>
                <a:gdLst>
                  <a:gd name="T0" fmla="*/ 23492 w 17153"/>
                  <a:gd name="T1" fmla="*/ 21 h 26513"/>
                  <a:gd name="T2" fmla="*/ 0 w 17153"/>
                  <a:gd name="T3" fmla="*/ 12635 h 26513"/>
                  <a:gd name="T4" fmla="*/ 14600 w 17153"/>
                  <a:gd name="T5" fmla="*/ 188781 h 26513"/>
                  <a:gd name="T6" fmla="*/ 30398 w 17153"/>
                  <a:gd name="T7" fmla="*/ 229809 h 26513"/>
                  <a:gd name="T8" fmla="*/ 134994 w 17153"/>
                  <a:gd name="T9" fmla="*/ 480689 h 26513"/>
                  <a:gd name="T10" fmla="*/ 163945 w 17153"/>
                  <a:gd name="T11" fmla="*/ 548248 h 26513"/>
                  <a:gd name="T12" fmla="*/ 219696 w 17153"/>
                  <a:gd name="T13" fmla="*/ 538695 h 26513"/>
                  <a:gd name="T14" fmla="*/ 297740 w 17153"/>
                  <a:gd name="T15" fmla="*/ 504450 h 26513"/>
                  <a:gd name="T16" fmla="*/ 340753 w 17153"/>
                  <a:gd name="T17" fmla="*/ 470329 h 26513"/>
                  <a:gd name="T18" fmla="*/ 354690 w 17153"/>
                  <a:gd name="T19" fmla="*/ 454799 h 26513"/>
                  <a:gd name="T20" fmla="*/ 321252 w 17153"/>
                  <a:gd name="T21" fmla="*/ 378865 h 26513"/>
                  <a:gd name="T22" fmla="*/ 149345 w 17153"/>
                  <a:gd name="T23" fmla="*/ 89086 h 26513"/>
                  <a:gd name="T24" fmla="*/ 23492 w 17153"/>
                  <a:gd name="T25" fmla="*/ 21 h 265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566;p4"/>
              <p:cNvSpPr/>
              <p:nvPr/>
            </p:nvSpPr>
            <p:spPr>
              <a:xfrm rot="9076706">
                <a:off x="667420" y="265325"/>
                <a:ext cx="370412" cy="563751"/>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8" name="Google Shape;567;p4"/>
              <p:cNvSpPr/>
              <p:nvPr/>
            </p:nvSpPr>
            <p:spPr>
              <a:xfrm rot="9076706">
                <a:off x="1123059" y="691415"/>
                <a:ext cx="34419" cy="44247"/>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9" name="Google Shape;568;p4"/>
              <p:cNvSpPr/>
              <p:nvPr/>
            </p:nvSpPr>
            <p:spPr>
              <a:xfrm rot="9076706">
                <a:off x="711673" y="281713"/>
                <a:ext cx="268794" cy="447395"/>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0" name="Google Shape;569;p4"/>
              <p:cNvSpPr/>
              <p:nvPr/>
            </p:nvSpPr>
            <p:spPr>
              <a:xfrm rot="9076706">
                <a:off x="703477" y="275157"/>
                <a:ext cx="283546" cy="46050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1" name="Google Shape;570;p4"/>
              <p:cNvSpPr>
                <a:spLocks/>
              </p:cNvSpPr>
              <p:nvPr/>
            </p:nvSpPr>
            <p:spPr bwMode="auto">
              <a:xfrm rot="9076706">
                <a:off x="694999" y="345565"/>
                <a:ext cx="354856" cy="470743"/>
              </a:xfrm>
              <a:custGeom>
                <a:avLst/>
                <a:gdLst>
                  <a:gd name="T0" fmla="*/ 23368 w 17160"/>
                  <a:gd name="T1" fmla="*/ 21 h 22764"/>
                  <a:gd name="T2" fmla="*/ 21 w 17160"/>
                  <a:gd name="T3" fmla="*/ 12883 h 22764"/>
                  <a:gd name="T4" fmla="*/ 14475 w 17160"/>
                  <a:gd name="T5" fmla="*/ 188905 h 22764"/>
                  <a:gd name="T6" fmla="*/ 30419 w 17160"/>
                  <a:gd name="T7" fmla="*/ 229933 h 22764"/>
                  <a:gd name="T8" fmla="*/ 91878 w 17160"/>
                  <a:gd name="T9" fmla="*/ 177366 h 22764"/>
                  <a:gd name="T10" fmla="*/ 91878 w 17160"/>
                  <a:gd name="T11" fmla="*/ 177366 h 22764"/>
                  <a:gd name="T12" fmla="*/ 148022 w 17160"/>
                  <a:gd name="T13" fmla="*/ 191821 h 22764"/>
                  <a:gd name="T14" fmla="*/ 164069 w 17160"/>
                  <a:gd name="T15" fmla="*/ 182308 h 22764"/>
                  <a:gd name="T16" fmla="*/ 232063 w 17160"/>
                  <a:gd name="T17" fmla="*/ 270671 h 22764"/>
                  <a:gd name="T18" fmla="*/ 340898 w 17160"/>
                  <a:gd name="T19" fmla="*/ 470722 h 22764"/>
                  <a:gd name="T20" fmla="*/ 354835 w 17160"/>
                  <a:gd name="T21" fmla="*/ 455192 h 22764"/>
                  <a:gd name="T22" fmla="*/ 321252 w 17160"/>
                  <a:gd name="T23" fmla="*/ 378989 h 22764"/>
                  <a:gd name="T24" fmla="*/ 149221 w 17160"/>
                  <a:gd name="T25" fmla="*/ 89210 h 22764"/>
                  <a:gd name="T26" fmla="*/ 23368 w 17160"/>
                  <a:gd name="T27" fmla="*/ 21 h 227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571;p4"/>
              <p:cNvSpPr/>
              <p:nvPr/>
            </p:nvSpPr>
            <p:spPr>
              <a:xfrm rot="9076706">
                <a:off x="955882" y="561949"/>
                <a:ext cx="149149" cy="188464"/>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3" name="Google Shape;572;p4"/>
              <p:cNvSpPr/>
              <p:nvPr/>
            </p:nvSpPr>
            <p:spPr>
              <a:xfrm rot="9076706">
                <a:off x="947687" y="553755"/>
                <a:ext cx="165537" cy="204851"/>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4" name="Google Shape;573;p4"/>
              <p:cNvSpPr>
                <a:spLocks/>
              </p:cNvSpPr>
              <p:nvPr/>
            </p:nvSpPr>
            <p:spPr bwMode="auto">
              <a:xfrm rot="9076706">
                <a:off x="956662" y="566141"/>
                <a:ext cx="144858" cy="184273"/>
              </a:xfrm>
              <a:custGeom>
                <a:avLst/>
                <a:gdLst>
                  <a:gd name="T0" fmla="*/ 19004 w 7005"/>
                  <a:gd name="T1" fmla="*/ 21 h 8911"/>
                  <a:gd name="T2" fmla="*/ 21 w 7005"/>
                  <a:gd name="T3" fmla="*/ 10381 h 8911"/>
                  <a:gd name="T4" fmla="*/ 95062 w 7005"/>
                  <a:gd name="T5" fmla="*/ 116569 h 8911"/>
                  <a:gd name="T6" fmla="*/ 78871 w 7005"/>
                  <a:gd name="T7" fmla="*/ 119051 h 8911"/>
                  <a:gd name="T8" fmla="*/ 55503 w 7005"/>
                  <a:gd name="T9" fmla="*/ 113777 h 8911"/>
                  <a:gd name="T10" fmla="*/ 51119 w 7005"/>
                  <a:gd name="T11" fmla="*/ 184273 h 8911"/>
                  <a:gd name="T12" fmla="*/ 66794 w 7005"/>
                  <a:gd name="T13" fmla="*/ 180282 h 8911"/>
                  <a:gd name="T14" fmla="*/ 77278 w 7005"/>
                  <a:gd name="T15" fmla="*/ 131706 h 8911"/>
                  <a:gd name="T16" fmla="*/ 77320 w 7005"/>
                  <a:gd name="T17" fmla="*/ 131706 h 8911"/>
                  <a:gd name="T18" fmla="*/ 129100 w 7005"/>
                  <a:gd name="T19" fmla="*/ 154702 h 8911"/>
                  <a:gd name="T20" fmla="*/ 129452 w 7005"/>
                  <a:gd name="T21" fmla="*/ 154660 h 8911"/>
                  <a:gd name="T22" fmla="*/ 144837 w 7005"/>
                  <a:gd name="T23" fmla="*/ 89355 h 8911"/>
                  <a:gd name="T24" fmla="*/ 19004 w 7005"/>
                  <a:gd name="T25" fmla="*/ 21 h 89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574;p4"/>
              <p:cNvSpPr>
                <a:spLocks/>
              </p:cNvSpPr>
              <p:nvPr/>
            </p:nvSpPr>
            <p:spPr bwMode="auto">
              <a:xfrm rot="9076706">
                <a:off x="468389" y="251653"/>
                <a:ext cx="276378" cy="209440"/>
              </a:xfrm>
              <a:custGeom>
                <a:avLst/>
                <a:gdLst>
                  <a:gd name="T0" fmla="*/ 190621 w 13365"/>
                  <a:gd name="T1" fmla="*/ 21 h 10128"/>
                  <a:gd name="T2" fmla="*/ 149614 w 13365"/>
                  <a:gd name="T3" fmla="*/ 28145 h 10128"/>
                  <a:gd name="T4" fmla="*/ 98764 w 13365"/>
                  <a:gd name="T5" fmla="*/ 57220 h 10128"/>
                  <a:gd name="T6" fmla="*/ 0 w 13365"/>
                  <a:gd name="T7" fmla="*/ 93470 h 10128"/>
                  <a:gd name="T8" fmla="*/ 104740 w 13365"/>
                  <a:gd name="T9" fmla="*/ 209088 h 10128"/>
                  <a:gd name="T10" fmla="*/ 112474 w 13365"/>
                  <a:gd name="T11" fmla="*/ 209440 h 10128"/>
                  <a:gd name="T12" fmla="*/ 177345 w 13365"/>
                  <a:gd name="T13" fmla="*/ 191035 h 10128"/>
                  <a:gd name="T14" fmla="*/ 190621 w 13365"/>
                  <a:gd name="T15" fmla="*/ 21 h 10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575;p4"/>
              <p:cNvSpPr/>
              <p:nvPr/>
            </p:nvSpPr>
            <p:spPr>
              <a:xfrm rot="9076706">
                <a:off x="495326" y="235826"/>
                <a:ext cx="255682" cy="22451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7" name="Google Shape;576;p4"/>
              <p:cNvSpPr>
                <a:spLocks/>
              </p:cNvSpPr>
              <p:nvPr/>
            </p:nvSpPr>
            <p:spPr bwMode="auto">
              <a:xfrm rot="9076706">
                <a:off x="474920" y="276788"/>
                <a:ext cx="171659" cy="209833"/>
              </a:xfrm>
              <a:custGeom>
                <a:avLst/>
                <a:gdLst>
                  <a:gd name="T0" fmla="*/ 86047 w 8301"/>
                  <a:gd name="T1" fmla="*/ 0 h 10147"/>
                  <a:gd name="T2" fmla="*/ 45019 w 8301"/>
                  <a:gd name="T3" fmla="*/ 28145 h 10147"/>
                  <a:gd name="T4" fmla="*/ 70765 w 8301"/>
                  <a:gd name="T5" fmla="*/ 109518 h 10147"/>
                  <a:gd name="T6" fmla="*/ 56703 w 8301"/>
                  <a:gd name="T7" fmla="*/ 180406 h 10147"/>
                  <a:gd name="T8" fmla="*/ 21 w 8301"/>
                  <a:gd name="T9" fmla="*/ 209481 h 10147"/>
                  <a:gd name="T10" fmla="*/ 7755 w 8301"/>
                  <a:gd name="T11" fmla="*/ 209833 h 10147"/>
                  <a:gd name="T12" fmla="*/ 72626 w 8301"/>
                  <a:gd name="T13" fmla="*/ 191428 h 10147"/>
                  <a:gd name="T14" fmla="*/ 86047 w 8301"/>
                  <a:gd name="T15" fmla="*/ 0 h 101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577;p4"/>
              <p:cNvSpPr>
                <a:spLocks/>
              </p:cNvSpPr>
              <p:nvPr/>
            </p:nvSpPr>
            <p:spPr bwMode="auto">
              <a:xfrm rot="9076706">
                <a:off x="593475" y="328245"/>
                <a:ext cx="219593" cy="169405"/>
              </a:xfrm>
              <a:custGeom>
                <a:avLst/>
                <a:gdLst>
                  <a:gd name="T0" fmla="*/ 186258 w 10619"/>
                  <a:gd name="T1" fmla="*/ 0 h 8192"/>
                  <a:gd name="T2" fmla="*/ 143514 w 10619"/>
                  <a:gd name="T3" fmla="*/ 33335 h 8192"/>
                  <a:gd name="T4" fmla="*/ 21 w 10619"/>
                  <a:gd name="T5" fmla="*/ 101825 h 8192"/>
                  <a:gd name="T6" fmla="*/ 11704 w 10619"/>
                  <a:gd name="T7" fmla="*/ 129432 h 8192"/>
                  <a:gd name="T8" fmla="*/ 19790 w 10619"/>
                  <a:gd name="T9" fmla="*/ 148415 h 8192"/>
                  <a:gd name="T10" fmla="*/ 28951 w 10619"/>
                  <a:gd name="T11" fmla="*/ 169384 h 8192"/>
                  <a:gd name="T12" fmla="*/ 172444 w 10619"/>
                  <a:gd name="T13" fmla="*/ 109662 h 8192"/>
                  <a:gd name="T14" fmla="*/ 219572 w 10619"/>
                  <a:gd name="T15" fmla="*/ 75934 h 8192"/>
                  <a:gd name="T16" fmla="*/ 207764 w 10619"/>
                  <a:gd name="T17" fmla="*/ 46735 h 8192"/>
                  <a:gd name="T18" fmla="*/ 198996 w 10619"/>
                  <a:gd name="T19" fmla="*/ 26821 h 8192"/>
                  <a:gd name="T20" fmla="*/ 186258 w 10619"/>
                  <a:gd name="T21" fmla="*/ 0 h 8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578;p4"/>
              <p:cNvSpPr/>
              <p:nvPr/>
            </p:nvSpPr>
            <p:spPr>
              <a:xfrm rot="9076706">
                <a:off x="585470" y="321044"/>
                <a:ext cx="236014" cy="185185"/>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0" name="Google Shape;579;p4"/>
              <p:cNvSpPr>
                <a:spLocks/>
              </p:cNvSpPr>
              <p:nvPr/>
            </p:nvSpPr>
            <p:spPr bwMode="auto">
              <a:xfrm rot="9076706">
                <a:off x="603967" y="349699"/>
                <a:ext cx="195936" cy="121615"/>
              </a:xfrm>
              <a:custGeom>
                <a:avLst/>
                <a:gdLst>
                  <a:gd name="T0" fmla="*/ 187168 w 9475"/>
                  <a:gd name="T1" fmla="*/ 21 h 5881"/>
                  <a:gd name="T2" fmla="*/ 0 w 9475"/>
                  <a:gd name="T3" fmla="*/ 102631 h 5881"/>
                  <a:gd name="T4" fmla="*/ 7962 w 9475"/>
                  <a:gd name="T5" fmla="*/ 121615 h 5881"/>
                  <a:gd name="T6" fmla="*/ 195936 w 9475"/>
                  <a:gd name="T7" fmla="*/ 20059 h 5881"/>
                  <a:gd name="T8" fmla="*/ 187168 w 9475"/>
                  <a:gd name="T9" fmla="*/ 21 h 58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580;p4"/>
              <p:cNvSpPr/>
              <p:nvPr/>
            </p:nvSpPr>
            <p:spPr>
              <a:xfrm rot="9076706">
                <a:off x="600222" y="345626"/>
                <a:ext cx="204873" cy="1327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2" name="Google Shape;581;p4"/>
              <p:cNvSpPr>
                <a:spLocks/>
              </p:cNvSpPr>
              <p:nvPr/>
            </p:nvSpPr>
            <p:spPr bwMode="auto">
              <a:xfrm rot="9076706">
                <a:off x="616641" y="418757"/>
                <a:ext cx="76224" cy="109662"/>
              </a:xfrm>
              <a:custGeom>
                <a:avLst/>
                <a:gdLst>
                  <a:gd name="T0" fmla="*/ 42765 w 3686"/>
                  <a:gd name="T1" fmla="*/ 0 h 5303"/>
                  <a:gd name="T2" fmla="*/ 21 w 3686"/>
                  <a:gd name="T3" fmla="*/ 33459 h 5303"/>
                  <a:gd name="T4" fmla="*/ 29075 w 3686"/>
                  <a:gd name="T5" fmla="*/ 109662 h 5303"/>
                  <a:gd name="T6" fmla="*/ 76203 w 3686"/>
                  <a:gd name="T7" fmla="*/ 75934 h 5303"/>
                  <a:gd name="T8" fmla="*/ 64271 w 3686"/>
                  <a:gd name="T9" fmla="*/ 46859 h 5303"/>
                  <a:gd name="T10" fmla="*/ 55503 w 3686"/>
                  <a:gd name="T11" fmla="*/ 26945 h 5303"/>
                  <a:gd name="T12" fmla="*/ 42765 w 3686"/>
                  <a:gd name="T13" fmla="*/ 0 h 53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582;p4"/>
              <p:cNvSpPr/>
              <p:nvPr/>
            </p:nvSpPr>
            <p:spPr>
              <a:xfrm rot="9076706">
                <a:off x="980467" y="634056"/>
                <a:ext cx="93422" cy="80302"/>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4" name="Google Shape;583;p4"/>
              <p:cNvSpPr/>
              <p:nvPr/>
            </p:nvSpPr>
            <p:spPr>
              <a:xfrm rot="9076706">
                <a:off x="993579" y="634056"/>
                <a:ext cx="40974" cy="3769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5" name="Google Shape;584;p4"/>
              <p:cNvSpPr/>
              <p:nvPr/>
            </p:nvSpPr>
            <p:spPr>
              <a:xfrm rot="9076706">
                <a:off x="782149" y="506229"/>
                <a:ext cx="99979" cy="170436"/>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6" name="Google Shape;585;p4"/>
              <p:cNvSpPr/>
              <p:nvPr/>
            </p:nvSpPr>
            <p:spPr>
              <a:xfrm rot="9076706">
                <a:off x="754287" y="439039"/>
                <a:ext cx="29502" cy="58997"/>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7" name="Google Shape;586;p4"/>
              <p:cNvSpPr/>
              <p:nvPr/>
            </p:nvSpPr>
            <p:spPr>
              <a:xfrm rot="9076706">
                <a:off x="854264" y="498036"/>
                <a:ext cx="65560" cy="124550"/>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8" name="Google Shape;587;p4"/>
              <p:cNvSpPr/>
              <p:nvPr/>
            </p:nvSpPr>
            <p:spPr>
              <a:xfrm rot="9076706">
                <a:off x="836236" y="373486"/>
                <a:ext cx="77032" cy="15896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9" name="Google Shape;588;p4"/>
              <p:cNvSpPr/>
              <p:nvPr/>
            </p:nvSpPr>
            <p:spPr>
              <a:xfrm rot="9076706">
                <a:off x="549412" y="306294"/>
                <a:ext cx="39336" cy="117994"/>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0" name="Google Shape;589;p4"/>
              <p:cNvSpPr/>
              <p:nvPr/>
            </p:nvSpPr>
            <p:spPr>
              <a:xfrm rot="9076706">
                <a:off x="577276" y="329238"/>
                <a:ext cx="13112" cy="77025"/>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1" name="Google Shape;590;p4"/>
              <p:cNvSpPr/>
              <p:nvPr/>
            </p:nvSpPr>
            <p:spPr>
              <a:xfrm rot="9076706">
                <a:off x="639557" y="455427"/>
                <a:ext cx="22946" cy="47525"/>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91;p4"/>
              <p:cNvSpPr/>
              <p:nvPr/>
            </p:nvSpPr>
            <p:spPr>
              <a:xfrm rot="9076706">
                <a:off x="641196" y="442316"/>
                <a:ext cx="21307" cy="40970"/>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10" name="Google Shape;592;p4"/>
            <p:cNvGrpSpPr>
              <a:grpSpLocks/>
            </p:cNvGrpSpPr>
            <p:nvPr/>
          </p:nvGrpSpPr>
          <p:grpSpPr bwMode="auto">
            <a:xfrm rot="4301295">
              <a:off x="8342174" y="4443784"/>
              <a:ext cx="511665" cy="425178"/>
              <a:chOff x="3478568" y="540468"/>
              <a:chExt cx="511644" cy="425160"/>
            </a:xfrm>
          </p:grpSpPr>
          <p:sp>
            <p:nvSpPr>
              <p:cNvPr id="111" name="Google Shape;593;p4"/>
              <p:cNvSpPr>
                <a:spLocks/>
              </p:cNvSpPr>
              <p:nvPr/>
            </p:nvSpPr>
            <p:spPr bwMode="auto">
              <a:xfrm>
                <a:off x="3501543" y="547189"/>
                <a:ext cx="481637" cy="395340"/>
              </a:xfrm>
              <a:custGeom>
                <a:avLst/>
                <a:gdLst>
                  <a:gd name="T0" fmla="*/ 368393 w 23290"/>
                  <a:gd name="T1" fmla="*/ 0 h 19117"/>
                  <a:gd name="T2" fmla="*/ 56291 w 23290"/>
                  <a:gd name="T3" fmla="*/ 240819 h 19117"/>
                  <a:gd name="T4" fmla="*/ 0 w 23290"/>
                  <a:gd name="T5" fmla="*/ 375425 h 19117"/>
                  <a:gd name="T6" fmla="*/ 15138 w 23290"/>
                  <a:gd name="T7" fmla="*/ 395340 h 19117"/>
                  <a:gd name="T8" fmla="*/ 167529 w 23290"/>
                  <a:gd name="T9" fmla="*/ 352450 h 19117"/>
                  <a:gd name="T10" fmla="*/ 199128 w 23290"/>
                  <a:gd name="T11" fmla="*/ 334541 h 19117"/>
                  <a:gd name="T12" fmla="*/ 481616 w 23290"/>
                  <a:gd name="T13" fmla="*/ 164489 h 19117"/>
                  <a:gd name="T14" fmla="*/ 465031 w 23290"/>
                  <a:gd name="T15" fmla="*/ 114174 h 19117"/>
                  <a:gd name="T16" fmla="*/ 449624 w 23290"/>
                  <a:gd name="T17" fmla="*/ 84044 h 19117"/>
                  <a:gd name="T18" fmla="*/ 422410 w 23290"/>
                  <a:gd name="T19" fmla="*/ 46199 h 19117"/>
                  <a:gd name="T20" fmla="*/ 368393 w 23290"/>
                  <a:gd name="T21" fmla="*/ 0 h 19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594;p4"/>
              <p:cNvSpPr/>
              <p:nvPr/>
            </p:nvSpPr>
            <p:spPr>
              <a:xfrm>
                <a:off x="3491754" y="540652"/>
                <a:ext cx="496389" cy="408345"/>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3" name="Google Shape;595;p4"/>
              <p:cNvSpPr/>
              <p:nvPr/>
            </p:nvSpPr>
            <p:spPr>
              <a:xfrm>
                <a:off x="3477021" y="920439"/>
                <a:ext cx="38092" cy="42858"/>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4" name="Google Shape;596;p4"/>
              <p:cNvSpPr>
                <a:spLocks/>
              </p:cNvSpPr>
              <p:nvPr/>
            </p:nvSpPr>
            <p:spPr bwMode="auto">
              <a:xfrm>
                <a:off x="3555994" y="593119"/>
                <a:ext cx="410725" cy="293801"/>
              </a:xfrm>
              <a:custGeom>
                <a:avLst/>
                <a:gdLst>
                  <a:gd name="T0" fmla="*/ 368372 w 19861"/>
                  <a:gd name="T1" fmla="*/ 0 h 14207"/>
                  <a:gd name="T2" fmla="*/ 65163 w 19861"/>
                  <a:gd name="T3" fmla="*/ 200183 h 14207"/>
                  <a:gd name="T4" fmla="*/ 41815 w 19861"/>
                  <a:gd name="T5" fmla="*/ 293780 h 14207"/>
                  <a:gd name="T6" fmla="*/ 99946 w 19861"/>
                  <a:gd name="T7" fmla="*/ 269357 h 14207"/>
                  <a:gd name="T8" fmla="*/ 410704 w 19861"/>
                  <a:gd name="T9" fmla="*/ 67975 h 14207"/>
                  <a:gd name="T10" fmla="*/ 368372 w 19861"/>
                  <a:gd name="T11" fmla="*/ 0 h 14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597;p4"/>
              <p:cNvSpPr/>
              <p:nvPr/>
            </p:nvSpPr>
            <p:spPr>
              <a:xfrm>
                <a:off x="3555935" y="588405"/>
                <a:ext cx="415443" cy="305961"/>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6" name="Google Shape;598;p4"/>
              <p:cNvSpPr>
                <a:spLocks/>
              </p:cNvSpPr>
              <p:nvPr/>
            </p:nvSpPr>
            <p:spPr bwMode="auto">
              <a:xfrm>
                <a:off x="3501398" y="547189"/>
                <a:ext cx="449790" cy="395340"/>
              </a:xfrm>
              <a:custGeom>
                <a:avLst/>
                <a:gdLst>
                  <a:gd name="T0" fmla="*/ 368538 w 21750"/>
                  <a:gd name="T1" fmla="*/ 0 h 19117"/>
                  <a:gd name="T2" fmla="*/ 56312 w 21750"/>
                  <a:gd name="T3" fmla="*/ 240819 h 19117"/>
                  <a:gd name="T4" fmla="*/ 21 w 21750"/>
                  <a:gd name="T5" fmla="*/ 375425 h 19117"/>
                  <a:gd name="T6" fmla="*/ 15158 w 21750"/>
                  <a:gd name="T7" fmla="*/ 395340 h 19117"/>
                  <a:gd name="T8" fmla="*/ 167549 w 21750"/>
                  <a:gd name="T9" fmla="*/ 352450 h 19117"/>
                  <a:gd name="T10" fmla="*/ 199148 w 21750"/>
                  <a:gd name="T11" fmla="*/ 334541 h 19117"/>
                  <a:gd name="T12" fmla="*/ 181757 w 21750"/>
                  <a:gd name="T13" fmla="*/ 263381 h 19117"/>
                  <a:gd name="T14" fmla="*/ 143519 w 21750"/>
                  <a:gd name="T15" fmla="*/ 262181 h 19117"/>
                  <a:gd name="T16" fmla="*/ 146042 w 21750"/>
                  <a:gd name="T17" fmla="*/ 218381 h 19117"/>
                  <a:gd name="T18" fmla="*/ 178179 w 21750"/>
                  <a:gd name="T19" fmla="*/ 185851 h 19117"/>
                  <a:gd name="T20" fmla="*/ 361093 w 21750"/>
                  <a:gd name="T21" fmla="*/ 49653 h 19117"/>
                  <a:gd name="T22" fmla="*/ 379561 w 21750"/>
                  <a:gd name="T23" fmla="*/ 40760 h 19117"/>
                  <a:gd name="T24" fmla="*/ 381319 w 21750"/>
                  <a:gd name="T25" fmla="*/ 40719 h 19117"/>
                  <a:gd name="T26" fmla="*/ 403839 w 21750"/>
                  <a:gd name="T27" fmla="*/ 47936 h 19117"/>
                  <a:gd name="T28" fmla="*/ 449769 w 21750"/>
                  <a:gd name="T29" fmla="*/ 83899 h 19117"/>
                  <a:gd name="T30" fmla="*/ 422554 w 21750"/>
                  <a:gd name="T31" fmla="*/ 46199 h 19117"/>
                  <a:gd name="T32" fmla="*/ 368538 w 21750"/>
                  <a:gd name="T33" fmla="*/ 0 h 19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599;p4"/>
              <p:cNvSpPr/>
              <p:nvPr/>
            </p:nvSpPr>
            <p:spPr>
              <a:xfrm>
                <a:off x="3499120" y="785426"/>
                <a:ext cx="167844" cy="154766"/>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600;p4"/>
              <p:cNvSpPr/>
              <p:nvPr/>
            </p:nvSpPr>
            <p:spPr>
              <a:xfrm>
                <a:off x="3491947" y="778470"/>
                <a:ext cx="183319" cy="169052"/>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9" name="Google Shape;601;p4"/>
              <p:cNvSpPr>
                <a:spLocks/>
              </p:cNvSpPr>
              <p:nvPr/>
            </p:nvSpPr>
            <p:spPr bwMode="auto">
              <a:xfrm>
                <a:off x="3501543" y="787987"/>
                <a:ext cx="119365" cy="154542"/>
              </a:xfrm>
              <a:custGeom>
                <a:avLst/>
                <a:gdLst>
                  <a:gd name="T0" fmla="*/ 56291 w 5772"/>
                  <a:gd name="T1" fmla="*/ 21 h 7473"/>
                  <a:gd name="T2" fmla="*/ 0 w 5772"/>
                  <a:gd name="T3" fmla="*/ 134627 h 7473"/>
                  <a:gd name="T4" fmla="*/ 15138 w 5772"/>
                  <a:gd name="T5" fmla="*/ 154542 h 7473"/>
                  <a:gd name="T6" fmla="*/ 33729 w 5772"/>
                  <a:gd name="T7" fmla="*/ 150158 h 7473"/>
                  <a:gd name="T8" fmla="*/ 68244 w 5772"/>
                  <a:gd name="T9" fmla="*/ 61999 h 7473"/>
                  <a:gd name="T10" fmla="*/ 117628 w 5772"/>
                  <a:gd name="T11" fmla="*/ 14621 h 7473"/>
                  <a:gd name="T12" fmla="*/ 119344 w 5772"/>
                  <a:gd name="T13" fmla="*/ 5315 h 7473"/>
                  <a:gd name="T14" fmla="*/ 56291 w 5772"/>
                  <a:gd name="T15" fmla="*/ 21 h 74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602;p4"/>
              <p:cNvSpPr/>
              <p:nvPr/>
            </p:nvSpPr>
            <p:spPr>
              <a:xfrm>
                <a:off x="3692852" y="607421"/>
                <a:ext cx="140465" cy="8571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1" name="Google Shape;603;p4"/>
              <p:cNvSpPr/>
              <p:nvPr/>
            </p:nvSpPr>
            <p:spPr>
              <a:xfrm>
                <a:off x="3637680" y="757337"/>
                <a:ext cx="64281" cy="46429"/>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2" name="Google Shape;604;p4"/>
              <p:cNvSpPr/>
              <p:nvPr/>
            </p:nvSpPr>
            <p:spPr>
              <a:xfrm>
                <a:off x="3729700" y="639465"/>
                <a:ext cx="182128" cy="101194"/>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3" name="Google Shape;605;p4"/>
              <p:cNvSpPr/>
              <p:nvPr/>
            </p:nvSpPr>
            <p:spPr>
              <a:xfrm>
                <a:off x="3683117" y="788035"/>
                <a:ext cx="123800" cy="76193"/>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4" name="Google Shape;606;p4"/>
              <p:cNvSpPr/>
              <p:nvPr/>
            </p:nvSpPr>
            <p:spPr>
              <a:xfrm>
                <a:off x="3906781" y="678601"/>
                <a:ext cx="66661" cy="40477"/>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5" name="Google Shape;607;p4"/>
              <p:cNvSpPr/>
              <p:nvPr/>
            </p:nvSpPr>
            <p:spPr>
              <a:xfrm>
                <a:off x="3844581" y="577460"/>
                <a:ext cx="23808" cy="13095"/>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sp>
        <p:nvSpPr>
          <p:cNvPr id="608" name="Google Shape;608;p4"/>
          <p:cNvSpPr txBox="1">
            <a:spLocks noGrp="1"/>
          </p:cNvSpPr>
          <p:nvPr>
            <p:ph type="title"/>
          </p:nvPr>
        </p:nvSpPr>
        <p:spPr>
          <a:xfrm>
            <a:off x="960000" y="593367"/>
            <a:ext cx="10272000" cy="763600"/>
          </a:xfrm>
          <a:prstGeom prst="rect">
            <a:avLst/>
          </a:prstGeom>
        </p:spPr>
        <p:txBody>
          <a:bodyPr spcFirstLastPara="1" lIns="91425" tIns="91425" rIns="91425" bIns="91425">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9" name="Google Shape;609;p4"/>
          <p:cNvSpPr txBox="1">
            <a:spLocks noGrp="1"/>
          </p:cNvSpPr>
          <p:nvPr>
            <p:ph type="body" idx="1"/>
          </p:nvPr>
        </p:nvSpPr>
        <p:spPr>
          <a:xfrm>
            <a:off x="960000" y="1505700"/>
            <a:ext cx="10272000" cy="4586000"/>
          </a:xfrm>
          <a:prstGeom prst="rect">
            <a:avLst/>
          </a:prstGeom>
        </p:spPr>
        <p:txBody>
          <a:bodyPr spcFirstLastPara="1" lIns="91425" tIns="91425" rIns="91425" bIns="91425" anchor="ctr">
            <a:noAutofit/>
          </a:bodyPr>
          <a:lstStyle>
            <a:lvl1pPr marL="609585" lvl="0" indent="-406390" rtl="0">
              <a:lnSpc>
                <a:spcPct val="100000"/>
              </a:lnSpc>
              <a:spcBef>
                <a:spcPts val="0"/>
              </a:spcBef>
              <a:spcAft>
                <a:spcPts val="0"/>
              </a:spcAft>
              <a:buClr>
                <a:schemeClr val="accent2"/>
              </a:buClr>
              <a:buSzPts val="1200"/>
              <a:buChar char="✱"/>
              <a:defRPr sz="1600">
                <a:solidFill>
                  <a:srgbClr val="434343"/>
                </a:solidFill>
              </a:defRPr>
            </a:lvl1pPr>
            <a:lvl2pPr marL="1219170" lvl="1" indent="-406390" rtl="0">
              <a:lnSpc>
                <a:spcPct val="115000"/>
              </a:lnSpc>
              <a:spcBef>
                <a:spcPts val="0"/>
              </a:spcBef>
              <a:spcAft>
                <a:spcPts val="0"/>
              </a:spcAft>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478770196"/>
      </p:ext>
    </p:extLst>
  </p:cSld>
  <p:clrMapOvr>
    <a:masterClrMapping/>
  </p:clrMapOvr>
  <p:transition spd="slow">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5"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rot="10800000">
            <a:off x="7564397" y="4010423"/>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p:nvPr/>
        </p:nvSpPr>
        <p:spPr>
          <a:xfrm>
            <a:off x="419772" y="269438"/>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5">
                <a:latin typeface="Pangolin"/>
                <a:ea typeface="Pangolin"/>
                <a:cs typeface="Pangolin"/>
                <a:sym typeface="Pangolin"/>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2"/>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15"/>
          <p:cNvGrpSpPr/>
          <p:nvPr/>
        </p:nvGrpSpPr>
        <p:grpSpPr>
          <a:xfrm rot="-5400000">
            <a:off x="5281215"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5"/>
          <p:cNvSpPr/>
          <p:nvPr/>
        </p:nvSpPr>
        <p:spPr>
          <a:xfrm rot="10800000" flipH="1">
            <a:off x="-87367" y="4208672"/>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5211804" y="-8667"/>
            <a:ext cx="6984165"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6"/>
          <p:cNvSpPr/>
          <p:nvPr/>
        </p:nvSpPr>
        <p:spPr>
          <a:xfrm rot="10800000">
            <a:off x="-37661"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6"/>
          <p:cNvSpPr txBox="1">
            <a:spLocks noGrp="1"/>
          </p:cNvSpPr>
          <p:nvPr>
            <p:ph type="title"/>
          </p:nvPr>
        </p:nvSpPr>
        <p:spPr>
          <a:xfrm>
            <a:off x="950800" y="1730972"/>
            <a:ext cx="3742800"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50800" y="4291429"/>
            <a:ext cx="37428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43"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7"/>
          <p:cNvSpPr/>
          <p:nvPr/>
        </p:nvSpPr>
        <p:spPr>
          <a:xfrm rot="10800000" flipH="1">
            <a:off x="10954759"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22973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28" name="Google Shape;128;p17"/>
          <p:cNvSpPr txBox="1">
            <a:spLocks noGrp="1"/>
          </p:cNvSpPr>
          <p:nvPr>
            <p:ph type="subTitle" idx="2"/>
          </p:nvPr>
        </p:nvSpPr>
        <p:spPr>
          <a:xfrm>
            <a:off x="22973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29" name="Google Shape;129;p17"/>
          <p:cNvSpPr txBox="1">
            <a:spLocks noGrp="1"/>
          </p:cNvSpPr>
          <p:nvPr>
            <p:ph type="subTitle" idx="3"/>
          </p:nvPr>
        </p:nvSpPr>
        <p:spPr>
          <a:xfrm>
            <a:off x="68467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0" name="Google Shape;130;p17"/>
          <p:cNvSpPr txBox="1">
            <a:spLocks noGrp="1"/>
          </p:cNvSpPr>
          <p:nvPr>
            <p:ph type="subTitle" idx="4"/>
          </p:nvPr>
        </p:nvSpPr>
        <p:spPr>
          <a:xfrm>
            <a:off x="68467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31" name="Google Shape;131;p17"/>
          <p:cNvSpPr txBox="1">
            <a:spLocks noGrp="1"/>
          </p:cNvSpPr>
          <p:nvPr>
            <p:ph type="subTitle" idx="5"/>
          </p:nvPr>
        </p:nvSpPr>
        <p:spPr>
          <a:xfrm>
            <a:off x="22973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2" name="Google Shape;132;p17"/>
          <p:cNvSpPr txBox="1">
            <a:spLocks noGrp="1"/>
          </p:cNvSpPr>
          <p:nvPr>
            <p:ph type="subTitle" idx="6"/>
          </p:nvPr>
        </p:nvSpPr>
        <p:spPr>
          <a:xfrm>
            <a:off x="22973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33" name="Google Shape;133;p17"/>
          <p:cNvSpPr txBox="1">
            <a:spLocks noGrp="1"/>
          </p:cNvSpPr>
          <p:nvPr>
            <p:ph type="subTitle" idx="7"/>
          </p:nvPr>
        </p:nvSpPr>
        <p:spPr>
          <a:xfrm>
            <a:off x="68467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4" name="Google Shape;134;p17"/>
          <p:cNvSpPr txBox="1">
            <a:spLocks noGrp="1"/>
          </p:cNvSpPr>
          <p:nvPr>
            <p:ph type="subTitle" idx="8"/>
          </p:nvPr>
        </p:nvSpPr>
        <p:spPr>
          <a:xfrm>
            <a:off x="68467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5"/>
        <p:cNvGrpSpPr/>
        <p:nvPr/>
      </p:nvGrpSpPr>
      <p:grpSpPr>
        <a:xfrm>
          <a:off x="0" y="0"/>
          <a:ext cx="0" cy="0"/>
          <a:chOff x="0" y="0"/>
          <a:chExt cx="0" cy="0"/>
        </a:xfrm>
      </p:grpSpPr>
      <p:sp>
        <p:nvSpPr>
          <p:cNvPr id="136" name="Google Shape;136;p18"/>
          <p:cNvSpPr/>
          <p:nvPr/>
        </p:nvSpPr>
        <p:spPr>
          <a:xfrm rot="-5400000">
            <a:off x="4499108" y="-1032800"/>
            <a:ext cx="3197493" cy="123357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p:nvPr/>
        </p:nvSpPr>
        <p:spPr>
          <a:xfrm rot="-5400000">
            <a:off x="4499159" y="-838649"/>
            <a:ext cx="3197493"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8"/>
          <p:cNvSpPr/>
          <p:nvPr/>
        </p:nvSpPr>
        <p:spPr>
          <a:xfrm rot="-5400000">
            <a:off x="5521468" y="-5521325"/>
            <a:ext cx="1144425" cy="12187089"/>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8"/>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9508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1" name="Google Shape;141;p18"/>
          <p:cNvSpPr txBox="1">
            <a:spLocks noGrp="1"/>
          </p:cNvSpPr>
          <p:nvPr>
            <p:ph type="subTitle" idx="2"/>
          </p:nvPr>
        </p:nvSpPr>
        <p:spPr>
          <a:xfrm>
            <a:off x="9508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42" name="Google Shape;142;p18"/>
          <p:cNvSpPr txBox="1">
            <a:spLocks noGrp="1"/>
          </p:cNvSpPr>
          <p:nvPr>
            <p:ph type="subTitle" idx="3"/>
          </p:nvPr>
        </p:nvSpPr>
        <p:spPr>
          <a:xfrm>
            <a:off x="44744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3" name="Google Shape;143;p18"/>
          <p:cNvSpPr txBox="1">
            <a:spLocks noGrp="1"/>
          </p:cNvSpPr>
          <p:nvPr>
            <p:ph type="subTitle" idx="4"/>
          </p:nvPr>
        </p:nvSpPr>
        <p:spPr>
          <a:xfrm>
            <a:off x="44744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44" name="Google Shape;144;p18"/>
          <p:cNvSpPr txBox="1">
            <a:spLocks noGrp="1"/>
          </p:cNvSpPr>
          <p:nvPr>
            <p:ph type="subTitle" idx="5"/>
          </p:nvPr>
        </p:nvSpPr>
        <p:spPr>
          <a:xfrm>
            <a:off x="79980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5" name="Google Shape;145;p18"/>
          <p:cNvSpPr txBox="1">
            <a:spLocks noGrp="1"/>
          </p:cNvSpPr>
          <p:nvPr>
            <p:ph type="subTitle" idx="6"/>
          </p:nvPr>
        </p:nvSpPr>
        <p:spPr>
          <a:xfrm>
            <a:off x="79980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46" name="Google Shape;146;p18"/>
          <p:cNvSpPr txBox="1">
            <a:spLocks noGrp="1"/>
          </p:cNvSpPr>
          <p:nvPr>
            <p:ph type="subTitle" idx="7"/>
          </p:nvPr>
        </p:nvSpPr>
        <p:spPr>
          <a:xfrm>
            <a:off x="9508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7" name="Google Shape;147;p18"/>
          <p:cNvSpPr txBox="1">
            <a:spLocks noGrp="1"/>
          </p:cNvSpPr>
          <p:nvPr>
            <p:ph type="subTitle" idx="8"/>
          </p:nvPr>
        </p:nvSpPr>
        <p:spPr>
          <a:xfrm>
            <a:off x="9508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48" name="Google Shape;148;p18"/>
          <p:cNvSpPr txBox="1">
            <a:spLocks noGrp="1"/>
          </p:cNvSpPr>
          <p:nvPr>
            <p:ph type="subTitle" idx="9"/>
          </p:nvPr>
        </p:nvSpPr>
        <p:spPr>
          <a:xfrm>
            <a:off x="44744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9" name="Google Shape;149;p18"/>
          <p:cNvSpPr txBox="1">
            <a:spLocks noGrp="1"/>
          </p:cNvSpPr>
          <p:nvPr>
            <p:ph type="subTitle" idx="13"/>
          </p:nvPr>
        </p:nvSpPr>
        <p:spPr>
          <a:xfrm>
            <a:off x="44744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50" name="Google Shape;150;p18"/>
          <p:cNvSpPr txBox="1">
            <a:spLocks noGrp="1"/>
          </p:cNvSpPr>
          <p:nvPr>
            <p:ph type="subTitle" idx="14"/>
          </p:nvPr>
        </p:nvSpPr>
        <p:spPr>
          <a:xfrm>
            <a:off x="79980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1" name="Google Shape;151;p18"/>
          <p:cNvSpPr txBox="1">
            <a:spLocks noGrp="1"/>
          </p:cNvSpPr>
          <p:nvPr>
            <p:ph type="subTitle" idx="15"/>
          </p:nvPr>
        </p:nvSpPr>
        <p:spPr>
          <a:xfrm>
            <a:off x="79980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2"/>
        <p:cNvGrpSpPr/>
        <p:nvPr/>
      </p:nvGrpSpPr>
      <p:grpSpPr>
        <a:xfrm>
          <a:off x="0" y="0"/>
          <a:ext cx="0" cy="0"/>
          <a:chOff x="0" y="0"/>
          <a:chExt cx="0" cy="0"/>
        </a:xfrm>
      </p:grpSpPr>
      <p:sp>
        <p:nvSpPr>
          <p:cNvPr id="153" name="Google Shape;153;p19"/>
          <p:cNvSpPr/>
          <p:nvPr/>
        </p:nvSpPr>
        <p:spPr>
          <a:xfrm flipH="1">
            <a:off x="8394182" y="1"/>
            <a:ext cx="3797820" cy="312779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9"/>
          <p:cNvSpPr txBox="1">
            <a:spLocks noGrp="1"/>
          </p:cNvSpPr>
          <p:nvPr>
            <p:ph type="title"/>
          </p:nvPr>
        </p:nvSpPr>
        <p:spPr>
          <a:xfrm>
            <a:off x="5120833" y="593367"/>
            <a:ext cx="612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4354684"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6" name="Google Shape;156;p19"/>
          <p:cNvSpPr txBox="1">
            <a:spLocks noGrp="1"/>
          </p:cNvSpPr>
          <p:nvPr>
            <p:ph type="subTitle" idx="2"/>
          </p:nvPr>
        </p:nvSpPr>
        <p:spPr>
          <a:xfrm>
            <a:off x="4354684"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57" name="Google Shape;157;p19"/>
          <p:cNvSpPr txBox="1">
            <a:spLocks noGrp="1"/>
          </p:cNvSpPr>
          <p:nvPr>
            <p:ph type="subTitle" idx="3"/>
          </p:nvPr>
        </p:nvSpPr>
        <p:spPr>
          <a:xfrm>
            <a:off x="7627851"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8" name="Google Shape;158;p19"/>
          <p:cNvSpPr txBox="1">
            <a:spLocks noGrp="1"/>
          </p:cNvSpPr>
          <p:nvPr>
            <p:ph type="subTitle" idx="4"/>
          </p:nvPr>
        </p:nvSpPr>
        <p:spPr>
          <a:xfrm>
            <a:off x="7627851"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59" name="Google Shape;159;p19"/>
          <p:cNvSpPr txBox="1">
            <a:spLocks noGrp="1"/>
          </p:cNvSpPr>
          <p:nvPr>
            <p:ph type="subTitle" idx="5"/>
          </p:nvPr>
        </p:nvSpPr>
        <p:spPr>
          <a:xfrm>
            <a:off x="5307033"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0" name="Google Shape;160;p19"/>
          <p:cNvSpPr txBox="1">
            <a:spLocks noGrp="1"/>
          </p:cNvSpPr>
          <p:nvPr>
            <p:ph type="subTitle" idx="6"/>
          </p:nvPr>
        </p:nvSpPr>
        <p:spPr>
          <a:xfrm>
            <a:off x="5307033"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161" name="Google Shape;161;p19"/>
          <p:cNvSpPr txBox="1">
            <a:spLocks noGrp="1"/>
          </p:cNvSpPr>
          <p:nvPr>
            <p:ph type="subTitle" idx="7"/>
          </p:nvPr>
        </p:nvSpPr>
        <p:spPr>
          <a:xfrm>
            <a:off x="8580200"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2" name="Google Shape;162;p19"/>
          <p:cNvSpPr txBox="1">
            <a:spLocks noGrp="1"/>
          </p:cNvSpPr>
          <p:nvPr>
            <p:ph type="subTitle" idx="8"/>
          </p:nvPr>
        </p:nvSpPr>
        <p:spPr>
          <a:xfrm>
            <a:off x="8580200"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63" y="-8667"/>
            <a:ext cx="6923888"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0"/>
          <p:cNvSpPr txBox="1">
            <a:spLocks noGrp="1"/>
          </p:cNvSpPr>
          <p:nvPr>
            <p:ph type="title" hasCustomPrompt="1"/>
          </p:nvPr>
        </p:nvSpPr>
        <p:spPr>
          <a:xfrm>
            <a:off x="1083248" y="19434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7567" y="1632688"/>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7567" y="2105120"/>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70" name="Google Shape;170;p20"/>
          <p:cNvSpPr txBox="1">
            <a:spLocks noGrp="1"/>
          </p:cNvSpPr>
          <p:nvPr>
            <p:ph type="title" idx="3" hasCustomPrompt="1"/>
          </p:nvPr>
        </p:nvSpPr>
        <p:spPr>
          <a:xfrm>
            <a:off x="1083248" y="34956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7567" y="318790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7567" y="3660336"/>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73" name="Google Shape;173;p20"/>
          <p:cNvSpPr txBox="1">
            <a:spLocks noGrp="1"/>
          </p:cNvSpPr>
          <p:nvPr>
            <p:ph type="title" idx="6" hasCustomPrompt="1"/>
          </p:nvPr>
        </p:nvSpPr>
        <p:spPr>
          <a:xfrm>
            <a:off x="1083248" y="504791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7567" y="474013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7567" y="521256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76" name="Google Shape;176;p20"/>
          <p:cNvSpPr txBox="1">
            <a:spLocks noGrp="1"/>
          </p:cNvSpPr>
          <p:nvPr>
            <p:ph type="title" idx="9"/>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33" y="3297960"/>
            <a:ext cx="12192000" cy="355956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2513600" y="4344400"/>
            <a:ext cx="7168800" cy="8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5"/>
            </a:lvl1pPr>
            <a:lvl2pPr lvl="1" algn="ctr">
              <a:spcBef>
                <a:spcPts val="0"/>
              </a:spcBef>
              <a:spcAft>
                <a:spcPts val="0"/>
              </a:spcAft>
              <a:buSzPts val="4000"/>
              <a:buNone/>
              <a:defRPr sz="5335"/>
            </a:lvl2pPr>
            <a:lvl3pPr lvl="2" algn="ctr">
              <a:spcBef>
                <a:spcPts val="0"/>
              </a:spcBef>
              <a:spcAft>
                <a:spcPts val="0"/>
              </a:spcAft>
              <a:buSzPts val="4000"/>
              <a:buNone/>
              <a:defRPr sz="5335"/>
            </a:lvl3pPr>
            <a:lvl4pPr lvl="3" algn="ctr">
              <a:spcBef>
                <a:spcPts val="0"/>
              </a:spcBef>
              <a:spcAft>
                <a:spcPts val="0"/>
              </a:spcAft>
              <a:buSzPts val="4000"/>
              <a:buNone/>
              <a:defRPr sz="5335"/>
            </a:lvl4pPr>
            <a:lvl5pPr lvl="4" algn="ctr">
              <a:spcBef>
                <a:spcPts val="0"/>
              </a:spcBef>
              <a:spcAft>
                <a:spcPts val="0"/>
              </a:spcAft>
              <a:buSzPts val="4000"/>
              <a:buNone/>
              <a:defRPr sz="5335"/>
            </a:lvl5pPr>
            <a:lvl6pPr lvl="5" algn="ctr">
              <a:spcBef>
                <a:spcPts val="0"/>
              </a:spcBef>
              <a:spcAft>
                <a:spcPts val="0"/>
              </a:spcAft>
              <a:buSzPts val="4000"/>
              <a:buNone/>
              <a:defRPr sz="5335"/>
            </a:lvl6pPr>
            <a:lvl7pPr lvl="6" algn="ctr">
              <a:spcBef>
                <a:spcPts val="0"/>
              </a:spcBef>
              <a:spcAft>
                <a:spcPts val="0"/>
              </a:spcAft>
              <a:buSzPts val="4000"/>
              <a:buNone/>
              <a:defRPr sz="5335"/>
            </a:lvl7pPr>
            <a:lvl8pPr lvl="7" algn="ctr">
              <a:spcBef>
                <a:spcPts val="0"/>
              </a:spcBef>
              <a:spcAft>
                <a:spcPts val="0"/>
              </a:spcAft>
              <a:buSzPts val="4000"/>
              <a:buNone/>
              <a:defRPr sz="5335"/>
            </a:lvl8pPr>
            <a:lvl9pPr lvl="8" algn="ctr">
              <a:spcBef>
                <a:spcPts val="0"/>
              </a:spcBef>
              <a:spcAft>
                <a:spcPts val="0"/>
              </a:spcAft>
              <a:buSzPts val="4000"/>
              <a:buNone/>
              <a:defRPr sz="5335"/>
            </a:lvl9pPr>
          </a:lstStyle>
          <a:p>
            <a:endParaRPr/>
          </a:p>
        </p:txBody>
      </p:sp>
      <p:sp>
        <p:nvSpPr>
          <p:cNvPr id="23" name="Google Shape;23;p3"/>
          <p:cNvSpPr txBox="1">
            <a:spLocks noGrp="1"/>
          </p:cNvSpPr>
          <p:nvPr>
            <p:ph type="subTitle" idx="1"/>
          </p:nvPr>
        </p:nvSpPr>
        <p:spPr>
          <a:xfrm>
            <a:off x="2513600" y="5115891"/>
            <a:ext cx="7168800" cy="9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24" name="Google Shape;24;p3"/>
          <p:cNvSpPr txBox="1">
            <a:spLocks noGrp="1"/>
          </p:cNvSpPr>
          <p:nvPr>
            <p:ph type="title" idx="2" hasCustomPrompt="1"/>
          </p:nvPr>
        </p:nvSpPr>
        <p:spPr>
          <a:xfrm>
            <a:off x="2433092" y="7111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1" y="-29"/>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181" name="Google Shape;181;p21"/>
          <p:cNvSpPr/>
          <p:nvPr/>
        </p:nvSpPr>
        <p:spPr>
          <a:xfrm rot="10800000">
            <a:off x="8768808" y="4741393"/>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1"/>
          <p:cNvSpPr/>
          <p:nvPr/>
        </p:nvSpPr>
        <p:spPr>
          <a:xfrm rot="10800000">
            <a:off x="8861911" y="4818024"/>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3"/>
        <p:cNvGrpSpPr/>
        <p:nvPr/>
      </p:nvGrpSpPr>
      <p:grpSpPr>
        <a:xfrm>
          <a:off x="0" y="0"/>
          <a:ext cx="0" cy="0"/>
          <a:chOff x="0" y="0"/>
          <a:chExt cx="0" cy="0"/>
        </a:xfrm>
      </p:grpSpPr>
      <p:sp>
        <p:nvSpPr>
          <p:cNvPr id="184" name="Google Shape;184;p22"/>
          <p:cNvSpPr/>
          <p:nvPr/>
        </p:nvSpPr>
        <p:spPr>
          <a:xfrm rot="10800000">
            <a:off x="4939002" y="-11"/>
            <a:ext cx="7252999" cy="685797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2"/>
          <p:cNvSpPr/>
          <p:nvPr/>
        </p:nvSpPr>
        <p:spPr>
          <a:xfrm rot="10800000">
            <a:off x="5211828" y="-37631"/>
            <a:ext cx="7055441" cy="693326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2"/>
          <p:cNvSpPr txBox="1">
            <a:spLocks noGrp="1"/>
          </p:cNvSpPr>
          <p:nvPr>
            <p:ph type="title"/>
          </p:nvPr>
        </p:nvSpPr>
        <p:spPr>
          <a:xfrm>
            <a:off x="7242500" y="593367"/>
            <a:ext cx="3998800" cy="1475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7241700" y="4807800"/>
            <a:ext cx="4124000" cy="8940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GB" sz="1465">
                <a:solidFill>
                  <a:schemeClr val="dk1"/>
                </a:solidFill>
                <a:latin typeface="Baloo 2"/>
                <a:ea typeface="Baloo 2"/>
                <a:cs typeface="Baloo 2"/>
                <a:sym typeface="Baloo 2"/>
              </a:rPr>
              <a:t>CREDITS: This presentation template was created by </a:t>
            </a:r>
            <a:r>
              <a:rPr lang="en-GB" sz="1465">
                <a:solidFill>
                  <a:schemeClr val="dk1"/>
                </a:solidFill>
                <a:uFill>
                  <a:noFill/>
                </a:uFill>
                <a:latin typeface="Baloo 2"/>
                <a:ea typeface="Baloo 2"/>
                <a:cs typeface="Baloo 2"/>
                <a:sym typeface="Baloo 2"/>
                <a:hlinkClick r:id="rId2"/>
              </a:rPr>
              <a:t>Slidesgo</a:t>
            </a:r>
            <a:r>
              <a:rPr lang="en-GB" sz="1465">
                <a:solidFill>
                  <a:schemeClr val="dk1"/>
                </a:solidFill>
                <a:latin typeface="Baloo 2"/>
                <a:ea typeface="Baloo 2"/>
                <a:cs typeface="Baloo 2"/>
                <a:sym typeface="Baloo 2"/>
              </a:rPr>
              <a:t>, including icons by </a:t>
            </a:r>
            <a:r>
              <a:rPr lang="en-GB" sz="1465">
                <a:solidFill>
                  <a:schemeClr val="dk1"/>
                </a:solidFill>
                <a:uFill>
                  <a:noFill/>
                </a:uFill>
                <a:latin typeface="Baloo 2"/>
                <a:ea typeface="Baloo 2"/>
                <a:cs typeface="Baloo 2"/>
                <a:sym typeface="Baloo 2"/>
                <a:hlinkClick r:id="rId3"/>
              </a:rPr>
              <a:t>Flaticon</a:t>
            </a:r>
            <a:r>
              <a:rPr lang="en-GB" sz="1465">
                <a:solidFill>
                  <a:schemeClr val="dk1"/>
                </a:solidFill>
                <a:latin typeface="Baloo 2"/>
                <a:ea typeface="Baloo 2"/>
                <a:cs typeface="Baloo 2"/>
                <a:sym typeface="Baloo 2"/>
              </a:rPr>
              <a:t>, and infographics &amp; images by </a:t>
            </a:r>
            <a:r>
              <a:rPr lang="en-GB" sz="1465">
                <a:solidFill>
                  <a:schemeClr val="dk1"/>
                </a:solidFill>
                <a:uFill>
                  <a:noFill/>
                </a:uFill>
                <a:latin typeface="Baloo 2"/>
                <a:ea typeface="Baloo 2"/>
                <a:cs typeface="Baloo 2"/>
                <a:sym typeface="Baloo 2"/>
                <a:hlinkClick r:id="rId4"/>
              </a:rPr>
              <a:t>Freepik</a:t>
            </a:r>
            <a:r>
              <a:rPr lang="en-GB" sz="1465">
                <a:solidFill>
                  <a:schemeClr val="dk1"/>
                </a:solidFill>
                <a:latin typeface="Baloo 2"/>
                <a:ea typeface="Baloo 2"/>
                <a:cs typeface="Baloo 2"/>
                <a:sym typeface="Baloo 2"/>
              </a:rPr>
              <a:t>.</a:t>
            </a:r>
            <a:endParaRPr sz="1465">
              <a:solidFill>
                <a:schemeClr val="dk1"/>
              </a:solidFill>
              <a:latin typeface="Baloo 2"/>
              <a:ea typeface="Baloo 2"/>
              <a:cs typeface="Baloo 2"/>
              <a:sym typeface="Baloo 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600" lvl="0" indent="-406400">
              <a:spcBef>
                <a:spcPts val="0"/>
              </a:spcBef>
              <a:spcAft>
                <a:spcPts val="0"/>
              </a:spcAft>
              <a:buSzPts val="1200"/>
              <a:buAutoNum type="arabicPeriod"/>
              <a:defRPr sz="1735"/>
            </a:lvl1pPr>
            <a:lvl2pPr marL="1219200" lvl="1" indent="-423545">
              <a:spcBef>
                <a:spcPts val="2135"/>
              </a:spcBef>
              <a:spcAft>
                <a:spcPts val="0"/>
              </a:spcAft>
              <a:buSzPts val="1400"/>
              <a:buAutoNum type="alphaLcPeriod"/>
              <a:defRPr/>
            </a:lvl2pPr>
            <a:lvl3pPr marL="1828800" lvl="2" indent="-423545">
              <a:spcBef>
                <a:spcPts val="2135"/>
              </a:spcBef>
              <a:spcAft>
                <a:spcPts val="0"/>
              </a:spcAft>
              <a:buSzPts val="1400"/>
              <a:buAutoNum type="romanLcPeriod"/>
              <a:defRPr/>
            </a:lvl3pPr>
            <a:lvl4pPr marL="2438400" lvl="3" indent="-423545">
              <a:spcBef>
                <a:spcPts val="2135"/>
              </a:spcBef>
              <a:spcAft>
                <a:spcPts val="0"/>
              </a:spcAft>
              <a:buSzPts val="1400"/>
              <a:buAutoNum type="arabicPeriod"/>
              <a:defRPr/>
            </a:lvl4pPr>
            <a:lvl5pPr marL="3048000" lvl="4" indent="-423545">
              <a:spcBef>
                <a:spcPts val="2135"/>
              </a:spcBef>
              <a:spcAft>
                <a:spcPts val="0"/>
              </a:spcAft>
              <a:buSzPts val="1400"/>
              <a:buAutoNum type="alphaLcPeriod"/>
              <a:defRPr/>
            </a:lvl5pPr>
            <a:lvl6pPr marL="3657600" lvl="5" indent="-423545">
              <a:spcBef>
                <a:spcPts val="2135"/>
              </a:spcBef>
              <a:spcAft>
                <a:spcPts val="0"/>
              </a:spcAft>
              <a:buSzPts val="1400"/>
              <a:buAutoNum type="romanLcPeriod"/>
              <a:defRPr/>
            </a:lvl6pPr>
            <a:lvl7pPr marL="4267200" lvl="6" indent="-423545">
              <a:spcBef>
                <a:spcPts val="2135"/>
              </a:spcBef>
              <a:spcAft>
                <a:spcPts val="0"/>
              </a:spcAft>
              <a:buSzPts val="1400"/>
              <a:buAutoNum type="arabicPeriod"/>
              <a:defRPr/>
            </a:lvl7pPr>
            <a:lvl8pPr marL="4876800" lvl="7" indent="-423545">
              <a:spcBef>
                <a:spcPts val="2135"/>
              </a:spcBef>
              <a:spcAft>
                <a:spcPts val="0"/>
              </a:spcAft>
              <a:buSzPts val="1400"/>
              <a:buAutoNum type="alphaLcPeriod"/>
              <a:defRPr/>
            </a:lvl8pPr>
            <a:lvl9pPr marL="5486400" lvl="8" indent="-423545">
              <a:spcBef>
                <a:spcPts val="2135"/>
              </a:spcBef>
              <a:spcAft>
                <a:spcPts val="2135"/>
              </a:spcAft>
              <a:buSzPts val="1400"/>
              <a:buAutoNum type="romanLcPerio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600" lvl="0" indent="-423545" rtl="0">
              <a:spcBef>
                <a:spcPts val="0"/>
              </a:spcBef>
              <a:spcAft>
                <a:spcPts val="0"/>
              </a:spcAft>
              <a:buClr>
                <a:schemeClr val="accent3"/>
              </a:buClr>
              <a:buSzPts val="1400"/>
              <a:buChar char="●"/>
              <a:defRPr sz="2135"/>
            </a:lvl1pPr>
            <a:lvl2pPr marL="1219200" lvl="1" indent="-423545" rtl="0">
              <a:spcBef>
                <a:spcPts val="2135"/>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5"/>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5"/>
            </a:lvl1pPr>
            <a:lvl2pPr lvl="1" algn="ctr">
              <a:lnSpc>
                <a:spcPct val="100000"/>
              </a:lnSpc>
              <a:spcBef>
                <a:spcPts val="0"/>
              </a:spcBef>
              <a:spcAft>
                <a:spcPts val="0"/>
              </a:spcAft>
              <a:buSzPts val="2000"/>
              <a:buNone/>
              <a:defRPr sz="2665"/>
            </a:lvl2pPr>
            <a:lvl3pPr lvl="2" algn="ctr">
              <a:lnSpc>
                <a:spcPct val="100000"/>
              </a:lnSpc>
              <a:spcBef>
                <a:spcPts val="0"/>
              </a:spcBef>
              <a:spcAft>
                <a:spcPts val="0"/>
              </a:spcAft>
              <a:buSzPts val="2000"/>
              <a:buNone/>
              <a:defRPr sz="2665"/>
            </a:lvl3pPr>
            <a:lvl4pPr lvl="3" algn="ctr">
              <a:lnSpc>
                <a:spcPct val="100000"/>
              </a:lnSpc>
              <a:spcBef>
                <a:spcPts val="0"/>
              </a:spcBef>
              <a:spcAft>
                <a:spcPts val="0"/>
              </a:spcAft>
              <a:buSzPts val="2000"/>
              <a:buNone/>
              <a:defRPr sz="2665"/>
            </a:lvl4pPr>
            <a:lvl5pPr lvl="4" algn="ctr">
              <a:lnSpc>
                <a:spcPct val="100000"/>
              </a:lnSpc>
              <a:spcBef>
                <a:spcPts val="0"/>
              </a:spcBef>
              <a:spcAft>
                <a:spcPts val="0"/>
              </a:spcAft>
              <a:buSzPts val="2000"/>
              <a:buNone/>
              <a:defRPr sz="2665"/>
            </a:lvl5pPr>
            <a:lvl6pPr lvl="5" algn="ctr">
              <a:lnSpc>
                <a:spcPct val="100000"/>
              </a:lnSpc>
              <a:spcBef>
                <a:spcPts val="0"/>
              </a:spcBef>
              <a:spcAft>
                <a:spcPts val="0"/>
              </a:spcAft>
              <a:buSzPts val="2000"/>
              <a:buNone/>
              <a:defRPr sz="2665"/>
            </a:lvl6pPr>
            <a:lvl7pPr lvl="6" algn="ctr">
              <a:lnSpc>
                <a:spcPct val="100000"/>
              </a:lnSpc>
              <a:spcBef>
                <a:spcPts val="0"/>
              </a:spcBef>
              <a:spcAft>
                <a:spcPts val="0"/>
              </a:spcAft>
              <a:buSzPts val="2000"/>
              <a:buNone/>
              <a:defRPr sz="2665"/>
            </a:lvl7pPr>
            <a:lvl8pPr lvl="7" algn="ctr">
              <a:lnSpc>
                <a:spcPct val="100000"/>
              </a:lnSpc>
              <a:spcBef>
                <a:spcPts val="0"/>
              </a:spcBef>
              <a:spcAft>
                <a:spcPts val="0"/>
              </a:spcAft>
              <a:buSzPts val="2000"/>
              <a:buNone/>
              <a:defRPr sz="2665"/>
            </a:lvl8pPr>
            <a:lvl9pPr lvl="8" algn="ctr">
              <a:lnSpc>
                <a:spcPct val="100000"/>
              </a:lnSpc>
              <a:spcBef>
                <a:spcPts val="0"/>
              </a:spcBef>
              <a:spcAft>
                <a:spcPts val="0"/>
              </a:spcAft>
              <a:buSzPts val="2000"/>
              <a:buNone/>
              <a:defRPr sz="2665"/>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rot="10800000">
            <a:off x="10058392" y="5847797"/>
            <a:ext cx="2133608"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0800000">
            <a:off x="9" y="9"/>
            <a:ext cx="3305224"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rot="10800000">
            <a:off x="-25386" y="-50782"/>
            <a:ext cx="3229020"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50800" y="1356967"/>
            <a:ext cx="10290400" cy="4555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5"/>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400"/>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5">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5"/>
          <p:cNvSpPr/>
          <p:nvPr/>
        </p:nvSpPr>
        <p:spPr>
          <a:xfrm rot="-688733">
            <a:off x="7271146"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5"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5"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5"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5"/>
            </a:lvl1pPr>
            <a:lvl2pPr lvl="1" algn="r" rtl="0">
              <a:spcBef>
                <a:spcPts val="2135"/>
              </a:spcBef>
              <a:spcAft>
                <a:spcPts val="0"/>
              </a:spcAft>
              <a:buNone/>
              <a:defRPr sz="1865"/>
            </a:lvl2pPr>
            <a:lvl3pPr lvl="2" algn="r" rtl="0">
              <a:spcBef>
                <a:spcPts val="2135"/>
              </a:spcBef>
              <a:spcAft>
                <a:spcPts val="0"/>
              </a:spcAft>
              <a:buNone/>
              <a:defRPr sz="1865"/>
            </a:lvl3pPr>
            <a:lvl4pPr lvl="3" algn="r" rtl="0">
              <a:spcBef>
                <a:spcPts val="2135"/>
              </a:spcBef>
              <a:spcAft>
                <a:spcPts val="0"/>
              </a:spcAft>
              <a:buNone/>
              <a:defRPr sz="1865"/>
            </a:lvl4pPr>
            <a:lvl5pPr lvl="4" algn="r" rtl="0">
              <a:spcBef>
                <a:spcPts val="2135"/>
              </a:spcBef>
              <a:spcAft>
                <a:spcPts val="0"/>
              </a:spcAft>
              <a:buNone/>
              <a:defRPr sz="1865"/>
            </a:lvl5pPr>
            <a:lvl6pPr lvl="5" algn="r" rtl="0">
              <a:spcBef>
                <a:spcPts val="2135"/>
              </a:spcBef>
              <a:spcAft>
                <a:spcPts val="0"/>
              </a:spcAft>
              <a:buNone/>
              <a:defRPr sz="1865"/>
            </a:lvl6pPr>
            <a:lvl7pPr lvl="6" algn="r" rtl="0">
              <a:spcBef>
                <a:spcPts val="2135"/>
              </a:spcBef>
              <a:spcAft>
                <a:spcPts val="0"/>
              </a:spcAft>
              <a:buNone/>
              <a:defRPr sz="1865"/>
            </a:lvl7pPr>
            <a:lvl8pPr lvl="7" algn="r" rtl="0">
              <a:spcBef>
                <a:spcPts val="2135"/>
              </a:spcBef>
              <a:spcAft>
                <a:spcPts val="0"/>
              </a:spcAft>
              <a:buNone/>
              <a:defRPr sz="1865"/>
            </a:lvl8pPr>
            <a:lvl9pPr lvl="8" algn="r" rtl="0">
              <a:spcBef>
                <a:spcPts val="2135"/>
              </a:spcBef>
              <a:spcAft>
                <a:spcPts val="2135"/>
              </a:spcAft>
              <a:buNone/>
              <a:defRPr sz="1865"/>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5"/>
            </a:lvl1pPr>
            <a:lvl2pPr lvl="1" algn="r" rtl="0">
              <a:spcBef>
                <a:spcPts val="2135"/>
              </a:spcBef>
              <a:spcAft>
                <a:spcPts val="0"/>
              </a:spcAft>
              <a:buNone/>
              <a:defRPr sz="1865"/>
            </a:lvl2pPr>
            <a:lvl3pPr lvl="2" algn="r" rtl="0">
              <a:spcBef>
                <a:spcPts val="2135"/>
              </a:spcBef>
              <a:spcAft>
                <a:spcPts val="0"/>
              </a:spcAft>
              <a:buNone/>
              <a:defRPr sz="1865"/>
            </a:lvl3pPr>
            <a:lvl4pPr lvl="3" algn="r" rtl="0">
              <a:spcBef>
                <a:spcPts val="2135"/>
              </a:spcBef>
              <a:spcAft>
                <a:spcPts val="0"/>
              </a:spcAft>
              <a:buNone/>
              <a:defRPr sz="1865"/>
            </a:lvl4pPr>
            <a:lvl5pPr lvl="4" algn="r" rtl="0">
              <a:spcBef>
                <a:spcPts val="2135"/>
              </a:spcBef>
              <a:spcAft>
                <a:spcPts val="0"/>
              </a:spcAft>
              <a:buNone/>
              <a:defRPr sz="1865"/>
            </a:lvl5pPr>
            <a:lvl6pPr lvl="5" algn="r" rtl="0">
              <a:spcBef>
                <a:spcPts val="2135"/>
              </a:spcBef>
              <a:spcAft>
                <a:spcPts val="0"/>
              </a:spcAft>
              <a:buNone/>
              <a:defRPr sz="1865"/>
            </a:lvl6pPr>
            <a:lvl7pPr lvl="6" algn="r" rtl="0">
              <a:spcBef>
                <a:spcPts val="2135"/>
              </a:spcBef>
              <a:spcAft>
                <a:spcPts val="0"/>
              </a:spcAft>
              <a:buNone/>
              <a:defRPr sz="1865"/>
            </a:lvl7pPr>
            <a:lvl8pPr lvl="7" algn="r" rtl="0">
              <a:spcBef>
                <a:spcPts val="2135"/>
              </a:spcBef>
              <a:spcAft>
                <a:spcPts val="0"/>
              </a:spcAft>
              <a:buNone/>
              <a:defRPr sz="1865"/>
            </a:lvl8pPr>
            <a:lvl9pPr lvl="8" algn="r" rtl="0">
              <a:spcBef>
                <a:spcPts val="2135"/>
              </a:spcBef>
              <a:spcAft>
                <a:spcPts val="2135"/>
              </a:spcAft>
              <a:buNone/>
              <a:defRPr sz="1865"/>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5"/>
            </a:lvl2pPr>
            <a:lvl3pPr lvl="2" rtl="0">
              <a:spcBef>
                <a:spcPts val="0"/>
              </a:spcBef>
              <a:spcAft>
                <a:spcPts val="0"/>
              </a:spcAft>
              <a:buSzPts val="5000"/>
              <a:buNone/>
              <a:defRPr sz="6665"/>
            </a:lvl3pPr>
            <a:lvl4pPr lvl="3" rtl="0">
              <a:spcBef>
                <a:spcPts val="0"/>
              </a:spcBef>
              <a:spcAft>
                <a:spcPts val="0"/>
              </a:spcAft>
              <a:buSzPts val="5000"/>
              <a:buNone/>
              <a:defRPr sz="6665"/>
            </a:lvl4pPr>
            <a:lvl5pPr lvl="4" rtl="0">
              <a:spcBef>
                <a:spcPts val="0"/>
              </a:spcBef>
              <a:spcAft>
                <a:spcPts val="0"/>
              </a:spcAft>
              <a:buSzPts val="5000"/>
              <a:buNone/>
              <a:defRPr sz="6665"/>
            </a:lvl5pPr>
            <a:lvl6pPr lvl="5" rtl="0">
              <a:spcBef>
                <a:spcPts val="0"/>
              </a:spcBef>
              <a:spcAft>
                <a:spcPts val="0"/>
              </a:spcAft>
              <a:buSzPts val="5000"/>
              <a:buNone/>
              <a:defRPr sz="6665"/>
            </a:lvl6pPr>
            <a:lvl7pPr lvl="6" rtl="0">
              <a:spcBef>
                <a:spcPts val="0"/>
              </a:spcBef>
              <a:spcAft>
                <a:spcPts val="0"/>
              </a:spcAft>
              <a:buSzPts val="5000"/>
              <a:buNone/>
              <a:defRPr sz="6665"/>
            </a:lvl7pPr>
            <a:lvl8pPr lvl="7" rtl="0">
              <a:spcBef>
                <a:spcPts val="0"/>
              </a:spcBef>
              <a:spcAft>
                <a:spcPts val="0"/>
              </a:spcAft>
              <a:buSzPts val="5000"/>
              <a:buNone/>
              <a:defRPr sz="6665"/>
            </a:lvl8pPr>
            <a:lvl9pPr lvl="8" rtl="0">
              <a:spcBef>
                <a:spcPts val="0"/>
              </a:spcBef>
              <a:spcAft>
                <a:spcPts val="0"/>
              </a:spcAft>
              <a:buSzPts val="5000"/>
              <a:buNone/>
              <a:defRPr sz="6665"/>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5"/>
            </a:lvl2pPr>
            <a:lvl3pPr lvl="2" rtl="0">
              <a:spcBef>
                <a:spcPts val="0"/>
              </a:spcBef>
              <a:spcAft>
                <a:spcPts val="0"/>
              </a:spcAft>
              <a:buSzPts val="5000"/>
              <a:buNone/>
              <a:defRPr sz="6665"/>
            </a:lvl3pPr>
            <a:lvl4pPr lvl="3" rtl="0">
              <a:spcBef>
                <a:spcPts val="0"/>
              </a:spcBef>
              <a:spcAft>
                <a:spcPts val="0"/>
              </a:spcAft>
              <a:buSzPts val="5000"/>
              <a:buNone/>
              <a:defRPr sz="6665"/>
            </a:lvl4pPr>
            <a:lvl5pPr lvl="4" rtl="0">
              <a:spcBef>
                <a:spcPts val="0"/>
              </a:spcBef>
              <a:spcAft>
                <a:spcPts val="0"/>
              </a:spcAft>
              <a:buSzPts val="5000"/>
              <a:buNone/>
              <a:defRPr sz="6665"/>
            </a:lvl5pPr>
            <a:lvl6pPr lvl="5" rtl="0">
              <a:spcBef>
                <a:spcPts val="0"/>
              </a:spcBef>
              <a:spcAft>
                <a:spcPts val="0"/>
              </a:spcAft>
              <a:buSzPts val="5000"/>
              <a:buNone/>
              <a:defRPr sz="6665"/>
            </a:lvl6pPr>
            <a:lvl7pPr lvl="6" rtl="0">
              <a:spcBef>
                <a:spcPts val="0"/>
              </a:spcBef>
              <a:spcAft>
                <a:spcPts val="0"/>
              </a:spcAft>
              <a:buSzPts val="5000"/>
              <a:buNone/>
              <a:defRPr sz="6665"/>
            </a:lvl7pPr>
            <a:lvl8pPr lvl="7" rtl="0">
              <a:spcBef>
                <a:spcPts val="0"/>
              </a:spcBef>
              <a:spcAft>
                <a:spcPts val="0"/>
              </a:spcAft>
              <a:buSzPts val="5000"/>
              <a:buNone/>
              <a:defRPr sz="6665"/>
            </a:lvl8pPr>
            <a:lvl9pPr lvl="8" rtl="0">
              <a:spcBef>
                <a:spcPts val="0"/>
              </a:spcBef>
              <a:spcAft>
                <a:spcPts val="0"/>
              </a:spcAft>
              <a:buSzPts val="5000"/>
              <a:buNone/>
              <a:defRPr sz="6665"/>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5"/>
            </a:lvl2pPr>
            <a:lvl3pPr lvl="2" rtl="0">
              <a:spcBef>
                <a:spcPts val="0"/>
              </a:spcBef>
              <a:spcAft>
                <a:spcPts val="0"/>
              </a:spcAft>
              <a:buSzPts val="5000"/>
              <a:buNone/>
              <a:defRPr sz="6665"/>
            </a:lvl3pPr>
            <a:lvl4pPr lvl="3" rtl="0">
              <a:spcBef>
                <a:spcPts val="0"/>
              </a:spcBef>
              <a:spcAft>
                <a:spcPts val="0"/>
              </a:spcAft>
              <a:buSzPts val="5000"/>
              <a:buNone/>
              <a:defRPr sz="6665"/>
            </a:lvl4pPr>
            <a:lvl5pPr lvl="4" rtl="0">
              <a:spcBef>
                <a:spcPts val="0"/>
              </a:spcBef>
              <a:spcAft>
                <a:spcPts val="0"/>
              </a:spcAft>
              <a:buSzPts val="5000"/>
              <a:buNone/>
              <a:defRPr sz="6665"/>
            </a:lvl5pPr>
            <a:lvl6pPr lvl="5" rtl="0">
              <a:spcBef>
                <a:spcPts val="0"/>
              </a:spcBef>
              <a:spcAft>
                <a:spcPts val="0"/>
              </a:spcAft>
              <a:buSzPts val="5000"/>
              <a:buNone/>
              <a:defRPr sz="6665"/>
            </a:lvl6pPr>
            <a:lvl7pPr lvl="6" rtl="0">
              <a:spcBef>
                <a:spcPts val="0"/>
              </a:spcBef>
              <a:spcAft>
                <a:spcPts val="0"/>
              </a:spcAft>
              <a:buSzPts val="5000"/>
              <a:buNone/>
              <a:defRPr sz="6665"/>
            </a:lvl7pPr>
            <a:lvl8pPr lvl="7" rtl="0">
              <a:spcBef>
                <a:spcPts val="0"/>
              </a:spcBef>
              <a:spcAft>
                <a:spcPts val="0"/>
              </a:spcAft>
              <a:buSzPts val="5000"/>
              <a:buNone/>
              <a:defRPr sz="6665"/>
            </a:lvl8pPr>
            <a:lvl9pPr lvl="8" rtl="0">
              <a:spcBef>
                <a:spcPts val="0"/>
              </a:spcBef>
              <a:spcAft>
                <a:spcPts val="0"/>
              </a:spcAft>
              <a:buSzPts val="5000"/>
              <a:buNone/>
              <a:defRPr sz="6665"/>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5"/>
            </a:lvl1pPr>
            <a:lvl2pPr lvl="1" algn="r" rtl="0">
              <a:spcBef>
                <a:spcPts val="2135"/>
              </a:spcBef>
              <a:spcAft>
                <a:spcPts val="0"/>
              </a:spcAft>
              <a:buNone/>
              <a:defRPr sz="1865"/>
            </a:lvl2pPr>
            <a:lvl3pPr lvl="2" algn="r" rtl="0">
              <a:spcBef>
                <a:spcPts val="2135"/>
              </a:spcBef>
              <a:spcAft>
                <a:spcPts val="0"/>
              </a:spcAft>
              <a:buNone/>
              <a:defRPr sz="1865"/>
            </a:lvl3pPr>
            <a:lvl4pPr lvl="3" algn="r" rtl="0">
              <a:spcBef>
                <a:spcPts val="2135"/>
              </a:spcBef>
              <a:spcAft>
                <a:spcPts val="0"/>
              </a:spcAft>
              <a:buNone/>
              <a:defRPr sz="1865"/>
            </a:lvl4pPr>
            <a:lvl5pPr lvl="4" algn="r" rtl="0">
              <a:spcBef>
                <a:spcPts val="2135"/>
              </a:spcBef>
              <a:spcAft>
                <a:spcPts val="0"/>
              </a:spcAft>
              <a:buNone/>
              <a:defRPr sz="1865"/>
            </a:lvl5pPr>
            <a:lvl6pPr lvl="5" algn="r" rtl="0">
              <a:spcBef>
                <a:spcPts val="2135"/>
              </a:spcBef>
              <a:spcAft>
                <a:spcPts val="0"/>
              </a:spcAft>
              <a:buNone/>
              <a:defRPr sz="1865"/>
            </a:lvl6pPr>
            <a:lvl7pPr lvl="6" algn="r" rtl="0">
              <a:spcBef>
                <a:spcPts val="2135"/>
              </a:spcBef>
              <a:spcAft>
                <a:spcPts val="0"/>
              </a:spcAft>
              <a:buNone/>
              <a:defRPr sz="1865"/>
            </a:lvl7pPr>
            <a:lvl8pPr lvl="7" algn="r" rtl="0">
              <a:spcBef>
                <a:spcPts val="2135"/>
              </a:spcBef>
              <a:spcAft>
                <a:spcPts val="0"/>
              </a:spcAft>
              <a:buNone/>
              <a:defRPr sz="1865"/>
            </a:lvl8pPr>
            <a:lvl9pPr lvl="8" algn="r" rtl="0">
              <a:spcBef>
                <a:spcPts val="2135"/>
              </a:spcBef>
              <a:spcAft>
                <a:spcPts val="2135"/>
              </a:spcAft>
              <a:buNone/>
              <a:defRPr sz="1865"/>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rPr>
              <a:t>Freepik</a:t>
            </a:r>
            <a:endParaRPr sz="1600" b="1">
              <a:solidFill>
                <a:schemeClr val="dk2"/>
              </a:solidFill>
              <a:latin typeface="Patrick Hand"/>
              <a:ea typeface="Patrick Hand"/>
              <a:cs typeface="Patrick Hand"/>
              <a:sym typeface="Patrick Han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53" y="5686629"/>
            <a:ext cx="2224855"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flipH="1">
            <a:off x="9635065" y="7"/>
            <a:ext cx="2556921"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DBF365B7-329E-48FE-A6FB-ABBE247FF9F2}" type="datetimeFigureOut">
              <a:rPr lang="vi-VN"/>
              <a:pPr>
                <a:defRPr/>
              </a:pPr>
              <a:t>08/12/2024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DFF098FD-00FD-49EE-8999-2D83B4184E98}" type="slidenum">
              <a:rPr lang="vi-VN"/>
              <a:pPr/>
              <a:t>‹#›</a:t>
            </a:fld>
            <a:endParaRPr lang="vi-VN"/>
          </a:p>
        </p:txBody>
      </p:sp>
    </p:spTree>
    <p:extLst>
      <p:ext uri="{BB962C8B-B14F-4D97-AF65-F5344CB8AC3E}">
        <p14:creationId xmlns:p14="http://schemas.microsoft.com/office/powerpoint/2010/main" val="2221373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3818"/>
        <p:cNvGrpSpPr/>
        <p:nvPr/>
      </p:nvGrpSpPr>
      <p:grpSpPr>
        <a:xfrm>
          <a:off x="0" y="0"/>
          <a:ext cx="0" cy="0"/>
          <a:chOff x="0" y="0"/>
          <a:chExt cx="0" cy="0"/>
        </a:xfrm>
      </p:grpSpPr>
      <p:grpSp>
        <p:nvGrpSpPr>
          <p:cNvPr id="4" name="Google Shape;3821;p26"/>
          <p:cNvGrpSpPr>
            <a:grpSpLocks/>
          </p:cNvGrpSpPr>
          <p:nvPr/>
        </p:nvGrpSpPr>
        <p:grpSpPr bwMode="auto">
          <a:xfrm rot="10800000" flipH="1">
            <a:off x="-15875" y="6599238"/>
            <a:ext cx="12253913" cy="258762"/>
            <a:chOff x="-45827" y="98"/>
            <a:chExt cx="9189794" cy="194069"/>
          </a:xfrm>
        </p:grpSpPr>
        <p:grpSp>
          <p:nvGrpSpPr>
            <p:cNvPr id="5" name="Google Shape;3822;p26"/>
            <p:cNvGrpSpPr>
              <a:grpSpLocks/>
            </p:cNvGrpSpPr>
            <p:nvPr/>
          </p:nvGrpSpPr>
          <p:grpSpPr bwMode="auto">
            <a:xfrm>
              <a:off x="-45827" y="98"/>
              <a:ext cx="3063242" cy="194069"/>
              <a:chOff x="308625" y="3240400"/>
              <a:chExt cx="4019475" cy="254650"/>
            </a:xfrm>
          </p:grpSpPr>
          <p:sp>
            <p:nvSpPr>
              <p:cNvPr id="58" name="Google Shape;3823;p26"/>
              <p:cNvSpPr>
                <a:spLocks/>
              </p:cNvSpPr>
              <p:nvPr/>
            </p:nvSpPr>
            <p:spPr bwMode="auto">
              <a:xfrm>
                <a:off x="399175" y="3355250"/>
                <a:ext cx="139150" cy="74175"/>
              </a:xfrm>
              <a:custGeom>
                <a:avLst/>
                <a:gdLst>
                  <a:gd name="T0" fmla="*/ 73525 w 5566"/>
                  <a:gd name="T1" fmla="*/ 0 h 2967"/>
                  <a:gd name="T2" fmla="*/ 25 w 5566"/>
                  <a:gd name="T3" fmla="*/ 74150 h 2967"/>
                  <a:gd name="T4" fmla="*/ 73525 w 5566"/>
                  <a:gd name="T5" fmla="*/ 74150 h 2967"/>
                  <a:gd name="T6" fmla="*/ 139150 w 5566"/>
                  <a:gd name="T7" fmla="*/ 0 h 2967"/>
                  <a:gd name="T8" fmla="*/ 73525 w 5566"/>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2967" extrusionOk="0">
                    <a:moveTo>
                      <a:pt x="2941" y="0"/>
                    </a:moveTo>
                    <a:lnTo>
                      <a:pt x="1" y="2966"/>
                    </a:lnTo>
                    <a:lnTo>
                      <a:pt x="2941" y="2966"/>
                    </a:lnTo>
                    <a:lnTo>
                      <a:pt x="5566" y="0"/>
                    </a:lnTo>
                    <a:lnTo>
                      <a:pt x="29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3824;p26"/>
              <p:cNvSpPr>
                <a:spLocks/>
              </p:cNvSpPr>
              <p:nvPr/>
            </p:nvSpPr>
            <p:spPr bwMode="auto">
              <a:xfrm>
                <a:off x="685950" y="3355250"/>
                <a:ext cx="139825" cy="74175"/>
              </a:xfrm>
              <a:custGeom>
                <a:avLst/>
                <a:gdLst>
                  <a:gd name="T0" fmla="*/ 25 w 5593"/>
                  <a:gd name="T1" fmla="*/ 0 h 2967"/>
                  <a:gd name="T2" fmla="*/ 65650 w 5593"/>
                  <a:gd name="T3" fmla="*/ 74150 h 2967"/>
                  <a:gd name="T4" fmla="*/ 139800 w 5593"/>
                  <a:gd name="T5" fmla="*/ 74150 h 2967"/>
                  <a:gd name="T6" fmla="*/ 65650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626" y="2966"/>
                    </a:lnTo>
                    <a:lnTo>
                      <a:pt x="5592" y="2966"/>
                    </a:lnTo>
                    <a:lnTo>
                      <a:pt x="2626"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3825;p26"/>
              <p:cNvSpPr>
                <a:spLocks/>
              </p:cNvSpPr>
              <p:nvPr/>
            </p:nvSpPr>
            <p:spPr bwMode="auto">
              <a:xfrm>
                <a:off x="521900"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3826;p26"/>
              <p:cNvSpPr>
                <a:spLocks/>
              </p:cNvSpPr>
              <p:nvPr/>
            </p:nvSpPr>
            <p:spPr bwMode="auto">
              <a:xfrm>
                <a:off x="891375" y="3355250"/>
                <a:ext cx="139125" cy="74175"/>
              </a:xfrm>
              <a:custGeom>
                <a:avLst/>
                <a:gdLst>
                  <a:gd name="T0" fmla="*/ 65625 w 5565"/>
                  <a:gd name="T1" fmla="*/ 0 h 2967"/>
                  <a:gd name="T2" fmla="*/ 0 w 5565"/>
                  <a:gd name="T3" fmla="*/ 74150 h 2967"/>
                  <a:gd name="T4" fmla="*/ 65625 w 5565"/>
                  <a:gd name="T5" fmla="*/ 74150 h 2967"/>
                  <a:gd name="T6" fmla="*/ 139125 w 5565"/>
                  <a:gd name="T7" fmla="*/ 0 h 2967"/>
                  <a:gd name="T8" fmla="*/ 65625 w 5565"/>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5" h="2967" extrusionOk="0">
                    <a:moveTo>
                      <a:pt x="2625" y="0"/>
                    </a:moveTo>
                    <a:lnTo>
                      <a:pt x="0" y="2966"/>
                    </a:lnTo>
                    <a:lnTo>
                      <a:pt x="2625" y="2966"/>
                    </a:lnTo>
                    <a:lnTo>
                      <a:pt x="5565"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3827;p26"/>
              <p:cNvSpPr>
                <a:spLocks/>
              </p:cNvSpPr>
              <p:nvPr/>
            </p:nvSpPr>
            <p:spPr bwMode="auto">
              <a:xfrm>
                <a:off x="1178150" y="3355250"/>
                <a:ext cx="131250" cy="74175"/>
              </a:xfrm>
              <a:custGeom>
                <a:avLst/>
                <a:gdLst>
                  <a:gd name="T0" fmla="*/ 0 w 5250"/>
                  <a:gd name="T1" fmla="*/ 0 h 2967"/>
                  <a:gd name="T2" fmla="*/ 65625 w 5250"/>
                  <a:gd name="T3" fmla="*/ 74150 h 2967"/>
                  <a:gd name="T4" fmla="*/ 131250 w 5250"/>
                  <a:gd name="T5" fmla="*/ 74150 h 2967"/>
                  <a:gd name="T6" fmla="*/ 65625 w 5250"/>
                  <a:gd name="T7" fmla="*/ 0 h 2967"/>
                  <a:gd name="T8" fmla="*/ 0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3828;p26"/>
              <p:cNvSpPr>
                <a:spLocks/>
              </p:cNvSpPr>
              <p:nvPr/>
            </p:nvSpPr>
            <p:spPr bwMode="auto">
              <a:xfrm>
                <a:off x="1014075"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3829;p26"/>
              <p:cNvSpPr>
                <a:spLocks/>
              </p:cNvSpPr>
              <p:nvPr/>
            </p:nvSpPr>
            <p:spPr bwMode="auto">
              <a:xfrm>
                <a:off x="1375000"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3830;p26"/>
              <p:cNvSpPr>
                <a:spLocks/>
              </p:cNvSpPr>
              <p:nvPr/>
            </p:nvSpPr>
            <p:spPr bwMode="auto">
              <a:xfrm>
                <a:off x="1653900" y="3355250"/>
                <a:ext cx="139825" cy="74175"/>
              </a:xfrm>
              <a:custGeom>
                <a:avLst/>
                <a:gdLst>
                  <a:gd name="T0" fmla="*/ 25 w 5593"/>
                  <a:gd name="T1" fmla="*/ 0 h 2967"/>
                  <a:gd name="T2" fmla="*/ 74175 w 5593"/>
                  <a:gd name="T3" fmla="*/ 74150 h 2967"/>
                  <a:gd name="T4" fmla="*/ 139800 w 5593"/>
                  <a:gd name="T5" fmla="*/ 74150 h 2967"/>
                  <a:gd name="T6" fmla="*/ 74175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967" y="2966"/>
                    </a:lnTo>
                    <a:lnTo>
                      <a:pt x="5592" y="2966"/>
                    </a:lnTo>
                    <a:lnTo>
                      <a:pt x="2967"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3831;p26"/>
              <p:cNvSpPr>
                <a:spLocks/>
              </p:cNvSpPr>
              <p:nvPr/>
            </p:nvSpPr>
            <p:spPr bwMode="auto">
              <a:xfrm>
                <a:off x="1489850" y="3355250"/>
                <a:ext cx="189025" cy="139800"/>
              </a:xfrm>
              <a:custGeom>
                <a:avLst/>
                <a:gdLst>
                  <a:gd name="T0" fmla="*/ 90575 w 7561"/>
                  <a:gd name="T1" fmla="*/ 0 h 5592"/>
                  <a:gd name="T2" fmla="*/ 25 w 7561"/>
                  <a:gd name="T3" fmla="*/ 74150 h 5592"/>
                  <a:gd name="T4" fmla="*/ 25 w 7561"/>
                  <a:gd name="T5" fmla="*/ 139775 h 5592"/>
                  <a:gd name="T6" fmla="*/ 90575 w 7561"/>
                  <a:gd name="T7" fmla="*/ 57750 h 5592"/>
                  <a:gd name="T8" fmla="*/ 189000 w 7561"/>
                  <a:gd name="T9" fmla="*/ 139775 h 5592"/>
                  <a:gd name="T10" fmla="*/ 189000 w 7561"/>
                  <a:gd name="T11" fmla="*/ 74150 h 5592"/>
                  <a:gd name="T12" fmla="*/ 90575 w 7561"/>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3832;p26"/>
              <p:cNvSpPr>
                <a:spLocks/>
              </p:cNvSpPr>
              <p:nvPr/>
            </p:nvSpPr>
            <p:spPr bwMode="auto">
              <a:xfrm>
                <a:off x="1867175"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3833;p26"/>
              <p:cNvSpPr>
                <a:spLocks/>
              </p:cNvSpPr>
              <p:nvPr/>
            </p:nvSpPr>
            <p:spPr bwMode="auto">
              <a:xfrm>
                <a:off x="2146075" y="3355250"/>
                <a:ext cx="139825" cy="74175"/>
              </a:xfrm>
              <a:custGeom>
                <a:avLst/>
                <a:gdLst>
                  <a:gd name="T0" fmla="*/ 25 w 5593"/>
                  <a:gd name="T1" fmla="*/ 0 h 2967"/>
                  <a:gd name="T2" fmla="*/ 74175 w 5593"/>
                  <a:gd name="T3" fmla="*/ 74150 h 2967"/>
                  <a:gd name="T4" fmla="*/ 139800 w 5593"/>
                  <a:gd name="T5" fmla="*/ 74150 h 2967"/>
                  <a:gd name="T6" fmla="*/ 74175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967" y="2966"/>
                    </a:lnTo>
                    <a:lnTo>
                      <a:pt x="5592" y="2966"/>
                    </a:lnTo>
                    <a:lnTo>
                      <a:pt x="2967"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3834;p26"/>
              <p:cNvSpPr>
                <a:spLocks/>
              </p:cNvSpPr>
              <p:nvPr/>
            </p:nvSpPr>
            <p:spPr bwMode="auto">
              <a:xfrm>
                <a:off x="199055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3835;p26"/>
              <p:cNvSpPr>
                <a:spLocks/>
              </p:cNvSpPr>
              <p:nvPr/>
            </p:nvSpPr>
            <p:spPr bwMode="auto">
              <a:xfrm>
                <a:off x="2351500" y="3355250"/>
                <a:ext cx="131250" cy="74175"/>
              </a:xfrm>
              <a:custGeom>
                <a:avLst/>
                <a:gdLst>
                  <a:gd name="T0" fmla="*/ 65625 w 5250"/>
                  <a:gd name="T1" fmla="*/ 0 h 2967"/>
                  <a:gd name="T2" fmla="*/ 0 w 5250"/>
                  <a:gd name="T3" fmla="*/ 74150 h 2967"/>
                  <a:gd name="T4" fmla="*/ 65625 w 5250"/>
                  <a:gd name="T5" fmla="*/ 74150 h 2967"/>
                  <a:gd name="T6" fmla="*/ 131250 w 5250"/>
                  <a:gd name="T7" fmla="*/ 0 h 2967"/>
                  <a:gd name="T8" fmla="*/ 65625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2625" y="0"/>
                    </a:moveTo>
                    <a:lnTo>
                      <a:pt x="0" y="2966"/>
                    </a:lnTo>
                    <a:lnTo>
                      <a:pt x="2625" y="2966"/>
                    </a:lnTo>
                    <a:lnTo>
                      <a:pt x="5250"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3836;p26"/>
              <p:cNvSpPr>
                <a:spLocks/>
              </p:cNvSpPr>
              <p:nvPr/>
            </p:nvSpPr>
            <p:spPr bwMode="auto">
              <a:xfrm>
                <a:off x="2638275" y="3355250"/>
                <a:ext cx="131250" cy="74175"/>
              </a:xfrm>
              <a:custGeom>
                <a:avLst/>
                <a:gdLst>
                  <a:gd name="T0" fmla="*/ 0 w 5250"/>
                  <a:gd name="T1" fmla="*/ 0 h 2967"/>
                  <a:gd name="T2" fmla="*/ 65625 w 5250"/>
                  <a:gd name="T3" fmla="*/ 74150 h 2967"/>
                  <a:gd name="T4" fmla="*/ 131250 w 5250"/>
                  <a:gd name="T5" fmla="*/ 74150 h 2967"/>
                  <a:gd name="T6" fmla="*/ 65625 w 5250"/>
                  <a:gd name="T7" fmla="*/ 0 h 2967"/>
                  <a:gd name="T8" fmla="*/ 0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3837;p26"/>
              <p:cNvSpPr>
                <a:spLocks/>
              </p:cNvSpPr>
              <p:nvPr/>
            </p:nvSpPr>
            <p:spPr bwMode="auto">
              <a:xfrm>
                <a:off x="2474200"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3838;p26"/>
              <p:cNvSpPr>
                <a:spLocks/>
              </p:cNvSpPr>
              <p:nvPr/>
            </p:nvSpPr>
            <p:spPr bwMode="auto">
              <a:xfrm>
                <a:off x="2835125"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3839;p26"/>
              <p:cNvSpPr>
                <a:spLocks/>
              </p:cNvSpPr>
              <p:nvPr/>
            </p:nvSpPr>
            <p:spPr bwMode="auto">
              <a:xfrm>
                <a:off x="3122575" y="3355250"/>
                <a:ext cx="131275" cy="74175"/>
              </a:xfrm>
              <a:custGeom>
                <a:avLst/>
                <a:gdLst>
                  <a:gd name="T0" fmla="*/ 0 w 5251"/>
                  <a:gd name="T1" fmla="*/ 0 h 2967"/>
                  <a:gd name="T2" fmla="*/ 65625 w 5251"/>
                  <a:gd name="T3" fmla="*/ 74150 h 2967"/>
                  <a:gd name="T4" fmla="*/ 131250 w 5251"/>
                  <a:gd name="T5" fmla="*/ 74150 h 2967"/>
                  <a:gd name="T6" fmla="*/ 65625 w 5251"/>
                  <a:gd name="T7" fmla="*/ 0 h 2967"/>
                  <a:gd name="T8" fmla="*/ 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3840;p26"/>
              <p:cNvSpPr>
                <a:spLocks/>
              </p:cNvSpPr>
              <p:nvPr/>
            </p:nvSpPr>
            <p:spPr bwMode="auto">
              <a:xfrm>
                <a:off x="295850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3841;p26"/>
              <p:cNvSpPr>
                <a:spLocks/>
              </p:cNvSpPr>
              <p:nvPr/>
            </p:nvSpPr>
            <p:spPr bwMode="auto">
              <a:xfrm>
                <a:off x="3319450" y="3355250"/>
                <a:ext cx="131250" cy="74175"/>
              </a:xfrm>
              <a:custGeom>
                <a:avLst/>
                <a:gdLst>
                  <a:gd name="T0" fmla="*/ 65625 w 5250"/>
                  <a:gd name="T1" fmla="*/ 0 h 2967"/>
                  <a:gd name="T2" fmla="*/ 0 w 5250"/>
                  <a:gd name="T3" fmla="*/ 74150 h 2967"/>
                  <a:gd name="T4" fmla="*/ 65625 w 5250"/>
                  <a:gd name="T5" fmla="*/ 74150 h 2967"/>
                  <a:gd name="T6" fmla="*/ 131250 w 5250"/>
                  <a:gd name="T7" fmla="*/ 0 h 2967"/>
                  <a:gd name="T8" fmla="*/ 65625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2625" y="0"/>
                    </a:moveTo>
                    <a:lnTo>
                      <a:pt x="0" y="2966"/>
                    </a:lnTo>
                    <a:lnTo>
                      <a:pt x="2625" y="2966"/>
                    </a:lnTo>
                    <a:lnTo>
                      <a:pt x="5250"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3842;p26"/>
              <p:cNvSpPr>
                <a:spLocks/>
              </p:cNvSpPr>
              <p:nvPr/>
            </p:nvSpPr>
            <p:spPr bwMode="auto">
              <a:xfrm>
                <a:off x="3598350" y="3355250"/>
                <a:ext cx="139125" cy="74175"/>
              </a:xfrm>
              <a:custGeom>
                <a:avLst/>
                <a:gdLst>
                  <a:gd name="T0" fmla="*/ 0 w 5565"/>
                  <a:gd name="T1" fmla="*/ 0 h 2967"/>
                  <a:gd name="T2" fmla="*/ 73500 w 5565"/>
                  <a:gd name="T3" fmla="*/ 74150 h 2967"/>
                  <a:gd name="T4" fmla="*/ 139125 w 5565"/>
                  <a:gd name="T5" fmla="*/ 74150 h 2967"/>
                  <a:gd name="T6" fmla="*/ 73500 w 5565"/>
                  <a:gd name="T7" fmla="*/ 0 h 2967"/>
                  <a:gd name="T8" fmla="*/ 0 w 5565"/>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5" h="2967" extrusionOk="0">
                    <a:moveTo>
                      <a:pt x="0" y="0"/>
                    </a:moveTo>
                    <a:lnTo>
                      <a:pt x="2940" y="2966"/>
                    </a:lnTo>
                    <a:lnTo>
                      <a:pt x="5565" y="2966"/>
                    </a:lnTo>
                    <a:lnTo>
                      <a:pt x="294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3843;p26"/>
              <p:cNvSpPr>
                <a:spLocks/>
              </p:cNvSpPr>
              <p:nvPr/>
            </p:nvSpPr>
            <p:spPr bwMode="auto">
              <a:xfrm>
                <a:off x="344215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3844;p26"/>
              <p:cNvSpPr>
                <a:spLocks/>
              </p:cNvSpPr>
              <p:nvPr/>
            </p:nvSpPr>
            <p:spPr bwMode="auto">
              <a:xfrm>
                <a:off x="3803075" y="3355250"/>
                <a:ext cx="139825" cy="74175"/>
              </a:xfrm>
              <a:custGeom>
                <a:avLst/>
                <a:gdLst>
                  <a:gd name="T0" fmla="*/ 74175 w 5593"/>
                  <a:gd name="T1" fmla="*/ 0 h 2967"/>
                  <a:gd name="T2" fmla="*/ 25 w 5593"/>
                  <a:gd name="T3" fmla="*/ 74150 h 2967"/>
                  <a:gd name="T4" fmla="*/ 74175 w 5593"/>
                  <a:gd name="T5" fmla="*/ 74150 h 2967"/>
                  <a:gd name="T6" fmla="*/ 139800 w 5593"/>
                  <a:gd name="T7" fmla="*/ 0 h 2967"/>
                  <a:gd name="T8" fmla="*/ 7417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2967" y="0"/>
                    </a:moveTo>
                    <a:lnTo>
                      <a:pt x="1" y="2966"/>
                    </a:lnTo>
                    <a:lnTo>
                      <a:pt x="2967" y="2966"/>
                    </a:lnTo>
                    <a:lnTo>
                      <a:pt x="5592" y="0"/>
                    </a:lnTo>
                    <a:lnTo>
                      <a:pt x="29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3845;p26"/>
              <p:cNvSpPr>
                <a:spLocks/>
              </p:cNvSpPr>
              <p:nvPr/>
            </p:nvSpPr>
            <p:spPr bwMode="auto">
              <a:xfrm>
                <a:off x="4090525" y="3355250"/>
                <a:ext cx="139150" cy="74175"/>
              </a:xfrm>
              <a:custGeom>
                <a:avLst/>
                <a:gdLst>
                  <a:gd name="T0" fmla="*/ 0 w 5566"/>
                  <a:gd name="T1" fmla="*/ 0 h 2967"/>
                  <a:gd name="T2" fmla="*/ 65625 w 5566"/>
                  <a:gd name="T3" fmla="*/ 74150 h 2967"/>
                  <a:gd name="T4" fmla="*/ 139125 w 5566"/>
                  <a:gd name="T5" fmla="*/ 74150 h 2967"/>
                  <a:gd name="T6" fmla="*/ 65625 w 5566"/>
                  <a:gd name="T7" fmla="*/ 0 h 2967"/>
                  <a:gd name="T8" fmla="*/ 0 w 5566"/>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2967" extrusionOk="0">
                    <a:moveTo>
                      <a:pt x="0" y="0"/>
                    </a:moveTo>
                    <a:lnTo>
                      <a:pt x="2625" y="2966"/>
                    </a:lnTo>
                    <a:lnTo>
                      <a:pt x="5565"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3846;p26"/>
              <p:cNvSpPr>
                <a:spLocks/>
              </p:cNvSpPr>
              <p:nvPr/>
            </p:nvSpPr>
            <p:spPr bwMode="auto">
              <a:xfrm>
                <a:off x="3926450" y="3355250"/>
                <a:ext cx="188375" cy="139800"/>
              </a:xfrm>
              <a:custGeom>
                <a:avLst/>
                <a:gdLst>
                  <a:gd name="T0" fmla="*/ 89925 w 7535"/>
                  <a:gd name="T1" fmla="*/ 0 h 5592"/>
                  <a:gd name="T2" fmla="*/ 25 w 7535"/>
                  <a:gd name="T3" fmla="*/ 74150 h 5592"/>
                  <a:gd name="T4" fmla="*/ 25 w 7535"/>
                  <a:gd name="T5" fmla="*/ 139775 h 5592"/>
                  <a:gd name="T6" fmla="*/ 89925 w 7535"/>
                  <a:gd name="T7" fmla="*/ 57750 h 5592"/>
                  <a:gd name="T8" fmla="*/ 188350 w 7535"/>
                  <a:gd name="T9" fmla="*/ 139775 h 5592"/>
                  <a:gd name="T10" fmla="*/ 188350 w 7535"/>
                  <a:gd name="T11" fmla="*/ 74150 h 5592"/>
                  <a:gd name="T12" fmla="*/ 89925 w 7535"/>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3847;p26"/>
              <p:cNvSpPr>
                <a:spLocks/>
              </p:cNvSpPr>
              <p:nvPr/>
            </p:nvSpPr>
            <p:spPr bwMode="auto">
              <a:xfrm>
                <a:off x="308625" y="3240400"/>
                <a:ext cx="4019475" cy="82050"/>
              </a:xfrm>
              <a:custGeom>
                <a:avLst/>
                <a:gdLst>
                  <a:gd name="T0" fmla="*/ 0 w 160779"/>
                  <a:gd name="T1" fmla="*/ 25 h 3282"/>
                  <a:gd name="T2" fmla="*/ 0 w 160779"/>
                  <a:gd name="T3" fmla="*/ 82050 h 3282"/>
                  <a:gd name="T4" fmla="*/ 4019450 w 160779"/>
                  <a:gd name="T5" fmla="*/ 82050 h 3282"/>
                  <a:gd name="T6" fmla="*/ 4019450 w 160779"/>
                  <a:gd name="T7" fmla="*/ 25 h 3282"/>
                  <a:gd name="T8" fmla="*/ 0 w 160779"/>
                  <a:gd name="T9" fmla="*/ 25 h 32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779" h="3282" extrusionOk="0">
                    <a:moveTo>
                      <a:pt x="0" y="1"/>
                    </a:moveTo>
                    <a:lnTo>
                      <a:pt x="0" y="3282"/>
                    </a:lnTo>
                    <a:lnTo>
                      <a:pt x="160778" y="3282"/>
                    </a:lnTo>
                    <a:lnTo>
                      <a:pt x="160778"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6" name="Google Shape;3848;p26"/>
            <p:cNvGrpSpPr>
              <a:grpSpLocks/>
            </p:cNvGrpSpPr>
            <p:nvPr/>
          </p:nvGrpSpPr>
          <p:grpSpPr bwMode="auto">
            <a:xfrm>
              <a:off x="3017448" y="98"/>
              <a:ext cx="3063242" cy="194069"/>
              <a:chOff x="308625" y="3240400"/>
              <a:chExt cx="4019475" cy="254650"/>
            </a:xfrm>
          </p:grpSpPr>
          <p:sp>
            <p:nvSpPr>
              <p:cNvPr id="33" name="Google Shape;3849;p26"/>
              <p:cNvSpPr>
                <a:spLocks/>
              </p:cNvSpPr>
              <p:nvPr/>
            </p:nvSpPr>
            <p:spPr bwMode="auto">
              <a:xfrm>
                <a:off x="399175" y="3355250"/>
                <a:ext cx="139150" cy="74175"/>
              </a:xfrm>
              <a:custGeom>
                <a:avLst/>
                <a:gdLst>
                  <a:gd name="T0" fmla="*/ 73525 w 5566"/>
                  <a:gd name="T1" fmla="*/ 0 h 2967"/>
                  <a:gd name="T2" fmla="*/ 25 w 5566"/>
                  <a:gd name="T3" fmla="*/ 74150 h 2967"/>
                  <a:gd name="T4" fmla="*/ 73525 w 5566"/>
                  <a:gd name="T5" fmla="*/ 74150 h 2967"/>
                  <a:gd name="T6" fmla="*/ 139150 w 5566"/>
                  <a:gd name="T7" fmla="*/ 0 h 2967"/>
                  <a:gd name="T8" fmla="*/ 73525 w 5566"/>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2967" extrusionOk="0">
                    <a:moveTo>
                      <a:pt x="2941" y="0"/>
                    </a:moveTo>
                    <a:lnTo>
                      <a:pt x="1" y="2966"/>
                    </a:lnTo>
                    <a:lnTo>
                      <a:pt x="2941" y="2966"/>
                    </a:lnTo>
                    <a:lnTo>
                      <a:pt x="5566" y="0"/>
                    </a:lnTo>
                    <a:lnTo>
                      <a:pt x="29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3850;p26"/>
              <p:cNvSpPr>
                <a:spLocks/>
              </p:cNvSpPr>
              <p:nvPr/>
            </p:nvSpPr>
            <p:spPr bwMode="auto">
              <a:xfrm>
                <a:off x="685950" y="3355250"/>
                <a:ext cx="139825" cy="74175"/>
              </a:xfrm>
              <a:custGeom>
                <a:avLst/>
                <a:gdLst>
                  <a:gd name="T0" fmla="*/ 25 w 5593"/>
                  <a:gd name="T1" fmla="*/ 0 h 2967"/>
                  <a:gd name="T2" fmla="*/ 65650 w 5593"/>
                  <a:gd name="T3" fmla="*/ 74150 h 2967"/>
                  <a:gd name="T4" fmla="*/ 139800 w 5593"/>
                  <a:gd name="T5" fmla="*/ 74150 h 2967"/>
                  <a:gd name="T6" fmla="*/ 65650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626" y="2966"/>
                    </a:lnTo>
                    <a:lnTo>
                      <a:pt x="5592" y="2966"/>
                    </a:lnTo>
                    <a:lnTo>
                      <a:pt x="2626"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3851;p26"/>
              <p:cNvSpPr>
                <a:spLocks/>
              </p:cNvSpPr>
              <p:nvPr/>
            </p:nvSpPr>
            <p:spPr bwMode="auto">
              <a:xfrm>
                <a:off x="521900"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3852;p26"/>
              <p:cNvSpPr>
                <a:spLocks/>
              </p:cNvSpPr>
              <p:nvPr/>
            </p:nvSpPr>
            <p:spPr bwMode="auto">
              <a:xfrm>
                <a:off x="891375" y="3355250"/>
                <a:ext cx="139125" cy="74175"/>
              </a:xfrm>
              <a:custGeom>
                <a:avLst/>
                <a:gdLst>
                  <a:gd name="T0" fmla="*/ 65625 w 5565"/>
                  <a:gd name="T1" fmla="*/ 0 h 2967"/>
                  <a:gd name="T2" fmla="*/ 0 w 5565"/>
                  <a:gd name="T3" fmla="*/ 74150 h 2967"/>
                  <a:gd name="T4" fmla="*/ 65625 w 5565"/>
                  <a:gd name="T5" fmla="*/ 74150 h 2967"/>
                  <a:gd name="T6" fmla="*/ 139125 w 5565"/>
                  <a:gd name="T7" fmla="*/ 0 h 2967"/>
                  <a:gd name="T8" fmla="*/ 65625 w 5565"/>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5" h="2967" extrusionOk="0">
                    <a:moveTo>
                      <a:pt x="2625" y="0"/>
                    </a:moveTo>
                    <a:lnTo>
                      <a:pt x="0" y="2966"/>
                    </a:lnTo>
                    <a:lnTo>
                      <a:pt x="2625" y="2966"/>
                    </a:lnTo>
                    <a:lnTo>
                      <a:pt x="5565"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3853;p26"/>
              <p:cNvSpPr>
                <a:spLocks/>
              </p:cNvSpPr>
              <p:nvPr/>
            </p:nvSpPr>
            <p:spPr bwMode="auto">
              <a:xfrm>
                <a:off x="1178150" y="3355250"/>
                <a:ext cx="131250" cy="74175"/>
              </a:xfrm>
              <a:custGeom>
                <a:avLst/>
                <a:gdLst>
                  <a:gd name="T0" fmla="*/ 0 w 5250"/>
                  <a:gd name="T1" fmla="*/ 0 h 2967"/>
                  <a:gd name="T2" fmla="*/ 65625 w 5250"/>
                  <a:gd name="T3" fmla="*/ 74150 h 2967"/>
                  <a:gd name="T4" fmla="*/ 131250 w 5250"/>
                  <a:gd name="T5" fmla="*/ 74150 h 2967"/>
                  <a:gd name="T6" fmla="*/ 65625 w 5250"/>
                  <a:gd name="T7" fmla="*/ 0 h 2967"/>
                  <a:gd name="T8" fmla="*/ 0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3854;p26"/>
              <p:cNvSpPr>
                <a:spLocks/>
              </p:cNvSpPr>
              <p:nvPr/>
            </p:nvSpPr>
            <p:spPr bwMode="auto">
              <a:xfrm>
                <a:off x="1014075"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3855;p26"/>
              <p:cNvSpPr>
                <a:spLocks/>
              </p:cNvSpPr>
              <p:nvPr/>
            </p:nvSpPr>
            <p:spPr bwMode="auto">
              <a:xfrm>
                <a:off x="1375000"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3856;p26"/>
              <p:cNvSpPr>
                <a:spLocks/>
              </p:cNvSpPr>
              <p:nvPr/>
            </p:nvSpPr>
            <p:spPr bwMode="auto">
              <a:xfrm>
                <a:off x="1653900" y="3355250"/>
                <a:ext cx="139825" cy="74175"/>
              </a:xfrm>
              <a:custGeom>
                <a:avLst/>
                <a:gdLst>
                  <a:gd name="T0" fmla="*/ 25 w 5593"/>
                  <a:gd name="T1" fmla="*/ 0 h 2967"/>
                  <a:gd name="T2" fmla="*/ 74175 w 5593"/>
                  <a:gd name="T3" fmla="*/ 74150 h 2967"/>
                  <a:gd name="T4" fmla="*/ 139800 w 5593"/>
                  <a:gd name="T5" fmla="*/ 74150 h 2967"/>
                  <a:gd name="T6" fmla="*/ 74175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967" y="2966"/>
                    </a:lnTo>
                    <a:lnTo>
                      <a:pt x="5592" y="2966"/>
                    </a:lnTo>
                    <a:lnTo>
                      <a:pt x="2967"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3857;p26"/>
              <p:cNvSpPr>
                <a:spLocks/>
              </p:cNvSpPr>
              <p:nvPr/>
            </p:nvSpPr>
            <p:spPr bwMode="auto">
              <a:xfrm>
                <a:off x="1489850" y="3355250"/>
                <a:ext cx="189025" cy="139800"/>
              </a:xfrm>
              <a:custGeom>
                <a:avLst/>
                <a:gdLst>
                  <a:gd name="T0" fmla="*/ 90575 w 7561"/>
                  <a:gd name="T1" fmla="*/ 0 h 5592"/>
                  <a:gd name="T2" fmla="*/ 25 w 7561"/>
                  <a:gd name="T3" fmla="*/ 74150 h 5592"/>
                  <a:gd name="T4" fmla="*/ 25 w 7561"/>
                  <a:gd name="T5" fmla="*/ 139775 h 5592"/>
                  <a:gd name="T6" fmla="*/ 90575 w 7561"/>
                  <a:gd name="T7" fmla="*/ 57750 h 5592"/>
                  <a:gd name="T8" fmla="*/ 189000 w 7561"/>
                  <a:gd name="T9" fmla="*/ 139775 h 5592"/>
                  <a:gd name="T10" fmla="*/ 189000 w 7561"/>
                  <a:gd name="T11" fmla="*/ 74150 h 5592"/>
                  <a:gd name="T12" fmla="*/ 90575 w 7561"/>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3858;p26"/>
              <p:cNvSpPr>
                <a:spLocks/>
              </p:cNvSpPr>
              <p:nvPr/>
            </p:nvSpPr>
            <p:spPr bwMode="auto">
              <a:xfrm>
                <a:off x="1867175"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3859;p26"/>
              <p:cNvSpPr>
                <a:spLocks/>
              </p:cNvSpPr>
              <p:nvPr/>
            </p:nvSpPr>
            <p:spPr bwMode="auto">
              <a:xfrm>
                <a:off x="2146075" y="3355250"/>
                <a:ext cx="139825" cy="74175"/>
              </a:xfrm>
              <a:custGeom>
                <a:avLst/>
                <a:gdLst>
                  <a:gd name="T0" fmla="*/ 25 w 5593"/>
                  <a:gd name="T1" fmla="*/ 0 h 2967"/>
                  <a:gd name="T2" fmla="*/ 74175 w 5593"/>
                  <a:gd name="T3" fmla="*/ 74150 h 2967"/>
                  <a:gd name="T4" fmla="*/ 139800 w 5593"/>
                  <a:gd name="T5" fmla="*/ 74150 h 2967"/>
                  <a:gd name="T6" fmla="*/ 74175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967" y="2966"/>
                    </a:lnTo>
                    <a:lnTo>
                      <a:pt x="5592" y="2966"/>
                    </a:lnTo>
                    <a:lnTo>
                      <a:pt x="2967"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3860;p26"/>
              <p:cNvSpPr>
                <a:spLocks/>
              </p:cNvSpPr>
              <p:nvPr/>
            </p:nvSpPr>
            <p:spPr bwMode="auto">
              <a:xfrm>
                <a:off x="199055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3861;p26"/>
              <p:cNvSpPr>
                <a:spLocks/>
              </p:cNvSpPr>
              <p:nvPr/>
            </p:nvSpPr>
            <p:spPr bwMode="auto">
              <a:xfrm>
                <a:off x="2351500" y="3355250"/>
                <a:ext cx="131250" cy="74175"/>
              </a:xfrm>
              <a:custGeom>
                <a:avLst/>
                <a:gdLst>
                  <a:gd name="T0" fmla="*/ 65625 w 5250"/>
                  <a:gd name="T1" fmla="*/ 0 h 2967"/>
                  <a:gd name="T2" fmla="*/ 0 w 5250"/>
                  <a:gd name="T3" fmla="*/ 74150 h 2967"/>
                  <a:gd name="T4" fmla="*/ 65625 w 5250"/>
                  <a:gd name="T5" fmla="*/ 74150 h 2967"/>
                  <a:gd name="T6" fmla="*/ 131250 w 5250"/>
                  <a:gd name="T7" fmla="*/ 0 h 2967"/>
                  <a:gd name="T8" fmla="*/ 65625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2625" y="0"/>
                    </a:moveTo>
                    <a:lnTo>
                      <a:pt x="0" y="2966"/>
                    </a:lnTo>
                    <a:lnTo>
                      <a:pt x="2625" y="2966"/>
                    </a:lnTo>
                    <a:lnTo>
                      <a:pt x="5250"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3862;p26"/>
              <p:cNvSpPr>
                <a:spLocks/>
              </p:cNvSpPr>
              <p:nvPr/>
            </p:nvSpPr>
            <p:spPr bwMode="auto">
              <a:xfrm>
                <a:off x="2638275" y="3355250"/>
                <a:ext cx="131250" cy="74175"/>
              </a:xfrm>
              <a:custGeom>
                <a:avLst/>
                <a:gdLst>
                  <a:gd name="T0" fmla="*/ 0 w 5250"/>
                  <a:gd name="T1" fmla="*/ 0 h 2967"/>
                  <a:gd name="T2" fmla="*/ 65625 w 5250"/>
                  <a:gd name="T3" fmla="*/ 74150 h 2967"/>
                  <a:gd name="T4" fmla="*/ 131250 w 5250"/>
                  <a:gd name="T5" fmla="*/ 74150 h 2967"/>
                  <a:gd name="T6" fmla="*/ 65625 w 5250"/>
                  <a:gd name="T7" fmla="*/ 0 h 2967"/>
                  <a:gd name="T8" fmla="*/ 0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3863;p26"/>
              <p:cNvSpPr>
                <a:spLocks/>
              </p:cNvSpPr>
              <p:nvPr/>
            </p:nvSpPr>
            <p:spPr bwMode="auto">
              <a:xfrm>
                <a:off x="2474200"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3864;p26"/>
              <p:cNvSpPr>
                <a:spLocks/>
              </p:cNvSpPr>
              <p:nvPr/>
            </p:nvSpPr>
            <p:spPr bwMode="auto">
              <a:xfrm>
                <a:off x="2835125"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3865;p26"/>
              <p:cNvSpPr>
                <a:spLocks/>
              </p:cNvSpPr>
              <p:nvPr/>
            </p:nvSpPr>
            <p:spPr bwMode="auto">
              <a:xfrm>
                <a:off x="3122575" y="3355250"/>
                <a:ext cx="131275" cy="74175"/>
              </a:xfrm>
              <a:custGeom>
                <a:avLst/>
                <a:gdLst>
                  <a:gd name="T0" fmla="*/ 0 w 5251"/>
                  <a:gd name="T1" fmla="*/ 0 h 2967"/>
                  <a:gd name="T2" fmla="*/ 65625 w 5251"/>
                  <a:gd name="T3" fmla="*/ 74150 h 2967"/>
                  <a:gd name="T4" fmla="*/ 131250 w 5251"/>
                  <a:gd name="T5" fmla="*/ 74150 h 2967"/>
                  <a:gd name="T6" fmla="*/ 65625 w 5251"/>
                  <a:gd name="T7" fmla="*/ 0 h 2967"/>
                  <a:gd name="T8" fmla="*/ 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3866;p26"/>
              <p:cNvSpPr>
                <a:spLocks/>
              </p:cNvSpPr>
              <p:nvPr/>
            </p:nvSpPr>
            <p:spPr bwMode="auto">
              <a:xfrm>
                <a:off x="295850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3867;p26"/>
              <p:cNvSpPr>
                <a:spLocks/>
              </p:cNvSpPr>
              <p:nvPr/>
            </p:nvSpPr>
            <p:spPr bwMode="auto">
              <a:xfrm>
                <a:off x="3319450" y="3355250"/>
                <a:ext cx="131250" cy="74175"/>
              </a:xfrm>
              <a:custGeom>
                <a:avLst/>
                <a:gdLst>
                  <a:gd name="T0" fmla="*/ 65625 w 5250"/>
                  <a:gd name="T1" fmla="*/ 0 h 2967"/>
                  <a:gd name="T2" fmla="*/ 0 w 5250"/>
                  <a:gd name="T3" fmla="*/ 74150 h 2967"/>
                  <a:gd name="T4" fmla="*/ 65625 w 5250"/>
                  <a:gd name="T5" fmla="*/ 74150 h 2967"/>
                  <a:gd name="T6" fmla="*/ 131250 w 5250"/>
                  <a:gd name="T7" fmla="*/ 0 h 2967"/>
                  <a:gd name="T8" fmla="*/ 65625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2625" y="0"/>
                    </a:moveTo>
                    <a:lnTo>
                      <a:pt x="0" y="2966"/>
                    </a:lnTo>
                    <a:lnTo>
                      <a:pt x="2625" y="2966"/>
                    </a:lnTo>
                    <a:lnTo>
                      <a:pt x="5250"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3868;p26"/>
              <p:cNvSpPr>
                <a:spLocks/>
              </p:cNvSpPr>
              <p:nvPr/>
            </p:nvSpPr>
            <p:spPr bwMode="auto">
              <a:xfrm>
                <a:off x="3598350" y="3355250"/>
                <a:ext cx="139125" cy="74175"/>
              </a:xfrm>
              <a:custGeom>
                <a:avLst/>
                <a:gdLst>
                  <a:gd name="T0" fmla="*/ 0 w 5565"/>
                  <a:gd name="T1" fmla="*/ 0 h 2967"/>
                  <a:gd name="T2" fmla="*/ 73500 w 5565"/>
                  <a:gd name="T3" fmla="*/ 74150 h 2967"/>
                  <a:gd name="T4" fmla="*/ 139125 w 5565"/>
                  <a:gd name="T5" fmla="*/ 74150 h 2967"/>
                  <a:gd name="T6" fmla="*/ 73500 w 5565"/>
                  <a:gd name="T7" fmla="*/ 0 h 2967"/>
                  <a:gd name="T8" fmla="*/ 0 w 5565"/>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5" h="2967" extrusionOk="0">
                    <a:moveTo>
                      <a:pt x="0" y="0"/>
                    </a:moveTo>
                    <a:lnTo>
                      <a:pt x="2940" y="2966"/>
                    </a:lnTo>
                    <a:lnTo>
                      <a:pt x="5565" y="2966"/>
                    </a:lnTo>
                    <a:lnTo>
                      <a:pt x="294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3869;p26"/>
              <p:cNvSpPr>
                <a:spLocks/>
              </p:cNvSpPr>
              <p:nvPr/>
            </p:nvSpPr>
            <p:spPr bwMode="auto">
              <a:xfrm>
                <a:off x="344215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3870;p26"/>
              <p:cNvSpPr>
                <a:spLocks/>
              </p:cNvSpPr>
              <p:nvPr/>
            </p:nvSpPr>
            <p:spPr bwMode="auto">
              <a:xfrm>
                <a:off x="3803075" y="3355250"/>
                <a:ext cx="139825" cy="74175"/>
              </a:xfrm>
              <a:custGeom>
                <a:avLst/>
                <a:gdLst>
                  <a:gd name="T0" fmla="*/ 74175 w 5593"/>
                  <a:gd name="T1" fmla="*/ 0 h 2967"/>
                  <a:gd name="T2" fmla="*/ 25 w 5593"/>
                  <a:gd name="T3" fmla="*/ 74150 h 2967"/>
                  <a:gd name="T4" fmla="*/ 74175 w 5593"/>
                  <a:gd name="T5" fmla="*/ 74150 h 2967"/>
                  <a:gd name="T6" fmla="*/ 139800 w 5593"/>
                  <a:gd name="T7" fmla="*/ 0 h 2967"/>
                  <a:gd name="T8" fmla="*/ 7417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2967" y="0"/>
                    </a:moveTo>
                    <a:lnTo>
                      <a:pt x="1" y="2966"/>
                    </a:lnTo>
                    <a:lnTo>
                      <a:pt x="2967" y="2966"/>
                    </a:lnTo>
                    <a:lnTo>
                      <a:pt x="5592" y="0"/>
                    </a:lnTo>
                    <a:lnTo>
                      <a:pt x="29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3871;p26"/>
              <p:cNvSpPr>
                <a:spLocks/>
              </p:cNvSpPr>
              <p:nvPr/>
            </p:nvSpPr>
            <p:spPr bwMode="auto">
              <a:xfrm>
                <a:off x="4090525" y="3355250"/>
                <a:ext cx="139150" cy="74175"/>
              </a:xfrm>
              <a:custGeom>
                <a:avLst/>
                <a:gdLst>
                  <a:gd name="T0" fmla="*/ 0 w 5566"/>
                  <a:gd name="T1" fmla="*/ 0 h 2967"/>
                  <a:gd name="T2" fmla="*/ 65625 w 5566"/>
                  <a:gd name="T3" fmla="*/ 74150 h 2967"/>
                  <a:gd name="T4" fmla="*/ 139125 w 5566"/>
                  <a:gd name="T5" fmla="*/ 74150 h 2967"/>
                  <a:gd name="T6" fmla="*/ 65625 w 5566"/>
                  <a:gd name="T7" fmla="*/ 0 h 2967"/>
                  <a:gd name="T8" fmla="*/ 0 w 5566"/>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2967" extrusionOk="0">
                    <a:moveTo>
                      <a:pt x="0" y="0"/>
                    </a:moveTo>
                    <a:lnTo>
                      <a:pt x="2625" y="2966"/>
                    </a:lnTo>
                    <a:lnTo>
                      <a:pt x="5565"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3872;p26"/>
              <p:cNvSpPr>
                <a:spLocks/>
              </p:cNvSpPr>
              <p:nvPr/>
            </p:nvSpPr>
            <p:spPr bwMode="auto">
              <a:xfrm>
                <a:off x="3926450" y="3355250"/>
                <a:ext cx="188375" cy="139800"/>
              </a:xfrm>
              <a:custGeom>
                <a:avLst/>
                <a:gdLst>
                  <a:gd name="T0" fmla="*/ 89925 w 7535"/>
                  <a:gd name="T1" fmla="*/ 0 h 5592"/>
                  <a:gd name="T2" fmla="*/ 25 w 7535"/>
                  <a:gd name="T3" fmla="*/ 74150 h 5592"/>
                  <a:gd name="T4" fmla="*/ 25 w 7535"/>
                  <a:gd name="T5" fmla="*/ 139775 h 5592"/>
                  <a:gd name="T6" fmla="*/ 89925 w 7535"/>
                  <a:gd name="T7" fmla="*/ 57750 h 5592"/>
                  <a:gd name="T8" fmla="*/ 188350 w 7535"/>
                  <a:gd name="T9" fmla="*/ 139775 h 5592"/>
                  <a:gd name="T10" fmla="*/ 188350 w 7535"/>
                  <a:gd name="T11" fmla="*/ 74150 h 5592"/>
                  <a:gd name="T12" fmla="*/ 89925 w 7535"/>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3873;p26"/>
              <p:cNvSpPr>
                <a:spLocks/>
              </p:cNvSpPr>
              <p:nvPr/>
            </p:nvSpPr>
            <p:spPr bwMode="auto">
              <a:xfrm>
                <a:off x="308625" y="3240400"/>
                <a:ext cx="4019475" cy="82050"/>
              </a:xfrm>
              <a:custGeom>
                <a:avLst/>
                <a:gdLst>
                  <a:gd name="T0" fmla="*/ 0 w 160779"/>
                  <a:gd name="T1" fmla="*/ 25 h 3282"/>
                  <a:gd name="T2" fmla="*/ 0 w 160779"/>
                  <a:gd name="T3" fmla="*/ 82050 h 3282"/>
                  <a:gd name="T4" fmla="*/ 4019450 w 160779"/>
                  <a:gd name="T5" fmla="*/ 82050 h 3282"/>
                  <a:gd name="T6" fmla="*/ 4019450 w 160779"/>
                  <a:gd name="T7" fmla="*/ 25 h 3282"/>
                  <a:gd name="T8" fmla="*/ 0 w 160779"/>
                  <a:gd name="T9" fmla="*/ 25 h 32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779" h="3282" extrusionOk="0">
                    <a:moveTo>
                      <a:pt x="0" y="1"/>
                    </a:moveTo>
                    <a:lnTo>
                      <a:pt x="0" y="3282"/>
                    </a:lnTo>
                    <a:lnTo>
                      <a:pt x="160778" y="3282"/>
                    </a:lnTo>
                    <a:lnTo>
                      <a:pt x="160778"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7" name="Google Shape;3874;p26"/>
            <p:cNvGrpSpPr>
              <a:grpSpLocks/>
            </p:cNvGrpSpPr>
            <p:nvPr/>
          </p:nvGrpSpPr>
          <p:grpSpPr bwMode="auto">
            <a:xfrm>
              <a:off x="6080724" y="98"/>
              <a:ext cx="3063242" cy="194069"/>
              <a:chOff x="308625" y="3240400"/>
              <a:chExt cx="4019475" cy="254650"/>
            </a:xfrm>
          </p:grpSpPr>
          <p:sp>
            <p:nvSpPr>
              <p:cNvPr id="8" name="Google Shape;3875;p26"/>
              <p:cNvSpPr>
                <a:spLocks/>
              </p:cNvSpPr>
              <p:nvPr/>
            </p:nvSpPr>
            <p:spPr bwMode="auto">
              <a:xfrm>
                <a:off x="399175" y="3355250"/>
                <a:ext cx="139150" cy="74175"/>
              </a:xfrm>
              <a:custGeom>
                <a:avLst/>
                <a:gdLst>
                  <a:gd name="T0" fmla="*/ 73525 w 5566"/>
                  <a:gd name="T1" fmla="*/ 0 h 2967"/>
                  <a:gd name="T2" fmla="*/ 25 w 5566"/>
                  <a:gd name="T3" fmla="*/ 74150 h 2967"/>
                  <a:gd name="T4" fmla="*/ 73525 w 5566"/>
                  <a:gd name="T5" fmla="*/ 74150 h 2967"/>
                  <a:gd name="T6" fmla="*/ 139150 w 5566"/>
                  <a:gd name="T7" fmla="*/ 0 h 2967"/>
                  <a:gd name="T8" fmla="*/ 73525 w 5566"/>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2967" extrusionOk="0">
                    <a:moveTo>
                      <a:pt x="2941" y="0"/>
                    </a:moveTo>
                    <a:lnTo>
                      <a:pt x="1" y="2966"/>
                    </a:lnTo>
                    <a:lnTo>
                      <a:pt x="2941" y="2966"/>
                    </a:lnTo>
                    <a:lnTo>
                      <a:pt x="5566" y="0"/>
                    </a:lnTo>
                    <a:lnTo>
                      <a:pt x="29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3876;p26"/>
              <p:cNvSpPr>
                <a:spLocks/>
              </p:cNvSpPr>
              <p:nvPr/>
            </p:nvSpPr>
            <p:spPr bwMode="auto">
              <a:xfrm>
                <a:off x="685950" y="3355250"/>
                <a:ext cx="139825" cy="74175"/>
              </a:xfrm>
              <a:custGeom>
                <a:avLst/>
                <a:gdLst>
                  <a:gd name="T0" fmla="*/ 25 w 5593"/>
                  <a:gd name="T1" fmla="*/ 0 h 2967"/>
                  <a:gd name="T2" fmla="*/ 65650 w 5593"/>
                  <a:gd name="T3" fmla="*/ 74150 h 2967"/>
                  <a:gd name="T4" fmla="*/ 139800 w 5593"/>
                  <a:gd name="T5" fmla="*/ 74150 h 2967"/>
                  <a:gd name="T6" fmla="*/ 65650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626" y="2966"/>
                    </a:lnTo>
                    <a:lnTo>
                      <a:pt x="5592" y="2966"/>
                    </a:lnTo>
                    <a:lnTo>
                      <a:pt x="2626"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3877;p26"/>
              <p:cNvSpPr>
                <a:spLocks/>
              </p:cNvSpPr>
              <p:nvPr/>
            </p:nvSpPr>
            <p:spPr bwMode="auto">
              <a:xfrm>
                <a:off x="521900"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3878;p26"/>
              <p:cNvSpPr>
                <a:spLocks/>
              </p:cNvSpPr>
              <p:nvPr/>
            </p:nvSpPr>
            <p:spPr bwMode="auto">
              <a:xfrm>
                <a:off x="891375" y="3355250"/>
                <a:ext cx="139125" cy="74175"/>
              </a:xfrm>
              <a:custGeom>
                <a:avLst/>
                <a:gdLst>
                  <a:gd name="T0" fmla="*/ 65625 w 5565"/>
                  <a:gd name="T1" fmla="*/ 0 h 2967"/>
                  <a:gd name="T2" fmla="*/ 0 w 5565"/>
                  <a:gd name="T3" fmla="*/ 74150 h 2967"/>
                  <a:gd name="T4" fmla="*/ 65625 w 5565"/>
                  <a:gd name="T5" fmla="*/ 74150 h 2967"/>
                  <a:gd name="T6" fmla="*/ 139125 w 5565"/>
                  <a:gd name="T7" fmla="*/ 0 h 2967"/>
                  <a:gd name="T8" fmla="*/ 65625 w 5565"/>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5" h="2967" extrusionOk="0">
                    <a:moveTo>
                      <a:pt x="2625" y="0"/>
                    </a:moveTo>
                    <a:lnTo>
                      <a:pt x="0" y="2966"/>
                    </a:lnTo>
                    <a:lnTo>
                      <a:pt x="2625" y="2966"/>
                    </a:lnTo>
                    <a:lnTo>
                      <a:pt x="5565"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3879;p26"/>
              <p:cNvSpPr>
                <a:spLocks/>
              </p:cNvSpPr>
              <p:nvPr/>
            </p:nvSpPr>
            <p:spPr bwMode="auto">
              <a:xfrm>
                <a:off x="1178150" y="3355250"/>
                <a:ext cx="131250" cy="74175"/>
              </a:xfrm>
              <a:custGeom>
                <a:avLst/>
                <a:gdLst>
                  <a:gd name="T0" fmla="*/ 0 w 5250"/>
                  <a:gd name="T1" fmla="*/ 0 h 2967"/>
                  <a:gd name="T2" fmla="*/ 65625 w 5250"/>
                  <a:gd name="T3" fmla="*/ 74150 h 2967"/>
                  <a:gd name="T4" fmla="*/ 131250 w 5250"/>
                  <a:gd name="T5" fmla="*/ 74150 h 2967"/>
                  <a:gd name="T6" fmla="*/ 65625 w 5250"/>
                  <a:gd name="T7" fmla="*/ 0 h 2967"/>
                  <a:gd name="T8" fmla="*/ 0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880;p26"/>
              <p:cNvSpPr>
                <a:spLocks/>
              </p:cNvSpPr>
              <p:nvPr/>
            </p:nvSpPr>
            <p:spPr bwMode="auto">
              <a:xfrm>
                <a:off x="1014075"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881;p26"/>
              <p:cNvSpPr>
                <a:spLocks/>
              </p:cNvSpPr>
              <p:nvPr/>
            </p:nvSpPr>
            <p:spPr bwMode="auto">
              <a:xfrm>
                <a:off x="1375000"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882;p26"/>
              <p:cNvSpPr>
                <a:spLocks/>
              </p:cNvSpPr>
              <p:nvPr/>
            </p:nvSpPr>
            <p:spPr bwMode="auto">
              <a:xfrm>
                <a:off x="1653900" y="3355250"/>
                <a:ext cx="139825" cy="74175"/>
              </a:xfrm>
              <a:custGeom>
                <a:avLst/>
                <a:gdLst>
                  <a:gd name="T0" fmla="*/ 25 w 5593"/>
                  <a:gd name="T1" fmla="*/ 0 h 2967"/>
                  <a:gd name="T2" fmla="*/ 74175 w 5593"/>
                  <a:gd name="T3" fmla="*/ 74150 h 2967"/>
                  <a:gd name="T4" fmla="*/ 139800 w 5593"/>
                  <a:gd name="T5" fmla="*/ 74150 h 2967"/>
                  <a:gd name="T6" fmla="*/ 74175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967" y="2966"/>
                    </a:lnTo>
                    <a:lnTo>
                      <a:pt x="5592" y="2966"/>
                    </a:lnTo>
                    <a:lnTo>
                      <a:pt x="2967"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883;p26"/>
              <p:cNvSpPr>
                <a:spLocks/>
              </p:cNvSpPr>
              <p:nvPr/>
            </p:nvSpPr>
            <p:spPr bwMode="auto">
              <a:xfrm>
                <a:off x="1489850" y="3355250"/>
                <a:ext cx="189025" cy="139800"/>
              </a:xfrm>
              <a:custGeom>
                <a:avLst/>
                <a:gdLst>
                  <a:gd name="T0" fmla="*/ 90575 w 7561"/>
                  <a:gd name="T1" fmla="*/ 0 h 5592"/>
                  <a:gd name="T2" fmla="*/ 25 w 7561"/>
                  <a:gd name="T3" fmla="*/ 74150 h 5592"/>
                  <a:gd name="T4" fmla="*/ 25 w 7561"/>
                  <a:gd name="T5" fmla="*/ 139775 h 5592"/>
                  <a:gd name="T6" fmla="*/ 90575 w 7561"/>
                  <a:gd name="T7" fmla="*/ 57750 h 5592"/>
                  <a:gd name="T8" fmla="*/ 189000 w 7561"/>
                  <a:gd name="T9" fmla="*/ 139775 h 5592"/>
                  <a:gd name="T10" fmla="*/ 189000 w 7561"/>
                  <a:gd name="T11" fmla="*/ 74150 h 5592"/>
                  <a:gd name="T12" fmla="*/ 90575 w 7561"/>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884;p26"/>
              <p:cNvSpPr>
                <a:spLocks/>
              </p:cNvSpPr>
              <p:nvPr/>
            </p:nvSpPr>
            <p:spPr bwMode="auto">
              <a:xfrm>
                <a:off x="1867175"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885;p26"/>
              <p:cNvSpPr>
                <a:spLocks/>
              </p:cNvSpPr>
              <p:nvPr/>
            </p:nvSpPr>
            <p:spPr bwMode="auto">
              <a:xfrm>
                <a:off x="2146075" y="3355250"/>
                <a:ext cx="139825" cy="74175"/>
              </a:xfrm>
              <a:custGeom>
                <a:avLst/>
                <a:gdLst>
                  <a:gd name="T0" fmla="*/ 25 w 5593"/>
                  <a:gd name="T1" fmla="*/ 0 h 2967"/>
                  <a:gd name="T2" fmla="*/ 74175 w 5593"/>
                  <a:gd name="T3" fmla="*/ 74150 h 2967"/>
                  <a:gd name="T4" fmla="*/ 139800 w 5593"/>
                  <a:gd name="T5" fmla="*/ 74150 h 2967"/>
                  <a:gd name="T6" fmla="*/ 74175 w 5593"/>
                  <a:gd name="T7" fmla="*/ 0 h 2967"/>
                  <a:gd name="T8" fmla="*/ 2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1" y="0"/>
                    </a:moveTo>
                    <a:lnTo>
                      <a:pt x="2967" y="2966"/>
                    </a:lnTo>
                    <a:lnTo>
                      <a:pt x="5592" y="2966"/>
                    </a:lnTo>
                    <a:lnTo>
                      <a:pt x="2967"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886;p26"/>
              <p:cNvSpPr>
                <a:spLocks/>
              </p:cNvSpPr>
              <p:nvPr/>
            </p:nvSpPr>
            <p:spPr bwMode="auto">
              <a:xfrm>
                <a:off x="199055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887;p26"/>
              <p:cNvSpPr>
                <a:spLocks/>
              </p:cNvSpPr>
              <p:nvPr/>
            </p:nvSpPr>
            <p:spPr bwMode="auto">
              <a:xfrm>
                <a:off x="2351500" y="3355250"/>
                <a:ext cx="131250" cy="74175"/>
              </a:xfrm>
              <a:custGeom>
                <a:avLst/>
                <a:gdLst>
                  <a:gd name="T0" fmla="*/ 65625 w 5250"/>
                  <a:gd name="T1" fmla="*/ 0 h 2967"/>
                  <a:gd name="T2" fmla="*/ 0 w 5250"/>
                  <a:gd name="T3" fmla="*/ 74150 h 2967"/>
                  <a:gd name="T4" fmla="*/ 65625 w 5250"/>
                  <a:gd name="T5" fmla="*/ 74150 h 2967"/>
                  <a:gd name="T6" fmla="*/ 131250 w 5250"/>
                  <a:gd name="T7" fmla="*/ 0 h 2967"/>
                  <a:gd name="T8" fmla="*/ 65625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2625" y="0"/>
                    </a:moveTo>
                    <a:lnTo>
                      <a:pt x="0" y="2966"/>
                    </a:lnTo>
                    <a:lnTo>
                      <a:pt x="2625" y="2966"/>
                    </a:lnTo>
                    <a:lnTo>
                      <a:pt x="5250"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888;p26"/>
              <p:cNvSpPr>
                <a:spLocks/>
              </p:cNvSpPr>
              <p:nvPr/>
            </p:nvSpPr>
            <p:spPr bwMode="auto">
              <a:xfrm>
                <a:off x="2638275" y="3355250"/>
                <a:ext cx="131250" cy="74175"/>
              </a:xfrm>
              <a:custGeom>
                <a:avLst/>
                <a:gdLst>
                  <a:gd name="T0" fmla="*/ 0 w 5250"/>
                  <a:gd name="T1" fmla="*/ 0 h 2967"/>
                  <a:gd name="T2" fmla="*/ 65625 w 5250"/>
                  <a:gd name="T3" fmla="*/ 74150 h 2967"/>
                  <a:gd name="T4" fmla="*/ 131250 w 5250"/>
                  <a:gd name="T5" fmla="*/ 74150 h 2967"/>
                  <a:gd name="T6" fmla="*/ 65625 w 5250"/>
                  <a:gd name="T7" fmla="*/ 0 h 2967"/>
                  <a:gd name="T8" fmla="*/ 0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889;p26"/>
              <p:cNvSpPr>
                <a:spLocks/>
              </p:cNvSpPr>
              <p:nvPr/>
            </p:nvSpPr>
            <p:spPr bwMode="auto">
              <a:xfrm>
                <a:off x="2474200" y="3355250"/>
                <a:ext cx="180500" cy="139800"/>
              </a:xfrm>
              <a:custGeom>
                <a:avLst/>
                <a:gdLst>
                  <a:gd name="T0" fmla="*/ 90575 w 7220"/>
                  <a:gd name="T1" fmla="*/ 0 h 5592"/>
                  <a:gd name="T2" fmla="*/ 25 w 7220"/>
                  <a:gd name="T3" fmla="*/ 74150 h 5592"/>
                  <a:gd name="T4" fmla="*/ 25 w 7220"/>
                  <a:gd name="T5" fmla="*/ 139775 h 5592"/>
                  <a:gd name="T6" fmla="*/ 90575 w 7220"/>
                  <a:gd name="T7" fmla="*/ 57750 h 5592"/>
                  <a:gd name="T8" fmla="*/ 180475 w 7220"/>
                  <a:gd name="T9" fmla="*/ 139775 h 5592"/>
                  <a:gd name="T10" fmla="*/ 180475 w 7220"/>
                  <a:gd name="T11" fmla="*/ 74150 h 5592"/>
                  <a:gd name="T12" fmla="*/ 90575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890;p26"/>
              <p:cNvSpPr>
                <a:spLocks/>
              </p:cNvSpPr>
              <p:nvPr/>
            </p:nvSpPr>
            <p:spPr bwMode="auto">
              <a:xfrm>
                <a:off x="2835125" y="3355250"/>
                <a:ext cx="131275" cy="74175"/>
              </a:xfrm>
              <a:custGeom>
                <a:avLst/>
                <a:gdLst>
                  <a:gd name="T0" fmla="*/ 65650 w 5251"/>
                  <a:gd name="T1" fmla="*/ 0 h 2967"/>
                  <a:gd name="T2" fmla="*/ 25 w 5251"/>
                  <a:gd name="T3" fmla="*/ 74150 h 2967"/>
                  <a:gd name="T4" fmla="*/ 65650 w 5251"/>
                  <a:gd name="T5" fmla="*/ 74150 h 2967"/>
                  <a:gd name="T6" fmla="*/ 131275 w 5251"/>
                  <a:gd name="T7" fmla="*/ 0 h 2967"/>
                  <a:gd name="T8" fmla="*/ 6565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2626" y="0"/>
                    </a:moveTo>
                    <a:lnTo>
                      <a:pt x="1" y="2966"/>
                    </a:lnTo>
                    <a:lnTo>
                      <a:pt x="2626" y="2966"/>
                    </a:lnTo>
                    <a:lnTo>
                      <a:pt x="5251" y="0"/>
                    </a:lnTo>
                    <a:lnTo>
                      <a:pt x="262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891;p26"/>
              <p:cNvSpPr>
                <a:spLocks/>
              </p:cNvSpPr>
              <p:nvPr/>
            </p:nvSpPr>
            <p:spPr bwMode="auto">
              <a:xfrm>
                <a:off x="3122575" y="3355250"/>
                <a:ext cx="131275" cy="74175"/>
              </a:xfrm>
              <a:custGeom>
                <a:avLst/>
                <a:gdLst>
                  <a:gd name="T0" fmla="*/ 0 w 5251"/>
                  <a:gd name="T1" fmla="*/ 0 h 2967"/>
                  <a:gd name="T2" fmla="*/ 65625 w 5251"/>
                  <a:gd name="T3" fmla="*/ 74150 h 2967"/>
                  <a:gd name="T4" fmla="*/ 131250 w 5251"/>
                  <a:gd name="T5" fmla="*/ 74150 h 2967"/>
                  <a:gd name="T6" fmla="*/ 65625 w 5251"/>
                  <a:gd name="T7" fmla="*/ 0 h 2967"/>
                  <a:gd name="T8" fmla="*/ 0 w 525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2967" extrusionOk="0">
                    <a:moveTo>
                      <a:pt x="0" y="0"/>
                    </a:moveTo>
                    <a:lnTo>
                      <a:pt x="2625" y="2966"/>
                    </a:lnTo>
                    <a:lnTo>
                      <a:pt x="5250"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892;p26"/>
              <p:cNvSpPr>
                <a:spLocks/>
              </p:cNvSpPr>
              <p:nvPr/>
            </p:nvSpPr>
            <p:spPr bwMode="auto">
              <a:xfrm>
                <a:off x="295850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893;p26"/>
              <p:cNvSpPr>
                <a:spLocks/>
              </p:cNvSpPr>
              <p:nvPr/>
            </p:nvSpPr>
            <p:spPr bwMode="auto">
              <a:xfrm>
                <a:off x="3319450" y="3355250"/>
                <a:ext cx="131250" cy="74175"/>
              </a:xfrm>
              <a:custGeom>
                <a:avLst/>
                <a:gdLst>
                  <a:gd name="T0" fmla="*/ 65625 w 5250"/>
                  <a:gd name="T1" fmla="*/ 0 h 2967"/>
                  <a:gd name="T2" fmla="*/ 0 w 5250"/>
                  <a:gd name="T3" fmla="*/ 74150 h 2967"/>
                  <a:gd name="T4" fmla="*/ 65625 w 5250"/>
                  <a:gd name="T5" fmla="*/ 74150 h 2967"/>
                  <a:gd name="T6" fmla="*/ 131250 w 5250"/>
                  <a:gd name="T7" fmla="*/ 0 h 2967"/>
                  <a:gd name="T8" fmla="*/ 65625 w 5250"/>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2967" extrusionOk="0">
                    <a:moveTo>
                      <a:pt x="2625" y="0"/>
                    </a:moveTo>
                    <a:lnTo>
                      <a:pt x="0" y="2966"/>
                    </a:lnTo>
                    <a:lnTo>
                      <a:pt x="2625" y="2966"/>
                    </a:lnTo>
                    <a:lnTo>
                      <a:pt x="5250" y="0"/>
                    </a:lnTo>
                    <a:lnTo>
                      <a:pt x="26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894;p26"/>
              <p:cNvSpPr>
                <a:spLocks/>
              </p:cNvSpPr>
              <p:nvPr/>
            </p:nvSpPr>
            <p:spPr bwMode="auto">
              <a:xfrm>
                <a:off x="3598350" y="3355250"/>
                <a:ext cx="139125" cy="74175"/>
              </a:xfrm>
              <a:custGeom>
                <a:avLst/>
                <a:gdLst>
                  <a:gd name="T0" fmla="*/ 0 w 5565"/>
                  <a:gd name="T1" fmla="*/ 0 h 2967"/>
                  <a:gd name="T2" fmla="*/ 73500 w 5565"/>
                  <a:gd name="T3" fmla="*/ 74150 h 2967"/>
                  <a:gd name="T4" fmla="*/ 139125 w 5565"/>
                  <a:gd name="T5" fmla="*/ 74150 h 2967"/>
                  <a:gd name="T6" fmla="*/ 73500 w 5565"/>
                  <a:gd name="T7" fmla="*/ 0 h 2967"/>
                  <a:gd name="T8" fmla="*/ 0 w 5565"/>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5" h="2967" extrusionOk="0">
                    <a:moveTo>
                      <a:pt x="0" y="0"/>
                    </a:moveTo>
                    <a:lnTo>
                      <a:pt x="2940" y="2966"/>
                    </a:lnTo>
                    <a:lnTo>
                      <a:pt x="5565" y="2966"/>
                    </a:lnTo>
                    <a:lnTo>
                      <a:pt x="294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895;p26"/>
              <p:cNvSpPr>
                <a:spLocks/>
              </p:cNvSpPr>
              <p:nvPr/>
            </p:nvSpPr>
            <p:spPr bwMode="auto">
              <a:xfrm>
                <a:off x="3442150" y="3355250"/>
                <a:ext cx="180500" cy="139800"/>
              </a:xfrm>
              <a:custGeom>
                <a:avLst/>
                <a:gdLst>
                  <a:gd name="T0" fmla="*/ 82050 w 7220"/>
                  <a:gd name="T1" fmla="*/ 0 h 5592"/>
                  <a:gd name="T2" fmla="*/ 25 w 7220"/>
                  <a:gd name="T3" fmla="*/ 74150 h 5592"/>
                  <a:gd name="T4" fmla="*/ 25 w 7220"/>
                  <a:gd name="T5" fmla="*/ 139775 h 5592"/>
                  <a:gd name="T6" fmla="*/ 82050 w 7220"/>
                  <a:gd name="T7" fmla="*/ 57750 h 5592"/>
                  <a:gd name="T8" fmla="*/ 180475 w 7220"/>
                  <a:gd name="T9" fmla="*/ 139775 h 5592"/>
                  <a:gd name="T10" fmla="*/ 180475 w 7220"/>
                  <a:gd name="T11" fmla="*/ 74150 h 5592"/>
                  <a:gd name="T12" fmla="*/ 82050 w 7220"/>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896;p26"/>
              <p:cNvSpPr>
                <a:spLocks/>
              </p:cNvSpPr>
              <p:nvPr/>
            </p:nvSpPr>
            <p:spPr bwMode="auto">
              <a:xfrm>
                <a:off x="3803075" y="3355250"/>
                <a:ext cx="139825" cy="74175"/>
              </a:xfrm>
              <a:custGeom>
                <a:avLst/>
                <a:gdLst>
                  <a:gd name="T0" fmla="*/ 74175 w 5593"/>
                  <a:gd name="T1" fmla="*/ 0 h 2967"/>
                  <a:gd name="T2" fmla="*/ 25 w 5593"/>
                  <a:gd name="T3" fmla="*/ 74150 h 2967"/>
                  <a:gd name="T4" fmla="*/ 74175 w 5593"/>
                  <a:gd name="T5" fmla="*/ 74150 h 2967"/>
                  <a:gd name="T6" fmla="*/ 139800 w 5593"/>
                  <a:gd name="T7" fmla="*/ 0 h 2967"/>
                  <a:gd name="T8" fmla="*/ 74175 w 5593"/>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3" h="2967" extrusionOk="0">
                    <a:moveTo>
                      <a:pt x="2967" y="0"/>
                    </a:moveTo>
                    <a:lnTo>
                      <a:pt x="1" y="2966"/>
                    </a:lnTo>
                    <a:lnTo>
                      <a:pt x="2967" y="2966"/>
                    </a:lnTo>
                    <a:lnTo>
                      <a:pt x="5592" y="0"/>
                    </a:lnTo>
                    <a:lnTo>
                      <a:pt x="29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897;p26"/>
              <p:cNvSpPr>
                <a:spLocks/>
              </p:cNvSpPr>
              <p:nvPr/>
            </p:nvSpPr>
            <p:spPr bwMode="auto">
              <a:xfrm>
                <a:off x="4090525" y="3355250"/>
                <a:ext cx="139150" cy="74175"/>
              </a:xfrm>
              <a:custGeom>
                <a:avLst/>
                <a:gdLst>
                  <a:gd name="T0" fmla="*/ 0 w 5566"/>
                  <a:gd name="T1" fmla="*/ 0 h 2967"/>
                  <a:gd name="T2" fmla="*/ 65625 w 5566"/>
                  <a:gd name="T3" fmla="*/ 74150 h 2967"/>
                  <a:gd name="T4" fmla="*/ 139125 w 5566"/>
                  <a:gd name="T5" fmla="*/ 74150 h 2967"/>
                  <a:gd name="T6" fmla="*/ 65625 w 5566"/>
                  <a:gd name="T7" fmla="*/ 0 h 2967"/>
                  <a:gd name="T8" fmla="*/ 0 w 5566"/>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2967" extrusionOk="0">
                    <a:moveTo>
                      <a:pt x="0" y="0"/>
                    </a:moveTo>
                    <a:lnTo>
                      <a:pt x="2625" y="2966"/>
                    </a:lnTo>
                    <a:lnTo>
                      <a:pt x="5565" y="2966"/>
                    </a:lnTo>
                    <a:lnTo>
                      <a:pt x="262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898;p26"/>
              <p:cNvSpPr>
                <a:spLocks/>
              </p:cNvSpPr>
              <p:nvPr/>
            </p:nvSpPr>
            <p:spPr bwMode="auto">
              <a:xfrm>
                <a:off x="3926450" y="3355250"/>
                <a:ext cx="188375" cy="139800"/>
              </a:xfrm>
              <a:custGeom>
                <a:avLst/>
                <a:gdLst>
                  <a:gd name="T0" fmla="*/ 89925 w 7535"/>
                  <a:gd name="T1" fmla="*/ 0 h 5592"/>
                  <a:gd name="T2" fmla="*/ 25 w 7535"/>
                  <a:gd name="T3" fmla="*/ 74150 h 5592"/>
                  <a:gd name="T4" fmla="*/ 25 w 7535"/>
                  <a:gd name="T5" fmla="*/ 139775 h 5592"/>
                  <a:gd name="T6" fmla="*/ 89925 w 7535"/>
                  <a:gd name="T7" fmla="*/ 57750 h 5592"/>
                  <a:gd name="T8" fmla="*/ 188350 w 7535"/>
                  <a:gd name="T9" fmla="*/ 139775 h 5592"/>
                  <a:gd name="T10" fmla="*/ 188350 w 7535"/>
                  <a:gd name="T11" fmla="*/ 74150 h 5592"/>
                  <a:gd name="T12" fmla="*/ 89925 w 7535"/>
                  <a:gd name="T13" fmla="*/ 0 h 55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899;p26"/>
              <p:cNvSpPr>
                <a:spLocks/>
              </p:cNvSpPr>
              <p:nvPr/>
            </p:nvSpPr>
            <p:spPr bwMode="auto">
              <a:xfrm>
                <a:off x="308625" y="3240400"/>
                <a:ext cx="4019475" cy="82050"/>
              </a:xfrm>
              <a:custGeom>
                <a:avLst/>
                <a:gdLst>
                  <a:gd name="T0" fmla="*/ 0 w 160779"/>
                  <a:gd name="T1" fmla="*/ 25 h 3282"/>
                  <a:gd name="T2" fmla="*/ 0 w 160779"/>
                  <a:gd name="T3" fmla="*/ 82050 h 3282"/>
                  <a:gd name="T4" fmla="*/ 4019450 w 160779"/>
                  <a:gd name="T5" fmla="*/ 82050 h 3282"/>
                  <a:gd name="T6" fmla="*/ 4019450 w 160779"/>
                  <a:gd name="T7" fmla="*/ 25 h 3282"/>
                  <a:gd name="T8" fmla="*/ 0 w 160779"/>
                  <a:gd name="T9" fmla="*/ 25 h 32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779" h="3282" extrusionOk="0">
                    <a:moveTo>
                      <a:pt x="0" y="1"/>
                    </a:moveTo>
                    <a:lnTo>
                      <a:pt x="0" y="3282"/>
                    </a:lnTo>
                    <a:lnTo>
                      <a:pt x="160778" y="3282"/>
                    </a:lnTo>
                    <a:lnTo>
                      <a:pt x="160778"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83" name="Google Shape;3900;p26"/>
          <p:cNvGrpSpPr>
            <a:grpSpLocks/>
          </p:cNvGrpSpPr>
          <p:nvPr/>
        </p:nvGrpSpPr>
        <p:grpSpPr bwMode="auto">
          <a:xfrm>
            <a:off x="409575" y="971550"/>
            <a:ext cx="185738" cy="5075238"/>
            <a:chOff x="8697242" y="729096"/>
            <a:chExt cx="139150" cy="3806340"/>
          </a:xfrm>
        </p:grpSpPr>
        <p:sp>
          <p:nvSpPr>
            <p:cNvPr id="84" name="Google Shape;3901;p26"/>
            <p:cNvSpPr>
              <a:spLocks noChangeArrowheads="1"/>
            </p:cNvSpPr>
            <p:nvPr/>
          </p:nvSpPr>
          <p:spPr bwMode="auto">
            <a:xfrm flipH="1">
              <a:off x="8746004" y="4381849"/>
              <a:ext cx="52330" cy="52386"/>
            </a:xfrm>
            <a:prstGeom prst="ellipse">
              <a:avLst/>
            </a:prstGeom>
            <a:solidFill>
              <a:schemeClr val="tx2"/>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sp>
          <p:nvSpPr>
            <p:cNvPr id="85" name="Google Shape;3902;p26"/>
            <p:cNvSpPr/>
            <p:nvPr/>
          </p:nvSpPr>
          <p:spPr>
            <a:xfrm flipH="1">
              <a:off x="8746004" y="4483050"/>
              <a:ext cx="52330" cy="52386"/>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6" name="Google Shape;3903;p26"/>
            <p:cNvSpPr>
              <a:spLocks noChangeArrowheads="1"/>
            </p:cNvSpPr>
            <p:nvPr/>
          </p:nvSpPr>
          <p:spPr bwMode="auto">
            <a:xfrm flipH="1">
              <a:off x="8707946" y="729096"/>
              <a:ext cx="111795" cy="110726"/>
            </a:xfrm>
            <a:prstGeom prst="ellipse">
              <a:avLst/>
            </a:prstGeom>
            <a:solidFill>
              <a:schemeClr val="bg2"/>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sp>
          <p:nvSpPr>
            <p:cNvPr id="87" name="Google Shape;3904;p26"/>
            <p:cNvSpPr/>
            <p:nvPr/>
          </p:nvSpPr>
          <p:spPr>
            <a:xfrm flipH="1">
              <a:off x="8707946" y="952928"/>
              <a:ext cx="111795" cy="111916"/>
            </a:xfrm>
            <a:prstGeom prst="ellipse">
              <a:avLst/>
            </a:pr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3905;p26"/>
            <p:cNvSpPr>
              <a:spLocks noChangeArrowheads="1"/>
            </p:cNvSpPr>
            <p:nvPr/>
          </p:nvSpPr>
          <p:spPr bwMode="auto">
            <a:xfrm flipH="1">
              <a:off x="8707946" y="1191048"/>
              <a:ext cx="111795" cy="110726"/>
            </a:xfrm>
            <a:prstGeom prst="ellipse">
              <a:avLst/>
            </a:prstGeom>
            <a:solidFill>
              <a:schemeClr val="accent2"/>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grpSp>
          <p:nvGrpSpPr>
            <p:cNvPr id="89" name="Google Shape;3906;p26"/>
            <p:cNvGrpSpPr>
              <a:grpSpLocks/>
            </p:cNvGrpSpPr>
            <p:nvPr/>
          </p:nvGrpSpPr>
          <p:grpSpPr bwMode="auto">
            <a:xfrm>
              <a:off x="8697242" y="1521714"/>
              <a:ext cx="139150" cy="2436625"/>
              <a:chOff x="7191225" y="238125"/>
              <a:chExt cx="139150" cy="2436625"/>
            </a:xfrm>
          </p:grpSpPr>
          <p:sp>
            <p:nvSpPr>
              <p:cNvPr id="90" name="Google Shape;3907;p26"/>
              <p:cNvSpPr>
                <a:spLocks/>
              </p:cNvSpPr>
              <p:nvPr/>
            </p:nvSpPr>
            <p:spPr bwMode="auto">
              <a:xfrm>
                <a:off x="7256850" y="303725"/>
                <a:ext cx="25" cy="2354625"/>
              </a:xfrm>
              <a:custGeom>
                <a:avLst/>
                <a:gdLst>
                  <a:gd name="T0" fmla="*/ 25 w 1"/>
                  <a:gd name="T1" fmla="*/ 25 h 94185"/>
                  <a:gd name="T2" fmla="*/ 25 w 1"/>
                  <a:gd name="T3" fmla="*/ 2354600 h 94185"/>
                  <a:gd name="T4" fmla="*/ 0 60000 65536"/>
                  <a:gd name="T5" fmla="*/ 0 60000 65536"/>
                </a:gdLst>
                <a:ahLst/>
                <a:cxnLst>
                  <a:cxn ang="T4">
                    <a:pos x="T0" y="T1"/>
                  </a:cxn>
                  <a:cxn ang="T5">
                    <a:pos x="T2" y="T3"/>
                  </a:cxn>
                </a:cxnLst>
                <a:rect l="0" t="0" r="r" b="b"/>
                <a:pathLst>
                  <a:path w="1" h="94185" fill="none" extrusionOk="0">
                    <a:moveTo>
                      <a:pt x="1" y="1"/>
                    </a:moveTo>
                    <a:lnTo>
                      <a:pt x="1" y="94184"/>
                    </a:lnTo>
                  </a:path>
                </a:pathLst>
              </a:custGeom>
              <a:solidFill>
                <a:srgbClr val="A2C4C9"/>
              </a:solidFill>
              <a:ln w="8525" cap="flat" cmpd="sng">
                <a:solidFill>
                  <a:schemeClr val="accent2"/>
                </a:solidFill>
                <a:prstDash val="solid"/>
                <a:miter lim="26250"/>
                <a:headEnd type="none" w="sm" len="sm"/>
                <a:tailEnd type="none" w="sm" len="sm"/>
              </a:ln>
            </p:spPr>
            <p:txBody>
              <a:bodyPr lIns="91425" tIns="91425" rIns="91425" bIns="91425" anchor="ctr"/>
              <a:lstStyle/>
              <a:p>
                <a:endParaRPr lang="en-US"/>
              </a:p>
            </p:txBody>
          </p:sp>
          <p:sp>
            <p:nvSpPr>
              <p:cNvPr id="91" name="Google Shape;3908;p26"/>
              <p:cNvSpPr>
                <a:spLocks/>
              </p:cNvSpPr>
              <p:nvPr/>
            </p:nvSpPr>
            <p:spPr bwMode="auto">
              <a:xfrm>
                <a:off x="7191225" y="238125"/>
                <a:ext cx="139150" cy="131250"/>
              </a:xfrm>
              <a:custGeom>
                <a:avLst/>
                <a:gdLst>
                  <a:gd name="T0" fmla="*/ 65650 w 5566"/>
                  <a:gd name="T1" fmla="*/ 0 h 5250"/>
                  <a:gd name="T2" fmla="*/ 25 w 5566"/>
                  <a:gd name="T3" fmla="*/ 65625 h 5250"/>
                  <a:gd name="T4" fmla="*/ 65650 w 5566"/>
                  <a:gd name="T5" fmla="*/ 131250 h 5250"/>
                  <a:gd name="T6" fmla="*/ 139150 w 5566"/>
                  <a:gd name="T7" fmla="*/ 65625 h 5250"/>
                  <a:gd name="T8" fmla="*/ 65650 w 5566"/>
                  <a:gd name="T9" fmla="*/ 0 h 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0"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3909;p26"/>
              <p:cNvSpPr>
                <a:spLocks/>
              </p:cNvSpPr>
              <p:nvPr/>
            </p:nvSpPr>
            <p:spPr bwMode="auto">
              <a:xfrm>
                <a:off x="7212869" y="500600"/>
                <a:ext cx="82050" cy="74200"/>
              </a:xfrm>
              <a:custGeom>
                <a:avLst/>
                <a:gdLst>
                  <a:gd name="T0" fmla="*/ 40700 w 3282"/>
                  <a:gd name="T1" fmla="*/ 25 h 2968"/>
                  <a:gd name="T2" fmla="*/ 0 w 3282"/>
                  <a:gd name="T3" fmla="*/ 32825 h 2968"/>
                  <a:gd name="T4" fmla="*/ 40700 w 3282"/>
                  <a:gd name="T5" fmla="*/ 74175 h 2968"/>
                  <a:gd name="T6" fmla="*/ 82025 w 3282"/>
                  <a:gd name="T7" fmla="*/ 32825 h 2968"/>
                  <a:gd name="T8" fmla="*/ 40700 w 3282"/>
                  <a:gd name="T9" fmla="*/ 25 h 2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8" extrusionOk="0">
                    <a:moveTo>
                      <a:pt x="1628" y="1"/>
                    </a:moveTo>
                    <a:lnTo>
                      <a:pt x="0" y="1313"/>
                    </a:lnTo>
                    <a:lnTo>
                      <a:pt x="1628" y="2967"/>
                    </a:lnTo>
                    <a:lnTo>
                      <a:pt x="3281" y="1313"/>
                    </a:lnTo>
                    <a:lnTo>
                      <a:pt x="162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3910;p26"/>
              <p:cNvSpPr>
                <a:spLocks/>
              </p:cNvSpPr>
              <p:nvPr/>
            </p:nvSpPr>
            <p:spPr bwMode="auto">
              <a:xfrm>
                <a:off x="7212869" y="1251893"/>
                <a:ext cx="82050" cy="74200"/>
              </a:xfrm>
              <a:custGeom>
                <a:avLst/>
                <a:gdLst>
                  <a:gd name="T0" fmla="*/ 40700 w 3282"/>
                  <a:gd name="T1" fmla="*/ 25 h 2968"/>
                  <a:gd name="T2" fmla="*/ 0 w 3282"/>
                  <a:gd name="T3" fmla="*/ 41375 h 2968"/>
                  <a:gd name="T4" fmla="*/ 40700 w 3282"/>
                  <a:gd name="T5" fmla="*/ 74175 h 2968"/>
                  <a:gd name="T6" fmla="*/ 82025 w 3282"/>
                  <a:gd name="T7" fmla="*/ 41375 h 2968"/>
                  <a:gd name="T8" fmla="*/ 40700 w 3282"/>
                  <a:gd name="T9" fmla="*/ 25 h 2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8" extrusionOk="0">
                    <a:moveTo>
                      <a:pt x="1628" y="1"/>
                    </a:moveTo>
                    <a:lnTo>
                      <a:pt x="0" y="1655"/>
                    </a:lnTo>
                    <a:lnTo>
                      <a:pt x="1628" y="2967"/>
                    </a:lnTo>
                    <a:lnTo>
                      <a:pt x="3281" y="1655"/>
                    </a:lnTo>
                    <a:lnTo>
                      <a:pt x="162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3911;p26"/>
              <p:cNvSpPr>
                <a:spLocks/>
              </p:cNvSpPr>
              <p:nvPr/>
            </p:nvSpPr>
            <p:spPr bwMode="auto">
              <a:xfrm>
                <a:off x="7191225" y="369350"/>
                <a:ext cx="139150" cy="131275"/>
              </a:xfrm>
              <a:custGeom>
                <a:avLst/>
                <a:gdLst>
                  <a:gd name="T0" fmla="*/ 65650 w 5566"/>
                  <a:gd name="T1" fmla="*/ 25 h 5251"/>
                  <a:gd name="T2" fmla="*/ 25 w 5566"/>
                  <a:gd name="T3" fmla="*/ 65650 h 5251"/>
                  <a:gd name="T4" fmla="*/ 65650 w 5566"/>
                  <a:gd name="T5" fmla="*/ 131275 h 5251"/>
                  <a:gd name="T6" fmla="*/ 139150 w 5566"/>
                  <a:gd name="T7" fmla="*/ 65650 h 5251"/>
                  <a:gd name="T8" fmla="*/ 65650 w 5566"/>
                  <a:gd name="T9" fmla="*/ 25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1"/>
                    </a:moveTo>
                    <a:lnTo>
                      <a:pt x="1" y="2626"/>
                    </a:lnTo>
                    <a:lnTo>
                      <a:pt x="2626" y="5251"/>
                    </a:lnTo>
                    <a:lnTo>
                      <a:pt x="5566" y="2626"/>
                    </a:lnTo>
                    <a:lnTo>
                      <a:pt x="2626"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3912;p26"/>
              <p:cNvSpPr>
                <a:spLocks/>
              </p:cNvSpPr>
              <p:nvPr/>
            </p:nvSpPr>
            <p:spPr bwMode="auto">
              <a:xfrm>
                <a:off x="7191225" y="2190425"/>
                <a:ext cx="139150" cy="131275"/>
              </a:xfrm>
              <a:custGeom>
                <a:avLst/>
                <a:gdLst>
                  <a:gd name="T0" fmla="*/ 65650 w 5566"/>
                  <a:gd name="T1" fmla="*/ 0 h 5251"/>
                  <a:gd name="T2" fmla="*/ 25 w 5566"/>
                  <a:gd name="T3" fmla="*/ 65625 h 5251"/>
                  <a:gd name="T4" fmla="*/ 65650 w 5566"/>
                  <a:gd name="T5" fmla="*/ 131250 h 5251"/>
                  <a:gd name="T6" fmla="*/ 139150 w 5566"/>
                  <a:gd name="T7" fmla="*/ 65625 h 5251"/>
                  <a:gd name="T8" fmla="*/ 65650 w 5566"/>
                  <a:gd name="T9" fmla="*/ 0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3913;p26"/>
              <p:cNvSpPr>
                <a:spLocks/>
              </p:cNvSpPr>
              <p:nvPr/>
            </p:nvSpPr>
            <p:spPr bwMode="auto">
              <a:xfrm>
                <a:off x="7191225" y="2059175"/>
                <a:ext cx="139150" cy="131275"/>
              </a:xfrm>
              <a:custGeom>
                <a:avLst/>
                <a:gdLst>
                  <a:gd name="T0" fmla="*/ 65650 w 5566"/>
                  <a:gd name="T1" fmla="*/ 0 h 5251"/>
                  <a:gd name="T2" fmla="*/ 25 w 5566"/>
                  <a:gd name="T3" fmla="*/ 65625 h 5251"/>
                  <a:gd name="T4" fmla="*/ 65650 w 5566"/>
                  <a:gd name="T5" fmla="*/ 131250 h 5251"/>
                  <a:gd name="T6" fmla="*/ 139150 w 5566"/>
                  <a:gd name="T7" fmla="*/ 65625 h 5251"/>
                  <a:gd name="T8" fmla="*/ 65650 w 5566"/>
                  <a:gd name="T9" fmla="*/ 0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3914;p26"/>
              <p:cNvSpPr>
                <a:spLocks/>
              </p:cNvSpPr>
              <p:nvPr/>
            </p:nvSpPr>
            <p:spPr bwMode="auto">
              <a:xfrm>
                <a:off x="7199100" y="2609100"/>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3915;p26"/>
              <p:cNvSpPr>
                <a:spLocks/>
              </p:cNvSpPr>
              <p:nvPr/>
            </p:nvSpPr>
            <p:spPr bwMode="auto">
              <a:xfrm>
                <a:off x="7199100" y="2543475"/>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3916;p26"/>
              <p:cNvSpPr>
                <a:spLocks/>
              </p:cNvSpPr>
              <p:nvPr/>
            </p:nvSpPr>
            <p:spPr bwMode="auto">
              <a:xfrm>
                <a:off x="7199100" y="2477850"/>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3917;p26"/>
              <p:cNvSpPr>
                <a:spLocks/>
              </p:cNvSpPr>
              <p:nvPr/>
            </p:nvSpPr>
            <p:spPr bwMode="auto">
              <a:xfrm>
                <a:off x="7199100" y="2412225"/>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101" name="Google Shape;3918;p26"/>
          <p:cNvGrpSpPr>
            <a:grpSpLocks/>
          </p:cNvGrpSpPr>
          <p:nvPr/>
        </p:nvGrpSpPr>
        <p:grpSpPr bwMode="auto">
          <a:xfrm>
            <a:off x="8462963" y="317500"/>
            <a:ext cx="3325812" cy="3249613"/>
            <a:chOff x="4836650" y="238125"/>
            <a:chExt cx="2493725" cy="2436625"/>
          </a:xfrm>
        </p:grpSpPr>
        <p:sp>
          <p:nvSpPr>
            <p:cNvPr id="102" name="Google Shape;3919;p26"/>
            <p:cNvSpPr>
              <a:spLocks/>
            </p:cNvSpPr>
            <p:nvPr/>
          </p:nvSpPr>
          <p:spPr bwMode="auto">
            <a:xfrm>
              <a:off x="4902275" y="303725"/>
              <a:ext cx="2354600" cy="25"/>
            </a:xfrm>
            <a:custGeom>
              <a:avLst/>
              <a:gdLst>
                <a:gd name="T0" fmla="*/ 25 w 94184"/>
                <a:gd name="T1" fmla="*/ 25 h 1"/>
                <a:gd name="T2" fmla="*/ 2354600 w 94184"/>
                <a:gd name="T3" fmla="*/ 25 h 1"/>
                <a:gd name="T4" fmla="*/ 0 60000 65536"/>
                <a:gd name="T5" fmla="*/ 0 60000 65536"/>
              </a:gdLst>
              <a:ahLst/>
              <a:cxnLst>
                <a:cxn ang="T4">
                  <a:pos x="T0" y="T1"/>
                </a:cxn>
                <a:cxn ang="T5">
                  <a:pos x="T2" y="T3"/>
                </a:cxn>
              </a:cxnLst>
              <a:rect l="0" t="0" r="r" b="b"/>
              <a:pathLst>
                <a:path w="94184" h="1" fill="none" extrusionOk="0">
                  <a:moveTo>
                    <a:pt x="1" y="1"/>
                  </a:moveTo>
                  <a:lnTo>
                    <a:pt x="94184" y="1"/>
                  </a:lnTo>
                </a:path>
              </a:pathLst>
            </a:custGeom>
            <a:solidFill>
              <a:schemeClr val="accent2"/>
            </a:solidFill>
            <a:ln w="8525" cap="flat" cmpd="sng">
              <a:solidFill>
                <a:schemeClr val="accent2"/>
              </a:solidFill>
              <a:prstDash val="solid"/>
              <a:miter lim="26250"/>
              <a:headEnd type="none" w="sm" len="sm"/>
              <a:tailEnd type="none" w="sm" len="sm"/>
            </a:ln>
          </p:spPr>
          <p:txBody>
            <a:bodyPr lIns="91425" tIns="91425" rIns="91425" bIns="91425" anchor="ctr"/>
            <a:lstStyle/>
            <a:p>
              <a:endParaRPr lang="en-US"/>
            </a:p>
          </p:txBody>
        </p:sp>
        <p:sp>
          <p:nvSpPr>
            <p:cNvPr id="103" name="Google Shape;3920;p26"/>
            <p:cNvSpPr>
              <a:spLocks/>
            </p:cNvSpPr>
            <p:nvPr/>
          </p:nvSpPr>
          <p:spPr bwMode="auto">
            <a:xfrm>
              <a:off x="7256850" y="303725"/>
              <a:ext cx="25" cy="2354625"/>
            </a:xfrm>
            <a:custGeom>
              <a:avLst/>
              <a:gdLst>
                <a:gd name="T0" fmla="*/ 25 w 1"/>
                <a:gd name="T1" fmla="*/ 25 h 94185"/>
                <a:gd name="T2" fmla="*/ 25 w 1"/>
                <a:gd name="T3" fmla="*/ 2354600 h 94185"/>
                <a:gd name="T4" fmla="*/ 0 60000 65536"/>
                <a:gd name="T5" fmla="*/ 0 60000 65536"/>
              </a:gdLst>
              <a:ahLst/>
              <a:cxnLst>
                <a:cxn ang="T4">
                  <a:pos x="T0" y="T1"/>
                </a:cxn>
                <a:cxn ang="T5">
                  <a:pos x="T2" y="T3"/>
                </a:cxn>
              </a:cxnLst>
              <a:rect l="0" t="0" r="r" b="b"/>
              <a:pathLst>
                <a:path w="1" h="94185" fill="none" extrusionOk="0">
                  <a:moveTo>
                    <a:pt x="1" y="1"/>
                  </a:moveTo>
                  <a:lnTo>
                    <a:pt x="1" y="94184"/>
                  </a:lnTo>
                </a:path>
              </a:pathLst>
            </a:custGeom>
            <a:solidFill>
              <a:schemeClr val="accent2"/>
            </a:solidFill>
            <a:ln w="8525" cap="flat" cmpd="sng">
              <a:solidFill>
                <a:schemeClr val="accent2"/>
              </a:solidFill>
              <a:prstDash val="solid"/>
              <a:miter lim="26250"/>
              <a:headEnd type="none" w="sm" len="sm"/>
              <a:tailEnd type="none" w="sm" len="sm"/>
            </a:ln>
          </p:spPr>
          <p:txBody>
            <a:bodyPr lIns="91425" tIns="91425" rIns="91425" bIns="91425" anchor="ctr"/>
            <a:lstStyle/>
            <a:p>
              <a:endParaRPr lang="en-US"/>
            </a:p>
          </p:txBody>
        </p:sp>
        <p:sp>
          <p:nvSpPr>
            <p:cNvPr id="104" name="Google Shape;3921;p26"/>
            <p:cNvSpPr>
              <a:spLocks/>
            </p:cNvSpPr>
            <p:nvPr/>
          </p:nvSpPr>
          <p:spPr bwMode="auto">
            <a:xfrm>
              <a:off x="7191225" y="238125"/>
              <a:ext cx="139150" cy="131250"/>
            </a:xfrm>
            <a:custGeom>
              <a:avLst/>
              <a:gdLst>
                <a:gd name="T0" fmla="*/ 65650 w 5566"/>
                <a:gd name="T1" fmla="*/ 0 h 5250"/>
                <a:gd name="T2" fmla="*/ 25 w 5566"/>
                <a:gd name="T3" fmla="*/ 65625 h 5250"/>
                <a:gd name="T4" fmla="*/ 65650 w 5566"/>
                <a:gd name="T5" fmla="*/ 131250 h 5250"/>
                <a:gd name="T6" fmla="*/ 139150 w 5566"/>
                <a:gd name="T7" fmla="*/ 65625 h 5250"/>
                <a:gd name="T8" fmla="*/ 65650 w 5566"/>
                <a:gd name="T9" fmla="*/ 0 h 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0"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3922;p26"/>
            <p:cNvSpPr>
              <a:spLocks/>
            </p:cNvSpPr>
            <p:nvPr/>
          </p:nvSpPr>
          <p:spPr bwMode="auto">
            <a:xfrm>
              <a:off x="7059975" y="238125"/>
              <a:ext cx="139150" cy="131250"/>
            </a:xfrm>
            <a:custGeom>
              <a:avLst/>
              <a:gdLst>
                <a:gd name="T0" fmla="*/ 65650 w 5566"/>
                <a:gd name="T1" fmla="*/ 0 h 5250"/>
                <a:gd name="T2" fmla="*/ 25 w 5566"/>
                <a:gd name="T3" fmla="*/ 65625 h 5250"/>
                <a:gd name="T4" fmla="*/ 65650 w 5566"/>
                <a:gd name="T5" fmla="*/ 131250 h 5250"/>
                <a:gd name="T6" fmla="*/ 139150 w 5566"/>
                <a:gd name="T7" fmla="*/ 65625 h 5250"/>
                <a:gd name="T8" fmla="*/ 65650 w 5566"/>
                <a:gd name="T9" fmla="*/ 0 h 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0"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3923;p26"/>
            <p:cNvSpPr>
              <a:spLocks/>
            </p:cNvSpPr>
            <p:nvPr/>
          </p:nvSpPr>
          <p:spPr bwMode="auto">
            <a:xfrm>
              <a:off x="5189725" y="238125"/>
              <a:ext cx="131250" cy="131250"/>
            </a:xfrm>
            <a:custGeom>
              <a:avLst/>
              <a:gdLst>
                <a:gd name="T0" fmla="*/ 65625 w 5250"/>
                <a:gd name="T1" fmla="*/ 0 h 5250"/>
                <a:gd name="T2" fmla="*/ 0 w 5250"/>
                <a:gd name="T3" fmla="*/ 65625 h 5250"/>
                <a:gd name="T4" fmla="*/ 65625 w 5250"/>
                <a:gd name="T5" fmla="*/ 131250 h 5250"/>
                <a:gd name="T6" fmla="*/ 131250 w 5250"/>
                <a:gd name="T7" fmla="*/ 65625 h 5250"/>
                <a:gd name="T8" fmla="*/ 65625 w 5250"/>
                <a:gd name="T9" fmla="*/ 0 h 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0" h="5250" extrusionOk="0">
                  <a:moveTo>
                    <a:pt x="2625" y="0"/>
                  </a:moveTo>
                  <a:lnTo>
                    <a:pt x="0" y="2625"/>
                  </a:lnTo>
                  <a:lnTo>
                    <a:pt x="2625" y="5250"/>
                  </a:lnTo>
                  <a:lnTo>
                    <a:pt x="5250" y="2625"/>
                  </a:lnTo>
                  <a:lnTo>
                    <a:pt x="26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3924;p26"/>
            <p:cNvSpPr>
              <a:spLocks/>
            </p:cNvSpPr>
            <p:nvPr/>
          </p:nvSpPr>
          <p:spPr bwMode="auto">
            <a:xfrm>
              <a:off x="5312425" y="238125"/>
              <a:ext cx="131275" cy="131250"/>
            </a:xfrm>
            <a:custGeom>
              <a:avLst/>
              <a:gdLst>
                <a:gd name="T0" fmla="*/ 65650 w 5251"/>
                <a:gd name="T1" fmla="*/ 0 h 5250"/>
                <a:gd name="T2" fmla="*/ 25 w 5251"/>
                <a:gd name="T3" fmla="*/ 65625 h 5250"/>
                <a:gd name="T4" fmla="*/ 65650 w 5251"/>
                <a:gd name="T5" fmla="*/ 131250 h 5250"/>
                <a:gd name="T6" fmla="*/ 131275 w 5251"/>
                <a:gd name="T7" fmla="*/ 65625 h 5250"/>
                <a:gd name="T8" fmla="*/ 65650 w 5251"/>
                <a:gd name="T9" fmla="*/ 0 h 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1" h="5250" extrusionOk="0">
                  <a:moveTo>
                    <a:pt x="2626" y="0"/>
                  </a:moveTo>
                  <a:lnTo>
                    <a:pt x="1" y="2625"/>
                  </a:lnTo>
                  <a:lnTo>
                    <a:pt x="2626" y="5250"/>
                  </a:lnTo>
                  <a:lnTo>
                    <a:pt x="5251"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3925;p26"/>
            <p:cNvSpPr>
              <a:spLocks/>
            </p:cNvSpPr>
            <p:nvPr/>
          </p:nvSpPr>
          <p:spPr bwMode="auto">
            <a:xfrm>
              <a:off x="6977950" y="270925"/>
              <a:ext cx="82050" cy="74175"/>
            </a:xfrm>
            <a:custGeom>
              <a:avLst/>
              <a:gdLst>
                <a:gd name="T0" fmla="*/ 40700 w 3282"/>
                <a:gd name="T1" fmla="*/ 0 h 2967"/>
                <a:gd name="T2" fmla="*/ 25 w 3282"/>
                <a:gd name="T3" fmla="*/ 32825 h 2967"/>
                <a:gd name="T4" fmla="*/ 40700 w 3282"/>
                <a:gd name="T5" fmla="*/ 74175 h 2967"/>
                <a:gd name="T6" fmla="*/ 82050 w 3282"/>
                <a:gd name="T7" fmla="*/ 32825 h 2967"/>
                <a:gd name="T8" fmla="*/ 40700 w 3282"/>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7" extrusionOk="0">
                  <a:moveTo>
                    <a:pt x="1628" y="0"/>
                  </a:moveTo>
                  <a:lnTo>
                    <a:pt x="1" y="1313"/>
                  </a:lnTo>
                  <a:lnTo>
                    <a:pt x="1628" y="2967"/>
                  </a:lnTo>
                  <a:lnTo>
                    <a:pt x="3282" y="1313"/>
                  </a:lnTo>
                  <a:lnTo>
                    <a:pt x="162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3926;p26"/>
            <p:cNvSpPr>
              <a:spLocks/>
            </p:cNvSpPr>
            <p:nvPr/>
          </p:nvSpPr>
          <p:spPr bwMode="auto">
            <a:xfrm>
              <a:off x="6174075" y="270925"/>
              <a:ext cx="73525" cy="74175"/>
            </a:xfrm>
            <a:custGeom>
              <a:avLst/>
              <a:gdLst>
                <a:gd name="T0" fmla="*/ 32825 w 2941"/>
                <a:gd name="T1" fmla="*/ 0 h 2967"/>
                <a:gd name="T2" fmla="*/ 0 w 2941"/>
                <a:gd name="T3" fmla="*/ 32825 h 2967"/>
                <a:gd name="T4" fmla="*/ 32825 w 2941"/>
                <a:gd name="T5" fmla="*/ 74175 h 2967"/>
                <a:gd name="T6" fmla="*/ 73500 w 2941"/>
                <a:gd name="T7" fmla="*/ 32825 h 2967"/>
                <a:gd name="T8" fmla="*/ 32825 w 2941"/>
                <a:gd name="T9" fmla="*/ 0 h 2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1" h="2967" extrusionOk="0">
                  <a:moveTo>
                    <a:pt x="1313" y="0"/>
                  </a:moveTo>
                  <a:lnTo>
                    <a:pt x="0" y="1313"/>
                  </a:lnTo>
                  <a:lnTo>
                    <a:pt x="1313" y="2967"/>
                  </a:lnTo>
                  <a:lnTo>
                    <a:pt x="2940" y="1313"/>
                  </a:lnTo>
                  <a:lnTo>
                    <a:pt x="131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3927;p26"/>
            <p:cNvSpPr>
              <a:spLocks/>
            </p:cNvSpPr>
            <p:nvPr/>
          </p:nvSpPr>
          <p:spPr bwMode="auto">
            <a:xfrm>
              <a:off x="7215479" y="508429"/>
              <a:ext cx="82050" cy="74200"/>
            </a:xfrm>
            <a:custGeom>
              <a:avLst/>
              <a:gdLst>
                <a:gd name="T0" fmla="*/ 40700 w 3282"/>
                <a:gd name="T1" fmla="*/ 25 h 2968"/>
                <a:gd name="T2" fmla="*/ 0 w 3282"/>
                <a:gd name="T3" fmla="*/ 32825 h 2968"/>
                <a:gd name="T4" fmla="*/ 40700 w 3282"/>
                <a:gd name="T5" fmla="*/ 74175 h 2968"/>
                <a:gd name="T6" fmla="*/ 82025 w 3282"/>
                <a:gd name="T7" fmla="*/ 32825 h 2968"/>
                <a:gd name="T8" fmla="*/ 40700 w 3282"/>
                <a:gd name="T9" fmla="*/ 25 h 2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8" extrusionOk="0">
                  <a:moveTo>
                    <a:pt x="1628" y="1"/>
                  </a:moveTo>
                  <a:lnTo>
                    <a:pt x="0" y="1313"/>
                  </a:lnTo>
                  <a:lnTo>
                    <a:pt x="1628" y="2967"/>
                  </a:lnTo>
                  <a:lnTo>
                    <a:pt x="3281" y="1313"/>
                  </a:lnTo>
                  <a:lnTo>
                    <a:pt x="162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3928;p26"/>
            <p:cNvSpPr>
              <a:spLocks/>
            </p:cNvSpPr>
            <p:nvPr/>
          </p:nvSpPr>
          <p:spPr bwMode="auto">
            <a:xfrm>
              <a:off x="7218088" y="1337300"/>
              <a:ext cx="82050" cy="74200"/>
            </a:xfrm>
            <a:custGeom>
              <a:avLst/>
              <a:gdLst>
                <a:gd name="T0" fmla="*/ 40700 w 3282"/>
                <a:gd name="T1" fmla="*/ 25 h 2968"/>
                <a:gd name="T2" fmla="*/ 0 w 3282"/>
                <a:gd name="T3" fmla="*/ 41375 h 2968"/>
                <a:gd name="T4" fmla="*/ 40700 w 3282"/>
                <a:gd name="T5" fmla="*/ 74175 h 2968"/>
                <a:gd name="T6" fmla="*/ 82025 w 3282"/>
                <a:gd name="T7" fmla="*/ 41375 h 2968"/>
                <a:gd name="T8" fmla="*/ 40700 w 3282"/>
                <a:gd name="T9" fmla="*/ 25 h 2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8" extrusionOk="0">
                  <a:moveTo>
                    <a:pt x="1628" y="1"/>
                  </a:moveTo>
                  <a:lnTo>
                    <a:pt x="0" y="1655"/>
                  </a:lnTo>
                  <a:lnTo>
                    <a:pt x="1628" y="2967"/>
                  </a:lnTo>
                  <a:lnTo>
                    <a:pt x="3281" y="1655"/>
                  </a:lnTo>
                  <a:lnTo>
                    <a:pt x="162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3929;p26"/>
            <p:cNvSpPr>
              <a:spLocks/>
            </p:cNvSpPr>
            <p:nvPr/>
          </p:nvSpPr>
          <p:spPr bwMode="auto">
            <a:xfrm>
              <a:off x="7191225" y="369350"/>
              <a:ext cx="139150" cy="131275"/>
            </a:xfrm>
            <a:custGeom>
              <a:avLst/>
              <a:gdLst>
                <a:gd name="T0" fmla="*/ 65650 w 5566"/>
                <a:gd name="T1" fmla="*/ 25 h 5251"/>
                <a:gd name="T2" fmla="*/ 25 w 5566"/>
                <a:gd name="T3" fmla="*/ 65650 h 5251"/>
                <a:gd name="T4" fmla="*/ 65650 w 5566"/>
                <a:gd name="T5" fmla="*/ 131275 h 5251"/>
                <a:gd name="T6" fmla="*/ 139150 w 5566"/>
                <a:gd name="T7" fmla="*/ 65650 h 5251"/>
                <a:gd name="T8" fmla="*/ 65650 w 5566"/>
                <a:gd name="T9" fmla="*/ 25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1"/>
                  </a:moveTo>
                  <a:lnTo>
                    <a:pt x="1" y="2626"/>
                  </a:lnTo>
                  <a:lnTo>
                    <a:pt x="2626" y="5251"/>
                  </a:lnTo>
                  <a:lnTo>
                    <a:pt x="5566" y="2626"/>
                  </a:lnTo>
                  <a:lnTo>
                    <a:pt x="2626"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3930;p26"/>
            <p:cNvSpPr>
              <a:spLocks/>
            </p:cNvSpPr>
            <p:nvPr/>
          </p:nvSpPr>
          <p:spPr bwMode="auto">
            <a:xfrm>
              <a:off x="7191225" y="2190425"/>
              <a:ext cx="139150" cy="131275"/>
            </a:xfrm>
            <a:custGeom>
              <a:avLst/>
              <a:gdLst>
                <a:gd name="T0" fmla="*/ 65650 w 5566"/>
                <a:gd name="T1" fmla="*/ 0 h 5251"/>
                <a:gd name="T2" fmla="*/ 25 w 5566"/>
                <a:gd name="T3" fmla="*/ 65625 h 5251"/>
                <a:gd name="T4" fmla="*/ 65650 w 5566"/>
                <a:gd name="T5" fmla="*/ 131250 h 5251"/>
                <a:gd name="T6" fmla="*/ 139150 w 5566"/>
                <a:gd name="T7" fmla="*/ 65625 h 5251"/>
                <a:gd name="T8" fmla="*/ 65650 w 5566"/>
                <a:gd name="T9" fmla="*/ 0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3931;p26"/>
            <p:cNvSpPr>
              <a:spLocks/>
            </p:cNvSpPr>
            <p:nvPr/>
          </p:nvSpPr>
          <p:spPr bwMode="auto">
            <a:xfrm>
              <a:off x="7191225" y="2059175"/>
              <a:ext cx="139150" cy="131275"/>
            </a:xfrm>
            <a:custGeom>
              <a:avLst/>
              <a:gdLst>
                <a:gd name="T0" fmla="*/ 65650 w 5566"/>
                <a:gd name="T1" fmla="*/ 0 h 5251"/>
                <a:gd name="T2" fmla="*/ 25 w 5566"/>
                <a:gd name="T3" fmla="*/ 65625 h 5251"/>
                <a:gd name="T4" fmla="*/ 65650 w 5566"/>
                <a:gd name="T5" fmla="*/ 131250 h 5251"/>
                <a:gd name="T6" fmla="*/ 139150 w 5566"/>
                <a:gd name="T7" fmla="*/ 65625 h 5251"/>
                <a:gd name="T8" fmla="*/ 65650 w 5566"/>
                <a:gd name="T9" fmla="*/ 0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3932;p26"/>
            <p:cNvSpPr>
              <a:spLocks/>
            </p:cNvSpPr>
            <p:nvPr/>
          </p:nvSpPr>
          <p:spPr bwMode="auto">
            <a:xfrm>
              <a:off x="4836650" y="238125"/>
              <a:ext cx="65650" cy="123375"/>
            </a:xfrm>
            <a:custGeom>
              <a:avLst/>
              <a:gdLst>
                <a:gd name="T0" fmla="*/ 65650 w 2626"/>
                <a:gd name="T1" fmla="*/ 0 h 4935"/>
                <a:gd name="T2" fmla="*/ 25 w 2626"/>
                <a:gd name="T3" fmla="*/ 65625 h 4935"/>
                <a:gd name="T4" fmla="*/ 65650 w 2626"/>
                <a:gd name="T5" fmla="*/ 123375 h 4935"/>
                <a:gd name="T6" fmla="*/ 65650 w 2626"/>
                <a:gd name="T7" fmla="*/ 0 h 49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26" h="4935" extrusionOk="0">
                  <a:moveTo>
                    <a:pt x="2626" y="0"/>
                  </a:moveTo>
                  <a:lnTo>
                    <a:pt x="1" y="2625"/>
                  </a:lnTo>
                  <a:lnTo>
                    <a:pt x="2626" y="493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3933;p26"/>
            <p:cNvSpPr>
              <a:spLocks/>
            </p:cNvSpPr>
            <p:nvPr/>
          </p:nvSpPr>
          <p:spPr bwMode="auto">
            <a:xfrm>
              <a:off x="4902275" y="238125"/>
              <a:ext cx="65650" cy="123375"/>
            </a:xfrm>
            <a:custGeom>
              <a:avLst/>
              <a:gdLst>
                <a:gd name="T0" fmla="*/ 65650 w 2626"/>
                <a:gd name="T1" fmla="*/ 0 h 4935"/>
                <a:gd name="T2" fmla="*/ 25 w 2626"/>
                <a:gd name="T3" fmla="*/ 65625 h 4935"/>
                <a:gd name="T4" fmla="*/ 65650 w 2626"/>
                <a:gd name="T5" fmla="*/ 123375 h 4935"/>
                <a:gd name="T6" fmla="*/ 65650 w 2626"/>
                <a:gd name="T7" fmla="*/ 0 h 49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26" h="4935" extrusionOk="0">
                  <a:moveTo>
                    <a:pt x="2626" y="0"/>
                  </a:moveTo>
                  <a:lnTo>
                    <a:pt x="1" y="2625"/>
                  </a:lnTo>
                  <a:lnTo>
                    <a:pt x="2626" y="493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3934;p26"/>
            <p:cNvSpPr>
              <a:spLocks/>
            </p:cNvSpPr>
            <p:nvPr/>
          </p:nvSpPr>
          <p:spPr bwMode="auto">
            <a:xfrm>
              <a:off x="4976425" y="238125"/>
              <a:ext cx="57125" cy="123375"/>
            </a:xfrm>
            <a:custGeom>
              <a:avLst/>
              <a:gdLst>
                <a:gd name="T0" fmla="*/ 57125 w 2285"/>
                <a:gd name="T1" fmla="*/ 0 h 4935"/>
                <a:gd name="T2" fmla="*/ 25 w 2285"/>
                <a:gd name="T3" fmla="*/ 65625 h 4935"/>
                <a:gd name="T4" fmla="*/ 57125 w 2285"/>
                <a:gd name="T5" fmla="*/ 123375 h 4935"/>
                <a:gd name="T6" fmla="*/ 57125 w 2285"/>
                <a:gd name="T7" fmla="*/ 0 h 49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5" h="4935" extrusionOk="0">
                  <a:moveTo>
                    <a:pt x="2285" y="0"/>
                  </a:moveTo>
                  <a:lnTo>
                    <a:pt x="1" y="2625"/>
                  </a:lnTo>
                  <a:lnTo>
                    <a:pt x="2285" y="4935"/>
                  </a:lnTo>
                  <a:lnTo>
                    <a:pt x="228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3935;p26"/>
            <p:cNvSpPr>
              <a:spLocks/>
            </p:cNvSpPr>
            <p:nvPr/>
          </p:nvSpPr>
          <p:spPr bwMode="auto">
            <a:xfrm>
              <a:off x="5042050" y="238125"/>
              <a:ext cx="57125" cy="123375"/>
            </a:xfrm>
            <a:custGeom>
              <a:avLst/>
              <a:gdLst>
                <a:gd name="T0" fmla="*/ 57125 w 2285"/>
                <a:gd name="T1" fmla="*/ 0 h 4935"/>
                <a:gd name="T2" fmla="*/ 25 w 2285"/>
                <a:gd name="T3" fmla="*/ 65625 h 4935"/>
                <a:gd name="T4" fmla="*/ 57125 w 2285"/>
                <a:gd name="T5" fmla="*/ 123375 h 4935"/>
                <a:gd name="T6" fmla="*/ 57125 w 2285"/>
                <a:gd name="T7" fmla="*/ 0 h 49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5" h="4935" extrusionOk="0">
                  <a:moveTo>
                    <a:pt x="2285" y="0"/>
                  </a:moveTo>
                  <a:lnTo>
                    <a:pt x="1" y="2625"/>
                  </a:lnTo>
                  <a:lnTo>
                    <a:pt x="2285" y="4935"/>
                  </a:lnTo>
                  <a:lnTo>
                    <a:pt x="228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3936;p26"/>
            <p:cNvSpPr>
              <a:spLocks/>
            </p:cNvSpPr>
            <p:nvPr/>
          </p:nvSpPr>
          <p:spPr bwMode="auto">
            <a:xfrm>
              <a:off x="7199100" y="2609100"/>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3937;p26"/>
            <p:cNvSpPr>
              <a:spLocks/>
            </p:cNvSpPr>
            <p:nvPr/>
          </p:nvSpPr>
          <p:spPr bwMode="auto">
            <a:xfrm>
              <a:off x="7199100" y="2543475"/>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3938;p26"/>
            <p:cNvSpPr>
              <a:spLocks/>
            </p:cNvSpPr>
            <p:nvPr/>
          </p:nvSpPr>
          <p:spPr bwMode="auto">
            <a:xfrm>
              <a:off x="7199100" y="2477850"/>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3939;p26"/>
            <p:cNvSpPr>
              <a:spLocks/>
            </p:cNvSpPr>
            <p:nvPr/>
          </p:nvSpPr>
          <p:spPr bwMode="auto">
            <a:xfrm>
              <a:off x="7199100" y="2412225"/>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23" name="Google Shape;3940;p26"/>
          <p:cNvGrpSpPr>
            <a:grpSpLocks/>
          </p:cNvGrpSpPr>
          <p:nvPr/>
        </p:nvGrpSpPr>
        <p:grpSpPr bwMode="auto">
          <a:xfrm flipH="1">
            <a:off x="11593513" y="971550"/>
            <a:ext cx="185737" cy="5075238"/>
            <a:chOff x="8697242" y="729096"/>
            <a:chExt cx="139150" cy="3806340"/>
          </a:xfrm>
        </p:grpSpPr>
        <p:sp>
          <p:nvSpPr>
            <p:cNvPr id="124" name="Google Shape;3941;p26"/>
            <p:cNvSpPr>
              <a:spLocks noChangeArrowheads="1"/>
            </p:cNvSpPr>
            <p:nvPr/>
          </p:nvSpPr>
          <p:spPr bwMode="auto">
            <a:xfrm flipH="1">
              <a:off x="8746004" y="4381849"/>
              <a:ext cx="52330" cy="52386"/>
            </a:xfrm>
            <a:prstGeom prst="ellipse">
              <a:avLst/>
            </a:prstGeom>
            <a:solidFill>
              <a:schemeClr val="tx2"/>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sp>
          <p:nvSpPr>
            <p:cNvPr id="125" name="Google Shape;3942;p26"/>
            <p:cNvSpPr/>
            <p:nvPr/>
          </p:nvSpPr>
          <p:spPr>
            <a:xfrm flipH="1">
              <a:off x="8746004" y="4483050"/>
              <a:ext cx="52330" cy="52386"/>
            </a:xfrm>
            <a:prstGeom prst="ellipse">
              <a:avLst/>
            </a:pr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6" name="Google Shape;3943;p26"/>
            <p:cNvSpPr>
              <a:spLocks noChangeArrowheads="1"/>
            </p:cNvSpPr>
            <p:nvPr/>
          </p:nvSpPr>
          <p:spPr bwMode="auto">
            <a:xfrm flipH="1">
              <a:off x="8707946" y="729096"/>
              <a:ext cx="111796" cy="110726"/>
            </a:xfrm>
            <a:prstGeom prst="ellipse">
              <a:avLst/>
            </a:prstGeom>
            <a:solidFill>
              <a:schemeClr val="bg2"/>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sp>
          <p:nvSpPr>
            <p:cNvPr id="127" name="Google Shape;3944;p26"/>
            <p:cNvSpPr/>
            <p:nvPr/>
          </p:nvSpPr>
          <p:spPr>
            <a:xfrm flipH="1">
              <a:off x="8707946" y="952928"/>
              <a:ext cx="111796" cy="111916"/>
            </a:xfrm>
            <a:prstGeom prst="ellipse">
              <a:avLst/>
            </a:pr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28" name="Google Shape;3945;p26"/>
            <p:cNvSpPr>
              <a:spLocks noChangeArrowheads="1"/>
            </p:cNvSpPr>
            <p:nvPr/>
          </p:nvSpPr>
          <p:spPr bwMode="auto">
            <a:xfrm flipH="1">
              <a:off x="8716271" y="1191048"/>
              <a:ext cx="110606" cy="110726"/>
            </a:xfrm>
            <a:prstGeom prst="ellipse">
              <a:avLst/>
            </a:prstGeom>
            <a:solidFill>
              <a:schemeClr val="accent2"/>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grpSp>
          <p:nvGrpSpPr>
            <p:cNvPr id="129" name="Google Shape;3946;p26"/>
            <p:cNvGrpSpPr>
              <a:grpSpLocks/>
            </p:cNvGrpSpPr>
            <p:nvPr/>
          </p:nvGrpSpPr>
          <p:grpSpPr bwMode="auto">
            <a:xfrm>
              <a:off x="8697242" y="1521714"/>
              <a:ext cx="139150" cy="2436625"/>
              <a:chOff x="7191225" y="238125"/>
              <a:chExt cx="139150" cy="2436625"/>
            </a:xfrm>
          </p:grpSpPr>
          <p:sp>
            <p:nvSpPr>
              <p:cNvPr id="130" name="Google Shape;3947;p26"/>
              <p:cNvSpPr>
                <a:spLocks/>
              </p:cNvSpPr>
              <p:nvPr/>
            </p:nvSpPr>
            <p:spPr bwMode="auto">
              <a:xfrm>
                <a:off x="7191225" y="238125"/>
                <a:ext cx="139150" cy="131250"/>
              </a:xfrm>
              <a:custGeom>
                <a:avLst/>
                <a:gdLst>
                  <a:gd name="T0" fmla="*/ 65650 w 5566"/>
                  <a:gd name="T1" fmla="*/ 0 h 5250"/>
                  <a:gd name="T2" fmla="*/ 25 w 5566"/>
                  <a:gd name="T3" fmla="*/ 65625 h 5250"/>
                  <a:gd name="T4" fmla="*/ 65650 w 5566"/>
                  <a:gd name="T5" fmla="*/ 131250 h 5250"/>
                  <a:gd name="T6" fmla="*/ 139150 w 5566"/>
                  <a:gd name="T7" fmla="*/ 65625 h 5250"/>
                  <a:gd name="T8" fmla="*/ 65650 w 5566"/>
                  <a:gd name="T9" fmla="*/ 0 h 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0"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3948;p26"/>
              <p:cNvSpPr>
                <a:spLocks/>
              </p:cNvSpPr>
              <p:nvPr/>
            </p:nvSpPr>
            <p:spPr bwMode="auto">
              <a:xfrm>
                <a:off x="7212869" y="500600"/>
                <a:ext cx="82050" cy="74200"/>
              </a:xfrm>
              <a:custGeom>
                <a:avLst/>
                <a:gdLst>
                  <a:gd name="T0" fmla="*/ 40700 w 3282"/>
                  <a:gd name="T1" fmla="*/ 25 h 2968"/>
                  <a:gd name="T2" fmla="*/ 0 w 3282"/>
                  <a:gd name="T3" fmla="*/ 32825 h 2968"/>
                  <a:gd name="T4" fmla="*/ 40700 w 3282"/>
                  <a:gd name="T5" fmla="*/ 74175 h 2968"/>
                  <a:gd name="T6" fmla="*/ 82025 w 3282"/>
                  <a:gd name="T7" fmla="*/ 32825 h 2968"/>
                  <a:gd name="T8" fmla="*/ 40700 w 3282"/>
                  <a:gd name="T9" fmla="*/ 25 h 2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8" extrusionOk="0">
                    <a:moveTo>
                      <a:pt x="1628" y="1"/>
                    </a:moveTo>
                    <a:lnTo>
                      <a:pt x="0" y="1313"/>
                    </a:lnTo>
                    <a:lnTo>
                      <a:pt x="1628" y="2967"/>
                    </a:lnTo>
                    <a:lnTo>
                      <a:pt x="3281" y="1313"/>
                    </a:lnTo>
                    <a:lnTo>
                      <a:pt x="162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3949;p26"/>
              <p:cNvSpPr>
                <a:spLocks/>
              </p:cNvSpPr>
              <p:nvPr/>
            </p:nvSpPr>
            <p:spPr bwMode="auto">
              <a:xfrm>
                <a:off x="7212869" y="1251893"/>
                <a:ext cx="82050" cy="74200"/>
              </a:xfrm>
              <a:custGeom>
                <a:avLst/>
                <a:gdLst>
                  <a:gd name="T0" fmla="*/ 40700 w 3282"/>
                  <a:gd name="T1" fmla="*/ 25 h 2968"/>
                  <a:gd name="T2" fmla="*/ 0 w 3282"/>
                  <a:gd name="T3" fmla="*/ 41375 h 2968"/>
                  <a:gd name="T4" fmla="*/ 40700 w 3282"/>
                  <a:gd name="T5" fmla="*/ 74175 h 2968"/>
                  <a:gd name="T6" fmla="*/ 82025 w 3282"/>
                  <a:gd name="T7" fmla="*/ 41375 h 2968"/>
                  <a:gd name="T8" fmla="*/ 40700 w 3282"/>
                  <a:gd name="T9" fmla="*/ 25 h 2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2" h="2968" extrusionOk="0">
                    <a:moveTo>
                      <a:pt x="1628" y="1"/>
                    </a:moveTo>
                    <a:lnTo>
                      <a:pt x="0" y="1655"/>
                    </a:lnTo>
                    <a:lnTo>
                      <a:pt x="1628" y="2967"/>
                    </a:lnTo>
                    <a:lnTo>
                      <a:pt x="3281" y="1655"/>
                    </a:lnTo>
                    <a:lnTo>
                      <a:pt x="162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3950;p26"/>
              <p:cNvSpPr>
                <a:spLocks/>
              </p:cNvSpPr>
              <p:nvPr/>
            </p:nvSpPr>
            <p:spPr bwMode="auto">
              <a:xfrm>
                <a:off x="7191225" y="369350"/>
                <a:ext cx="139150" cy="131275"/>
              </a:xfrm>
              <a:custGeom>
                <a:avLst/>
                <a:gdLst>
                  <a:gd name="T0" fmla="*/ 65650 w 5566"/>
                  <a:gd name="T1" fmla="*/ 25 h 5251"/>
                  <a:gd name="T2" fmla="*/ 25 w 5566"/>
                  <a:gd name="T3" fmla="*/ 65650 h 5251"/>
                  <a:gd name="T4" fmla="*/ 65650 w 5566"/>
                  <a:gd name="T5" fmla="*/ 131275 h 5251"/>
                  <a:gd name="T6" fmla="*/ 139150 w 5566"/>
                  <a:gd name="T7" fmla="*/ 65650 h 5251"/>
                  <a:gd name="T8" fmla="*/ 65650 w 5566"/>
                  <a:gd name="T9" fmla="*/ 25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1"/>
                    </a:moveTo>
                    <a:lnTo>
                      <a:pt x="1" y="2626"/>
                    </a:lnTo>
                    <a:lnTo>
                      <a:pt x="2626" y="5251"/>
                    </a:lnTo>
                    <a:lnTo>
                      <a:pt x="5566" y="2626"/>
                    </a:lnTo>
                    <a:lnTo>
                      <a:pt x="2626"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3951;p26"/>
              <p:cNvSpPr>
                <a:spLocks/>
              </p:cNvSpPr>
              <p:nvPr/>
            </p:nvSpPr>
            <p:spPr bwMode="auto">
              <a:xfrm>
                <a:off x="7191225" y="2190425"/>
                <a:ext cx="139150" cy="131275"/>
              </a:xfrm>
              <a:custGeom>
                <a:avLst/>
                <a:gdLst>
                  <a:gd name="T0" fmla="*/ 65650 w 5566"/>
                  <a:gd name="T1" fmla="*/ 0 h 5251"/>
                  <a:gd name="T2" fmla="*/ 25 w 5566"/>
                  <a:gd name="T3" fmla="*/ 65625 h 5251"/>
                  <a:gd name="T4" fmla="*/ 65650 w 5566"/>
                  <a:gd name="T5" fmla="*/ 131250 h 5251"/>
                  <a:gd name="T6" fmla="*/ 139150 w 5566"/>
                  <a:gd name="T7" fmla="*/ 65625 h 5251"/>
                  <a:gd name="T8" fmla="*/ 65650 w 5566"/>
                  <a:gd name="T9" fmla="*/ 0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3952;p26"/>
              <p:cNvSpPr>
                <a:spLocks/>
              </p:cNvSpPr>
              <p:nvPr/>
            </p:nvSpPr>
            <p:spPr bwMode="auto">
              <a:xfrm>
                <a:off x="7191225" y="2059175"/>
                <a:ext cx="139150" cy="131275"/>
              </a:xfrm>
              <a:custGeom>
                <a:avLst/>
                <a:gdLst>
                  <a:gd name="T0" fmla="*/ 65650 w 5566"/>
                  <a:gd name="T1" fmla="*/ 0 h 5251"/>
                  <a:gd name="T2" fmla="*/ 25 w 5566"/>
                  <a:gd name="T3" fmla="*/ 65625 h 5251"/>
                  <a:gd name="T4" fmla="*/ 65650 w 5566"/>
                  <a:gd name="T5" fmla="*/ 131250 h 5251"/>
                  <a:gd name="T6" fmla="*/ 139150 w 5566"/>
                  <a:gd name="T7" fmla="*/ 65625 h 5251"/>
                  <a:gd name="T8" fmla="*/ 65650 w 5566"/>
                  <a:gd name="T9" fmla="*/ 0 h 5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6" h="5251" extrusionOk="0">
                    <a:moveTo>
                      <a:pt x="2626" y="0"/>
                    </a:moveTo>
                    <a:lnTo>
                      <a:pt x="1" y="2625"/>
                    </a:lnTo>
                    <a:lnTo>
                      <a:pt x="2626" y="5250"/>
                    </a:lnTo>
                    <a:lnTo>
                      <a:pt x="5566" y="2625"/>
                    </a:lnTo>
                    <a:lnTo>
                      <a:pt x="262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3953;p26"/>
              <p:cNvSpPr>
                <a:spLocks/>
              </p:cNvSpPr>
              <p:nvPr/>
            </p:nvSpPr>
            <p:spPr bwMode="auto">
              <a:xfrm>
                <a:off x="7199100" y="2609100"/>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3954;p26"/>
              <p:cNvSpPr>
                <a:spLocks/>
              </p:cNvSpPr>
              <p:nvPr/>
            </p:nvSpPr>
            <p:spPr bwMode="auto">
              <a:xfrm>
                <a:off x="7199100" y="2543475"/>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3955;p26"/>
              <p:cNvSpPr>
                <a:spLocks/>
              </p:cNvSpPr>
              <p:nvPr/>
            </p:nvSpPr>
            <p:spPr bwMode="auto">
              <a:xfrm>
                <a:off x="7199100" y="2477850"/>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3956;p26"/>
              <p:cNvSpPr>
                <a:spLocks/>
              </p:cNvSpPr>
              <p:nvPr/>
            </p:nvSpPr>
            <p:spPr bwMode="auto">
              <a:xfrm>
                <a:off x="7199100" y="2412225"/>
                <a:ext cx="123400" cy="65650"/>
              </a:xfrm>
              <a:custGeom>
                <a:avLst/>
                <a:gdLst>
                  <a:gd name="T0" fmla="*/ 25 w 4936"/>
                  <a:gd name="T1" fmla="*/ 25 h 2626"/>
                  <a:gd name="T2" fmla="*/ 57775 w 4936"/>
                  <a:gd name="T3" fmla="*/ 65650 h 2626"/>
                  <a:gd name="T4" fmla="*/ 123400 w 4936"/>
                  <a:gd name="T5" fmla="*/ 25 h 2626"/>
                  <a:gd name="T6" fmla="*/ 25 w 4936"/>
                  <a:gd name="T7" fmla="*/ 25 h 26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6" h="2626" extrusionOk="0">
                    <a:moveTo>
                      <a:pt x="1" y="1"/>
                    </a:moveTo>
                    <a:lnTo>
                      <a:pt x="2311" y="2626"/>
                    </a:lnTo>
                    <a:lnTo>
                      <a:pt x="4936"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819" name="Google Shape;3819;p26"/>
          <p:cNvSpPr txBox="1">
            <a:spLocks noGrp="1"/>
          </p:cNvSpPr>
          <p:nvPr>
            <p:ph type="ctrTitle"/>
          </p:nvPr>
        </p:nvSpPr>
        <p:spPr>
          <a:xfrm>
            <a:off x="960000" y="2840367"/>
            <a:ext cx="5126400" cy="792000"/>
          </a:xfrm>
          <a:prstGeom prst="rect">
            <a:avLst/>
          </a:prstGeom>
        </p:spPr>
        <p:txBody>
          <a:bodyPr spcFirstLastPara="1" anchor="b">
            <a:noAutofit/>
          </a:bodyPr>
          <a:lstStyle>
            <a:lvl1pPr lvl="0" rtl="0">
              <a:lnSpc>
                <a:spcPct val="80000"/>
              </a:lnSpc>
              <a:spcBef>
                <a:spcPts val="0"/>
              </a:spcBef>
              <a:spcAft>
                <a:spcPts val="0"/>
              </a:spcAft>
              <a:buSzPts val="2400"/>
              <a:buFont typeface="Proxima Nova"/>
              <a:buNone/>
              <a:defRPr sz="3200" b="1">
                <a:solidFill>
                  <a:schemeClr val="lt2"/>
                </a:solidFill>
                <a:latin typeface="Proxima Nova"/>
                <a:ea typeface="Proxima Nova"/>
                <a:cs typeface="Proxima Nova"/>
                <a:sym typeface="Proxima Nova"/>
              </a:defRPr>
            </a:lvl1pPr>
            <a:lvl2pPr lvl="1"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2pPr>
            <a:lvl3pPr lvl="2"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3pPr>
            <a:lvl4pPr lvl="3"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4pPr>
            <a:lvl5pPr lvl="4"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5pPr>
            <a:lvl6pPr lvl="5"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6pPr>
            <a:lvl7pPr lvl="6"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7pPr>
            <a:lvl8pPr lvl="7"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8pPr>
            <a:lvl9pPr lvl="8" rtl="0">
              <a:lnSpc>
                <a:spcPct val="80000"/>
              </a:lnSpc>
              <a:spcBef>
                <a:spcPts val="0"/>
              </a:spcBef>
              <a:spcAft>
                <a:spcPts val="0"/>
              </a:spcAft>
              <a:buSzPts val="2400"/>
              <a:buFont typeface="Proxima Nova"/>
              <a:buNone/>
              <a:defRPr sz="3200" b="1">
                <a:latin typeface="Proxima Nova"/>
                <a:ea typeface="Proxima Nova"/>
                <a:cs typeface="Proxima Nova"/>
                <a:sym typeface="Proxima Nova"/>
              </a:defRPr>
            </a:lvl9pPr>
          </a:lstStyle>
          <a:p>
            <a:endParaRPr/>
          </a:p>
        </p:txBody>
      </p:sp>
      <p:sp>
        <p:nvSpPr>
          <p:cNvPr id="3820" name="Google Shape;3820;p26"/>
          <p:cNvSpPr txBox="1">
            <a:spLocks noGrp="1"/>
          </p:cNvSpPr>
          <p:nvPr>
            <p:ph type="subTitle" idx="1"/>
          </p:nvPr>
        </p:nvSpPr>
        <p:spPr>
          <a:xfrm>
            <a:off x="960000" y="3640467"/>
            <a:ext cx="5126400" cy="1409200"/>
          </a:xfrm>
          <a:prstGeom prst="rect">
            <a:avLst/>
          </a:prstGeom>
        </p:spPr>
        <p:txBody>
          <a:bodyPr/>
          <a:lstStyle>
            <a:lvl1pPr lvl="0" rtl="0">
              <a:lnSpc>
                <a:spcPct val="100000"/>
              </a:lnSpc>
              <a:spcBef>
                <a:spcPts val="0"/>
              </a:spcBef>
              <a:spcAft>
                <a:spcPts val="0"/>
              </a:spcAft>
              <a:buSzPts val="1200"/>
              <a:buNone/>
              <a:defRPr sz="1867">
                <a:solidFill>
                  <a:schemeClr val="accent4"/>
                </a:solidFill>
                <a:latin typeface="Raleway Thin"/>
                <a:ea typeface="Raleway Thin"/>
                <a:cs typeface="Raleway Thin"/>
                <a:sym typeface="Raleway Thin"/>
              </a:defRPr>
            </a:lvl1pPr>
            <a:lvl2pPr lvl="1" rtl="0">
              <a:lnSpc>
                <a:spcPct val="100000"/>
              </a:lnSpc>
              <a:spcBef>
                <a:spcPts val="0"/>
              </a:spcBef>
              <a:spcAft>
                <a:spcPts val="0"/>
              </a:spcAft>
              <a:buSzPts val="1200"/>
              <a:buNone/>
              <a:defRPr sz="1600" b="1"/>
            </a:lvl2pPr>
            <a:lvl3pPr lvl="2" rtl="0">
              <a:lnSpc>
                <a:spcPct val="100000"/>
              </a:lnSpc>
              <a:spcBef>
                <a:spcPts val="0"/>
              </a:spcBef>
              <a:spcAft>
                <a:spcPts val="0"/>
              </a:spcAft>
              <a:buSzPts val="1200"/>
              <a:buNone/>
              <a:defRPr sz="1600" b="1"/>
            </a:lvl3pPr>
            <a:lvl4pPr lvl="3" rtl="0">
              <a:lnSpc>
                <a:spcPct val="100000"/>
              </a:lnSpc>
              <a:spcBef>
                <a:spcPts val="0"/>
              </a:spcBef>
              <a:spcAft>
                <a:spcPts val="0"/>
              </a:spcAft>
              <a:buSzPts val="1200"/>
              <a:buNone/>
              <a:defRPr sz="1600" b="1"/>
            </a:lvl4pPr>
            <a:lvl5pPr lvl="4" rtl="0">
              <a:lnSpc>
                <a:spcPct val="100000"/>
              </a:lnSpc>
              <a:spcBef>
                <a:spcPts val="0"/>
              </a:spcBef>
              <a:spcAft>
                <a:spcPts val="0"/>
              </a:spcAft>
              <a:buSzPts val="1200"/>
              <a:buNone/>
              <a:defRPr sz="1600" b="1"/>
            </a:lvl5pPr>
            <a:lvl6pPr lvl="5" rtl="0">
              <a:lnSpc>
                <a:spcPct val="100000"/>
              </a:lnSpc>
              <a:spcBef>
                <a:spcPts val="0"/>
              </a:spcBef>
              <a:spcAft>
                <a:spcPts val="0"/>
              </a:spcAft>
              <a:buSzPts val="1200"/>
              <a:buNone/>
              <a:defRPr sz="1600" b="1"/>
            </a:lvl6pPr>
            <a:lvl7pPr lvl="6" rtl="0">
              <a:lnSpc>
                <a:spcPct val="100000"/>
              </a:lnSpc>
              <a:spcBef>
                <a:spcPts val="0"/>
              </a:spcBef>
              <a:spcAft>
                <a:spcPts val="0"/>
              </a:spcAft>
              <a:buSzPts val="1200"/>
              <a:buNone/>
              <a:defRPr sz="1600" b="1"/>
            </a:lvl7pPr>
            <a:lvl8pPr lvl="7" rtl="0">
              <a:lnSpc>
                <a:spcPct val="100000"/>
              </a:lnSpc>
              <a:spcBef>
                <a:spcPts val="0"/>
              </a:spcBef>
              <a:spcAft>
                <a:spcPts val="0"/>
              </a:spcAft>
              <a:buSzPts val="1200"/>
              <a:buNone/>
              <a:defRPr sz="1600" b="1"/>
            </a:lvl8pPr>
            <a:lvl9pPr lvl="8" rtl="0">
              <a:lnSpc>
                <a:spcPct val="100000"/>
              </a:lnSpc>
              <a:spcBef>
                <a:spcPts val="0"/>
              </a:spcBef>
              <a:spcAft>
                <a:spcPts val="0"/>
              </a:spcAft>
              <a:buSzPts val="1200"/>
              <a:buNone/>
              <a:defRPr sz="1600" b="1"/>
            </a:lvl9pPr>
          </a:lstStyle>
          <a:p>
            <a:endParaRPr/>
          </a:p>
        </p:txBody>
      </p:sp>
    </p:spTree>
    <p:extLst>
      <p:ext uri="{BB962C8B-B14F-4D97-AF65-F5344CB8AC3E}">
        <p14:creationId xmlns:p14="http://schemas.microsoft.com/office/powerpoint/2010/main" val="165655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vl1pPr>
          </a:lstStyle>
          <a:p>
            <a:pPr>
              <a:defRPr/>
            </a:pPr>
            <a:fld id="{5B0A1F14-DA11-4E43-87F3-BE07CCE51531}" type="datetime1">
              <a:rPr lang="en-US"/>
              <a:pPr>
                <a:defRPr/>
              </a:pPr>
              <a:t>12/8/2024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vl1pPr>
          </a:lstStyle>
          <a:p>
            <a:fld id="{F7B5B900-269D-4839-A67B-23C4AF6EF88A}" type="slidenum">
              <a:rPr lang="en-US"/>
              <a:pPr/>
              <a:t>‹#›</a:t>
            </a:fld>
            <a:endParaRPr lang="en-US"/>
          </a:p>
        </p:txBody>
      </p:sp>
    </p:spTree>
    <p:extLst>
      <p:ext uri="{BB962C8B-B14F-4D97-AF65-F5344CB8AC3E}">
        <p14:creationId xmlns:p14="http://schemas.microsoft.com/office/powerpoint/2010/main" val="797496943"/>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3213200" y="2292108"/>
            <a:ext cx="5765600" cy="1354800"/>
          </a:xfrm>
          <a:prstGeom prst="rect">
            <a:avLst/>
          </a:prstGeom>
        </p:spPr>
        <p:txBody>
          <a:bodyPr spcFirstLastPara="1" anchor="ctr">
            <a:noAutofit/>
          </a:bodyPr>
          <a:lstStyle>
            <a:lvl1pPr lvl="0" algn="ctr" rtl="0">
              <a:spcBef>
                <a:spcPts val="0"/>
              </a:spcBef>
              <a:spcAft>
                <a:spcPts val="0"/>
              </a:spcAft>
              <a:buSzPts val="6000"/>
              <a:buNone/>
              <a:defRPr sz="125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128" name="Google Shape;128;p17"/>
          <p:cNvSpPr txBox="1">
            <a:spLocks noGrp="1"/>
          </p:cNvSpPr>
          <p:nvPr>
            <p:ph type="subTitle" idx="1"/>
          </p:nvPr>
        </p:nvSpPr>
        <p:spPr>
          <a:xfrm>
            <a:off x="3781200" y="3805151"/>
            <a:ext cx="4630400" cy="1116000"/>
          </a:xfrm>
          <a:prstGeom prst="rect">
            <a:avLst/>
          </a:prstGeom>
        </p:spPr>
        <p:txBody>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267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5"/>
              </a:spcBef>
              <a:spcAft>
                <a:spcPts val="0"/>
              </a:spcAft>
              <a:buClr>
                <a:schemeClr val="accent5"/>
              </a:buClr>
              <a:buSzPts val="1800"/>
              <a:buFont typeface="Domine"/>
              <a:buAutoNum type="arabicPeriod"/>
              <a:defRPr/>
            </a:lvl1pPr>
            <a:lvl2pPr lvl="1" algn="ctr" rtl="0">
              <a:lnSpc>
                <a:spcPct val="100000"/>
              </a:lnSpc>
              <a:spcBef>
                <a:spcPts val="2135"/>
              </a:spcBef>
              <a:spcAft>
                <a:spcPts val="0"/>
              </a:spcAft>
              <a:buSzPts val="1400"/>
              <a:buAutoNum type="alphaLcPeriod"/>
              <a:defRPr/>
            </a:lvl2pPr>
            <a:lvl3pPr lvl="2" algn="ctr" rtl="0">
              <a:lnSpc>
                <a:spcPct val="100000"/>
              </a:lnSpc>
              <a:spcBef>
                <a:spcPts val="2135"/>
              </a:spcBef>
              <a:spcAft>
                <a:spcPts val="0"/>
              </a:spcAft>
              <a:buSzPts val="1400"/>
              <a:buAutoNum type="romanLcPeriod"/>
              <a:defRPr/>
            </a:lvl3pPr>
            <a:lvl4pPr lvl="3" algn="ctr" rtl="0">
              <a:lnSpc>
                <a:spcPct val="100000"/>
              </a:lnSpc>
              <a:spcBef>
                <a:spcPts val="2135"/>
              </a:spcBef>
              <a:spcAft>
                <a:spcPts val="0"/>
              </a:spcAft>
              <a:buSzPts val="1400"/>
              <a:buAutoNum type="arabicPeriod"/>
              <a:defRPr/>
            </a:lvl4pPr>
            <a:lvl5pPr lvl="4" algn="ctr" rtl="0">
              <a:lnSpc>
                <a:spcPct val="100000"/>
              </a:lnSpc>
              <a:spcBef>
                <a:spcPts val="2135"/>
              </a:spcBef>
              <a:spcAft>
                <a:spcPts val="0"/>
              </a:spcAft>
              <a:buSzPts val="1400"/>
              <a:buAutoNum type="alphaLcPeriod"/>
              <a:defRPr/>
            </a:lvl5pPr>
            <a:lvl6pPr lvl="5" algn="ctr" rtl="0">
              <a:lnSpc>
                <a:spcPct val="100000"/>
              </a:lnSpc>
              <a:spcBef>
                <a:spcPts val="2135"/>
              </a:spcBef>
              <a:spcAft>
                <a:spcPts val="0"/>
              </a:spcAft>
              <a:buSzPts val="1400"/>
              <a:buAutoNum type="romanLcPeriod"/>
              <a:defRPr/>
            </a:lvl6pPr>
            <a:lvl7pPr lvl="6" algn="ctr" rtl="0">
              <a:lnSpc>
                <a:spcPct val="100000"/>
              </a:lnSpc>
              <a:spcBef>
                <a:spcPts val="2135"/>
              </a:spcBef>
              <a:spcAft>
                <a:spcPts val="0"/>
              </a:spcAft>
              <a:buSzPts val="1400"/>
              <a:buAutoNum type="arabicPeriod"/>
              <a:defRPr/>
            </a:lvl7pPr>
            <a:lvl8pPr lvl="7" algn="ctr" rtl="0">
              <a:lnSpc>
                <a:spcPct val="100000"/>
              </a:lnSpc>
              <a:spcBef>
                <a:spcPts val="2135"/>
              </a:spcBef>
              <a:spcAft>
                <a:spcPts val="0"/>
              </a:spcAft>
              <a:buSzPts val="1400"/>
              <a:buAutoNum type="alphaLcPeriod"/>
              <a:defRPr/>
            </a:lvl8pPr>
            <a:lvl9pPr lvl="8" algn="ctr" rtl="0">
              <a:lnSpc>
                <a:spcPct val="100000"/>
              </a:lnSpc>
              <a:spcBef>
                <a:spcPts val="2135"/>
              </a:spcBef>
              <a:spcAft>
                <a:spcPts val="2135"/>
              </a:spcAft>
              <a:buSzPts val="1400"/>
              <a:buAutoNum type="romanLcPerio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9309101" y="4594069"/>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p:nvPr/>
        </p:nvSpPr>
        <p:spPr>
          <a:xfrm flipH="1">
            <a:off x="-57"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7"/>
          <p:cNvSpPr txBox="1">
            <a:spLocks noGrp="1"/>
          </p:cNvSpPr>
          <p:nvPr>
            <p:ph type="title"/>
          </p:nvPr>
        </p:nvSpPr>
        <p:spPr>
          <a:xfrm>
            <a:off x="6603051" y="1896633"/>
            <a:ext cx="4035600" cy="7436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6603051" y="2640167"/>
            <a:ext cx="4035600" cy="2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5" i="1"/>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600">
                <a:solidFill>
                  <a:schemeClr val="dk1"/>
                </a:solidFill>
                <a:latin typeface="Roboto"/>
                <a:ea typeface="Roboto"/>
                <a:cs typeface="Roboto"/>
                <a:sym typeface="Roboto"/>
              </a:rPr>
              <a:t>CREDITS: This presentation template was created</a:t>
            </a:r>
            <a:r>
              <a:rPr lang="en-GB" sz="1600" b="1">
                <a:solidFill>
                  <a:schemeClr val="dk1"/>
                </a:solidFill>
                <a:latin typeface="Roboto"/>
                <a:ea typeface="Roboto"/>
                <a:cs typeface="Roboto"/>
                <a:sym typeface="Roboto"/>
              </a:rPr>
              <a:t> </a:t>
            </a:r>
            <a:r>
              <a:rPr lang="en-GB" sz="1600" b="1">
                <a:solidFill>
                  <a:schemeClr val="dk1"/>
                </a:solidFill>
                <a:uFill>
                  <a:noFill/>
                </a:uFill>
                <a:latin typeface="Roboto"/>
                <a:ea typeface="Roboto"/>
                <a:cs typeface="Roboto"/>
                <a:sym typeface="Roboto"/>
                <a:hlinkClick r:id="rId2"/>
              </a:rPr>
              <a:t>by Slidesgo,</a:t>
            </a:r>
            <a:r>
              <a:rPr lang="en-GB" sz="1600" b="1">
                <a:solidFill>
                  <a:schemeClr val="dk1"/>
                </a:solidFill>
                <a:latin typeface="Roboto"/>
                <a:ea typeface="Roboto"/>
                <a:cs typeface="Roboto"/>
                <a:sym typeface="Roboto"/>
              </a:rPr>
              <a:t> </a:t>
            </a:r>
            <a:r>
              <a:rPr lang="en-GB" sz="1600">
                <a:solidFill>
                  <a:schemeClr val="dk1"/>
                </a:solidFill>
                <a:latin typeface="Roboto"/>
                <a:ea typeface="Roboto"/>
                <a:cs typeface="Roboto"/>
                <a:sym typeface="Roboto"/>
              </a:rPr>
              <a:t>including icons</a:t>
            </a:r>
            <a:r>
              <a:rPr lang="en-GB" sz="1600" b="1">
                <a:solidFill>
                  <a:schemeClr val="dk1"/>
                </a:solidFill>
                <a:latin typeface="Roboto"/>
                <a:ea typeface="Roboto"/>
                <a:cs typeface="Roboto"/>
                <a:sym typeface="Roboto"/>
              </a:rPr>
              <a:t> </a:t>
            </a:r>
            <a:r>
              <a:rPr lang="en-GB" sz="1600" b="1">
                <a:solidFill>
                  <a:schemeClr val="dk1"/>
                </a:solidFill>
                <a:uFill>
                  <a:noFill/>
                </a:uFill>
                <a:latin typeface="Roboto"/>
                <a:ea typeface="Roboto"/>
                <a:cs typeface="Roboto"/>
                <a:sym typeface="Roboto"/>
                <a:hlinkClick r:id="rId3"/>
              </a:rPr>
              <a:t>by Flaticon,</a:t>
            </a:r>
            <a:r>
              <a:rPr lang="en-GB" sz="1600" b="1">
                <a:solidFill>
                  <a:schemeClr val="dk1"/>
                </a:solidFill>
                <a:latin typeface="Roboto"/>
                <a:ea typeface="Roboto"/>
                <a:cs typeface="Roboto"/>
                <a:sym typeface="Roboto"/>
              </a:rPr>
              <a:t> i</a:t>
            </a:r>
            <a:r>
              <a:rPr lang="en-GB" sz="1600">
                <a:solidFill>
                  <a:schemeClr val="dk1"/>
                </a:solidFill>
                <a:latin typeface="Roboto"/>
                <a:ea typeface="Roboto"/>
                <a:cs typeface="Roboto"/>
                <a:sym typeface="Roboto"/>
              </a:rPr>
              <a:t>nfographics &amp; images </a:t>
            </a:r>
            <a:r>
              <a:rPr lang="en-GB" sz="1600" b="1">
                <a:solidFill>
                  <a:schemeClr val="dk1"/>
                </a:solidFill>
                <a:uFill>
                  <a:noFill/>
                </a:uFill>
                <a:latin typeface="Roboto"/>
                <a:ea typeface="Roboto"/>
                <a:cs typeface="Roboto"/>
                <a:sym typeface="Roboto"/>
                <a:hlinkClick r:id="rId4"/>
              </a:rPr>
              <a:t>by Freepik</a:t>
            </a:r>
            <a:r>
              <a:rPr lang="en-GB"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xfrm>
            <a:off x="914400" y="6248401"/>
            <a:ext cx="2522539" cy="444500"/>
          </a:xfrm>
          <a:prstGeom prst="rect">
            <a:avLst/>
          </a:prstGeom>
        </p:spPr>
        <p:txBody>
          <a:bodyPr/>
          <a:lstStyle>
            <a:lvl1pPr>
              <a:defRPr/>
            </a:lvl1pPr>
          </a:lstStyle>
          <a:p>
            <a:pPr>
              <a:defRPr/>
            </a:pPr>
            <a:endParaRPr lang="vi-VN"/>
          </a:p>
        </p:txBody>
      </p:sp>
      <p:sp>
        <p:nvSpPr>
          <p:cNvPr id="6" name="Rectangle 4"/>
          <p:cNvSpPr>
            <a:spLocks noGrp="1" noChangeArrowheads="1"/>
          </p:cNvSpPr>
          <p:nvPr>
            <p:ph type="ftr" idx="11"/>
          </p:nvPr>
        </p:nvSpPr>
        <p:spPr>
          <a:xfrm>
            <a:off x="4165600" y="6248401"/>
            <a:ext cx="3843339" cy="444500"/>
          </a:xfrm>
          <a:prstGeom prst="rect">
            <a:avLst/>
          </a:prstGeom>
        </p:spPr>
        <p:txBody>
          <a:bodyPr/>
          <a:lstStyle>
            <a:lvl1pPr>
              <a:defRPr/>
            </a:lvl1pPr>
          </a:lstStyle>
          <a:p>
            <a:pPr>
              <a:defRPr/>
            </a:pPr>
            <a:endParaRPr lang="vi-VN"/>
          </a:p>
        </p:txBody>
      </p:sp>
      <p:sp>
        <p:nvSpPr>
          <p:cNvPr id="7" name="Rectangle 5"/>
          <p:cNvSpPr>
            <a:spLocks noGrp="1" noChangeArrowheads="1"/>
          </p:cNvSpPr>
          <p:nvPr>
            <p:ph type="sldNum" idx="12"/>
          </p:nvPr>
        </p:nvSpPr>
        <p:spPr>
          <a:xfrm>
            <a:off x="8737600" y="6248401"/>
            <a:ext cx="2522539" cy="444500"/>
          </a:xfrm>
          <a:prstGeom prst="rect">
            <a:avLst/>
          </a:prstGeom>
        </p:spPr>
        <p:txBody>
          <a:bodyPr/>
          <a:lstStyle>
            <a:lvl1pPr>
              <a:defRPr/>
            </a:lvl1pPr>
          </a:lstStyle>
          <a:p>
            <a:fld id="{93559815-9610-9045-83BB-93C71AD6C0BD}" type="slidenum">
              <a:rPr lang="vi-VN" altLang="en-US"/>
              <a:t>‹#›</a:t>
            </a:fld>
            <a:endParaRPr lang="vi-V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vl1pPr>
          </a:lstStyle>
          <a:p>
            <a:pPr>
              <a:defRPr/>
            </a:pPr>
            <a:fld id="{5B0A1F14-DA11-4E43-87F3-BE07CCE51531}" type="datetime1">
              <a:rPr lang="en-US"/>
              <a:pPr>
                <a:defRPr/>
              </a:pPr>
              <a:t>12/8/2024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vl1pPr>
          </a:lstStyle>
          <a:p>
            <a:fld id="{F7B5B900-269D-4839-A67B-23C4AF6EF88A}" type="slidenum">
              <a:rPr lang="en-US"/>
              <a:pPr/>
              <a:t>‹#›</a:t>
            </a:fld>
            <a:endParaRPr lang="en-US"/>
          </a:p>
        </p:txBody>
      </p:sp>
    </p:spTree>
    <p:extLst>
      <p:ext uri="{BB962C8B-B14F-4D97-AF65-F5344CB8AC3E}">
        <p14:creationId xmlns:p14="http://schemas.microsoft.com/office/powerpoint/2010/main" val="418714453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0856111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1CC24FF4-275B-45D6-AD69-842DBA4C07C1}" type="datetimeFigureOut">
              <a:rPr lang="en-US"/>
              <a:pPr>
                <a:defRPr/>
              </a:pPr>
              <a:t>12/8/2024</a:t>
            </a:fld>
            <a:endParaRPr lang="en-US"/>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9D9F83D0-B31D-4131-B84B-3A33CB8433DB}" type="slidenum">
              <a:rPr lang="en-US"/>
              <a:pPr/>
              <a:t>‹#›</a:t>
            </a:fld>
            <a:endParaRPr lang="en-US"/>
          </a:p>
        </p:txBody>
      </p:sp>
    </p:spTree>
    <p:extLst>
      <p:ext uri="{BB962C8B-B14F-4D97-AF65-F5344CB8AC3E}">
        <p14:creationId xmlns:p14="http://schemas.microsoft.com/office/powerpoint/2010/main" val="3116126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80" y="2762064"/>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6"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5"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81F3-6322-4C16-B533-4480D2E814FD}"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600" lvl="0" indent="-440055">
              <a:spcBef>
                <a:spcPts val="0"/>
              </a:spcBef>
              <a:spcAft>
                <a:spcPts val="0"/>
              </a:spcAft>
              <a:buSzPts val="1600"/>
              <a:buChar char="●"/>
              <a:defRPr/>
            </a:lvl1pPr>
            <a:lvl2pPr marL="1219200" lvl="1" indent="-440055">
              <a:spcBef>
                <a:spcPts val="0"/>
              </a:spcBef>
              <a:spcAft>
                <a:spcPts val="0"/>
              </a:spcAft>
              <a:buSzPts val="1600"/>
              <a:buChar char="○"/>
              <a:defRPr/>
            </a:lvl2pPr>
            <a:lvl3pPr marL="1828800" lvl="2" indent="-440055">
              <a:spcBef>
                <a:spcPts val="0"/>
              </a:spcBef>
              <a:spcAft>
                <a:spcPts val="0"/>
              </a:spcAft>
              <a:buSzPts val="1600"/>
              <a:buChar char="■"/>
              <a:defRPr/>
            </a:lvl3pPr>
            <a:lvl4pPr marL="2438400" lvl="3" indent="-440055">
              <a:spcBef>
                <a:spcPts val="0"/>
              </a:spcBef>
              <a:spcAft>
                <a:spcPts val="0"/>
              </a:spcAft>
              <a:buSzPts val="1600"/>
              <a:buChar char="●"/>
              <a:defRPr/>
            </a:lvl4pPr>
            <a:lvl5pPr marL="3048000" lvl="4" indent="-440055">
              <a:spcBef>
                <a:spcPts val="0"/>
              </a:spcBef>
              <a:spcAft>
                <a:spcPts val="0"/>
              </a:spcAft>
              <a:buSzPts val="1600"/>
              <a:buChar char="○"/>
              <a:defRPr/>
            </a:lvl5pPr>
            <a:lvl6pPr marL="3657600" lvl="5" indent="-440055">
              <a:spcBef>
                <a:spcPts val="0"/>
              </a:spcBef>
              <a:spcAft>
                <a:spcPts val="0"/>
              </a:spcAft>
              <a:buSzPts val="1600"/>
              <a:buChar char="■"/>
              <a:defRPr/>
            </a:lvl6pPr>
            <a:lvl7pPr marL="4267200" lvl="6" indent="-440055">
              <a:spcBef>
                <a:spcPts val="0"/>
              </a:spcBef>
              <a:spcAft>
                <a:spcPts val="0"/>
              </a:spcAft>
              <a:buSzPts val="1600"/>
              <a:buChar char="●"/>
              <a:defRPr/>
            </a:lvl7pPr>
            <a:lvl8pPr marL="4876800" lvl="7" indent="-440055">
              <a:spcBef>
                <a:spcPts val="0"/>
              </a:spcBef>
              <a:spcAft>
                <a:spcPts val="0"/>
              </a:spcAft>
              <a:buSzPts val="1600"/>
              <a:buChar char="○"/>
              <a:defRPr/>
            </a:lvl8pPr>
            <a:lvl9pPr marL="5486400" lvl="8" indent="-440055">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2565" indent="0">
              <a:buNone/>
              <a:defRPr sz="1000"/>
            </a:lvl7pPr>
            <a:lvl8pPr marL="3199765" indent="0">
              <a:buNone/>
              <a:defRPr sz="1000"/>
            </a:lvl8pPr>
            <a:lvl9pPr marL="365696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2565" indent="0">
              <a:buNone/>
              <a:defRPr sz="1000"/>
            </a:lvl7pPr>
            <a:lvl8pPr marL="3199765" indent="0">
              <a:buNone/>
              <a:defRPr sz="1000"/>
            </a:lvl8pPr>
            <a:lvl9pPr marL="365696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29" y="174169"/>
            <a:ext cx="8277059"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Microsoft YaHei"/>
              <a:ea typeface="Microsoft YaHei"/>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Microsoft YaHei"/>
              <a:ea typeface="Microsoft YaHei"/>
            </a:endParaRPr>
          </a:p>
        </p:txBody>
      </p:sp>
      <p:sp>
        <p:nvSpPr>
          <p:cNvPr id="4" name="圆角矩形 3"/>
          <p:cNvSpPr/>
          <p:nvPr userDrawn="1"/>
        </p:nvSpPr>
        <p:spPr>
          <a:xfrm>
            <a:off x="709963" y="217256"/>
            <a:ext cx="3057311"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Microsoft YaHei"/>
              <a:ea typeface="Microsoft YaHei"/>
            </a:endParaRPr>
          </a:p>
        </p:txBody>
      </p:sp>
      <p:cxnSp>
        <p:nvCxnSpPr>
          <p:cNvPr id="5" name="直接连接符 4"/>
          <p:cNvCxnSpPr/>
          <p:nvPr userDrawn="1"/>
        </p:nvCxnSpPr>
        <p:spPr>
          <a:xfrm>
            <a:off x="3984779"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Microsoft YaHei"/>
              <a:ea typeface="Microsoft YaHei"/>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6843933"/>
            <a:ext cx="12193587" cy="0"/>
          </a:xfrm>
          <a:prstGeom prst="line">
            <a:avLst/>
          </a:prstGeom>
          <a:noFill/>
          <a:ln w="38100" cap="flat" cmpd="sng" algn="ctr">
            <a:solidFill>
              <a:srgbClr val="7FDADB"/>
            </a:solidFill>
            <a:prstDash val="solid"/>
            <a:miter lim="800000"/>
          </a:ln>
          <a:effectLst/>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64"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10"/>
          <p:cNvSpPr/>
          <p:nvPr/>
        </p:nvSpPr>
        <p:spPr>
          <a:xfrm flipH="1">
            <a:off x="49" y="5465702"/>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6730" indent="0" algn="ctr">
              <a:buNone/>
              <a:defRPr>
                <a:solidFill>
                  <a:schemeClr val="tx1">
                    <a:tint val="75000"/>
                  </a:schemeClr>
                </a:solidFill>
              </a:defRPr>
            </a:lvl6pPr>
            <a:lvl7pPr marL="3656330" indent="0" algn="ctr">
              <a:buNone/>
              <a:defRPr>
                <a:solidFill>
                  <a:schemeClr val="tx1">
                    <a:tint val="75000"/>
                  </a:schemeClr>
                </a:solidFill>
              </a:defRPr>
            </a:lvl7pPr>
            <a:lvl8pPr marL="4265930" indent="0" algn="ctr">
              <a:buNone/>
              <a:defRPr>
                <a:solidFill>
                  <a:schemeClr val="tx1">
                    <a:tint val="75000"/>
                  </a:schemeClr>
                </a:solidFill>
              </a:defRPr>
            </a:lvl8pPr>
            <a:lvl9pPr marL="48748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8565"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6730" indent="0">
              <a:buNone/>
              <a:defRPr sz="1900">
                <a:solidFill>
                  <a:schemeClr val="tx1">
                    <a:tint val="75000"/>
                  </a:schemeClr>
                </a:solidFill>
              </a:defRPr>
            </a:lvl6pPr>
            <a:lvl7pPr marL="3656330" indent="0">
              <a:buNone/>
              <a:defRPr sz="1900">
                <a:solidFill>
                  <a:schemeClr val="tx1">
                    <a:tint val="75000"/>
                  </a:schemeClr>
                </a:solidFill>
              </a:defRPr>
            </a:lvl7pPr>
            <a:lvl8pPr marL="4265930" indent="0">
              <a:buNone/>
              <a:defRPr sz="1900">
                <a:solidFill>
                  <a:schemeClr val="tx1">
                    <a:tint val="75000"/>
                  </a:schemeClr>
                </a:solidFill>
              </a:defRPr>
            </a:lvl8pPr>
            <a:lvl9pPr marL="487489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4"/>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6"/>
            <a:ext cx="5386917" cy="639763"/>
          </a:xfrm>
        </p:spPr>
        <p:txBody>
          <a:bodyPr anchor="b"/>
          <a:lstStyle>
            <a:lvl1pPr marL="0" indent="0">
              <a:buNone/>
              <a:defRPr sz="3200" b="1"/>
            </a:lvl1pPr>
            <a:lvl2pPr marL="609600" indent="0">
              <a:buNone/>
              <a:defRPr sz="2700" b="1"/>
            </a:lvl2pPr>
            <a:lvl3pPr marL="1218565" indent="0">
              <a:buNone/>
              <a:defRPr sz="2400" b="1"/>
            </a:lvl3pPr>
            <a:lvl4pPr marL="1828165" indent="0">
              <a:buNone/>
              <a:defRPr sz="2200" b="1"/>
            </a:lvl4pPr>
            <a:lvl5pPr marL="2437765" indent="0">
              <a:buNone/>
              <a:defRPr sz="2200" b="1"/>
            </a:lvl5pPr>
            <a:lvl6pPr marL="3046730" indent="0">
              <a:buNone/>
              <a:defRPr sz="2200" b="1"/>
            </a:lvl6pPr>
            <a:lvl7pPr marL="3656330" indent="0">
              <a:buNone/>
              <a:defRPr sz="2200" b="1"/>
            </a:lvl7pPr>
            <a:lvl8pPr marL="4265930" indent="0">
              <a:buNone/>
              <a:defRPr sz="2200" b="1"/>
            </a:lvl8pPr>
            <a:lvl9pPr marL="487489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200" b="1"/>
            </a:lvl1pPr>
            <a:lvl2pPr marL="609600" indent="0">
              <a:buNone/>
              <a:defRPr sz="2700" b="1"/>
            </a:lvl2pPr>
            <a:lvl3pPr marL="1218565" indent="0">
              <a:buNone/>
              <a:defRPr sz="2400" b="1"/>
            </a:lvl3pPr>
            <a:lvl4pPr marL="1828165" indent="0">
              <a:buNone/>
              <a:defRPr sz="2200" b="1"/>
            </a:lvl4pPr>
            <a:lvl5pPr marL="2437765" indent="0">
              <a:buNone/>
              <a:defRPr sz="2200" b="1"/>
            </a:lvl5pPr>
            <a:lvl6pPr marL="3046730" indent="0">
              <a:buNone/>
              <a:defRPr sz="2200" b="1"/>
            </a:lvl6pPr>
            <a:lvl7pPr marL="3656330" indent="0">
              <a:buNone/>
              <a:defRPr sz="2200" b="1"/>
            </a:lvl7pPr>
            <a:lvl8pPr marL="4265930" indent="0">
              <a:buNone/>
              <a:defRPr sz="2200" b="1"/>
            </a:lvl8pPr>
            <a:lvl9pPr marL="487489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SimSun" pitchFamily="2" charset="-122"/>
              <a:cs typeface="+mn-cs"/>
              <a:sym typeface="Arial" panose="020B0604020202020204"/>
            </a:endParaRPr>
          </a:p>
        </p:txBody>
      </p:sp>
      <p:sp>
        <p:nvSpPr>
          <p:cNvPr id="6" name="圆角矩形 5"/>
          <p:cNvSpPr/>
          <p:nvPr userDrawn="1"/>
        </p:nvSpPr>
        <p:spPr>
          <a:xfrm>
            <a:off x="5900060" y="6451902"/>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SimSun" pitchFamily="2" charset="-122"/>
              <a:cs typeface="+mn-cs"/>
              <a:sym typeface="Arial" panose="020B0604020202020204"/>
            </a:endParaRPr>
          </a:p>
        </p:txBody>
      </p:sp>
      <p:sp>
        <p:nvSpPr>
          <p:cNvPr id="7" name="日期占位符 6"/>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0" y="6396228"/>
            <a:ext cx="2844800" cy="365125"/>
          </a:xfrm>
        </p:spPr>
        <p:txBody>
          <a:bodyPr/>
          <a:lstStyle>
            <a:lvl1pPr algn="ctr">
              <a:defRPr>
                <a:latin typeface="ITC Avant Garde Std Bk" panose="020B0502020202020204" pitchFamily="34" charset="0"/>
              </a:defRPr>
            </a:lvl1p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7"/>
            <a:ext cx="4011084" cy="4691063"/>
          </a:xfrm>
        </p:spPr>
        <p:txBody>
          <a:bodyPr/>
          <a:lstStyle>
            <a:lvl1pPr marL="0" indent="0">
              <a:buNone/>
              <a:defRPr sz="1900"/>
            </a:lvl1pPr>
            <a:lvl2pPr marL="609600" indent="0">
              <a:buNone/>
              <a:defRPr sz="1600"/>
            </a:lvl2pPr>
            <a:lvl3pPr marL="1218565" indent="0">
              <a:buNone/>
              <a:defRPr sz="1400"/>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489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8565" indent="0">
              <a:buNone/>
              <a:defRPr sz="3200"/>
            </a:lvl3pPr>
            <a:lvl4pPr marL="1828165" indent="0">
              <a:buNone/>
              <a:defRPr sz="2700"/>
            </a:lvl4pPr>
            <a:lvl5pPr marL="2437765" indent="0">
              <a:buNone/>
              <a:defRPr sz="2700"/>
            </a:lvl5pPr>
            <a:lvl6pPr marL="3046730" indent="0">
              <a:buNone/>
              <a:defRPr sz="2700"/>
            </a:lvl6pPr>
            <a:lvl7pPr marL="3656330" indent="0">
              <a:buNone/>
              <a:defRPr sz="2700"/>
            </a:lvl7pPr>
            <a:lvl8pPr marL="4265930" indent="0">
              <a:buNone/>
              <a:defRPr sz="2700"/>
            </a:lvl8pPr>
            <a:lvl9pPr marL="4874895" indent="0">
              <a:buNone/>
              <a:defRPr sz="2700"/>
            </a:lvl9pPr>
          </a:lstStyle>
          <a:p>
            <a:endParaRPr lang="en-US"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900"/>
            </a:lvl1pPr>
            <a:lvl2pPr marL="609600" indent="0">
              <a:buNone/>
              <a:defRPr sz="1600"/>
            </a:lvl2pPr>
            <a:lvl3pPr marL="1218565" indent="0">
              <a:buNone/>
              <a:defRPr sz="1400"/>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489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6.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7.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802" r:id="rId30"/>
    <p:sldLayoutId id="2147483803" r:id="rId31"/>
    <p:sldLayoutId id="2147483804" r:id="rId32"/>
    <p:sldLayoutId id="214748380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806" r:id="rId10"/>
    <p:sldLayoutId id="2147483807" r:id="rId11"/>
    <p:sldLayoutId id="21474838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881F3-6322-4C16-B533-4480D2E814F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400">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809" r:id="rId14"/>
  </p:sldLayoutIdLst>
  <p:hf sldNum="0"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34207-BBBE-4D24-A379-C2B12A30162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5.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notesSlide" Target="../notesSlides/notesSlide8.xml"/><Relationship Id="rId7" Type="http://schemas.openxmlformats.org/officeDocument/2006/relationships/audio" Target="../media/audio2.wav"/><Relationship Id="rId2" Type="http://schemas.openxmlformats.org/officeDocument/2006/relationships/slideLayout" Target="../slideLayouts/slideLayout66.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audio" Target="../media/audio3.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6.xml"/><Relationship Id="rId1" Type="http://schemas.openxmlformats.org/officeDocument/2006/relationships/tags" Target="../tags/tag14.xm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5.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3.xml"/><Relationship Id="rId1" Type="http://schemas.openxmlformats.org/officeDocument/2006/relationships/tags" Target="../tags/tag19.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5.xml"/><Relationship Id="rId1" Type="http://schemas.openxmlformats.org/officeDocument/2006/relationships/tags" Target="../tags/tag20.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5.xml"/><Relationship Id="rId1" Type="http://schemas.openxmlformats.org/officeDocument/2006/relationships/tags" Target="../tags/tag2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5.xml"/><Relationship Id="rId1" Type="http://schemas.openxmlformats.org/officeDocument/2006/relationships/tags" Target="../tags/tag2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notesSlide" Target="../notesSlides/notesSlide16.xml"/><Relationship Id="rId18" Type="http://schemas.openxmlformats.org/officeDocument/2006/relationships/image" Target="../media/image29.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slideLayout" Target="../slideLayouts/slideLayout89.xml"/><Relationship Id="rId17" Type="http://schemas.openxmlformats.org/officeDocument/2006/relationships/image" Target="../media/image28.png"/><Relationship Id="rId2" Type="http://schemas.openxmlformats.org/officeDocument/2006/relationships/tags" Target="../tags/tag28.xml"/><Relationship Id="rId16" Type="http://schemas.openxmlformats.org/officeDocument/2006/relationships/image" Target="../media/image27.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26.png"/><Relationship Id="rId10" Type="http://schemas.openxmlformats.org/officeDocument/2006/relationships/tags" Target="../tags/tag36.xml"/><Relationship Id="rId19" Type="http://schemas.openxmlformats.org/officeDocument/2006/relationships/image" Target="../media/image30.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31.png"/><Relationship Id="rId18" Type="http://schemas.openxmlformats.org/officeDocument/2006/relationships/image" Target="../media/image36.png"/><Relationship Id="rId3" Type="http://schemas.microsoft.com/office/2007/relationships/media" Target="../media/media2.mp3"/><Relationship Id="rId21" Type="http://schemas.openxmlformats.org/officeDocument/2006/relationships/image" Target="../media/image39.GIF"/><Relationship Id="rId7" Type="http://schemas.openxmlformats.org/officeDocument/2006/relationships/audio" Target="../media/media4.mp3"/><Relationship Id="rId12" Type="http://schemas.openxmlformats.org/officeDocument/2006/relationships/audio" Target="../media/audio5.wav"/><Relationship Id="rId17" Type="http://schemas.openxmlformats.org/officeDocument/2006/relationships/image" Target="../media/image35.GIF"/><Relationship Id="rId2" Type="http://schemas.openxmlformats.org/officeDocument/2006/relationships/audio" Target="NULL" TargetMode="External"/><Relationship Id="rId16" Type="http://schemas.openxmlformats.org/officeDocument/2006/relationships/image" Target="../media/image34.GIF"/><Relationship Id="rId20" Type="http://schemas.openxmlformats.org/officeDocument/2006/relationships/image" Target="../media/image38.GIF"/><Relationship Id="rId1" Type="http://schemas.openxmlformats.org/officeDocument/2006/relationships/tags" Target="../tags/tag38.xml"/><Relationship Id="rId6" Type="http://schemas.microsoft.com/office/2007/relationships/media" Target="../media/media4.mp3"/><Relationship Id="rId11" Type="http://schemas.openxmlformats.org/officeDocument/2006/relationships/audio" Target="../media/audio4.wav"/><Relationship Id="rId5" Type="http://schemas.openxmlformats.org/officeDocument/2006/relationships/audio" Target="../media/media3.mp3"/><Relationship Id="rId15" Type="http://schemas.openxmlformats.org/officeDocument/2006/relationships/image" Target="../media/image33.png"/><Relationship Id="rId10" Type="http://schemas.openxmlformats.org/officeDocument/2006/relationships/slideLayout" Target="../slideLayouts/slideLayout67.xml"/><Relationship Id="rId19" Type="http://schemas.openxmlformats.org/officeDocument/2006/relationships/image" Target="../media/image37.png"/><Relationship Id="rId4" Type="http://schemas.microsoft.com/office/2007/relationships/media" Target="../media/media3.mp3"/><Relationship Id="rId9" Type="http://schemas.openxmlformats.org/officeDocument/2006/relationships/audio" Target="../media/media5.mp3"/><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3.png"/><Relationship Id="rId18" Type="http://schemas.openxmlformats.org/officeDocument/2006/relationships/image" Target="../media/image37.png"/><Relationship Id="rId3" Type="http://schemas.microsoft.com/office/2007/relationships/media" Target="../media/media2.mp3"/><Relationship Id="rId7" Type="http://schemas.openxmlformats.org/officeDocument/2006/relationships/audio" Target="../media/media4.mp3"/><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35.GIF"/><Relationship Id="rId1" Type="http://schemas.openxmlformats.org/officeDocument/2006/relationships/tags" Target="../tags/tag39.xml"/><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media/media3.mp3"/><Relationship Id="rId15" Type="http://schemas.openxmlformats.org/officeDocument/2006/relationships/image" Target="../media/image34.GIF"/><Relationship Id="rId10" Type="http://schemas.openxmlformats.org/officeDocument/2006/relationships/audio" Target="../media/audio4.wav"/><Relationship Id="rId19" Type="http://schemas.openxmlformats.org/officeDocument/2006/relationships/image" Target="../media/image38.GIF"/><Relationship Id="rId4" Type="http://schemas.microsoft.com/office/2007/relationships/media" Target="../media/media3.mp3"/><Relationship Id="rId9" Type="http://schemas.openxmlformats.org/officeDocument/2006/relationships/audio" Target="../media/audio5.wav"/><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1.png"/><Relationship Id="rId18" Type="http://schemas.openxmlformats.org/officeDocument/2006/relationships/image" Target="../media/image37.png"/><Relationship Id="rId3" Type="http://schemas.microsoft.com/office/2007/relationships/media" Target="../media/media2.mp3"/><Relationship Id="rId7" Type="http://schemas.openxmlformats.org/officeDocument/2006/relationships/audio" Target="../media/media4.mp3"/><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35.GIF"/><Relationship Id="rId1" Type="http://schemas.openxmlformats.org/officeDocument/2006/relationships/tags" Target="../tags/tag40.xml"/><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media/media3.mp3"/><Relationship Id="rId15" Type="http://schemas.openxmlformats.org/officeDocument/2006/relationships/image" Target="../media/image34.GIF"/><Relationship Id="rId10" Type="http://schemas.openxmlformats.org/officeDocument/2006/relationships/audio" Target="../media/audio4.wav"/><Relationship Id="rId19" Type="http://schemas.openxmlformats.org/officeDocument/2006/relationships/image" Target="../media/image38.GIF"/><Relationship Id="rId4" Type="http://schemas.microsoft.com/office/2007/relationships/media" Target="../media/media3.mp3"/><Relationship Id="rId9" Type="http://schemas.openxmlformats.org/officeDocument/2006/relationships/audio" Target="../media/audio5.wav"/><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2.png"/><Relationship Id="rId18" Type="http://schemas.openxmlformats.org/officeDocument/2006/relationships/image" Target="../media/image37.png"/><Relationship Id="rId3" Type="http://schemas.microsoft.com/office/2007/relationships/media" Target="../media/media2.mp3"/><Relationship Id="rId7" Type="http://schemas.openxmlformats.org/officeDocument/2006/relationships/audio" Target="../media/media4.mp3"/><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35.GIF"/><Relationship Id="rId1" Type="http://schemas.openxmlformats.org/officeDocument/2006/relationships/tags" Target="../tags/tag41.xml"/><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media/media3.mp3"/><Relationship Id="rId15" Type="http://schemas.openxmlformats.org/officeDocument/2006/relationships/image" Target="../media/image34.GIF"/><Relationship Id="rId10" Type="http://schemas.openxmlformats.org/officeDocument/2006/relationships/audio" Target="../media/audio4.wav"/><Relationship Id="rId19" Type="http://schemas.openxmlformats.org/officeDocument/2006/relationships/image" Target="../media/image38.GIF"/><Relationship Id="rId4" Type="http://schemas.microsoft.com/office/2007/relationships/media" Target="../media/media3.mp3"/><Relationship Id="rId9" Type="http://schemas.openxmlformats.org/officeDocument/2006/relationships/audio" Target="../media/audio5.wav"/><Relationship Id="rId1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4.png"/><Relationship Id="rId18" Type="http://schemas.openxmlformats.org/officeDocument/2006/relationships/image" Target="../media/image37.png"/><Relationship Id="rId3" Type="http://schemas.microsoft.com/office/2007/relationships/media" Target="../media/media2.mp3"/><Relationship Id="rId7" Type="http://schemas.openxmlformats.org/officeDocument/2006/relationships/audio" Target="../media/media4.mp3"/><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35.GIF"/><Relationship Id="rId1" Type="http://schemas.openxmlformats.org/officeDocument/2006/relationships/tags" Target="../tags/tag42.xml"/><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media/media3.mp3"/><Relationship Id="rId15" Type="http://schemas.openxmlformats.org/officeDocument/2006/relationships/image" Target="../media/image34.GIF"/><Relationship Id="rId10" Type="http://schemas.openxmlformats.org/officeDocument/2006/relationships/audio" Target="../media/audio4.wav"/><Relationship Id="rId19" Type="http://schemas.openxmlformats.org/officeDocument/2006/relationships/image" Target="../media/image38.GIF"/><Relationship Id="rId4" Type="http://schemas.microsoft.com/office/2007/relationships/media" Target="../media/media3.mp3"/><Relationship Id="rId9" Type="http://schemas.openxmlformats.org/officeDocument/2006/relationships/audio" Target="../media/audio5.wav"/><Relationship Id="rId1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6.png"/><Relationship Id="rId18" Type="http://schemas.openxmlformats.org/officeDocument/2006/relationships/image" Target="../media/image37.png"/><Relationship Id="rId3" Type="http://schemas.microsoft.com/office/2007/relationships/media" Target="../media/media2.mp3"/><Relationship Id="rId7" Type="http://schemas.openxmlformats.org/officeDocument/2006/relationships/audio" Target="../media/media4.mp3"/><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35.GIF"/><Relationship Id="rId1" Type="http://schemas.openxmlformats.org/officeDocument/2006/relationships/tags" Target="../tags/tag43.xml"/><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media/media3.mp3"/><Relationship Id="rId15" Type="http://schemas.openxmlformats.org/officeDocument/2006/relationships/image" Target="../media/image34.GIF"/><Relationship Id="rId10" Type="http://schemas.openxmlformats.org/officeDocument/2006/relationships/audio" Target="../media/audio4.wav"/><Relationship Id="rId19" Type="http://schemas.openxmlformats.org/officeDocument/2006/relationships/image" Target="../media/image38.GIF"/><Relationship Id="rId4" Type="http://schemas.microsoft.com/office/2007/relationships/media" Target="../media/media3.mp3"/><Relationship Id="rId9" Type="http://schemas.openxmlformats.org/officeDocument/2006/relationships/audio" Target="../media/audio5.wav"/><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97.xml"/><Relationship Id="rId1" Type="http://schemas.openxmlformats.org/officeDocument/2006/relationships/tags" Target="../tags/tag4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3.xml"/><Relationship Id="rId1" Type="http://schemas.openxmlformats.org/officeDocument/2006/relationships/tags" Target="../tags/tag45.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2601775" y="2420156"/>
            <a:ext cx="6988452" cy="1477328"/>
          </a:xfrm>
          <a:prstGeom prst="rect">
            <a:avLst/>
          </a:prstGeom>
          <a:noFill/>
        </p:spPr>
        <p:txBody>
          <a:bodyPr wrap="none" lIns="121920" tIns="60960" rIns="121920" bIns="60960">
            <a:spAutoFit/>
          </a:bodyPr>
          <a:lstStyle/>
          <a:p>
            <a:pPr algn="ctr" defTabSz="121920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KHỞI ĐỘNG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p:cNvSpPr/>
          <p:nvPr/>
        </p:nvSpPr>
        <p:spPr>
          <a:xfrm>
            <a:off x="-69323" y="9053"/>
            <a:ext cx="12330645" cy="627051"/>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white"/>
                </a:solidFill>
                <a:latin typeface="Times New Roman" panose="02020603050405020304" pitchFamily="18" charset="0"/>
                <a:cs typeface="Times New Roman" panose="02020603050405020304" pitchFamily="18" charset="0"/>
              </a:rPr>
              <a:t>So </a:t>
            </a:r>
            <a:r>
              <a:rPr lang="en-US" sz="2800" b="1" dirty="0" err="1">
                <a:solidFill>
                  <a:prstClr val="white"/>
                </a:solidFill>
                <a:latin typeface="Times New Roman" panose="02020603050405020304" pitchFamily="18" charset="0"/>
                <a:cs typeface="Times New Roman" panose="02020603050405020304" pitchFamily="18" charset="0"/>
              </a:rPr>
              <a:t>sánh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Chính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sách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cộng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sản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thời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chiến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chính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sách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kinh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tế</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mới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của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Nga</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3"/>
          <p:cNvGraphicFramePr>
            <a:graphicFrameLocks noGrp="1"/>
          </p:cNvGraphicFramePr>
          <p:nvPr/>
        </p:nvGraphicFramePr>
        <p:xfrm>
          <a:off x="115736" y="751470"/>
          <a:ext cx="12076263" cy="6097476"/>
        </p:xfrm>
        <a:graphic>
          <a:graphicData uri="http://schemas.openxmlformats.org/drawingml/2006/table">
            <a:tbl>
              <a:tblPr firstRow="1" bandRow="1">
                <a:tableStyleId>{5C22544A-7EE6-4342-B048-85BDC9FD1C3A}</a:tableStyleId>
              </a:tblPr>
              <a:tblGrid>
                <a:gridCol w="2229899">
                  <a:extLst>
                    <a:ext uri="{9D8B030D-6E8A-4147-A177-3AD203B41FA5}">
                      <a16:colId xmlns:a16="http://schemas.microsoft.com/office/drawing/2014/main" val="20000"/>
                    </a:ext>
                  </a:extLst>
                </a:gridCol>
                <a:gridCol w="4444779">
                  <a:extLst>
                    <a:ext uri="{9D8B030D-6E8A-4147-A177-3AD203B41FA5}">
                      <a16:colId xmlns:a16="http://schemas.microsoft.com/office/drawing/2014/main" val="20001"/>
                    </a:ext>
                  </a:extLst>
                </a:gridCol>
                <a:gridCol w="5401585">
                  <a:extLst>
                    <a:ext uri="{9D8B030D-6E8A-4147-A177-3AD203B41FA5}">
                      <a16:colId xmlns:a16="http://schemas.microsoft.com/office/drawing/2014/main" val="20002"/>
                    </a:ext>
                  </a:extLst>
                </a:gridCol>
              </a:tblGrid>
              <a:tr h="1057041">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Mục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28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3"/>
          <p:cNvGraphicFramePr>
            <a:graphicFrameLocks noGrp="1"/>
          </p:cNvGraphicFramePr>
          <p:nvPr/>
        </p:nvGraphicFramePr>
        <p:xfrm>
          <a:off x="0" y="9054"/>
          <a:ext cx="12191999" cy="6848946"/>
        </p:xfrm>
        <a:graphic>
          <a:graphicData uri="http://schemas.openxmlformats.org/drawingml/2006/table">
            <a:tbl>
              <a:tblPr firstRow="1" bandRow="1">
                <a:tableStyleId>{5C22544A-7EE6-4342-B048-85BDC9FD1C3A}</a:tableStyleId>
              </a:tblPr>
              <a:tblGrid>
                <a:gridCol w="1362075">
                  <a:extLst>
                    <a:ext uri="{9D8B030D-6E8A-4147-A177-3AD203B41FA5}">
                      <a16:colId xmlns:a16="http://schemas.microsoft.com/office/drawing/2014/main" val="20000"/>
                    </a:ext>
                  </a:extLst>
                </a:gridCol>
                <a:gridCol w="5305425">
                  <a:extLst>
                    <a:ext uri="{9D8B030D-6E8A-4147-A177-3AD203B41FA5}">
                      <a16:colId xmlns:a16="http://schemas.microsoft.com/office/drawing/2014/main" val="20001"/>
                    </a:ext>
                  </a:extLst>
                </a:gridCol>
                <a:gridCol w="5524499">
                  <a:extLst>
                    <a:ext uri="{9D8B030D-6E8A-4147-A177-3AD203B41FA5}">
                      <a16:colId xmlns:a16="http://schemas.microsoft.com/office/drawing/2014/main" val="20002"/>
                    </a:ext>
                  </a:extLst>
                </a:gridCol>
              </a:tblGrid>
              <a:tr h="646988">
                <a:tc>
                  <a:txBody>
                    <a:bodyPr/>
                    <a:lstStyle/>
                    <a:p>
                      <a:pPr algn="ctr"/>
                      <a:r>
                        <a:rPr lang="en-US" sz="2800">
                          <a:solidFill>
                            <a:srgbClr val="C0000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90252">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43669">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68037">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2433638" y="746004"/>
            <a:ext cx="2090737" cy="584775"/>
          </a:xfrm>
          <a:prstGeom prst="rect">
            <a:avLst/>
          </a:prstGeom>
          <a:noFill/>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1918 -1920</a:t>
            </a:r>
          </a:p>
        </p:txBody>
      </p:sp>
      <p:sp>
        <p:nvSpPr>
          <p:cNvPr id="8" name="TextBox 7"/>
          <p:cNvSpPr txBox="1"/>
          <p:nvPr/>
        </p:nvSpPr>
        <p:spPr>
          <a:xfrm>
            <a:off x="8270081" y="746004"/>
            <a:ext cx="2976562" cy="584775"/>
          </a:xfrm>
          <a:prstGeom prst="rect">
            <a:avLst/>
          </a:prstGeom>
          <a:noFill/>
        </p:spPr>
        <p:txBody>
          <a:bodyPr wrap="square">
            <a:spAutoFit/>
          </a:bodyPr>
          <a:lstStyle/>
          <a:p>
            <a:r>
              <a:rPr lang="en-US" sz="3200" b="1" dirty="0">
                <a:solidFill>
                  <a:srgbClr val="0070C0"/>
                </a:solidFill>
                <a:latin typeface="Times New Roman" panose="02020603050405020304" pitchFamily="18" charset="0"/>
                <a:cs typeface="Times New Roman" panose="02020603050405020304" pitchFamily="18" charset="0"/>
              </a:rPr>
              <a:t>1921 - 1925</a:t>
            </a:r>
          </a:p>
        </p:txBody>
      </p:sp>
      <p:sp>
        <p:nvSpPr>
          <p:cNvPr id="9" name="TextBox 8"/>
          <p:cNvSpPr txBox="1"/>
          <p:nvPr/>
        </p:nvSpPr>
        <p:spPr>
          <a:xfrm>
            <a:off x="1493955" y="1703563"/>
            <a:ext cx="4892330"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Trưng thu lương thực thừa</a:t>
            </a:r>
          </a:p>
          <a:p>
            <a:pPr algn="just"/>
            <a:r>
              <a:rPr lang="vi-VN" sz="3200">
                <a:latin typeface="Times New Roman" panose="02020603050405020304" pitchFamily="18" charset="0"/>
                <a:cs typeface="Times New Roman" panose="02020603050405020304" pitchFamily="18" charset="0"/>
              </a:rPr>
              <a:t>- Quốc hữu hóa toàn bộ xí nghiệp</a:t>
            </a:r>
          </a:p>
          <a:p>
            <a:pPr algn="just"/>
            <a:r>
              <a:rPr lang="vi-VN" sz="3200">
                <a:latin typeface="Times New Roman" panose="02020603050405020304" pitchFamily="18" charset="0"/>
                <a:cs typeface="Times New Roman" panose="02020603050405020304" pitchFamily="18" charset="0"/>
              </a:rPr>
              <a:t>- Nhà nước nắm độc quyền về quản lí, phân phối lương thực, thực phẩm.</a:t>
            </a:r>
            <a:endParaRPr lang="en-US" sz="3200">
              <a:latin typeface="Times New Roman" panose="02020603050405020304" pitchFamily="18" charset="0"/>
              <a:cs typeface="Times New Roman" panose="02020603050405020304" pitchFamily="18" charset="0"/>
            </a:endParaRPr>
          </a:p>
        </p:txBody>
      </p:sp>
      <p:sp>
        <p:nvSpPr>
          <p:cNvPr id="10" name="TextBox 9"/>
          <p:cNvSpPr txBox="1"/>
          <p:nvPr/>
        </p:nvSpPr>
        <p:spPr>
          <a:xfrm>
            <a:off x="6850234" y="1694440"/>
            <a:ext cx="5339346" cy="3046988"/>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Bãi bỏ trưng thu lương thực, thay bằng thuế lương thực</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soát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buôn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1493955" y="5325452"/>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Nhà nước Xô viết được giữ vững</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965841" y="5261105"/>
            <a:ext cx="4892330" cy="1077218"/>
          </a:xfrm>
          <a:prstGeom prst="rect">
            <a:avLst/>
          </a:prstGeom>
          <a:noFill/>
        </p:spPr>
        <p:txBody>
          <a:bodyPr wrap="square">
            <a:spAutoFit/>
          </a:bodyPr>
          <a:lstStyle/>
          <a:p>
            <a:pPr algn="just"/>
            <a:r>
              <a:rPr lang="vi-VN" sz="3200" dirty="0">
                <a:solidFill>
                  <a:srgbClr val="0070C0"/>
                </a:solidFill>
                <a:latin typeface="Times New Roman" panose="02020603050405020304" pitchFamily="18" charset="0"/>
                <a:cs typeface="Times New Roman" panose="02020603050405020304" pitchFamily="18" charset="0"/>
              </a:rPr>
              <a:t>Kinh tế được phục hồi và phát triển</a:t>
            </a:r>
            <a:endParaRPr lang="en-US" sz="3200"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71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Up Arrow 97"/>
          <p:cNvSpPr/>
          <p:nvPr/>
        </p:nvSpPr>
        <p:spPr>
          <a:xfrm>
            <a:off x="3549125" y="438301"/>
            <a:ext cx="471488" cy="6419699"/>
          </a:xfrm>
          <a:prstGeom prst="upArrow">
            <a:avLst/>
          </a:prstGeom>
          <a:solidFill>
            <a:srgbClr val="FFFF00"/>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99" name="Oval 98"/>
          <p:cNvSpPr/>
          <p:nvPr/>
        </p:nvSpPr>
        <p:spPr>
          <a:xfrm>
            <a:off x="3672250" y="4444820"/>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0" name="Oval 99"/>
          <p:cNvSpPr/>
          <p:nvPr/>
        </p:nvSpPr>
        <p:spPr>
          <a:xfrm>
            <a:off x="3700858" y="5903259"/>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01" name="4"/>
          <p:cNvGrpSpPr/>
          <p:nvPr/>
        </p:nvGrpSpPr>
        <p:grpSpPr>
          <a:xfrm>
            <a:off x="4035704" y="5903259"/>
            <a:ext cx="1743074" cy="658089"/>
            <a:chOff x="485776" y="4485411"/>
            <a:chExt cx="1743074" cy="658089"/>
          </a:xfrm>
        </p:grpSpPr>
        <p:sp>
          <p:nvSpPr>
            <p:cNvPr id="102" name="Rounded Rectangular Callout 101"/>
            <p:cNvSpPr/>
            <p:nvPr/>
          </p:nvSpPr>
          <p:spPr>
            <a:xfrm>
              <a:off x="485776" y="4485411"/>
              <a:ext cx="1743074" cy="658089"/>
            </a:xfrm>
            <a:prstGeom prst="wedgeRoundRectCallout">
              <a:avLst>
                <a:gd name="adj1" fmla="val -63123"/>
                <a:gd name="adj2" fmla="val -26514"/>
                <a:gd name="adj3" fmla="val 16667"/>
              </a:avLst>
            </a:prstGeom>
            <a:solidFill>
              <a:srgbClr val="0097A7">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3" name="TextBox 102"/>
            <p:cNvSpPr txBox="1"/>
            <p:nvPr/>
          </p:nvSpPr>
          <p:spPr>
            <a:xfrm>
              <a:off x="542927" y="4552845"/>
              <a:ext cx="1664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Tiền tệ</a:t>
              </a:r>
            </a:p>
          </p:txBody>
        </p:sp>
      </p:grpSp>
      <p:grpSp>
        <p:nvGrpSpPr>
          <p:cNvPr id="104" name="3"/>
          <p:cNvGrpSpPr/>
          <p:nvPr/>
        </p:nvGrpSpPr>
        <p:grpSpPr>
          <a:xfrm>
            <a:off x="3955000" y="4368937"/>
            <a:ext cx="2072055" cy="837671"/>
            <a:chOff x="356193" y="3324538"/>
            <a:chExt cx="2072055" cy="837671"/>
          </a:xfrm>
        </p:grpSpPr>
        <p:sp>
          <p:nvSpPr>
            <p:cNvPr id="105" name="Rounded Rectangular Callout 104"/>
            <p:cNvSpPr/>
            <p:nvPr/>
          </p:nvSpPr>
          <p:spPr>
            <a:xfrm>
              <a:off x="467106" y="3331212"/>
              <a:ext cx="1707370" cy="830997"/>
            </a:xfrm>
            <a:prstGeom prst="wedgeRoundRectCallout">
              <a:avLst>
                <a:gd name="adj1" fmla="val -63123"/>
                <a:gd name="adj2" fmla="val -26514"/>
                <a:gd name="adj3" fmla="val 16667"/>
              </a:avLst>
            </a:prstGeom>
            <a:solidFill>
              <a:srgbClr val="FFFFFF">
                <a:lumMod val="85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6" name="TextBox 105"/>
            <p:cNvSpPr txBox="1"/>
            <p:nvPr/>
          </p:nvSpPr>
          <p:spPr>
            <a:xfrm>
              <a:off x="356193" y="3324538"/>
              <a:ext cx="20720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Thương nghiệp</a:t>
              </a:r>
            </a:p>
          </p:txBody>
        </p:sp>
      </p:grpSp>
      <p:sp>
        <p:nvSpPr>
          <p:cNvPr id="107" name="Oval 106"/>
          <p:cNvSpPr/>
          <p:nvPr/>
        </p:nvSpPr>
        <p:spPr>
          <a:xfrm>
            <a:off x="3677273" y="3103968"/>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08" name="2"/>
          <p:cNvGrpSpPr/>
          <p:nvPr/>
        </p:nvGrpSpPr>
        <p:grpSpPr>
          <a:xfrm>
            <a:off x="3986599" y="3038359"/>
            <a:ext cx="1923534" cy="658089"/>
            <a:chOff x="384445" y="2177387"/>
            <a:chExt cx="1923534" cy="658089"/>
          </a:xfrm>
        </p:grpSpPr>
        <p:sp>
          <p:nvSpPr>
            <p:cNvPr id="109" name="Rounded Rectangular Callout 108"/>
            <p:cNvSpPr/>
            <p:nvPr/>
          </p:nvSpPr>
          <p:spPr>
            <a:xfrm>
              <a:off x="500050" y="2177387"/>
              <a:ext cx="1728800" cy="658089"/>
            </a:xfrm>
            <a:prstGeom prst="wedgeRoundRectCallout">
              <a:avLst>
                <a:gd name="adj1" fmla="val -63123"/>
                <a:gd name="adj2" fmla="val -26514"/>
                <a:gd name="adj3" fmla="val 16667"/>
              </a:avLst>
            </a:prstGeom>
            <a:solidFill>
              <a:srgbClr val="FAC86A">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10" name="TextBox 109"/>
            <p:cNvSpPr txBox="1"/>
            <p:nvPr/>
          </p:nvSpPr>
          <p:spPr>
            <a:xfrm>
              <a:off x="384445" y="2248342"/>
              <a:ext cx="1923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Công nghiệp</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sp>
        <p:nvSpPr>
          <p:cNvPr id="111" name="Oval 110"/>
          <p:cNvSpPr/>
          <p:nvPr/>
        </p:nvSpPr>
        <p:spPr>
          <a:xfrm>
            <a:off x="3681116" y="1703901"/>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12" name="1"/>
          <p:cNvGrpSpPr/>
          <p:nvPr/>
        </p:nvGrpSpPr>
        <p:grpSpPr>
          <a:xfrm>
            <a:off x="4020876" y="1667045"/>
            <a:ext cx="1850232" cy="658089"/>
            <a:chOff x="439334" y="922843"/>
            <a:chExt cx="1850232" cy="658089"/>
          </a:xfrm>
        </p:grpSpPr>
        <p:sp>
          <p:nvSpPr>
            <p:cNvPr id="113" name="Rounded Rectangular Callout 112"/>
            <p:cNvSpPr/>
            <p:nvPr/>
          </p:nvSpPr>
          <p:spPr>
            <a:xfrm>
              <a:off x="500050" y="922843"/>
              <a:ext cx="1728800" cy="658089"/>
            </a:xfrm>
            <a:prstGeom prst="wedgeRoundRectCallout">
              <a:avLst>
                <a:gd name="adj1" fmla="val -63123"/>
                <a:gd name="adj2" fmla="val -26514"/>
                <a:gd name="adj3" fmla="val 16667"/>
              </a:avLst>
            </a:prstGeom>
            <a:solidFill>
              <a:srgbClr val="004249">
                <a:lumMod val="10000"/>
                <a:lumOff val="9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14" name="TextBox 113"/>
            <p:cNvSpPr txBox="1"/>
            <p:nvPr/>
          </p:nvSpPr>
          <p:spPr>
            <a:xfrm>
              <a:off x="439334" y="1000567"/>
              <a:ext cx="1850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Nông nghiệp</a:t>
              </a:r>
            </a:p>
          </p:txBody>
        </p:sp>
      </p:grpSp>
      <p:grpSp>
        <p:nvGrpSpPr>
          <p:cNvPr id="119" name="Group 118"/>
          <p:cNvGrpSpPr/>
          <p:nvPr/>
        </p:nvGrpSpPr>
        <p:grpSpPr>
          <a:xfrm>
            <a:off x="12052828" y="0"/>
            <a:ext cx="119165" cy="6893883"/>
            <a:chOff x="9032363" y="-39291"/>
            <a:chExt cx="147352" cy="5162241"/>
          </a:xfrm>
        </p:grpSpPr>
        <p:sp>
          <p:nvSpPr>
            <p:cNvPr id="120" name="Rectangle 119"/>
            <p:cNvSpPr/>
            <p:nvPr/>
          </p:nvSpPr>
          <p:spPr>
            <a:xfrm flipH="1">
              <a:off x="9032363" y="-39291"/>
              <a:ext cx="147352" cy="1344279"/>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21" name="Rectangle 120"/>
            <p:cNvSpPr/>
            <p:nvPr/>
          </p:nvSpPr>
          <p:spPr>
            <a:xfrm flipH="1">
              <a:off x="9032363" y="2649267"/>
              <a:ext cx="147352" cy="1344279"/>
            </a:xfrm>
            <a:prstGeom prst="rect">
              <a:avLst/>
            </a:prstGeom>
            <a:solidFill>
              <a:srgbClr val="00B0F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22" name="Rectangle 121"/>
            <p:cNvSpPr/>
            <p:nvPr/>
          </p:nvSpPr>
          <p:spPr>
            <a:xfrm flipH="1">
              <a:off x="9032363" y="1304988"/>
              <a:ext cx="147352" cy="1344279"/>
            </a:xfrm>
            <a:prstGeom prst="rect">
              <a:avLst/>
            </a:prstGeom>
            <a:solidFill>
              <a:srgbClr val="0097A7">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23" name="Rectangle 122"/>
            <p:cNvSpPr/>
            <p:nvPr/>
          </p:nvSpPr>
          <p:spPr>
            <a:xfrm flipH="1">
              <a:off x="9032363" y="3993546"/>
              <a:ext cx="147352" cy="1129404"/>
            </a:xfrm>
            <a:prstGeom prst="rect">
              <a:avLst/>
            </a:prstGeom>
            <a:solidFill>
              <a:srgbClr val="7030A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grpSp>
        <p:nvGrpSpPr>
          <p:cNvPr id="124" name="Group 123"/>
          <p:cNvGrpSpPr/>
          <p:nvPr/>
        </p:nvGrpSpPr>
        <p:grpSpPr>
          <a:xfrm>
            <a:off x="6092937" y="5707904"/>
            <a:ext cx="5646324" cy="926703"/>
            <a:chOff x="3422750" y="4216797"/>
            <a:chExt cx="5646324" cy="926703"/>
          </a:xfrm>
        </p:grpSpPr>
        <p:sp>
          <p:nvSpPr>
            <p:cNvPr id="125" name="Terminator 124"/>
            <p:cNvSpPr/>
            <p:nvPr/>
          </p:nvSpPr>
          <p:spPr>
            <a:xfrm>
              <a:off x="3422750" y="4216797"/>
              <a:ext cx="5602473" cy="926703"/>
            </a:xfrm>
            <a:prstGeom prst="flowChartTerminator">
              <a:avLst/>
            </a:prstGeom>
            <a:solidFill>
              <a:srgbClr val="01686D">
                <a:lumMod val="20000"/>
                <a:lumOff val="80000"/>
              </a:srgbClr>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26" name="TextBox 125"/>
            <p:cNvSpPr txBox="1"/>
            <p:nvPr/>
          </p:nvSpPr>
          <p:spPr>
            <a:xfrm>
              <a:off x="4230970" y="4412152"/>
              <a:ext cx="4838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Phát hành đồng rúp mới.</a:t>
              </a:r>
            </a:p>
          </p:txBody>
        </p:sp>
      </p:grpSp>
      <p:grpSp>
        <p:nvGrpSpPr>
          <p:cNvPr id="127" name="Group 126"/>
          <p:cNvGrpSpPr/>
          <p:nvPr/>
        </p:nvGrpSpPr>
        <p:grpSpPr>
          <a:xfrm>
            <a:off x="6136788" y="2940940"/>
            <a:ext cx="5602473" cy="926703"/>
            <a:chOff x="3362034" y="1947507"/>
            <a:chExt cx="5602473" cy="926703"/>
          </a:xfrm>
        </p:grpSpPr>
        <p:sp>
          <p:nvSpPr>
            <p:cNvPr id="128" name="Terminator 127"/>
            <p:cNvSpPr/>
            <p:nvPr/>
          </p:nvSpPr>
          <p:spPr>
            <a:xfrm>
              <a:off x="3362034" y="1947507"/>
              <a:ext cx="5602473" cy="926703"/>
            </a:xfrm>
            <a:prstGeom prst="flowChartTerminator">
              <a:avLst/>
            </a:prstGeom>
            <a:solidFill>
              <a:srgbClr val="FAC86A">
                <a:lumMod val="20000"/>
                <a:lumOff val="80000"/>
              </a:srgbClr>
            </a:solidFill>
            <a:ln w="38100"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29" name="TextBox 128"/>
            <p:cNvSpPr txBox="1"/>
            <p:nvPr/>
          </p:nvSpPr>
          <p:spPr>
            <a:xfrm>
              <a:off x="3551746" y="1965184"/>
              <a:ext cx="5391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Tư nhân hóa, khuyến khích tư bản đầu tư, dưới sự kiểm soát của nhà nước.</a:t>
              </a:r>
            </a:p>
          </p:txBody>
        </p:sp>
      </p:grpSp>
      <p:grpSp>
        <p:nvGrpSpPr>
          <p:cNvPr id="130" name="Group 129"/>
          <p:cNvGrpSpPr/>
          <p:nvPr/>
        </p:nvGrpSpPr>
        <p:grpSpPr>
          <a:xfrm>
            <a:off x="6158030" y="4324422"/>
            <a:ext cx="6066339" cy="926703"/>
            <a:chOff x="3362034" y="3117514"/>
            <a:chExt cx="6066339" cy="926703"/>
          </a:xfrm>
        </p:grpSpPr>
        <p:sp>
          <p:nvSpPr>
            <p:cNvPr id="131" name="Terminator 130"/>
            <p:cNvSpPr/>
            <p:nvPr/>
          </p:nvSpPr>
          <p:spPr>
            <a:xfrm>
              <a:off x="3362034" y="3117514"/>
              <a:ext cx="5602473" cy="926703"/>
            </a:xfrm>
            <a:prstGeom prst="flowChartTerminator">
              <a:avLst/>
            </a:prstGeom>
            <a:solidFill>
              <a:srgbClr val="004249">
                <a:lumMod val="50000"/>
                <a:lumOff val="50000"/>
              </a:srgbClr>
            </a:solidFill>
            <a:ln w="38100" cap="flat" cmpd="sng" algn="ctr">
              <a:solidFill>
                <a:srgbClr val="F8FA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32" name="TextBox 131"/>
            <p:cNvSpPr txBox="1"/>
            <p:nvPr/>
          </p:nvSpPr>
          <p:spPr>
            <a:xfrm>
              <a:off x="4148249" y="3390610"/>
              <a:ext cx="52801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Tự do buôn bán trao đổi</a:t>
              </a:r>
            </a:p>
          </p:txBody>
        </p:sp>
      </p:grpSp>
      <p:grpSp>
        <p:nvGrpSpPr>
          <p:cNvPr id="133" name="Group 132"/>
          <p:cNvGrpSpPr/>
          <p:nvPr/>
        </p:nvGrpSpPr>
        <p:grpSpPr>
          <a:xfrm>
            <a:off x="6096670" y="1491870"/>
            <a:ext cx="6194462" cy="926703"/>
            <a:chOff x="3314700" y="819076"/>
            <a:chExt cx="6194462" cy="926703"/>
          </a:xfrm>
        </p:grpSpPr>
        <p:sp>
          <p:nvSpPr>
            <p:cNvPr id="134" name="Terminator 133"/>
            <p:cNvSpPr/>
            <p:nvPr/>
          </p:nvSpPr>
          <p:spPr>
            <a:xfrm>
              <a:off x="3314700" y="819076"/>
              <a:ext cx="5602473" cy="926703"/>
            </a:xfrm>
            <a:prstGeom prst="flowChartTerminator">
              <a:avLst/>
            </a:prstGeom>
            <a:solidFill>
              <a:srgbClr val="01686D">
                <a:lumMod val="20000"/>
                <a:lumOff val="80000"/>
              </a:srgbClr>
            </a:solidFill>
            <a:ln w="381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35" name="TextBox 134"/>
            <p:cNvSpPr txBox="1"/>
            <p:nvPr/>
          </p:nvSpPr>
          <p:spPr>
            <a:xfrm>
              <a:off x="4117843" y="986324"/>
              <a:ext cx="5391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Ban hành thuế lương thực.</a:t>
              </a:r>
            </a:p>
          </p:txBody>
        </p:sp>
      </p:grpSp>
      <p:sp>
        <p:nvSpPr>
          <p:cNvPr id="136" name="Rectangle 135"/>
          <p:cNvSpPr/>
          <p:nvPr/>
        </p:nvSpPr>
        <p:spPr>
          <a:xfrm>
            <a:off x="5534984" y="341073"/>
            <a:ext cx="6314549" cy="646331"/>
          </a:xfrm>
          <a:prstGeom prst="rect">
            <a:avLst/>
          </a:prstGeom>
          <a:solidFill>
            <a:schemeClr val="accent3">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panose="020B0604020202020204"/>
              </a:rPr>
              <a:t>CHÍNH SÁCH KINH TẾ MỚI</a:t>
            </a:r>
          </a:p>
        </p:txBody>
      </p:sp>
      <p:grpSp>
        <p:nvGrpSpPr>
          <p:cNvPr id="194" name="Group 193"/>
          <p:cNvGrpSpPr/>
          <p:nvPr/>
        </p:nvGrpSpPr>
        <p:grpSpPr>
          <a:xfrm>
            <a:off x="499619" y="36740"/>
            <a:ext cx="2431745" cy="1516011"/>
            <a:chOff x="236095" y="53894"/>
            <a:chExt cx="2431745" cy="1516011"/>
          </a:xfrm>
        </p:grpSpPr>
        <p:sp>
          <p:nvSpPr>
            <p:cNvPr id="193" name="Oval 192"/>
            <p:cNvSpPr/>
            <p:nvPr/>
          </p:nvSpPr>
          <p:spPr>
            <a:xfrm>
              <a:off x="236095" y="53894"/>
              <a:ext cx="2431745" cy="15160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Rectangle 191"/>
            <p:cNvSpPr/>
            <p:nvPr/>
          </p:nvSpPr>
          <p:spPr>
            <a:xfrm>
              <a:off x="486559" y="138935"/>
              <a:ext cx="202331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NEP</a:t>
              </a:r>
            </a:p>
          </p:txBody>
        </p:sp>
      </p:grpSp>
      <p:sp>
        <p:nvSpPr>
          <p:cNvPr id="195" name="Rounded Rectangle 194"/>
          <p:cNvSpPr/>
          <p:nvPr/>
        </p:nvSpPr>
        <p:spPr>
          <a:xfrm>
            <a:off x="-12394" y="2975218"/>
            <a:ext cx="3381232" cy="16936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Nền kinh tế hàng hóa nhiều thành phần, có sự kiểm soát của nhà nước</a:t>
            </a:r>
          </a:p>
        </p:txBody>
      </p:sp>
      <p:sp>
        <p:nvSpPr>
          <p:cNvPr id="196" name="Delay 195"/>
          <p:cNvSpPr/>
          <p:nvPr/>
        </p:nvSpPr>
        <p:spPr>
          <a:xfrm>
            <a:off x="20007" y="1849448"/>
            <a:ext cx="1932195" cy="896573"/>
          </a:xfrm>
          <a:prstGeom prst="flowChartDelay">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a:t>
            </a:r>
          </a:p>
        </p:txBody>
      </p:sp>
      <p:pic>
        <p:nvPicPr>
          <p:cNvPr id="201" name="Picture 200"/>
          <p:cNvPicPr>
            <a:picLocks noChangeAspect="1"/>
          </p:cNvPicPr>
          <p:nvPr/>
        </p:nvPicPr>
        <p:blipFill rotWithShape="1">
          <a:blip r:embed="rId6"/>
          <a:srcRect l="51117" t="13562" b="6435"/>
          <a:stretch>
            <a:fillRect/>
          </a:stretch>
        </p:blipFill>
        <p:spPr>
          <a:xfrm>
            <a:off x="31504" y="1735697"/>
            <a:ext cx="3601918" cy="5146331"/>
          </a:xfrm>
          <a:prstGeom prst="rect">
            <a:avLst/>
          </a:prstGeom>
        </p:spPr>
      </p:pic>
    </p:spTree>
    <p:custDataLst>
      <p:tags r:id="rId1"/>
    </p:custDataLst>
    <p:extLst>
      <p:ext uri="{BB962C8B-B14F-4D97-AF65-F5344CB8AC3E}">
        <p14:creationId xmlns:p14="http://schemas.microsoft.com/office/powerpoint/2010/main" val="127859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14:bounceEnd="50000">
                                          <p:cBhvr additive="base">
                                            <p:cTn id="7"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14:presetBounceEnd="50000">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14:bounceEnd="50000">
                                          <p:cBhvr additive="base">
                                            <p:cTn id="24" dur="500" fill="hold"/>
                                            <p:tgtEl>
                                              <p:spTgt spid="1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14:presetBounceEnd="50000">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14:bounceEnd="50000">
                                          <p:cBhvr additive="base">
                                            <p:cTn id="34" dur="500" fill="hold"/>
                                            <p:tgtEl>
                                              <p:spTgt spid="108"/>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14:presetBounceEnd="50000">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14:bounceEnd="50000">
                                          <p:cBhvr additive="base">
                                            <p:cTn id="44"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14:presetBounceEnd="50000">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14:bounceEnd="50000">
                                          <p:cBhvr additive="base">
                                            <p:cTn id="54"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4" name="whoosh.wav"/>
                                            </p:tgtEl>
                                          </p:cMediaNode>
                                        </p:audio>
                                      </p:subTnLst>
                                    </p:cTn>
                                  </p:par>
                                </p:childTnLst>
                              </p:cTn>
                            </p:par>
                            <p:par>
                              <p:cTn id="56" fill="hold">
                                <p:stCondLst>
                                  <p:cond delay="4500"/>
                                </p:stCondLst>
                                <p:childTnLst>
                                  <p:par>
                                    <p:cTn id="57" presetID="2" presetClass="entr" presetSubtype="2" fill="hold" nodeType="afterEffect" p14:presetBounceEnd="50000">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14:bounceEnd="50000">
                                          <p:cBhvr additive="base">
                                            <p:cTn id="59" dur="500" fill="hold"/>
                                            <p:tgtEl>
                                              <p:spTgt spid="124"/>
                                            </p:tgtEl>
                                            <p:attrNameLst>
                                              <p:attrName>ppt_x</p:attrName>
                                            </p:attrNameLst>
                                          </p:cBhvr>
                                          <p:tavLst>
                                            <p:tav tm="0">
                                              <p:val>
                                                <p:strVal val="1+#ppt_w/2"/>
                                              </p:val>
                                            </p:tav>
                                            <p:tav tm="100000">
                                              <p:val>
                                                <p:strVal val="#ppt_x"/>
                                              </p:val>
                                            </p:tav>
                                          </p:tavLst>
                                        </p:anim>
                                        <p:anim calcmode="lin" valueType="num" p14:bounceEnd="50000">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5" name="push.wav"/>
                                            </p:tgtEl>
                                          </p:cMediaNode>
                                        </p:audio>
                                      </p:subTnLst>
                                    </p:cTn>
                                  </p:par>
                                </p:childTnLst>
                              </p:cTn>
                            </p:par>
                            <p:par>
                              <p:cTn id="61" fill="hold">
                                <p:stCondLst>
                                  <p:cond delay="5000"/>
                                </p:stCondLst>
                                <p:childTnLst>
                                  <p:par>
                                    <p:cTn id="62" presetID="2" presetClass="entr" presetSubtype="2" fill="hold" nodeType="afterEffect" p14:presetBounceEnd="50000">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14:bounceEnd="50000">
                                          <p:cBhvr additive="base">
                                            <p:cTn id="64" dur="500" fill="hold"/>
                                            <p:tgtEl>
                                              <p:spTgt spid="130"/>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push.wav"/>
                                            </p:tgtEl>
                                          </p:cMediaNode>
                                        </p:audio>
                                      </p:subTnLst>
                                    </p:cTn>
                                  </p:par>
                                </p:childTnLst>
                              </p:cTn>
                            </p:par>
                            <p:par>
                              <p:cTn id="66" fill="hold">
                                <p:stCondLst>
                                  <p:cond delay="5500"/>
                                </p:stCondLst>
                                <p:childTnLst>
                                  <p:par>
                                    <p:cTn id="67" presetID="2" presetClass="entr" presetSubtype="2" fill="hold" nodeType="afterEffect" p14:presetBounceEnd="50000">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14:bounceEnd="50000">
                                          <p:cBhvr additive="base">
                                            <p:cTn id="69" dur="500" fill="hold"/>
                                            <p:tgtEl>
                                              <p:spTgt spid="127"/>
                                            </p:tgtEl>
                                            <p:attrNameLst>
                                              <p:attrName>ppt_x</p:attrName>
                                            </p:attrNameLst>
                                          </p:cBhvr>
                                          <p:tavLst>
                                            <p:tav tm="0">
                                              <p:val>
                                                <p:strVal val="1+#ppt_w/2"/>
                                              </p:val>
                                            </p:tav>
                                            <p:tav tm="100000">
                                              <p:val>
                                                <p:strVal val="#ppt_x"/>
                                              </p:val>
                                            </p:tav>
                                          </p:tavLst>
                                        </p:anim>
                                        <p:anim calcmode="lin" valueType="num" p14:bounceEnd="50000">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5" name="push.wav"/>
                                            </p:tgtEl>
                                          </p:cMediaNode>
                                        </p:audio>
                                      </p:subTnLst>
                                    </p:cTn>
                                  </p:par>
                                </p:childTnLst>
                              </p:cTn>
                            </p:par>
                            <p:par>
                              <p:cTn id="71" fill="hold">
                                <p:stCondLst>
                                  <p:cond delay="6000"/>
                                </p:stCondLst>
                                <p:childTnLst>
                                  <p:par>
                                    <p:cTn id="72" presetID="2" presetClass="entr" presetSubtype="2" fill="hold" nodeType="afterEffect" p14:presetBounceEnd="50000">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14:bounceEnd="50000">
                                          <p:cBhvr additive="base">
                                            <p:cTn id="74" dur="500" fill="hold"/>
                                            <p:tgtEl>
                                              <p:spTgt spid="133"/>
                                            </p:tgtEl>
                                            <p:attrNameLst>
                                              <p:attrName>ppt_x</p:attrName>
                                            </p:attrNameLst>
                                          </p:cBhvr>
                                          <p:tavLst>
                                            <p:tav tm="0">
                                              <p:val>
                                                <p:strVal val="1+#ppt_w/2"/>
                                              </p:val>
                                            </p:tav>
                                            <p:tav tm="100000">
                                              <p:val>
                                                <p:strVal val="#ppt_x"/>
                                              </p:val>
                                            </p:tav>
                                          </p:tavLst>
                                        </p:anim>
                                        <p:anim calcmode="lin" valueType="num" p14:bounceEnd="50000">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5"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500" fill="hold"/>
                                            <p:tgtEl>
                                              <p:spTgt spid="112"/>
                                            </p:tgtEl>
                                            <p:attrNameLst>
                                              <p:attrName>ppt_x</p:attrName>
                                            </p:attrNameLst>
                                          </p:cBhvr>
                                          <p:tavLst>
                                            <p:tav tm="0">
                                              <p:val>
                                                <p:strVal val="0-#ppt_w/2"/>
                                              </p:val>
                                            </p:tav>
                                            <p:tav tm="100000">
                                              <p:val>
                                                <p:strVal val="#ppt_x"/>
                                              </p:val>
                                            </p:tav>
                                          </p:tavLst>
                                        </p:anim>
                                        <p:anim calcmode="lin" valueType="num">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0-#ppt_w/2"/>
                                              </p:val>
                                            </p:tav>
                                            <p:tav tm="100000">
                                              <p:val>
                                                <p:strVal val="#ppt_x"/>
                                              </p:val>
                                            </p:tav>
                                          </p:tavLst>
                                        </p:anim>
                                        <p:anim calcmode="lin" valueType="num">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cBhvr additive="base">
                                            <p:cTn id="44" dur="500" fill="hold"/>
                                            <p:tgtEl>
                                              <p:spTgt spid="104"/>
                                            </p:tgtEl>
                                            <p:attrNameLst>
                                              <p:attrName>ppt_x</p:attrName>
                                            </p:attrNameLst>
                                          </p:cBhvr>
                                          <p:tavLst>
                                            <p:tav tm="0">
                                              <p:val>
                                                <p:strVal val="0-#ppt_w/2"/>
                                              </p:val>
                                            </p:tav>
                                            <p:tav tm="100000">
                                              <p:val>
                                                <p:strVal val="#ppt_x"/>
                                              </p:val>
                                            </p:tav>
                                          </p:tavLst>
                                        </p:anim>
                                        <p:anim calcmode="lin" valueType="num">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7"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0-#ppt_w/2"/>
                                              </p:val>
                                            </p:tav>
                                            <p:tav tm="100000">
                                              <p:val>
                                                <p:strVal val="#ppt_x"/>
                                              </p:val>
                                            </p:tav>
                                          </p:tavLst>
                                        </p:anim>
                                        <p:anim calcmode="lin" valueType="num">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7" name="whoosh.wav"/>
                                            </p:tgtEl>
                                          </p:cMediaNode>
                                        </p:audio>
                                      </p:subTnLst>
                                    </p:cTn>
                                  </p:par>
                                </p:childTnLst>
                              </p:cTn>
                            </p:par>
                            <p:par>
                              <p:cTn id="56" fill="hold">
                                <p:stCondLst>
                                  <p:cond delay="4500"/>
                                </p:stCondLst>
                                <p:childTnLst>
                                  <p:par>
                                    <p:cTn id="57" presetID="2" presetClass="entr" presetSubtype="2" fill="hold" nodeType="afterEffect">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cBhvr additive="base">
                                            <p:cTn id="59" dur="500" fill="hold"/>
                                            <p:tgtEl>
                                              <p:spTgt spid="124"/>
                                            </p:tgtEl>
                                            <p:attrNameLst>
                                              <p:attrName>ppt_x</p:attrName>
                                            </p:attrNameLst>
                                          </p:cBhvr>
                                          <p:tavLst>
                                            <p:tav tm="0">
                                              <p:val>
                                                <p:strVal val="1+#ppt_w/2"/>
                                              </p:val>
                                            </p:tav>
                                            <p:tav tm="100000">
                                              <p:val>
                                                <p:strVal val="#ppt_x"/>
                                              </p:val>
                                            </p:tav>
                                          </p:tavLst>
                                        </p:anim>
                                        <p:anim calcmode="lin" valueType="num">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8" name="push.wav"/>
                                            </p:tgtEl>
                                          </p:cMediaNode>
                                        </p:audio>
                                      </p:subTnLst>
                                    </p:cTn>
                                  </p:par>
                                </p:childTnLst>
                              </p:cTn>
                            </p:par>
                            <p:par>
                              <p:cTn id="61" fill="hold">
                                <p:stCondLst>
                                  <p:cond delay="5000"/>
                                </p:stCondLst>
                                <p:childTnLst>
                                  <p:par>
                                    <p:cTn id="62" presetID="2" presetClass="entr" presetSubtype="2" fill="hold" nodeType="afterEffect">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cBhvr additive="base">
                                            <p:cTn id="64" dur="500" fill="hold"/>
                                            <p:tgtEl>
                                              <p:spTgt spid="130"/>
                                            </p:tgtEl>
                                            <p:attrNameLst>
                                              <p:attrName>ppt_x</p:attrName>
                                            </p:attrNameLst>
                                          </p:cBhvr>
                                          <p:tavLst>
                                            <p:tav tm="0">
                                              <p:val>
                                                <p:strVal val="1+#ppt_w/2"/>
                                              </p:val>
                                            </p:tav>
                                            <p:tav tm="100000">
                                              <p:val>
                                                <p:strVal val="#ppt_x"/>
                                              </p:val>
                                            </p:tav>
                                          </p:tavLst>
                                        </p:anim>
                                        <p:anim calcmode="lin" valueType="num">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8" name="push.wav"/>
                                            </p:tgtEl>
                                          </p:cMediaNode>
                                        </p:audio>
                                      </p:subTnLst>
                                    </p:cTn>
                                  </p:par>
                                </p:childTnLst>
                              </p:cTn>
                            </p:par>
                            <p:par>
                              <p:cTn id="66" fill="hold">
                                <p:stCondLst>
                                  <p:cond delay="5500"/>
                                </p:stCondLst>
                                <p:childTnLst>
                                  <p:par>
                                    <p:cTn id="67" presetID="2" presetClass="entr" presetSubtype="2" fill="hold" nodeType="after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additive="base">
                                            <p:cTn id="69" dur="500" fill="hold"/>
                                            <p:tgtEl>
                                              <p:spTgt spid="127"/>
                                            </p:tgtEl>
                                            <p:attrNameLst>
                                              <p:attrName>ppt_x</p:attrName>
                                            </p:attrNameLst>
                                          </p:cBhvr>
                                          <p:tavLst>
                                            <p:tav tm="0">
                                              <p:val>
                                                <p:strVal val="1+#ppt_w/2"/>
                                              </p:val>
                                            </p:tav>
                                            <p:tav tm="100000">
                                              <p:val>
                                                <p:strVal val="#ppt_x"/>
                                              </p:val>
                                            </p:tav>
                                          </p:tavLst>
                                        </p:anim>
                                        <p:anim calcmode="lin" valueType="num">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8" name="push.wav"/>
                                            </p:tgtEl>
                                          </p:cMediaNode>
                                        </p:audio>
                                      </p:subTnLst>
                                    </p:cTn>
                                  </p:par>
                                </p:childTnLst>
                              </p:cTn>
                            </p:par>
                            <p:par>
                              <p:cTn id="71" fill="hold">
                                <p:stCondLst>
                                  <p:cond delay="6000"/>
                                </p:stCondLst>
                                <p:childTnLst>
                                  <p:par>
                                    <p:cTn id="72" presetID="2" presetClass="entr" presetSubtype="2"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additive="base">
                                            <p:cTn id="74" dur="500" fill="hold"/>
                                            <p:tgtEl>
                                              <p:spTgt spid="133"/>
                                            </p:tgtEl>
                                            <p:attrNameLst>
                                              <p:attrName>ppt_x</p:attrName>
                                            </p:attrNameLst>
                                          </p:cBhvr>
                                          <p:tavLst>
                                            <p:tav tm="0">
                                              <p:val>
                                                <p:strVal val="1+#ppt_w/2"/>
                                              </p:val>
                                            </p:tav>
                                            <p:tav tm="100000">
                                              <p:val>
                                                <p:strVal val="#ppt_x"/>
                                              </p:val>
                                            </p:tav>
                                          </p:tavLst>
                                        </p:anim>
                                        <p:anim calcmode="lin" valueType="num">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8"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P, Chính sách kinh tế mới, Công nghiệp hóa xã hội chủ nghĩa, Tuyên truyề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457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3925" y="6457890"/>
            <a:ext cx="58881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XHCN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a:t>
            </a:r>
          </a:p>
        </p:txBody>
      </p:sp>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925" y="0"/>
            <a:ext cx="588815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74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p:cNvGrpSpPr/>
          <p:nvPr/>
        </p:nvGrpSpPr>
        <p:grpSpPr>
          <a:xfrm>
            <a:off x="0" y="0"/>
            <a:ext cx="12120011" cy="1041400"/>
            <a:chOff x="0" y="0"/>
            <a:chExt cx="11760198" cy="1041400"/>
          </a:xfrm>
        </p:grpSpPr>
        <p:grpSp>
          <p:nvGrpSpPr>
            <p:cNvPr id="14" name="Group 13"/>
            <p:cNvGrpSpPr/>
            <p:nvPr/>
          </p:nvGrpSpPr>
          <p:grpSpPr>
            <a:xfrm>
              <a:off x="0" y="0"/>
              <a:ext cx="11686399" cy="1041400"/>
              <a:chOff x="0" y="0"/>
              <a:chExt cx="11686399" cy="1041400"/>
            </a:xfrm>
          </p:grpSpPr>
          <p:sp>
            <p:nvSpPr>
              <p:cNvPr id="17" name="Rectangle: Rounded Corners 16"/>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32322"/>
                  </a:solidFill>
                  <a:effectLst/>
                  <a:uLnTx/>
                  <a:uFillTx/>
                  <a:latin typeface="Arial" panose="020B0604020202020204"/>
                  <a:ea typeface="+mn-ea"/>
                  <a:cs typeface="+mn-cs"/>
                </a:endParaRPr>
              </a:p>
            </p:txBody>
          </p:sp>
          <p:grpSp>
            <p:nvGrpSpPr>
              <p:cNvPr id="18" name="Group 17"/>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sp>
              <p:nvSpPr>
                <p:cNvPr id="20" name="Diamond 19"/>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grpSp>
        </p:grpSp>
        <p:sp>
          <p:nvSpPr>
            <p:cNvPr id="15" name="Rectangle 14"/>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panose="020B0604020202020204"/>
                  <a:ea typeface="+mn-ea"/>
                  <a:cs typeface="+mn-cs"/>
                </a:rPr>
                <a:t>1</a:t>
              </a:r>
            </a:p>
          </p:txBody>
        </p:sp>
        <p:sp>
          <p:nvSpPr>
            <p:cNvPr id="16" name="TextBox 15"/>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p:cNvSpPr>
            <a:spLocks noChangeArrowheads="1"/>
          </p:cNvSpPr>
          <p:nvPr/>
        </p:nvSpPr>
        <p:spPr bwMode="auto">
          <a:xfrm>
            <a:off x="0" y="1189682"/>
            <a:ext cx="12043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9" name="Rounded Rectangle 5"/>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Liên</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bang cộng hòa xã hội chủ nghĩa Xô viết được thành lập vào thời gian nào? Gồm những nước nào?</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5" name="Picture 4"/>
          <p:cNvPicPr>
            <a:picLocks noChangeAspect="1"/>
          </p:cNvPicPr>
          <p:nvPr/>
        </p:nvPicPr>
        <p:blipFill rotWithShape="1">
          <a:blip r:embed="rId5"/>
          <a:srcRect l="35416" t="33333"/>
          <a:stretch>
            <a:fillRect/>
          </a:stretch>
        </p:blipFill>
        <p:spPr>
          <a:xfrm>
            <a:off x="6313197" y="1891962"/>
            <a:ext cx="5545428" cy="48834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694"/>
            <a:ext cx="12115800" cy="7011388"/>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p:cNvGrpSpPr/>
          <p:nvPr/>
        </p:nvGrpSpPr>
        <p:grpSpPr>
          <a:xfrm>
            <a:off x="0" y="0"/>
            <a:ext cx="12120011" cy="1041400"/>
            <a:chOff x="0" y="0"/>
            <a:chExt cx="11760198" cy="1041400"/>
          </a:xfrm>
        </p:grpSpPr>
        <p:grpSp>
          <p:nvGrpSpPr>
            <p:cNvPr id="14" name="Group 13"/>
            <p:cNvGrpSpPr/>
            <p:nvPr/>
          </p:nvGrpSpPr>
          <p:grpSpPr>
            <a:xfrm>
              <a:off x="0" y="0"/>
              <a:ext cx="11686399" cy="1041400"/>
              <a:chOff x="0" y="0"/>
              <a:chExt cx="11686399" cy="1041400"/>
            </a:xfrm>
          </p:grpSpPr>
          <p:sp>
            <p:nvSpPr>
              <p:cNvPr id="17" name="Rectangle: Rounded Corners 16"/>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32322"/>
                  </a:solidFill>
                  <a:effectLst/>
                  <a:uLnTx/>
                  <a:uFillTx/>
                  <a:latin typeface="Arial" panose="020B0604020202020204"/>
                  <a:ea typeface="+mn-ea"/>
                  <a:cs typeface="+mn-cs"/>
                </a:endParaRPr>
              </a:p>
            </p:txBody>
          </p:sp>
          <p:grpSp>
            <p:nvGrpSpPr>
              <p:cNvPr id="18" name="Group 17"/>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sp>
              <p:nvSpPr>
                <p:cNvPr id="20" name="Diamond 19"/>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grpSp>
        </p:grpSp>
        <p:sp>
          <p:nvSpPr>
            <p:cNvPr id="15" name="Rectangle 14"/>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panose="020B0604020202020204"/>
                  <a:ea typeface="+mn-ea"/>
                  <a:cs typeface="+mn-cs"/>
                </a:rPr>
                <a:t>1</a:t>
              </a:r>
            </a:p>
          </p:txBody>
        </p:sp>
        <p:sp>
          <p:nvSpPr>
            <p:cNvPr id="16" name="TextBox 15"/>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9" name="Picture 8"/>
          <p:cNvPicPr>
            <a:picLocks noChangeAspect="1"/>
          </p:cNvPicPr>
          <p:nvPr/>
        </p:nvPicPr>
        <p:blipFill>
          <a:blip r:embed="rId5"/>
          <a:stretch>
            <a:fillRect/>
          </a:stretch>
        </p:blipFill>
        <p:spPr>
          <a:xfrm>
            <a:off x="6257925" y="1743680"/>
            <a:ext cx="5786029" cy="4434532"/>
          </a:xfrm>
          <a:prstGeom prst="roundRect">
            <a:avLst/>
          </a:prstGeom>
        </p:spPr>
      </p:pic>
      <p:sp>
        <p:nvSpPr>
          <p:cNvPr id="11" name="Rounded Rectangle 5"/>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Tìm</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hiểu</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tư</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liệu</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trong</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sách</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giáo</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khoa</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đoạn</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video.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Sau</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đó</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sẽ</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tham</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gia</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trò</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chơi</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ai</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nhanh</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hơn</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3" name="Picture 2"/>
          <p:cNvPicPr>
            <a:picLocks noChangeAspect="1"/>
          </p:cNvPicPr>
          <p:nvPr/>
        </p:nvPicPr>
        <p:blipFill>
          <a:blip r:embed="rId6"/>
          <a:stretch>
            <a:fillRect/>
          </a:stretch>
        </p:blipFill>
        <p:spPr>
          <a:xfrm>
            <a:off x="11092476" y="5725710"/>
            <a:ext cx="1337340" cy="133734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Liên Xô ( 1917 - 1991 ) _ Tóm tắt nhanh lịch sử Thế Giới - EZ Sử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Ai nhanh hơn?"/>
          <p:cNvPicPr>
            <a:picLocks noChangeAspect="1" noChangeArrowheads="1"/>
          </p:cNvPicPr>
          <p:nvPr/>
        </p:nvPicPr>
        <p:blipFill rotWithShape="1">
          <a:blip r:embed="rId4">
            <a:extLst>
              <a:ext uri="{28A0092B-C50C-407E-A947-70E740481C1C}">
                <a14:useLocalDpi xmlns:a14="http://schemas.microsoft.com/office/drawing/2010/main" val="0"/>
              </a:ext>
            </a:extLst>
          </a:blip>
          <a:srcRect b="761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dirty="0">
                <a:solidFill>
                  <a:srgbClr val="002060"/>
                </a:solidFill>
                <a:latin typeface="Times New Roman" panose="02020603050405020304" pitchFamily="18" charset="0"/>
                <a:cs typeface="Times New Roman" panose="02020603050405020304" pitchFamily="18" charset="0"/>
              </a:rPr>
              <a:t>Nhiệm vụ công nghiệp hóa được thực hiện theo đường lối ưu tiên phát triển các ngành công nghiệp</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gì</a:t>
            </a:r>
            <a:r>
              <a:rPr lang="en-US" sz="4000" b="1" i="1" dirty="0">
                <a:solidFill>
                  <a:srgbClr val="002060"/>
                </a:solidFill>
                <a:latin typeface="Times New Roman" panose="02020603050405020304" pitchFamily="18" charset="0"/>
                <a:cs typeface="Times New Roman" panose="02020603050405020304" pitchFamily="18" charset="0"/>
              </a:rPr>
              <a:t>?</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p:cNvSpPr/>
          <p:nvPr/>
        </p:nvSpPr>
        <p:spPr>
          <a:xfrm>
            <a:off x="3280596" y="4814126"/>
            <a:ext cx="6095388"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54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nghiệp nặng</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22"/>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00:10</a:t>
            </a:r>
          </a:p>
        </p:txBody>
      </p:sp>
      <p:sp>
        <p:nvSpPr>
          <p:cNvPr id="51" name="Rounded Rectangle 23"/>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00:09</a:t>
            </a:r>
          </a:p>
        </p:txBody>
      </p:sp>
      <p:sp>
        <p:nvSpPr>
          <p:cNvPr id="52" name="Rounded Rectangle 24"/>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00:08</a:t>
            </a:r>
          </a:p>
        </p:txBody>
      </p:sp>
      <p:sp>
        <p:nvSpPr>
          <p:cNvPr id="53" name="Rounded Rectangle 25"/>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00:07</a:t>
            </a:r>
          </a:p>
        </p:txBody>
      </p:sp>
      <p:sp>
        <p:nvSpPr>
          <p:cNvPr id="54" name="Rounded Rectangle 26"/>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00:06</a:t>
            </a:r>
          </a:p>
        </p:txBody>
      </p:sp>
      <p:sp>
        <p:nvSpPr>
          <p:cNvPr id="55" name="Rounded Rectangle 27"/>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00:05</a:t>
            </a:r>
          </a:p>
        </p:txBody>
      </p:sp>
      <p:sp>
        <p:nvSpPr>
          <p:cNvPr id="56" name="Rounded Rectangle 28"/>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00:04</a:t>
            </a:r>
          </a:p>
        </p:txBody>
      </p:sp>
      <p:sp>
        <p:nvSpPr>
          <p:cNvPr id="57" name="Rounded Rectangle 29"/>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00:03</a:t>
            </a:r>
          </a:p>
        </p:txBody>
      </p:sp>
      <p:sp>
        <p:nvSpPr>
          <p:cNvPr id="58" name="Rounded Rectangle 30"/>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00:02</a:t>
            </a:r>
          </a:p>
        </p:txBody>
      </p:sp>
      <p:sp>
        <p:nvSpPr>
          <p:cNvPr id="59" name="Rounded Rectangle 31"/>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00:01</a:t>
            </a:r>
          </a:p>
        </p:txBody>
      </p:sp>
      <p:sp>
        <p:nvSpPr>
          <p:cNvPr id="60" name="Rounded Rectangle 32"/>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00:00</a:t>
            </a:r>
          </a:p>
        </p:txBody>
      </p:sp>
      <p:pic>
        <p:nvPicPr>
          <p:cNvPr id="61"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5927725"/>
            <a:ext cx="58467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p:cNvSpPr txBox="1">
            <a:spLocks noChangeArrowheads="1"/>
          </p:cNvSpPr>
          <p:nvPr/>
        </p:nvSpPr>
        <p:spPr bwMode="auto">
          <a:xfrm>
            <a:off x="349250" y="100013"/>
            <a:ext cx="7480300" cy="52387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en-US" altLang="en-US" sz="2800" b="1" dirty="0" err="1">
                <a:solidFill>
                  <a:srgbClr val="7030A0"/>
                </a:solidFill>
                <a:latin typeface="Times New Roman" panose="02020603050405020304" pitchFamily="18" charset="0"/>
                <a:cs typeface="Times New Roman" panose="02020603050405020304" pitchFamily="18" charset="0"/>
              </a:rPr>
              <a:t>Nhiệm</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vụ</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Times New Roman" panose="02020603050405020304" pitchFamily="18" charset="0"/>
                <a:cs typeface="Times New Roman" panose="02020603050405020304" pitchFamily="18" charset="0"/>
              </a:rPr>
              <a:t>Quan </a:t>
            </a:r>
            <a:r>
              <a:rPr lang="en-US" altLang="en-US" sz="2800" dirty="0" err="1">
                <a:solidFill>
                  <a:prstClr val="black"/>
                </a:solidFill>
                <a:latin typeface="Times New Roman" panose="02020603050405020304" pitchFamily="18" charset="0"/>
                <a:cs typeface="Times New Roman" panose="02020603050405020304" pitchFamily="18" charset="0"/>
              </a:rPr>
              <a:t>sát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ảnh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câu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hỏi</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pic>
        <p:nvPicPr>
          <p:cNvPr id="79876" name="Picture 2" descr="Công trình thủy điện Hòa Bình, niềm tự hào của thế kỷ 20 - iVIVU.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1168400"/>
            <a:ext cx="682942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9"/>
          <p:cNvSpPr/>
          <p:nvPr/>
        </p:nvSpPr>
        <p:spPr>
          <a:xfrm flipH="1">
            <a:off x="7435850" y="1047750"/>
            <a:ext cx="4359275" cy="2300288"/>
          </a:xfrm>
          <a:prstGeom prst="cloudCallout">
            <a:avLst>
              <a:gd name="adj1" fmla="val -20081"/>
              <a:gd name="adj2" fmla="val 82839"/>
            </a:avLst>
          </a:prstGeom>
          <a:solidFill>
            <a:srgbClr val="A5C249">
              <a:lumMod val="20000"/>
              <a:lumOff val="80000"/>
            </a:srgbClr>
          </a:solidFill>
          <a:ln w="25400" cap="flat" cmpd="sng" algn="ctr">
            <a:solidFill>
              <a:srgbClr val="0F6FC6">
                <a:shade val="50000"/>
              </a:srgbClr>
            </a:solidFill>
            <a:prstDash val="solid"/>
          </a:ln>
          <a:effectLst/>
        </p:spPr>
        <p:txBody>
          <a:bodyPr anchor="ctr"/>
          <a:lstStyle/>
          <a:p>
            <a:pPr algn="ctr" eaLnBrk="1" fontAlgn="auto" hangingPunct="1">
              <a:spcBef>
                <a:spcPts val="0"/>
              </a:spcBef>
              <a:spcAft>
                <a:spcPts val="0"/>
              </a:spcAft>
              <a:defRPr/>
            </a:pPr>
            <a:r>
              <a:rPr lang="en-US" sz="2400" i="1" kern="0" dirty="0" err="1">
                <a:solidFill>
                  <a:srgbClr val="002060"/>
                </a:solidFill>
                <a:latin typeface="Constantia"/>
              </a:rPr>
              <a:t>Đây</a:t>
            </a:r>
            <a:r>
              <a:rPr lang="en-US" sz="2400" i="1" kern="0" dirty="0">
                <a:solidFill>
                  <a:srgbClr val="002060"/>
                </a:solidFill>
                <a:latin typeface="Constantia"/>
              </a:rPr>
              <a:t> </a:t>
            </a:r>
            <a:r>
              <a:rPr lang="en-US" sz="2400" i="1" kern="0" dirty="0" err="1">
                <a:solidFill>
                  <a:srgbClr val="002060"/>
                </a:solidFill>
                <a:latin typeface="Constantia"/>
              </a:rPr>
              <a:t>là</a:t>
            </a:r>
            <a:r>
              <a:rPr lang="en-US" sz="2400" i="1" kern="0" dirty="0">
                <a:solidFill>
                  <a:srgbClr val="002060"/>
                </a:solidFill>
                <a:latin typeface="Constantia"/>
              </a:rPr>
              <a:t> </a:t>
            </a:r>
            <a:r>
              <a:rPr lang="en-US" sz="2400" i="1" kern="0" dirty="0" err="1">
                <a:solidFill>
                  <a:srgbClr val="002060"/>
                </a:solidFill>
                <a:latin typeface="Constantia"/>
              </a:rPr>
              <a:t>công</a:t>
            </a:r>
            <a:r>
              <a:rPr lang="en-US" sz="2400" i="1" kern="0" dirty="0">
                <a:solidFill>
                  <a:srgbClr val="002060"/>
                </a:solidFill>
                <a:latin typeface="Constantia"/>
              </a:rPr>
              <a:t> </a:t>
            </a:r>
            <a:r>
              <a:rPr lang="en-US" sz="2400" i="1" kern="0" dirty="0" err="1">
                <a:solidFill>
                  <a:srgbClr val="002060"/>
                </a:solidFill>
                <a:latin typeface="Constantia"/>
              </a:rPr>
              <a:t>trình</a:t>
            </a:r>
            <a:r>
              <a:rPr lang="en-US" sz="2400" i="1" kern="0" dirty="0">
                <a:solidFill>
                  <a:srgbClr val="002060"/>
                </a:solidFill>
                <a:latin typeface="Constantia"/>
              </a:rPr>
              <a:t> </a:t>
            </a:r>
            <a:r>
              <a:rPr lang="en-US" sz="2400" i="1" kern="0" dirty="0" err="1">
                <a:solidFill>
                  <a:srgbClr val="002060"/>
                </a:solidFill>
                <a:latin typeface="Constantia"/>
              </a:rPr>
              <a:t>thủy</a:t>
            </a:r>
            <a:r>
              <a:rPr lang="en-US" sz="2400" i="1" kern="0" dirty="0">
                <a:solidFill>
                  <a:srgbClr val="002060"/>
                </a:solidFill>
                <a:latin typeface="Constantia"/>
              </a:rPr>
              <a:t> </a:t>
            </a:r>
            <a:r>
              <a:rPr lang="en-US" sz="2400" i="1" kern="0" dirty="0" err="1">
                <a:solidFill>
                  <a:srgbClr val="002060"/>
                </a:solidFill>
                <a:latin typeface="Constantia"/>
              </a:rPr>
              <a:t>điện</a:t>
            </a:r>
            <a:r>
              <a:rPr lang="en-US" sz="2400" i="1" kern="0" dirty="0">
                <a:solidFill>
                  <a:srgbClr val="002060"/>
                </a:solidFill>
                <a:latin typeface="Constantia"/>
              </a:rPr>
              <a:t> </a:t>
            </a:r>
            <a:r>
              <a:rPr lang="en-US" sz="2400" i="1" kern="0" dirty="0" err="1">
                <a:solidFill>
                  <a:srgbClr val="002060"/>
                </a:solidFill>
                <a:latin typeface="Constantia"/>
              </a:rPr>
              <a:t>nào</a:t>
            </a:r>
            <a:r>
              <a:rPr lang="en-US" sz="2400" i="1" kern="0" dirty="0">
                <a:solidFill>
                  <a:srgbClr val="002060"/>
                </a:solidFill>
                <a:latin typeface="Constantia"/>
              </a:rPr>
              <a:t>? </a:t>
            </a:r>
            <a:r>
              <a:rPr lang="en-US" sz="2400" i="1" kern="0" dirty="0" err="1">
                <a:solidFill>
                  <a:srgbClr val="002060"/>
                </a:solidFill>
                <a:latin typeface="Constantia"/>
              </a:rPr>
              <a:t>Hãy</a:t>
            </a:r>
            <a:r>
              <a:rPr lang="en-US" sz="2400" i="1" kern="0" dirty="0">
                <a:solidFill>
                  <a:srgbClr val="002060"/>
                </a:solidFill>
                <a:latin typeface="Constantia"/>
              </a:rPr>
              <a:t> chia </a:t>
            </a:r>
            <a:r>
              <a:rPr lang="en-US" sz="2400" i="1" kern="0" dirty="0" err="1">
                <a:solidFill>
                  <a:srgbClr val="002060"/>
                </a:solidFill>
                <a:latin typeface="Constantia"/>
              </a:rPr>
              <a:t>sẻ</a:t>
            </a:r>
            <a:r>
              <a:rPr lang="en-US" sz="2400" i="1" kern="0" dirty="0">
                <a:solidFill>
                  <a:srgbClr val="002060"/>
                </a:solidFill>
                <a:latin typeface="Constantia"/>
              </a:rPr>
              <a:t> </a:t>
            </a:r>
            <a:r>
              <a:rPr lang="en-US" sz="2400" i="1" kern="0" dirty="0" err="1">
                <a:solidFill>
                  <a:srgbClr val="002060"/>
                </a:solidFill>
                <a:latin typeface="Constantia"/>
              </a:rPr>
              <a:t>những</a:t>
            </a:r>
            <a:r>
              <a:rPr lang="en-US" sz="2400" i="1" kern="0" dirty="0">
                <a:solidFill>
                  <a:srgbClr val="002060"/>
                </a:solidFill>
                <a:latin typeface="Constantia"/>
              </a:rPr>
              <a:t> </a:t>
            </a:r>
            <a:r>
              <a:rPr lang="en-US" sz="2400" i="1" kern="0" dirty="0" err="1">
                <a:solidFill>
                  <a:srgbClr val="002060"/>
                </a:solidFill>
                <a:latin typeface="Constantia"/>
              </a:rPr>
              <a:t>hiểu</a:t>
            </a:r>
            <a:r>
              <a:rPr lang="en-US" sz="2400" i="1" kern="0" dirty="0">
                <a:solidFill>
                  <a:srgbClr val="002060"/>
                </a:solidFill>
                <a:latin typeface="Constantia"/>
              </a:rPr>
              <a:t> </a:t>
            </a:r>
            <a:r>
              <a:rPr lang="en-US" sz="2400" i="1" kern="0" dirty="0" err="1">
                <a:solidFill>
                  <a:srgbClr val="002060"/>
                </a:solidFill>
                <a:latin typeface="Constantia"/>
              </a:rPr>
              <a:t>biết</a:t>
            </a:r>
            <a:r>
              <a:rPr lang="en-US" sz="2400" i="1" kern="0" dirty="0">
                <a:solidFill>
                  <a:srgbClr val="002060"/>
                </a:solidFill>
                <a:latin typeface="Constantia"/>
              </a:rPr>
              <a:t> </a:t>
            </a:r>
            <a:r>
              <a:rPr lang="en-US" sz="2400" i="1" kern="0" dirty="0" err="1">
                <a:solidFill>
                  <a:srgbClr val="002060"/>
                </a:solidFill>
                <a:latin typeface="Constantia"/>
              </a:rPr>
              <a:t>của</a:t>
            </a:r>
            <a:r>
              <a:rPr lang="en-US" sz="2400" i="1" kern="0" dirty="0">
                <a:solidFill>
                  <a:srgbClr val="002060"/>
                </a:solidFill>
                <a:latin typeface="Constantia"/>
              </a:rPr>
              <a:t> </a:t>
            </a:r>
            <a:r>
              <a:rPr lang="en-US" sz="2400" i="1" kern="0" dirty="0" err="1">
                <a:solidFill>
                  <a:srgbClr val="002060"/>
                </a:solidFill>
                <a:latin typeface="Constantia"/>
              </a:rPr>
              <a:t>em</a:t>
            </a:r>
            <a:r>
              <a:rPr lang="en-US" sz="2400" i="1" kern="0" dirty="0">
                <a:solidFill>
                  <a:srgbClr val="002060"/>
                </a:solidFill>
                <a:latin typeface="Constantia"/>
              </a:rPr>
              <a:t> </a:t>
            </a:r>
            <a:r>
              <a:rPr lang="en-US" sz="2400" i="1" kern="0" dirty="0" err="1">
                <a:solidFill>
                  <a:srgbClr val="002060"/>
                </a:solidFill>
                <a:latin typeface="Constantia"/>
              </a:rPr>
              <a:t>về</a:t>
            </a:r>
            <a:r>
              <a:rPr lang="en-US" sz="2400" i="1" kern="0" dirty="0">
                <a:solidFill>
                  <a:srgbClr val="002060"/>
                </a:solidFill>
                <a:latin typeface="Constantia"/>
              </a:rPr>
              <a:t> </a:t>
            </a:r>
            <a:r>
              <a:rPr lang="en-US" sz="2400" i="1" kern="0" dirty="0" err="1">
                <a:solidFill>
                  <a:srgbClr val="002060"/>
                </a:solidFill>
                <a:latin typeface="Constantia"/>
              </a:rPr>
              <a:t>công</a:t>
            </a:r>
            <a:r>
              <a:rPr lang="en-US" sz="2400" i="1" kern="0" dirty="0">
                <a:solidFill>
                  <a:srgbClr val="002060"/>
                </a:solidFill>
                <a:latin typeface="Constantia"/>
              </a:rPr>
              <a:t> </a:t>
            </a:r>
            <a:r>
              <a:rPr lang="en-US" sz="2400" i="1" kern="0" dirty="0" err="1">
                <a:solidFill>
                  <a:srgbClr val="002060"/>
                </a:solidFill>
                <a:latin typeface="Constantia"/>
              </a:rPr>
              <a:t>trình</a:t>
            </a:r>
            <a:r>
              <a:rPr lang="en-US" sz="2400" i="1" kern="0" dirty="0">
                <a:solidFill>
                  <a:srgbClr val="002060"/>
                </a:solidFill>
                <a:latin typeface="Constantia"/>
              </a:rPr>
              <a:t> </a:t>
            </a:r>
            <a:r>
              <a:rPr lang="en-US" sz="2400" i="1" kern="0" dirty="0" err="1">
                <a:solidFill>
                  <a:srgbClr val="002060"/>
                </a:solidFill>
                <a:latin typeface="Constantia"/>
              </a:rPr>
              <a:t>đó</a:t>
            </a:r>
            <a:r>
              <a:rPr lang="en-US" sz="2400" i="1" kern="0" dirty="0">
                <a:solidFill>
                  <a:srgbClr val="002060"/>
                </a:solidFill>
                <a:latin typeface="Constantia"/>
              </a:rPr>
              <a:t>?</a:t>
            </a:r>
          </a:p>
        </p:txBody>
      </p:sp>
      <p:pic>
        <p:nvPicPr>
          <p:cNvPr id="79878" name="图片 14"/>
          <p:cNvPicPr>
            <a:picLocks noChangeAspect="1" noChangeArrowheads="1"/>
          </p:cNvPicPr>
          <p:nvPr/>
        </p:nvPicPr>
        <p:blipFill>
          <a:blip r:embed="rId6">
            <a:extLst>
              <a:ext uri="{28A0092B-C50C-407E-A947-70E740481C1C}">
                <a14:useLocalDpi xmlns:a14="http://schemas.microsoft.com/office/drawing/2010/main" val="0"/>
              </a:ext>
            </a:extLst>
          </a:blip>
          <a:srcRect l="8194" r="17305"/>
          <a:stretch>
            <a:fillRect/>
          </a:stretch>
        </p:blipFill>
        <p:spPr bwMode="auto">
          <a:xfrm>
            <a:off x="10040938" y="4065588"/>
            <a:ext cx="2024062"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445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9252" y="2520692"/>
            <a:ext cx="6901147" cy="1938992"/>
          </a:xfrm>
          <a:prstGeom prst="rect">
            <a:avLst/>
          </a:prstGeom>
          <a:noFill/>
        </p:spPr>
        <p:txBody>
          <a:bodyPr wrap="square" rtlCol="0">
            <a:spAutoFit/>
          </a:bodyPr>
          <a:lstStyle/>
          <a:p>
            <a:pPr lvl="0" algn="ctr"/>
            <a:r>
              <a:rPr lang="en-US" sz="4000" b="1" i="1" dirty="0" err="1">
                <a:solidFill>
                  <a:srgbClr val="002060"/>
                </a:solidFill>
                <a:latin typeface="Times New Roman" panose="02020603050405020304" pitchFamily="18" charset="0"/>
                <a:cs typeface="Times New Roman" panose="02020603050405020304" pitchFamily="18" charset="0"/>
              </a:rPr>
              <a:t>Bức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ảnh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trên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thể</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hiện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thành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tựu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nào</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của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công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cuộc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xây</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dựng</a:t>
            </a:r>
            <a:r>
              <a:rPr lang="en-US" sz="4000" b="1" i="1" dirty="0">
                <a:solidFill>
                  <a:srgbClr val="002060"/>
                </a:solidFill>
                <a:latin typeface="Times New Roman" panose="02020603050405020304" pitchFamily="18" charset="0"/>
                <a:cs typeface="Times New Roman" panose="02020603050405020304" pitchFamily="18" charset="0"/>
              </a:rPr>
              <a:t> CNXH ở </a:t>
            </a:r>
            <a:r>
              <a:rPr lang="en-US" sz="4000" b="1" i="1" dirty="0" err="1">
                <a:solidFill>
                  <a:srgbClr val="002060"/>
                </a:solidFill>
                <a:latin typeface="Times New Roman" panose="02020603050405020304" pitchFamily="18" charset="0"/>
                <a:cs typeface="Times New Roman" panose="02020603050405020304" pitchFamily="18" charset="0"/>
              </a:rPr>
              <a:t>Liên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Xô</a:t>
            </a:r>
            <a:r>
              <a:rPr lang="en-US" sz="4000" b="1" i="1" dirty="0">
                <a:solidFill>
                  <a:srgbClr val="002060"/>
                </a:solidFill>
                <a:latin typeface="Times New Roman" panose="02020603050405020304" pitchFamily="18" charset="0"/>
                <a:cs typeface="Times New Roman" panose="02020603050405020304" pitchFamily="18" charset="0"/>
              </a:rPr>
              <a:t>?</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p:cNvSpPr/>
          <p:nvPr/>
        </p:nvSpPr>
        <p:spPr>
          <a:xfrm>
            <a:off x="1017138" y="5229990"/>
            <a:ext cx="5085374" cy="96646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Nông nghiệp</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00:10</a:t>
            </a:r>
          </a:p>
        </p:txBody>
      </p:sp>
      <p:sp>
        <p:nvSpPr>
          <p:cNvPr id="51" name="Rounded Rectangle 23"/>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00:09</a:t>
            </a:r>
          </a:p>
        </p:txBody>
      </p:sp>
      <p:sp>
        <p:nvSpPr>
          <p:cNvPr id="52" name="Rounded Rectangle 24"/>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00:08</a:t>
            </a:r>
          </a:p>
        </p:txBody>
      </p:sp>
      <p:sp>
        <p:nvSpPr>
          <p:cNvPr id="53" name="Rounded Rectangle 25"/>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00:07</a:t>
            </a:r>
          </a:p>
        </p:txBody>
      </p:sp>
      <p:sp>
        <p:nvSpPr>
          <p:cNvPr id="54" name="Rounded Rectangle 26"/>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00:06</a:t>
            </a:r>
          </a:p>
        </p:txBody>
      </p:sp>
      <p:sp>
        <p:nvSpPr>
          <p:cNvPr id="55" name="Rounded Rectangle 27"/>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00:05</a:t>
            </a:r>
          </a:p>
        </p:txBody>
      </p:sp>
      <p:sp>
        <p:nvSpPr>
          <p:cNvPr id="56" name="Rounded Rectangle 28"/>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00:04</a:t>
            </a:r>
          </a:p>
        </p:txBody>
      </p:sp>
      <p:sp>
        <p:nvSpPr>
          <p:cNvPr id="57" name="Rounded Rectangle 29"/>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00:03</a:t>
            </a:r>
          </a:p>
        </p:txBody>
      </p:sp>
      <p:sp>
        <p:nvSpPr>
          <p:cNvPr id="58" name="Rounded Rectangle 30"/>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00:02</a:t>
            </a:r>
          </a:p>
        </p:txBody>
      </p:sp>
      <p:sp>
        <p:nvSpPr>
          <p:cNvPr id="59" name="Rounded Rectangle 31"/>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00:01</a:t>
            </a:r>
          </a:p>
        </p:txBody>
      </p:sp>
      <p:sp>
        <p:nvSpPr>
          <p:cNvPr id="60" name="Rounded Rectangle 32"/>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00:00</a:t>
            </a:r>
          </a:p>
        </p:txBody>
      </p:sp>
      <p:pic>
        <p:nvPicPr>
          <p:cNvPr id="61" name="Picture 2" descr="Káº¿t quáº£ hÃ¬nh áº£nh cho icon Äá»ng h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7105651" y="1316373"/>
            <a:ext cx="4977096" cy="5054022"/>
          </a:xfrm>
          <a:prstGeom prst="rect">
            <a:avLst/>
          </a:prstGeom>
        </p:spPr>
      </p:pic>
      <p:sp>
        <p:nvSpPr>
          <p:cNvPr id="2" name="Rectangle 1"/>
          <p:cNvSpPr/>
          <p:nvPr/>
        </p:nvSpPr>
        <p:spPr>
          <a:xfrm>
            <a:off x="3627938"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lgn="ctr"/>
            <a:r>
              <a:rPr lang="en-US" sz="4000" b="1" i="1" dirty="0" err="1">
                <a:solidFill>
                  <a:srgbClr val="002060"/>
                </a:solidFill>
                <a:latin typeface="Times New Roman" panose="02020603050405020304" pitchFamily="18" charset="0"/>
                <a:cs typeface="Times New Roman" panose="02020603050405020304" pitchFamily="18" charset="0"/>
              </a:rPr>
              <a:t>Liệt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kê</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một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số</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thành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tựu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về</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giáo</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dục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của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công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cuộc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xây</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dựng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chủ</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nghĩa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xã</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hội</a:t>
            </a:r>
            <a:r>
              <a:rPr lang="en-US" sz="4000" b="1" i="1" dirty="0">
                <a:solidFill>
                  <a:srgbClr val="002060"/>
                </a:solidFill>
                <a:latin typeface="Times New Roman" panose="02020603050405020304" pitchFamily="18" charset="0"/>
                <a:cs typeface="Times New Roman" panose="02020603050405020304" pitchFamily="18" charset="0"/>
              </a:rPr>
              <a:t> ở </a:t>
            </a:r>
            <a:r>
              <a:rPr lang="en-US" sz="4000" b="1" i="1" dirty="0" err="1">
                <a:solidFill>
                  <a:srgbClr val="002060"/>
                </a:solidFill>
                <a:latin typeface="Times New Roman" panose="02020603050405020304" pitchFamily="18" charset="0"/>
                <a:cs typeface="Times New Roman" panose="02020603050405020304" pitchFamily="18" charset="0"/>
              </a:rPr>
              <a:t>Liên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Xô</a:t>
            </a:r>
            <a:r>
              <a:rPr lang="en-US" sz="4000" b="1" i="1" dirty="0">
                <a:solidFill>
                  <a:srgbClr val="002060"/>
                </a:solidFill>
                <a:latin typeface="Times New Roman" panose="02020603050405020304" pitchFamily="18" charset="0"/>
                <a:cs typeface="Times New Roman" panose="02020603050405020304" pitchFamily="18" charset="0"/>
              </a:rPr>
              <a:t>?</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p:cNvSpPr/>
          <p:nvPr/>
        </p:nvSpPr>
        <p:spPr>
          <a:xfrm>
            <a:off x="1681670" y="4164609"/>
            <a:ext cx="8432361" cy="21974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just">
              <a:defRPr/>
            </a:pPr>
            <a:r>
              <a:rPr lang="en-US" sz="3200" b="1">
                <a:solidFill>
                  <a:srgbClr val="FF0000"/>
                </a:solidFill>
                <a:latin typeface="Times New Roman" panose="02020603050405020304" pitchFamily="18" charset="0"/>
                <a:cs typeface="Times New Roman" panose="02020603050405020304" pitchFamily="18" charset="0"/>
              </a:rPr>
              <a:t>-  Xóa bỏ </a:t>
            </a:r>
            <a:r>
              <a:rPr lang="vi-VN" sz="3200" b="1">
                <a:solidFill>
                  <a:srgbClr val="FF0000"/>
                </a:solidFill>
                <a:latin typeface="Times New Roman" panose="02020603050405020304" pitchFamily="18" charset="0"/>
                <a:cs typeface="Times New Roman" panose="02020603050405020304" pitchFamily="18" charset="0"/>
              </a:rPr>
              <a:t>nạn mù chữ</a:t>
            </a:r>
            <a:r>
              <a:rPr lang="en-US" sz="3200" b="1">
                <a:solidFill>
                  <a:srgbClr val="FF0000"/>
                </a:solidFill>
                <a:latin typeface="Times New Roman" panose="02020603050405020304" pitchFamily="18" charset="0"/>
                <a:cs typeface="Times New Roman" panose="02020603050405020304" pitchFamily="18" charset="0"/>
              </a:rPr>
              <a:t>.</a:t>
            </a:r>
          </a:p>
          <a:p>
            <a:pPr lvl="0" algn="just">
              <a:defRPr/>
            </a:pP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H</a:t>
            </a:r>
            <a:r>
              <a:rPr lang="vi-VN" sz="3200" b="1">
                <a:solidFill>
                  <a:srgbClr val="FF0000"/>
                </a:solidFill>
                <a:latin typeface="Times New Roman" panose="02020603050405020304" pitchFamily="18" charset="0"/>
                <a:cs typeface="Times New Roman" panose="02020603050405020304" pitchFamily="18" charset="0"/>
              </a:rPr>
              <a:t>oàn thành phổ cập giáo dục tiểu học trong cả nước và tiến tới thực hiện phổ cập giáo dục THCS tại các thành phố lớn.</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00:10</a:t>
            </a:r>
          </a:p>
        </p:txBody>
      </p:sp>
      <p:sp>
        <p:nvSpPr>
          <p:cNvPr id="51" name="Rounded Rectangle 23"/>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00:09</a:t>
            </a:r>
          </a:p>
        </p:txBody>
      </p:sp>
      <p:sp>
        <p:nvSpPr>
          <p:cNvPr id="52" name="Rounded Rectangle 24"/>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00:08</a:t>
            </a:r>
          </a:p>
        </p:txBody>
      </p:sp>
      <p:sp>
        <p:nvSpPr>
          <p:cNvPr id="53" name="Rounded Rectangle 25"/>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00:07</a:t>
            </a:r>
          </a:p>
        </p:txBody>
      </p:sp>
      <p:sp>
        <p:nvSpPr>
          <p:cNvPr id="54" name="Rounded Rectangle 26"/>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00:06</a:t>
            </a:r>
          </a:p>
        </p:txBody>
      </p:sp>
      <p:sp>
        <p:nvSpPr>
          <p:cNvPr id="55" name="Rounded Rectangle 27"/>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00:05</a:t>
            </a:r>
          </a:p>
        </p:txBody>
      </p:sp>
      <p:sp>
        <p:nvSpPr>
          <p:cNvPr id="56" name="Rounded Rectangle 28"/>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00:04</a:t>
            </a:r>
          </a:p>
        </p:txBody>
      </p:sp>
      <p:sp>
        <p:nvSpPr>
          <p:cNvPr id="57" name="Rounded Rectangle 29"/>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00:03</a:t>
            </a:r>
          </a:p>
        </p:txBody>
      </p:sp>
      <p:sp>
        <p:nvSpPr>
          <p:cNvPr id="58" name="Rounded Rectangle 30"/>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00:02</a:t>
            </a:r>
          </a:p>
        </p:txBody>
      </p:sp>
      <p:sp>
        <p:nvSpPr>
          <p:cNvPr id="59" name="Rounded Rectangle 31"/>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00:01</a:t>
            </a:r>
          </a:p>
        </p:txBody>
      </p:sp>
      <p:sp>
        <p:nvSpPr>
          <p:cNvPr id="60" name="Rounded Rectangle 32"/>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00:00</a:t>
            </a:r>
          </a:p>
        </p:txBody>
      </p:sp>
      <p:pic>
        <p:nvPicPr>
          <p:cNvPr id="61" name="Picture 2" descr="Káº¿t quáº£ hÃ¬nh áº£nh cho icon Äá»ng h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r>
              <a:rPr lang="vi-VN" sz="4000" b="1" i="1" dirty="0">
                <a:solidFill>
                  <a:srgbClr val="002060"/>
                </a:solidFill>
                <a:latin typeface="Times New Roman" panose="02020603050405020304" pitchFamily="18" charset="0"/>
                <a:cs typeface="Times New Roman" panose="02020603050405020304" pitchFamily="18" charset="0"/>
              </a:rPr>
              <a:t>Thành tựu lớn nhất của Liên Xô trong công cuộc xây dựng chủ nghĩa xã hội từ 1925 - 1941 là:</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T</a:t>
            </a:r>
            <a:r>
              <a:rPr lang="vi-VN" sz="4000" b="1">
                <a:solidFill>
                  <a:srgbClr val="FF0000"/>
                </a:solidFill>
                <a:latin typeface="Times New Roman" panose="02020603050405020304" pitchFamily="18" charset="0"/>
                <a:cs typeface="Times New Roman" panose="02020603050405020304" pitchFamily="18" charset="0"/>
              </a:rPr>
              <a:t>rở thành cường quốc công nghiệp xã hội chủ nghĩa.</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00:10</a:t>
            </a:r>
          </a:p>
        </p:txBody>
      </p:sp>
      <p:sp>
        <p:nvSpPr>
          <p:cNvPr id="51" name="Rounded Rectangle 23"/>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00:09</a:t>
            </a:r>
          </a:p>
        </p:txBody>
      </p:sp>
      <p:sp>
        <p:nvSpPr>
          <p:cNvPr id="52" name="Rounded Rectangle 24"/>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00:08</a:t>
            </a:r>
          </a:p>
        </p:txBody>
      </p:sp>
      <p:sp>
        <p:nvSpPr>
          <p:cNvPr id="53" name="Rounded Rectangle 25"/>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00:07</a:t>
            </a:r>
          </a:p>
        </p:txBody>
      </p:sp>
      <p:sp>
        <p:nvSpPr>
          <p:cNvPr id="54" name="Rounded Rectangle 26"/>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00:06</a:t>
            </a:r>
          </a:p>
        </p:txBody>
      </p:sp>
      <p:sp>
        <p:nvSpPr>
          <p:cNvPr id="55" name="Rounded Rectangle 27"/>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00:05</a:t>
            </a:r>
          </a:p>
        </p:txBody>
      </p:sp>
      <p:sp>
        <p:nvSpPr>
          <p:cNvPr id="56" name="Rounded Rectangle 28"/>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00:04</a:t>
            </a:r>
          </a:p>
        </p:txBody>
      </p:sp>
      <p:sp>
        <p:nvSpPr>
          <p:cNvPr id="57" name="Rounded Rectangle 29"/>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00:03</a:t>
            </a:r>
          </a:p>
        </p:txBody>
      </p:sp>
      <p:sp>
        <p:nvSpPr>
          <p:cNvPr id="58" name="Rounded Rectangle 30"/>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00:02</a:t>
            </a:r>
          </a:p>
        </p:txBody>
      </p:sp>
      <p:sp>
        <p:nvSpPr>
          <p:cNvPr id="59" name="Rounded Rectangle 31"/>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00:01</a:t>
            </a:r>
          </a:p>
        </p:txBody>
      </p:sp>
      <p:sp>
        <p:nvSpPr>
          <p:cNvPr id="60" name="Rounded Rectangle 32"/>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00:00</a:t>
            </a:r>
          </a:p>
        </p:txBody>
      </p:sp>
      <p:pic>
        <p:nvPicPr>
          <p:cNvPr id="61" name="Picture 2" descr="Káº¿t quáº£ hÃ¬nh áº£nh cho icon Äá»ng h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dirty="0">
                <a:solidFill>
                  <a:srgbClr val="002060"/>
                </a:solidFill>
                <a:latin typeface="Times New Roman" panose="02020603050405020304" pitchFamily="18" charset="0"/>
                <a:cs typeface="Times New Roman" panose="02020603050405020304" pitchFamily="18" charset="0"/>
              </a:rPr>
              <a:t>Nhân dân Liên Xô tạm ngừng công cuộc xây dựng đất nước trong khi đang tiến hành kế hoạch 5 năm lần thứ 3 vì: </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dirty="0" err="1">
                <a:solidFill>
                  <a:srgbClr val="FF0000"/>
                </a:solidFill>
                <a:latin typeface="Times New Roman" panose="02020603050405020304" pitchFamily="18" charset="0"/>
                <a:cs typeface="Times New Roman" panose="02020603050405020304" pitchFamily="18" charset="0"/>
              </a:rPr>
              <a:t>Phát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xít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tấn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Liên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Xô</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tháng</a:t>
            </a:r>
            <a:r>
              <a:rPr lang="en-US" sz="4000" b="1" dirty="0">
                <a:solidFill>
                  <a:srgbClr val="FF0000"/>
                </a:solidFill>
                <a:latin typeface="Times New Roman" panose="02020603050405020304" pitchFamily="18" charset="0"/>
                <a:cs typeface="Times New Roman" panose="02020603050405020304" pitchFamily="18" charset="0"/>
              </a:rPr>
              <a:t> 6/1941.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00:10</a:t>
            </a:r>
          </a:p>
        </p:txBody>
      </p:sp>
      <p:sp>
        <p:nvSpPr>
          <p:cNvPr id="51" name="Rounded Rectangle 23"/>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00:09</a:t>
            </a:r>
          </a:p>
        </p:txBody>
      </p:sp>
      <p:sp>
        <p:nvSpPr>
          <p:cNvPr id="52" name="Rounded Rectangle 24"/>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00:08</a:t>
            </a:r>
          </a:p>
        </p:txBody>
      </p:sp>
      <p:sp>
        <p:nvSpPr>
          <p:cNvPr id="53" name="Rounded Rectangle 25"/>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00:07</a:t>
            </a:r>
          </a:p>
        </p:txBody>
      </p:sp>
      <p:sp>
        <p:nvSpPr>
          <p:cNvPr id="54" name="Rounded Rectangle 26"/>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00:06</a:t>
            </a:r>
          </a:p>
        </p:txBody>
      </p:sp>
      <p:sp>
        <p:nvSpPr>
          <p:cNvPr id="55" name="Rounded Rectangle 27"/>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00:05</a:t>
            </a:r>
          </a:p>
        </p:txBody>
      </p:sp>
      <p:sp>
        <p:nvSpPr>
          <p:cNvPr id="56" name="Rounded Rectangle 28"/>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00:04</a:t>
            </a:r>
          </a:p>
        </p:txBody>
      </p:sp>
      <p:sp>
        <p:nvSpPr>
          <p:cNvPr id="57" name="Rounded Rectangle 29"/>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00:03</a:t>
            </a:r>
          </a:p>
        </p:txBody>
      </p:sp>
      <p:sp>
        <p:nvSpPr>
          <p:cNvPr id="58" name="Rounded Rectangle 30"/>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00:02</a:t>
            </a:r>
          </a:p>
        </p:txBody>
      </p:sp>
      <p:sp>
        <p:nvSpPr>
          <p:cNvPr id="59" name="Rounded Rectangle 31"/>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00:01</a:t>
            </a:r>
          </a:p>
        </p:txBody>
      </p:sp>
      <p:sp>
        <p:nvSpPr>
          <p:cNvPr id="60" name="Rounded Rectangle 32"/>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00:00</a:t>
            </a:r>
          </a:p>
        </p:txBody>
      </p:sp>
      <p:pic>
        <p:nvPicPr>
          <p:cNvPr id="61" name="Picture 2" descr="Káº¿t quáº£ hÃ¬nh áº£nh cho icon Äá»ng h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798715" y="2590338"/>
            <a:ext cx="9917035" cy="1323439"/>
          </a:xfrm>
          <a:prstGeom prst="rect">
            <a:avLst/>
          </a:prstGeom>
          <a:noFill/>
        </p:spPr>
        <p:txBody>
          <a:bodyPr wrap="square" rtlCol="0">
            <a:spAutoFit/>
          </a:bodyPr>
          <a:lstStyle/>
          <a:p>
            <a:pPr lvl="0" algn="ctr"/>
            <a:r>
              <a:rPr lang="en-US" sz="4000" b="1" i="1" dirty="0" err="1">
                <a:solidFill>
                  <a:srgbClr val="002060"/>
                </a:solidFill>
                <a:latin typeface="Times New Roman" panose="02020603050405020304" pitchFamily="18" charset="0"/>
                <a:cs typeface="Times New Roman" panose="02020603050405020304" pitchFamily="18" charset="0"/>
              </a:rPr>
              <a:t>Nêu</a:t>
            </a:r>
            <a:r>
              <a:rPr lang="en-US" sz="4000" b="1" i="1" dirty="0">
                <a:solidFill>
                  <a:srgbClr val="002060"/>
                </a:solidFill>
                <a:latin typeface="Times New Roman" panose="02020603050405020304" pitchFamily="18" charset="0"/>
                <a:cs typeface="Times New Roman" panose="02020603050405020304" pitchFamily="18" charset="0"/>
              </a:rPr>
              <a:t> 2 </a:t>
            </a:r>
            <a:r>
              <a:rPr lang="en-US" sz="4000" b="1" i="1" dirty="0" err="1">
                <a:solidFill>
                  <a:srgbClr val="002060"/>
                </a:solidFill>
                <a:latin typeface="Times New Roman" panose="02020603050405020304" pitchFamily="18" charset="0"/>
                <a:cs typeface="Times New Roman" panose="02020603050405020304" pitchFamily="18" charset="0"/>
              </a:rPr>
              <a:t>hạn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chế</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của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công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cuộc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xây</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dựng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chủ</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nghĩa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xã</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hội</a:t>
            </a:r>
            <a:r>
              <a:rPr lang="en-US" sz="4000" b="1" i="1" dirty="0">
                <a:solidFill>
                  <a:srgbClr val="002060"/>
                </a:solidFill>
                <a:latin typeface="Times New Roman" panose="02020603050405020304" pitchFamily="18" charset="0"/>
                <a:cs typeface="Times New Roman" panose="02020603050405020304" pitchFamily="18" charset="0"/>
              </a:rPr>
              <a:t> ở </a:t>
            </a:r>
            <a:r>
              <a:rPr lang="en-US" sz="4000" b="1" i="1" dirty="0" err="1">
                <a:solidFill>
                  <a:srgbClr val="002060"/>
                </a:solidFill>
                <a:latin typeface="Times New Roman" panose="02020603050405020304" pitchFamily="18" charset="0"/>
                <a:cs typeface="Times New Roman" panose="02020603050405020304" pitchFamily="18" charset="0"/>
              </a:rPr>
              <a:t>Liên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p:cNvSpPr/>
          <p:nvPr/>
        </p:nvSpPr>
        <p:spPr>
          <a:xfrm>
            <a:off x="0" y="4412265"/>
            <a:ext cx="12192000" cy="17021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71500" lvl="0" indent="-571500" algn="ctr">
              <a:buFontTx/>
              <a:buChar char="-"/>
              <a:defRPr/>
            </a:pPr>
            <a:r>
              <a:rPr lang="vi-VN" sz="3200" b="1" dirty="0">
                <a:solidFill>
                  <a:srgbClr val="FF0000"/>
                </a:solidFill>
                <a:latin typeface="Times New Roman" panose="02020603050405020304" pitchFamily="18" charset="0"/>
                <a:cs typeface="Times New Roman" panose="02020603050405020304" pitchFamily="18" charset="0"/>
              </a:rPr>
              <a:t>Mất cân đối giữa công nghiệp nặng và công nghiệp nhẹ,giữa công nghiệp và nông nghiệp</a:t>
            </a:r>
            <a:r>
              <a:rPr lang="en-US" sz="3200" b="1" dirty="0">
                <a:solidFill>
                  <a:srgbClr val="FF0000"/>
                </a:solidFill>
                <a:latin typeface="Times New Roman" panose="02020603050405020304" pitchFamily="18" charset="0"/>
                <a:cs typeface="Times New Roman" panose="02020603050405020304" pitchFamily="18" charset="0"/>
              </a:rPr>
              <a:t>.</a:t>
            </a:r>
          </a:p>
          <a:p>
            <a:pPr marL="571500" lvl="0" indent="-571500" algn="ctr">
              <a:buFontTx/>
              <a:buChar char="-"/>
              <a:defRPr/>
            </a:pPr>
            <a:r>
              <a:rPr lang="vi-VN" sz="3200" b="1" dirty="0">
                <a:solidFill>
                  <a:srgbClr val="FF0000"/>
                </a:solidFill>
                <a:latin typeface="Times New Roman" panose="02020603050405020304" pitchFamily="18" charset="0"/>
                <a:cs typeface="Times New Roman" panose="02020603050405020304" pitchFamily="18" charset="0"/>
              </a:rPr>
              <a:t>Vi phạm nguyên tắc tự nguyện trong tập thể hoá nông nghiệp,...</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00:10</a:t>
            </a:r>
          </a:p>
        </p:txBody>
      </p:sp>
      <p:sp>
        <p:nvSpPr>
          <p:cNvPr id="51" name="Rounded Rectangle 23"/>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00:09</a:t>
            </a:r>
          </a:p>
        </p:txBody>
      </p:sp>
      <p:sp>
        <p:nvSpPr>
          <p:cNvPr id="52" name="Rounded Rectangle 24"/>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00:08</a:t>
            </a:r>
          </a:p>
        </p:txBody>
      </p:sp>
      <p:sp>
        <p:nvSpPr>
          <p:cNvPr id="53" name="Rounded Rectangle 25"/>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00:07</a:t>
            </a:r>
          </a:p>
        </p:txBody>
      </p:sp>
      <p:sp>
        <p:nvSpPr>
          <p:cNvPr id="54" name="Rounded Rectangle 26"/>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00:06</a:t>
            </a:r>
          </a:p>
        </p:txBody>
      </p:sp>
      <p:sp>
        <p:nvSpPr>
          <p:cNvPr id="55" name="Rounded Rectangle 27"/>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00:05</a:t>
            </a:r>
          </a:p>
        </p:txBody>
      </p:sp>
      <p:sp>
        <p:nvSpPr>
          <p:cNvPr id="56" name="Rounded Rectangle 28"/>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00:04</a:t>
            </a:r>
          </a:p>
        </p:txBody>
      </p:sp>
      <p:sp>
        <p:nvSpPr>
          <p:cNvPr id="57" name="Rounded Rectangle 29"/>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00:03</a:t>
            </a:r>
          </a:p>
        </p:txBody>
      </p:sp>
      <p:sp>
        <p:nvSpPr>
          <p:cNvPr id="58" name="Rounded Rectangle 30"/>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00:02</a:t>
            </a:r>
          </a:p>
        </p:txBody>
      </p:sp>
      <p:sp>
        <p:nvSpPr>
          <p:cNvPr id="59" name="Rounded Rectangle 31"/>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00:01</a:t>
            </a:r>
          </a:p>
        </p:txBody>
      </p:sp>
      <p:sp>
        <p:nvSpPr>
          <p:cNvPr id="60" name="Rounded Rectangle 32"/>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0" cap="none" spc="0" normalizeH="0" baseline="0" noProof="0">
                <a:ln>
                  <a:noFill/>
                </a:ln>
                <a:solidFill>
                  <a:prstClr val="white"/>
                </a:solidFill>
                <a:effectLst/>
                <a:uLnTx/>
                <a:uFillTx/>
                <a:latin typeface="Georgia" panose="02040502050405020303"/>
                <a:ea typeface="+mn-ea"/>
                <a:cs typeface="+mn-cs"/>
                <a:sym typeface="Arial" panose="020B0604020202020204"/>
              </a:rPr>
              <a:t>00:00</a:t>
            </a:r>
          </a:p>
        </p:txBody>
      </p:sp>
      <p:pic>
        <p:nvPicPr>
          <p:cNvPr id="61" name="Picture 2" descr="Káº¿t quáº£ hÃ¬nh áº£nh cho icon Äá»ng h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p:cNvGrpSpPr/>
          <p:nvPr/>
        </p:nvGrpSpPr>
        <p:grpSpPr>
          <a:xfrm>
            <a:off x="0" y="0"/>
            <a:ext cx="12120011" cy="1041400"/>
            <a:chOff x="0" y="0"/>
            <a:chExt cx="11760198" cy="1041400"/>
          </a:xfrm>
        </p:grpSpPr>
        <p:grpSp>
          <p:nvGrpSpPr>
            <p:cNvPr id="14" name="Group 13"/>
            <p:cNvGrpSpPr/>
            <p:nvPr/>
          </p:nvGrpSpPr>
          <p:grpSpPr>
            <a:xfrm>
              <a:off x="0" y="0"/>
              <a:ext cx="11686399" cy="1041400"/>
              <a:chOff x="0" y="0"/>
              <a:chExt cx="11686399" cy="1041400"/>
            </a:xfrm>
          </p:grpSpPr>
          <p:sp>
            <p:nvSpPr>
              <p:cNvPr id="17" name="Rectangle: Rounded Corners 16"/>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32322"/>
                  </a:solidFill>
                  <a:effectLst/>
                  <a:uLnTx/>
                  <a:uFillTx/>
                  <a:latin typeface="Arial" panose="020B0604020202020204"/>
                  <a:ea typeface="+mn-ea"/>
                  <a:cs typeface="+mn-cs"/>
                </a:endParaRPr>
              </a:p>
            </p:txBody>
          </p:sp>
          <p:grpSp>
            <p:nvGrpSpPr>
              <p:cNvPr id="18" name="Group 17"/>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sp>
              <p:nvSpPr>
                <p:cNvPr id="20" name="Diamond 19"/>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grpSp>
        </p:grpSp>
        <p:sp>
          <p:nvSpPr>
            <p:cNvPr id="15" name="Rectangle 14"/>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panose="020B0604020202020204"/>
                  <a:ea typeface="+mn-ea"/>
                  <a:cs typeface="+mn-cs"/>
                </a:rPr>
                <a:t>1</a:t>
              </a:r>
            </a:p>
          </p:txBody>
        </p:sp>
        <p:sp>
          <p:nvSpPr>
            <p:cNvPr id="16" name="TextBox 15"/>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p:cNvSpPr txBox="1"/>
          <p:nvPr/>
        </p:nvSpPr>
        <p:spPr>
          <a:xfrm>
            <a:off x="63862" y="1974512"/>
            <a:ext cx="11916229"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ông 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vi-VN" sz="3200" dirty="0">
                <a:latin typeface="Times New Roman" panose="02020603050405020304" pitchFamily="18" charset="0"/>
                <a:cs typeface="Times New Roman" panose="02020603050405020304" pitchFamily="18" charset="0"/>
              </a:rPr>
              <a:t> xây dựng Chủ nghĩa xã hội ở Liên Xô 192</a:t>
            </a:r>
            <a:r>
              <a:rPr lang="en-US" sz="32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- 1941 vẫn đạt được những thành tựu to 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0" y="3051730"/>
            <a:ext cx="11916229" cy="2062103"/>
          </a:xfrm>
          <a:prstGeom prst="rect">
            <a:avLst/>
          </a:prstGeom>
          <a:noFill/>
        </p:spPr>
        <p:txBody>
          <a:bodyPr wrap="square" rtlCol="0">
            <a:spAutoFit/>
          </a:bodyPr>
          <a:lstStyle/>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ông cuộc xây dựng chủ nghĩa xã hội của Liên Xô còn tồn tại một số hạn chế, như mất cân đối giữa công nghiệp nặng và công nghiệp nhẹ, giữa công nghiệp và nông nghiệp</a:t>
            </a:r>
            <a:r>
              <a:rPr lang="en-US" sz="32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 y="4852222"/>
            <a:ext cx="11916229" cy="1569660"/>
          </a:xfrm>
          <a:prstGeom prst="rect">
            <a:avLst/>
          </a:prstGeom>
          <a:noFill/>
        </p:spPr>
        <p:txBody>
          <a:bodyPr wrap="square" rtlCol="0">
            <a:spAutoFit/>
          </a:bodyPr>
          <a:lstStyle/>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1941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dừng</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2"/>
            <a:ext cx="1761331" cy="3579799"/>
            <a:chOff x="1673399" y="2243214"/>
            <a:chExt cx="1761330" cy="3579799"/>
          </a:xfrm>
        </p:grpSpPr>
        <p:sp>
          <p:nvSpPr>
            <p:cNvPr id="4" name="MH_Other_1"/>
            <p:cNvSpPr/>
            <p:nvPr>
              <p:custDataLst>
                <p:tags r:id="rId10"/>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sp>
          <p:nvSpPr>
            <p:cNvPr id="5" name="MH_SubTitle_1"/>
            <p:cNvSpPr/>
            <p:nvPr>
              <p:custDataLst>
                <p:tags r:id="rId11"/>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SimSun" pitchFamily="2" charset="-122"/>
                </a:defRPr>
              </a:lvl1pPr>
              <a:lvl2pPr marL="742950" indent="-285750">
                <a:defRPr>
                  <a:solidFill>
                    <a:schemeClr val="tx1"/>
                  </a:solidFill>
                  <a:latin typeface="Calibri" panose="020F0502020204030204" pitchFamily="34" charset="0"/>
                  <a:ea typeface="SimSun" pitchFamily="2" charset="-122"/>
                </a:defRPr>
              </a:lvl2pPr>
              <a:lvl3pPr marL="1143000" indent="-228600">
                <a:defRPr>
                  <a:solidFill>
                    <a:schemeClr val="tx1"/>
                  </a:solidFill>
                  <a:latin typeface="Calibri" panose="020F0502020204030204" pitchFamily="34" charset="0"/>
                  <a:ea typeface="SimSun" pitchFamily="2" charset="-122"/>
                </a:defRPr>
              </a:lvl3pPr>
              <a:lvl4pPr marL="1600200" indent="-228600">
                <a:defRPr>
                  <a:solidFill>
                    <a:schemeClr val="tx1"/>
                  </a:solidFill>
                  <a:latin typeface="Calibri" panose="020F0502020204030204" pitchFamily="34" charset="0"/>
                  <a:ea typeface="SimSun" pitchFamily="2" charset="-122"/>
                </a:defRPr>
              </a:lvl4pPr>
              <a:lvl5pPr marL="2057400" indent="-228600">
                <a:defRPr>
                  <a:solidFill>
                    <a:schemeClr val="tx1"/>
                  </a:solidFill>
                  <a:latin typeface="Calibri" panose="020F0502020204030204" pitchFamily="34" charset="0"/>
                  <a:ea typeface="SimSun"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grpSp>
      <p:grpSp>
        <p:nvGrpSpPr>
          <p:cNvPr id="6" name="组合 5"/>
          <p:cNvGrpSpPr/>
          <p:nvPr/>
        </p:nvGrpSpPr>
        <p:grpSpPr>
          <a:xfrm>
            <a:off x="3529587" y="2194049"/>
            <a:ext cx="1673672" cy="3095275"/>
            <a:chOff x="3618086" y="2481677"/>
            <a:chExt cx="1673672" cy="3095274"/>
          </a:xfrm>
        </p:grpSpPr>
        <p:sp>
          <p:nvSpPr>
            <p:cNvPr id="7" name="MH_Other_3"/>
            <p:cNvSpPr/>
            <p:nvPr>
              <p:custDataLst>
                <p:tags r:id="rId8"/>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sp>
          <p:nvSpPr>
            <p:cNvPr id="8" name="MH_SubTitle_3"/>
            <p:cNvSpPr/>
            <p:nvPr>
              <p:custDataLst>
                <p:tags r:id="rId9"/>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SimSun" pitchFamily="2" charset="-122"/>
                </a:defRPr>
              </a:lvl1pPr>
              <a:lvl2pPr marL="742950" indent="-285750">
                <a:defRPr>
                  <a:solidFill>
                    <a:schemeClr val="tx1"/>
                  </a:solidFill>
                  <a:latin typeface="Calibri" panose="020F0502020204030204" pitchFamily="34" charset="0"/>
                  <a:ea typeface="SimSun" pitchFamily="2" charset="-122"/>
                </a:defRPr>
              </a:lvl2pPr>
              <a:lvl3pPr marL="1143000" indent="-228600">
                <a:defRPr>
                  <a:solidFill>
                    <a:schemeClr val="tx1"/>
                  </a:solidFill>
                  <a:latin typeface="Calibri" panose="020F0502020204030204" pitchFamily="34" charset="0"/>
                  <a:ea typeface="SimSun" pitchFamily="2" charset="-122"/>
                </a:defRPr>
              </a:lvl3pPr>
              <a:lvl4pPr marL="1600200" indent="-228600">
                <a:defRPr>
                  <a:solidFill>
                    <a:schemeClr val="tx1"/>
                  </a:solidFill>
                  <a:latin typeface="Calibri" panose="020F0502020204030204" pitchFamily="34" charset="0"/>
                  <a:ea typeface="SimSun" pitchFamily="2" charset="-122"/>
                </a:defRPr>
              </a:lvl4pPr>
              <a:lvl5pPr marL="2057400" indent="-228600">
                <a:defRPr>
                  <a:solidFill>
                    <a:schemeClr val="tx1"/>
                  </a:solidFill>
                  <a:latin typeface="Calibri" panose="020F0502020204030204" pitchFamily="34" charset="0"/>
                  <a:ea typeface="SimSun"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grpSp>
      <p:grpSp>
        <p:nvGrpSpPr>
          <p:cNvPr id="9" name="组合 8"/>
          <p:cNvGrpSpPr/>
          <p:nvPr/>
        </p:nvGrpSpPr>
        <p:grpSpPr>
          <a:xfrm>
            <a:off x="2541862" y="2928442"/>
            <a:ext cx="1586151" cy="2763613"/>
            <a:chOff x="2697923" y="3213388"/>
            <a:chExt cx="1586150" cy="2763613"/>
          </a:xfrm>
        </p:grpSpPr>
        <p:sp>
          <p:nvSpPr>
            <p:cNvPr id="10" name="MH_Other_2"/>
            <p:cNvSpPr/>
            <p:nvPr>
              <p:custDataLst>
                <p:tags r:id="rId4"/>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sp>
          <p:nvSpPr>
            <p:cNvPr id="11" name="MH_Other_4"/>
            <p:cNvSpPr/>
            <p:nvPr>
              <p:custDataLst>
                <p:tags r:id="rId5"/>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sp>
          <p:nvSpPr>
            <p:cNvPr id="12" name="MH_SubTitle_2"/>
            <p:cNvSpPr/>
            <p:nvPr>
              <p:custDataLst>
                <p:tags r:id="rId6"/>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SimSun" pitchFamily="2" charset="-122"/>
                </a:defRPr>
              </a:lvl1pPr>
              <a:lvl2pPr marL="742950" indent="-285750">
                <a:defRPr>
                  <a:solidFill>
                    <a:schemeClr val="tx1"/>
                  </a:solidFill>
                  <a:latin typeface="Calibri" panose="020F0502020204030204" pitchFamily="34" charset="0"/>
                  <a:ea typeface="SimSun" pitchFamily="2" charset="-122"/>
                </a:defRPr>
              </a:lvl2pPr>
              <a:lvl3pPr marL="1143000" indent="-228600">
                <a:defRPr>
                  <a:solidFill>
                    <a:schemeClr val="tx1"/>
                  </a:solidFill>
                  <a:latin typeface="Calibri" panose="020F0502020204030204" pitchFamily="34" charset="0"/>
                  <a:ea typeface="SimSun" pitchFamily="2" charset="-122"/>
                </a:defRPr>
              </a:lvl3pPr>
              <a:lvl4pPr marL="1600200" indent="-228600">
                <a:defRPr>
                  <a:solidFill>
                    <a:schemeClr val="tx1"/>
                  </a:solidFill>
                  <a:latin typeface="Calibri" panose="020F0502020204030204" pitchFamily="34" charset="0"/>
                  <a:ea typeface="SimSun" pitchFamily="2" charset="-122"/>
                </a:defRPr>
              </a:lvl4pPr>
              <a:lvl5pPr marL="2057400" indent="-228600">
                <a:defRPr>
                  <a:solidFill>
                    <a:schemeClr val="tx1"/>
                  </a:solidFill>
                  <a:latin typeface="Calibri" panose="020F0502020204030204" pitchFamily="34" charset="0"/>
                  <a:ea typeface="SimSun"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sp>
          <p:nvSpPr>
            <p:cNvPr id="13" name="MH_Other_5"/>
            <p:cNvSpPr/>
            <p:nvPr>
              <p:custDataLst>
                <p:tags r:id="rId7"/>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grpSp>
      <p:grpSp>
        <p:nvGrpSpPr>
          <p:cNvPr id="14" name="组合 13"/>
          <p:cNvGrpSpPr/>
          <p:nvPr/>
        </p:nvGrpSpPr>
        <p:grpSpPr>
          <a:xfrm>
            <a:off x="4515050" y="3301966"/>
            <a:ext cx="1433063" cy="2236100"/>
            <a:chOff x="4526720" y="3586913"/>
            <a:chExt cx="1433063" cy="2236100"/>
          </a:xfrm>
        </p:grpSpPr>
        <p:sp>
          <p:nvSpPr>
            <p:cNvPr id="15" name="MH_Other_6"/>
            <p:cNvSpPr/>
            <p:nvPr>
              <p:custDataLst>
                <p:tags r:id="rId2"/>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sp>
          <p:nvSpPr>
            <p:cNvPr id="16" name="MH_SubTitle_4"/>
            <p:cNvSpPr/>
            <p:nvPr>
              <p:custDataLst>
                <p:tags r:id="rId3"/>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SimSun" pitchFamily="2" charset="-122"/>
                </a:defRPr>
              </a:lvl1pPr>
              <a:lvl2pPr marL="742950" indent="-285750">
                <a:defRPr>
                  <a:solidFill>
                    <a:schemeClr val="tx1"/>
                  </a:solidFill>
                  <a:latin typeface="Calibri" panose="020F0502020204030204" pitchFamily="34" charset="0"/>
                  <a:ea typeface="SimSun" pitchFamily="2" charset="-122"/>
                </a:defRPr>
              </a:lvl2pPr>
              <a:lvl3pPr marL="1143000" indent="-228600">
                <a:defRPr>
                  <a:solidFill>
                    <a:schemeClr val="tx1"/>
                  </a:solidFill>
                  <a:latin typeface="Calibri" panose="020F0502020204030204" pitchFamily="34" charset="0"/>
                  <a:ea typeface="SimSun" pitchFamily="2" charset="-122"/>
                </a:defRPr>
              </a:lvl3pPr>
              <a:lvl4pPr marL="1600200" indent="-228600">
                <a:defRPr>
                  <a:solidFill>
                    <a:schemeClr val="tx1"/>
                  </a:solidFill>
                  <a:latin typeface="Calibri" panose="020F0502020204030204" pitchFamily="34" charset="0"/>
                  <a:ea typeface="SimSun" pitchFamily="2" charset="-122"/>
                </a:defRPr>
              </a:lvl4pPr>
              <a:lvl5pPr marL="2057400" indent="-228600">
                <a:defRPr>
                  <a:solidFill>
                    <a:schemeClr val="tx1"/>
                  </a:solidFill>
                  <a:latin typeface="Calibri" panose="020F0502020204030204" pitchFamily="34" charset="0"/>
                  <a:ea typeface="SimSun"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panose="020B0604020202020204"/>
              </a:endParaRPr>
            </a:p>
          </p:txBody>
        </p:sp>
      </p:grpSp>
      <p:pic>
        <p:nvPicPr>
          <p:cNvPr id="18" name="图片 17"/>
          <p:cNvPicPr>
            <a:picLocks noChangeAspect="1"/>
          </p:cNvPicPr>
          <p:nvPr/>
        </p:nvPicPr>
        <p:blipFill rotWithShape="1">
          <a:blip r:embed="rId14">
            <a:extLst>
              <a:ext uri="{28A0092B-C50C-407E-A947-70E740481C1C}">
                <a14:useLocalDpi xmlns:a14="http://schemas.microsoft.com/office/drawing/2010/main" val="0"/>
              </a:ext>
            </a:extLst>
          </a:blip>
          <a:srcRect t="27007" b="28470"/>
          <a:stretch>
            <a:fillRect/>
          </a:stretch>
        </p:blipFill>
        <p:spPr>
          <a:xfrm>
            <a:off x="1171854" y="4567892"/>
            <a:ext cx="4358095" cy="1940349"/>
          </a:xfrm>
          <a:prstGeom prst="rect">
            <a:avLst/>
          </a:prstGeom>
        </p:spPr>
      </p:pic>
      <p:pic>
        <p:nvPicPr>
          <p:cNvPr id="2" name="图片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7173"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70" y="5427789"/>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sym typeface="Arial" panose="020B0604020202020204"/>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sym typeface="Arial" panose="020B0604020202020204"/>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sym typeface="Arial" panose="020B0604020202020204"/>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sym typeface="Arial" panose="020B0604020202020204"/>
                </a:endParaRPr>
              </a:p>
            </p:txBody>
          </p:sp>
        </p:grpSp>
      </p:grpSp>
      <p:cxnSp>
        <p:nvCxnSpPr>
          <p:cNvPr id="26" name="直接连接符 25"/>
          <p:cNvCxnSpPr/>
          <p:nvPr/>
        </p:nvCxnSpPr>
        <p:spPr>
          <a:xfrm>
            <a:off x="7176121" y="3142525"/>
            <a:ext cx="40833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p:nvPr/>
        </p:nvSpPr>
        <p:spPr bwMode="auto">
          <a:xfrm>
            <a:off x="7467789" y="1661031"/>
            <a:ext cx="3308731" cy="1329699"/>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sym typeface="Arial" panose="020B0604020202020204"/>
            </a:endParaRPr>
          </a:p>
        </p:txBody>
      </p:sp>
      <p:pic>
        <p:nvPicPr>
          <p:cNvPr id="32" name="图片 6"/>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a:fillRect/>
          </a:stretch>
        </p:blipFill>
        <p:spPr>
          <a:xfrm>
            <a:off x="11168965" y="616"/>
            <a:ext cx="1016832" cy="2969685"/>
          </a:xfrm>
          <a:prstGeom prst="rect">
            <a:avLst/>
          </a:prstGeom>
        </p:spPr>
      </p:pic>
      <p:pic>
        <p:nvPicPr>
          <p:cNvPr id="33" name="图片 13"/>
          <p:cNvPicPr>
            <a:picLocks noChangeAspect="1"/>
          </p:cNvPicPr>
          <p:nvPr/>
        </p:nvPicPr>
        <p:blipFill rotWithShape="1">
          <a:blip r:embed="rId17" cstate="print">
            <a:extLst>
              <a:ext uri="{28A0092B-C50C-407E-A947-70E740481C1C}">
                <a14:useLocalDpi xmlns:a14="http://schemas.microsoft.com/office/drawing/2010/main" val="0"/>
              </a:ext>
            </a:extLst>
          </a:blip>
          <a:srcRect l="25576" t="8216" r="33076" b="80788"/>
          <a:stretch>
            <a:fillRect/>
          </a:stretch>
        </p:blipFill>
        <p:spPr>
          <a:xfrm flipH="1" flipV="1">
            <a:off x="8963695" y="5826986"/>
            <a:ext cx="3228303" cy="954980"/>
          </a:xfrm>
          <a:prstGeom prst="rect">
            <a:avLst/>
          </a:prstGeom>
        </p:spPr>
      </p:pic>
      <p:pic>
        <p:nvPicPr>
          <p:cNvPr id="34" name="图片 7"/>
          <p:cNvPicPr>
            <a:picLocks noChangeAspect="1"/>
          </p:cNvPicPr>
          <p:nvPr/>
        </p:nvPicPr>
        <p:blipFill rotWithShape="1">
          <a:blip r:embed="rId18" cstate="print">
            <a:extLst>
              <a:ext uri="{28A0092B-C50C-407E-A947-70E740481C1C}">
                <a14:useLocalDpi xmlns:a14="http://schemas.microsoft.com/office/drawing/2010/main" val="0"/>
              </a:ext>
            </a:extLst>
          </a:blip>
          <a:srcRect t="8216" r="33076" b="80788"/>
          <a:stretch>
            <a:fillRect/>
          </a:stretch>
        </p:blipFill>
        <p:spPr>
          <a:xfrm>
            <a:off x="-436568" y="171072"/>
            <a:ext cx="4631319" cy="1141520"/>
          </a:xfrm>
          <a:prstGeom prst="rect">
            <a:avLst/>
          </a:prstGeom>
        </p:spPr>
      </p:pic>
      <p:pic>
        <p:nvPicPr>
          <p:cNvPr id="35" name="图片 6"/>
          <p:cNvPicPr>
            <a:picLocks noChangeAspect="1"/>
          </p:cNvPicPr>
          <p:nvPr/>
        </p:nvPicPr>
        <p:blipFill rotWithShape="1">
          <a:blip r:embed="rId19" cstate="print">
            <a:extLst>
              <a:ext uri="{28A0092B-C50C-407E-A947-70E740481C1C}">
                <a14:useLocalDpi xmlns:a14="http://schemas.microsoft.com/office/drawing/2010/main" val="0"/>
              </a:ext>
            </a:extLst>
          </a:blip>
          <a:srcRect l="83446" t="-1" r="316" b="68387"/>
          <a:stretch>
            <a:fillRect/>
          </a:stretch>
        </p:blipFill>
        <p:spPr>
          <a:xfrm rot="10800000">
            <a:off x="12317" y="4958365"/>
            <a:ext cx="1016832" cy="1899635"/>
          </a:xfrm>
          <a:prstGeom prst="rect">
            <a:avLst/>
          </a:prstGeom>
        </p:spPr>
      </p:pic>
      <p:sp>
        <p:nvSpPr>
          <p:cNvPr id="19" name="Rectangle 18"/>
          <p:cNvSpPr/>
          <p:nvPr/>
        </p:nvSpPr>
        <p:spPr>
          <a:xfrm>
            <a:off x="6700532"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panose="020B0604020202020204"/>
              </a:rPr>
              <a:t>LUYỆN TẬP</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2357" y="2086118"/>
            <a:ext cx="1085182" cy="2450804"/>
          </a:xfrm>
          <a:prstGeom prst="rect">
            <a:avLst/>
          </a:prstGeom>
        </p:spPr>
      </p:pic>
      <p:pic>
        <p:nvPicPr>
          <p:cNvPr id="114" name="Picture 113"/>
          <p:cNvPicPr>
            <a:picLocks noChangeAspect="1"/>
          </p:cNvPicPr>
          <p:nvPr/>
        </p:nvPicPr>
        <p:blipFill>
          <a:blip r:embed="rId15"/>
          <a:stretch>
            <a:fillRect/>
          </a:stretch>
        </p:blipFill>
        <p:spPr>
          <a:xfrm>
            <a:off x="2567842" y="2100264"/>
            <a:ext cx="1099831" cy="2513897"/>
          </a:xfrm>
          <a:prstGeom prst="rect">
            <a:avLst/>
          </a:prstGeom>
        </p:spPr>
      </p:pic>
      <p:pic>
        <p:nvPicPr>
          <p:cNvPr id="7" name="Picture 6" descr="A picture containing drawing&#10;&#10;Description automatically generated"/>
          <p:cNvPicPr>
            <a:picLocks noChangeAspect="1"/>
          </p:cNvPicPr>
          <p:nvPr/>
        </p:nvPicPr>
        <p:blipFill>
          <a:blip r:embed="rId16"/>
          <a:stretch>
            <a:fillRect/>
          </a:stretch>
        </p:blipFill>
        <p:spPr>
          <a:xfrm>
            <a:off x="10927441" y="1914526"/>
            <a:ext cx="1189007" cy="1661113"/>
          </a:xfrm>
          <a:prstGeom prst="rect">
            <a:avLst/>
          </a:prstGeom>
        </p:spPr>
      </p:pic>
      <p:pic>
        <p:nvPicPr>
          <p:cNvPr id="9" name="Picture 8" descr="A insect on the ground&#10;&#10;Description automatically generated"/>
          <p:cNvPicPr>
            <a:picLocks noChangeAspect="1"/>
          </p:cNvPicPr>
          <p:nvPr/>
        </p:nvPicPr>
        <p:blipFill>
          <a:blip r:embed="rId17"/>
          <a:stretch>
            <a:fillRect/>
          </a:stretch>
        </p:blipFill>
        <p:spPr>
          <a:xfrm>
            <a:off x="10226331" y="2205013"/>
            <a:ext cx="640513" cy="613611"/>
          </a:xfrm>
          <a:prstGeom prst="rect">
            <a:avLst/>
          </a:prstGeom>
        </p:spPr>
      </p:pic>
      <p:pic>
        <p:nvPicPr>
          <p:cNvPr id="79" name="Picture 78"/>
          <p:cNvPicPr>
            <a:picLocks noChangeAspect="1"/>
          </p:cNvPicPr>
          <p:nvPr/>
        </p:nvPicPr>
        <p:blipFill>
          <a:blip r:embed="rId18"/>
          <a:stretch>
            <a:fillRect/>
          </a:stretch>
        </p:blipFill>
        <p:spPr>
          <a:xfrm>
            <a:off x="2639538" y="1677784"/>
            <a:ext cx="7320735" cy="4624457"/>
          </a:xfrm>
          <a:prstGeom prst="rect">
            <a:avLst/>
          </a:prstGeom>
        </p:spPr>
      </p:pic>
      <p:pic>
        <p:nvPicPr>
          <p:cNvPr id="2" name="Bus Sound Effects">
            <a:hlinkClick r:id="" action="ppaction://media"/>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20"/>
          <a:stretch>
            <a:fillRect/>
          </a:stretch>
        </p:blipFill>
        <p:spPr>
          <a:xfrm>
            <a:off x="9669623" y="49337"/>
            <a:ext cx="1519851" cy="1519851"/>
          </a:xfrm>
          <a:prstGeom prst="rect">
            <a:avLst/>
          </a:prstGeom>
        </p:spPr>
      </p:pic>
      <p:sp>
        <p:nvSpPr>
          <p:cNvPr id="5" name="Speech Bubble: Rectangle 4"/>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err="1">
                <a:solidFill>
                  <a:prstClr val="black"/>
                </a:solidFill>
                <a:latin typeface="Times New Roman" pitchFamily="18" charset="0"/>
                <a:ea typeface="Cambria" panose="02040503050406030204" pitchFamily="18" charset="0"/>
                <a:cs typeface="Times New Roman" pitchFamily="18" charset="0"/>
              </a:rPr>
              <a:t>Nào</a:t>
            </a:r>
            <a:r>
              <a:rPr lang="en-US" sz="3200" b="1" noProof="0" dirty="0">
                <a:solidFill>
                  <a:prstClr val="black"/>
                </a:solidFill>
                <a:latin typeface="Times New Roman" pitchFamily="18" charset="0"/>
                <a:ea typeface="Cambria" panose="02040503050406030204" pitchFamily="18" charset="0"/>
                <a:cs typeface="Times New Roman" pitchFamily="18" charset="0"/>
              </a:rPr>
              <a:t> </a:t>
            </a:r>
            <a:r>
              <a:rPr lang="en-US" sz="3200" b="1" noProof="0" dirty="0" err="1">
                <a:solidFill>
                  <a:prstClr val="black"/>
                </a:solidFill>
                <a:latin typeface="Times New Roman" pitchFamily="18" charset="0"/>
                <a:ea typeface="Cambria" panose="02040503050406030204" pitchFamily="18" charset="0"/>
                <a:cs typeface="Times New Roman" pitchFamily="18" charset="0"/>
              </a:rPr>
              <a:t>mình</a:t>
            </a:r>
            <a:r>
              <a:rPr lang="en-US" sz="3200" b="1" noProof="0" dirty="0">
                <a:solidFill>
                  <a:prstClr val="black"/>
                </a:solidFill>
                <a:latin typeface="Times New Roman" pitchFamily="18" charset="0"/>
                <a:ea typeface="Cambria" panose="02040503050406030204" pitchFamily="18" charset="0"/>
                <a:cs typeface="Times New Roman" pitchFamily="18" charset="0"/>
              </a:rPr>
              <a:t> </a:t>
            </a:r>
            <a:r>
              <a:rPr lang="en-US" sz="3200" b="1" noProof="0" dirty="0" err="1">
                <a:solidFill>
                  <a:prstClr val="black"/>
                </a:solidFill>
                <a:latin typeface="Times New Roman" pitchFamily="18" charset="0"/>
                <a:ea typeface="Cambria" panose="02040503050406030204" pitchFamily="18" charset="0"/>
                <a:cs typeface="Times New Roman" pitchFamily="18" charset="0"/>
              </a:rPr>
              <a:t>cùng</a:t>
            </a:r>
            <a:r>
              <a:rPr lang="en-US" sz="3200" b="1" noProof="0" dirty="0">
                <a:solidFill>
                  <a:prstClr val="black"/>
                </a:solidFill>
                <a:latin typeface="Times New Roman" pitchFamily="18" charset="0"/>
                <a:ea typeface="Cambria" panose="02040503050406030204" pitchFamily="18" charset="0"/>
                <a:cs typeface="Times New Roman" pitchFamily="18" charset="0"/>
              </a:rPr>
              <a:t> </a:t>
            </a:r>
            <a:r>
              <a:rPr lang="en-US" sz="3200" b="1" noProof="0" dirty="0" err="1">
                <a:solidFill>
                  <a:prstClr val="black"/>
                </a:solidFill>
                <a:latin typeface="Times New Roman" pitchFamily="18" charset="0"/>
                <a:ea typeface="Cambria" panose="02040503050406030204" pitchFamily="18" charset="0"/>
                <a:cs typeface="Times New Roman" pitchFamily="18" charset="0"/>
              </a:rPr>
              <a:t>lên</a:t>
            </a:r>
            <a:r>
              <a:rPr lang="en-US" sz="3200" b="1" noProof="0" dirty="0">
                <a:solidFill>
                  <a:prstClr val="black"/>
                </a:solidFill>
                <a:latin typeface="Times New Roman" pitchFamily="18" charset="0"/>
                <a:ea typeface="Cambria" panose="02040503050406030204" pitchFamily="18" charset="0"/>
                <a:cs typeface="Times New Roman" pitchFamily="18" charset="0"/>
              </a:rPr>
              <a:t> </a:t>
            </a:r>
            <a:r>
              <a:rPr lang="en-US" sz="3200" b="1" noProof="0" dirty="0" err="1">
                <a:solidFill>
                  <a:prstClr val="black"/>
                </a:solidFill>
                <a:latin typeface="Times New Roman" pitchFamily="18" charset="0"/>
                <a:ea typeface="Cambria" panose="02040503050406030204" pitchFamily="18" charset="0"/>
                <a:cs typeface="Times New Roman" pitchFamily="18" charset="0"/>
              </a:rPr>
              <a:t>xe</a:t>
            </a:r>
            <a:r>
              <a:rPr lang="en-US" sz="3200" b="1" noProof="0" dirty="0">
                <a:solidFill>
                  <a:prstClr val="black"/>
                </a:solidFill>
                <a:latin typeface="Times New Roman" pitchFamily="18" charset="0"/>
                <a:ea typeface="Cambria" panose="02040503050406030204" pitchFamily="18" charset="0"/>
                <a:cs typeface="Times New Roman" pitchFamily="18" charset="0"/>
              </a:rPr>
              <a:t> bus</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
        <p:nvSpPr>
          <p:cNvPr id="26" name="Rectangle 25"/>
          <p:cNvSpPr/>
          <p:nvPr/>
        </p:nvSpPr>
        <p:spPr>
          <a:xfrm>
            <a:off x="4271260" y="3574515"/>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7" y="5407754"/>
            <a:ext cx="609600" cy="609600"/>
          </a:xfrm>
          <a:prstGeom prst="rect">
            <a:avLst/>
          </a:prstGeom>
        </p:spPr>
      </p:pic>
      <p:pic>
        <p:nvPicPr>
          <p:cNvPr id="12" name="Bike_Rides">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2413927" y="3028902"/>
            <a:ext cx="609600" cy="609600"/>
          </a:xfrm>
          <a:prstGeom prst="rect">
            <a:avLst/>
          </a:prstGeom>
        </p:spPr>
      </p:pic>
      <p:sp>
        <p:nvSpPr>
          <p:cNvPr id="13" name="Rectangle 12"/>
          <p:cNvSpPr/>
          <p:nvPr/>
        </p:nvSpPr>
        <p:spPr>
          <a:xfrm>
            <a:off x="5643949" y="5555689"/>
            <a:ext cx="159543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51"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a:ea typeface="Microsoft YaHei" panose="020B0503020204020204" pitchFamily="34" charset="-122"/>
                <a:cs typeface="+mn-cs"/>
              </a:rPr>
              <a:t>PLAY</a:t>
            </a:r>
          </a:p>
        </p:txBody>
      </p:sp>
      <p:pic>
        <p:nvPicPr>
          <p:cNvPr id="16" name="Picture 2" descr="Cute Animated Honey Bee Gifs at Best Animations - ClipArt Best - ClipArt  Best | Honey bee cartoon, Animated clipart, Animation"/>
          <p:cNvPicPr>
            <a:picLocks noChangeAspect="1" noChangeArrowheads="1" noCrop="1"/>
          </p:cNvPicPr>
          <p:nvPr/>
        </p:nvPicPr>
        <p:blipFill>
          <a:blip r:embed="rId21"/>
          <a:srcRect/>
          <a:stretch>
            <a:fillRect/>
          </a:stretch>
        </p:blipFill>
        <p:spPr bwMode="auto">
          <a:xfrm>
            <a:off x="9796072" y="1089158"/>
            <a:ext cx="1542142" cy="15421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3"/>
          <a:stretch>
            <a:fillRect/>
          </a:stretch>
        </p:blipFill>
        <p:spPr>
          <a:xfrm>
            <a:off x="2910742" y="2100264"/>
            <a:ext cx="1099831" cy="2513897"/>
          </a:xfrm>
          <a:prstGeom prst="rect">
            <a:avLst/>
          </a:prstGeom>
        </p:spPr>
      </p:pic>
      <p:pic>
        <p:nvPicPr>
          <p:cNvPr id="132" name="Picture 131"/>
          <p:cNvPicPr>
            <a:picLocks noChangeAspect="1"/>
          </p:cNvPicPr>
          <p:nvPr/>
        </p:nvPicPr>
        <p:blipFill>
          <a:blip r:embed="rId14"/>
          <a:stretch>
            <a:fillRect/>
          </a:stretch>
        </p:blipFill>
        <p:spPr>
          <a:xfrm>
            <a:off x="2916838" y="2100264"/>
            <a:ext cx="1093545" cy="2513897"/>
          </a:xfrm>
          <a:prstGeom prst="rect">
            <a:avLst/>
          </a:prstGeom>
        </p:spPr>
      </p:pic>
      <p:pic>
        <p:nvPicPr>
          <p:cNvPr id="7" name="Picture 6" descr="A picture containing drawing&#10;&#10;Description automatically generated"/>
          <p:cNvPicPr>
            <a:picLocks noChangeAspect="1"/>
          </p:cNvPicPr>
          <p:nvPr/>
        </p:nvPicPr>
        <p:blipFill>
          <a:blip r:embed="rId15"/>
          <a:stretch>
            <a:fillRect/>
          </a:stretch>
        </p:blipFill>
        <p:spPr>
          <a:xfrm>
            <a:off x="10872888" y="1811119"/>
            <a:ext cx="1189007" cy="1661113"/>
          </a:xfrm>
          <a:prstGeom prst="rect">
            <a:avLst/>
          </a:prstGeom>
        </p:spPr>
      </p:pic>
      <p:pic>
        <p:nvPicPr>
          <p:cNvPr id="9" name="Picture 8" descr="A insect on the ground&#10;&#10;Description automatically generated"/>
          <p:cNvPicPr>
            <a:picLocks noChangeAspect="1"/>
          </p:cNvPicPr>
          <p:nvPr/>
        </p:nvPicPr>
        <p:blipFill>
          <a:blip r:embed="rId16"/>
          <a:stretch>
            <a:fillRect/>
          </a:stretch>
        </p:blipFill>
        <p:spPr>
          <a:xfrm>
            <a:off x="410559" y="2955802"/>
            <a:ext cx="1078144" cy="1032861"/>
          </a:xfrm>
          <a:prstGeom prst="rect">
            <a:avLst/>
          </a:prstGeom>
        </p:spPr>
      </p:pic>
      <p:pic>
        <p:nvPicPr>
          <p:cNvPr id="79" name="Picture 78"/>
          <p:cNvPicPr>
            <a:picLocks noChangeAspect="1"/>
          </p:cNvPicPr>
          <p:nvPr/>
        </p:nvPicPr>
        <p:blipFill>
          <a:blip r:embed="rId17"/>
          <a:stretch>
            <a:fillRect/>
          </a:stretch>
        </p:blipFill>
        <p:spPr>
          <a:xfrm>
            <a:off x="2095580" y="1617416"/>
            <a:ext cx="7320735" cy="4624457"/>
          </a:xfrm>
          <a:prstGeom prst="rect">
            <a:avLst/>
          </a:prstGeom>
        </p:spPr>
      </p:pic>
      <p:pic>
        <p:nvPicPr>
          <p:cNvPr id="2" name="Bus Sound Effects">
            <a:hlinkClick r:id="" action="ppaction://media"/>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a:stretch>
            <a:fillRect/>
          </a:stretch>
        </p:blipFill>
        <p:spPr>
          <a:xfrm>
            <a:off x="10635493" y="-192098"/>
            <a:ext cx="1519851" cy="1519851"/>
          </a:xfrm>
          <a:prstGeom prst="rect">
            <a:avLst/>
          </a:prstGeom>
        </p:spPr>
      </p:pic>
      <p:sp>
        <p:nvSpPr>
          <p:cNvPr id="5" name="Speech Bubble: Rectangle 4"/>
          <p:cNvSpPr/>
          <p:nvPr/>
        </p:nvSpPr>
        <p:spPr>
          <a:xfrm>
            <a:off x="3803087" y="27848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Chính sách kinh tế mới được thực hiện trong điều kiện nào?</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p:cNvSpPr/>
          <p:nvPr/>
        </p:nvSpPr>
        <p:spPr>
          <a:xfrm>
            <a:off x="3705551" y="3604577"/>
            <a:ext cx="528120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Hoà</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bình</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p:cNvSpPr/>
          <p:nvPr/>
        </p:nvSpPr>
        <p:spPr>
          <a:xfrm>
            <a:off x="10222416" y="6143093"/>
            <a:ext cx="1894033"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WRONG</a:t>
            </a:r>
            <a:r>
              <a:rPr kumimoji="0" lang="en-US" sz="1800" b="1" i="0" u="none" strike="noStrike" kern="1200" cap="none" spc="0" normalizeH="0" baseline="0" noProof="0" dirty="0">
                <a:ln>
                  <a:noFill/>
                </a:ln>
                <a:solidFill>
                  <a:srgbClr val="002060"/>
                </a:solidFill>
                <a:effectLst/>
                <a:uLnTx/>
                <a:uFillTx/>
                <a:latin typeface="Calibri"/>
                <a:ea typeface="+mn-ea"/>
                <a:cs typeface="+mn-cs"/>
              </a:rPr>
              <a:t>/SAI</a:t>
            </a:r>
          </a:p>
        </p:txBody>
      </p:sp>
      <p:sp>
        <p:nvSpPr>
          <p:cNvPr id="27" name="Arrow: Pentagon 26"/>
          <p:cNvSpPr/>
          <p:nvPr/>
        </p:nvSpPr>
        <p:spPr>
          <a:xfrm flipH="1">
            <a:off x="8297238" y="6143092"/>
            <a:ext cx="192517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RIGHT</a:t>
            </a:r>
            <a:r>
              <a:rPr kumimoji="0" lang="en-US" sz="1800" b="1" i="0" u="none" strike="noStrike" kern="1200" cap="none" spc="0" normalizeH="0" baseline="0" noProof="0" dirty="0">
                <a:ln>
                  <a:noFill/>
                </a:ln>
                <a:solidFill>
                  <a:srgbClr val="002060"/>
                </a:solidFill>
                <a:effectLst/>
                <a:uLnTx/>
                <a:uFillTx/>
                <a:latin typeface="Calibri"/>
                <a:ea typeface="+mn-ea"/>
                <a:cs typeface="+mn-cs"/>
              </a:rPr>
              <a:t>/ĐÚNG</a:t>
            </a:r>
          </a:p>
        </p:txBody>
      </p:sp>
      <p:pic>
        <p:nvPicPr>
          <p:cNvPr id="133" name="Fail! (sound effect)">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7" y="5407754"/>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03874" y="2092217"/>
            <a:ext cx="1069366" cy="2491138"/>
          </a:xfrm>
          <a:prstGeom prst="rect">
            <a:avLst/>
          </a:prstGeom>
        </p:spPr>
      </p:pic>
      <p:pic>
        <p:nvPicPr>
          <p:cNvPr id="132" name="Picture 13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2903875" y="2092217"/>
            <a:ext cx="1063289" cy="2491138"/>
          </a:xfrm>
          <a:prstGeom prst="rect">
            <a:avLst/>
          </a:prstGeom>
        </p:spPr>
      </p:pic>
      <p:pic>
        <p:nvPicPr>
          <p:cNvPr id="7" name="Picture 6" descr="A picture containing drawing&#10;&#10;Description automatically generated"/>
          <p:cNvPicPr>
            <a:picLocks noChangeAspect="1"/>
          </p:cNvPicPr>
          <p:nvPr/>
        </p:nvPicPr>
        <p:blipFill>
          <a:blip r:embed="rId15"/>
          <a:stretch>
            <a:fillRect/>
          </a:stretch>
        </p:blipFill>
        <p:spPr>
          <a:xfrm>
            <a:off x="10927441" y="1914526"/>
            <a:ext cx="1189007" cy="1661113"/>
          </a:xfrm>
          <a:prstGeom prst="rect">
            <a:avLst/>
          </a:prstGeom>
        </p:spPr>
      </p:pic>
      <p:pic>
        <p:nvPicPr>
          <p:cNvPr id="9" name="Picture 8" descr="A insect on the ground&#10;&#10;Description automatically generated"/>
          <p:cNvPicPr>
            <a:picLocks noChangeAspect="1"/>
          </p:cNvPicPr>
          <p:nvPr/>
        </p:nvPicPr>
        <p:blipFill>
          <a:blip r:embed="rId16"/>
          <a:stretch>
            <a:fillRect/>
          </a:stretch>
        </p:blipFill>
        <p:spPr>
          <a:xfrm>
            <a:off x="618566" y="1914527"/>
            <a:ext cx="640513" cy="613611"/>
          </a:xfrm>
          <a:prstGeom prst="rect">
            <a:avLst/>
          </a:prstGeom>
        </p:spPr>
      </p:pic>
      <p:pic>
        <p:nvPicPr>
          <p:cNvPr id="79" name="Picture 78"/>
          <p:cNvPicPr>
            <a:picLocks noChangeAspect="1"/>
          </p:cNvPicPr>
          <p:nvPr/>
        </p:nvPicPr>
        <p:blipFill>
          <a:blip r:embed="rId17"/>
          <a:stretch>
            <a:fillRect/>
          </a:stretch>
        </p:blipFill>
        <p:spPr>
          <a:xfrm>
            <a:off x="2781301" y="1686779"/>
            <a:ext cx="7320735" cy="4624457"/>
          </a:xfrm>
          <a:prstGeom prst="rect">
            <a:avLst/>
          </a:prstGeom>
        </p:spPr>
      </p:pic>
      <p:pic>
        <p:nvPicPr>
          <p:cNvPr id="2" name="Bus Sound Effects">
            <a:hlinkClick r:id="" action="ppaction://media"/>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a:stretch>
            <a:fillRect/>
          </a:stretch>
        </p:blipFill>
        <p:spPr>
          <a:xfrm>
            <a:off x="9669623" y="49337"/>
            <a:ext cx="1519851" cy="1519851"/>
          </a:xfrm>
          <a:prstGeom prst="rect">
            <a:avLst/>
          </a:prstGeom>
        </p:spPr>
      </p:pic>
      <p:sp>
        <p:nvSpPr>
          <p:cNvPr id="5" name="Speech Bubble: Rectangle 4"/>
          <p:cNvSpPr/>
          <p:nvPr/>
        </p:nvSpPr>
        <p:spPr>
          <a:xfrm>
            <a:off x="3973240" y="740980"/>
            <a:ext cx="5877657"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19</a:t>
            </a:r>
            <a:r>
              <a:rPr kumimoji="0" lang="vi-VN" alt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2</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1,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Nga</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thực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hiện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chính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sách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gì</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2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sản thời chiến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WRONG</a:t>
            </a:r>
            <a:r>
              <a:rPr kumimoji="0" lang="en-US" sz="1800" b="1" i="0" u="none" strike="noStrike" kern="1200" cap="none" spc="0" normalizeH="0" baseline="0" noProof="0">
                <a:ln>
                  <a:noFill/>
                </a:ln>
                <a:solidFill>
                  <a:srgbClr val="002060"/>
                </a:solidFill>
                <a:effectLst/>
                <a:uLnTx/>
                <a:uFillTx/>
                <a:latin typeface="Calibri"/>
                <a:ea typeface="+mn-ea"/>
                <a:cs typeface="+mn-cs"/>
              </a:rPr>
              <a:t>/SAI</a:t>
            </a:r>
          </a:p>
        </p:txBody>
      </p:sp>
      <p:sp>
        <p:nvSpPr>
          <p:cNvPr id="27" name="Arrow: Pentagon 26"/>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RIGHT</a:t>
            </a:r>
            <a:r>
              <a:rPr kumimoji="0" lang="en-US" sz="1800" b="1" i="0" u="none" strike="noStrike" kern="1200" cap="none" spc="0" normalizeH="0" baseline="0" noProof="0">
                <a:ln>
                  <a:noFill/>
                </a:ln>
                <a:solidFill>
                  <a:srgbClr val="002060"/>
                </a:solidFill>
                <a:effectLst/>
                <a:uLnTx/>
                <a:uFillTx/>
                <a:latin typeface="Calibri"/>
                <a:ea typeface="+mn-ea"/>
                <a:cs typeface="+mn-cs"/>
              </a:rPr>
              <a:t>/ĐÚNG</a:t>
            </a:r>
          </a:p>
        </p:txBody>
      </p:sp>
      <p:pic>
        <p:nvPicPr>
          <p:cNvPr id="4" name="Fail! (sound effect)">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7" y="5539402"/>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867" y="2755100"/>
            <a:ext cx="7019471" cy="4102900"/>
          </a:xfrm>
          <a:prstGeom prst="rect">
            <a:avLst/>
          </a:prstGeom>
          <a:noFill/>
          <a:extLst>
            <a:ext uri="{909E8E84-426E-40DD-AFC4-6F175D3DCCD1}">
              <a14:hiddenFill xmlns:a14="http://schemas.microsoft.com/office/drawing/2010/main">
                <a:solidFill>
                  <a:srgbClr val="FFFFFF"/>
                </a:solidFill>
              </a14:hiddenFill>
            </a:ext>
          </a:extLst>
        </p:spPr>
      </p:pic>
      <p:sp>
        <p:nvSpPr>
          <p:cNvPr id="149" name="Google Shape;149;p33"/>
          <p:cNvSpPr txBox="1">
            <a:spLocks noGrp="1"/>
          </p:cNvSpPr>
          <p:nvPr>
            <p:ph type="ctrTitle"/>
          </p:nvPr>
        </p:nvSpPr>
        <p:spPr>
          <a:xfrm>
            <a:off x="1336675" y="1461135"/>
            <a:ext cx="9288780" cy="1769110"/>
          </a:xfrm>
          <a:prstGeom prst="rect">
            <a:avLst/>
          </a:prstGeom>
        </p:spPr>
        <p:txBody>
          <a:bodyPr spcFirstLastPara="1" wrap="square" lIns="121900" tIns="121900" rIns="121900" bIns="121900" anchor="b" anchorCtr="0">
            <a:noAutofit/>
          </a:bodyPr>
          <a:lstStyle/>
          <a:p>
            <a:pPr lvl="0"/>
            <a:r>
              <a:rPr lang="en-US" sz="4800" dirty="0">
                <a:solidFill>
                  <a:srgbClr val="FF0000"/>
                </a:solidFill>
              </a:rPr>
              <a:t>NƯỚC NGA VÀ LIÊN XÔ TỪ NĂM 1918 ĐẾN NĂM 1945</a:t>
            </a:r>
            <a:endParaRPr sz="4800" dirty="0">
              <a:solidFill>
                <a:srgbClr val="FF0000"/>
              </a:solidFill>
            </a:endParaRPr>
          </a:p>
        </p:txBody>
      </p:sp>
      <p:sp>
        <p:nvSpPr>
          <p:cNvPr id="150" name="Google Shape;150;p33"/>
          <p:cNvSpPr txBox="1">
            <a:spLocks noGrp="1"/>
          </p:cNvSpPr>
          <p:nvPr>
            <p:ph type="subTitle" idx="1"/>
          </p:nvPr>
        </p:nvSpPr>
        <p:spPr>
          <a:xfrm>
            <a:off x="4946650" y="4356735"/>
            <a:ext cx="4553585" cy="1193800"/>
          </a:xfrm>
          <a:prstGeom prst="rect">
            <a:avLst/>
          </a:prstGeom>
        </p:spPr>
        <p:txBody>
          <a:bodyPr spcFirstLastPara="1" wrap="square" lIns="121900" tIns="121900" rIns="121900" bIns="121900" anchor="t" anchorCtr="0">
            <a:noAutofit/>
          </a:bodyPr>
          <a:lstStyle/>
          <a:p>
            <a:pPr marL="0" indent="0">
              <a:buClr>
                <a:schemeClr val="dk1"/>
              </a:buClr>
              <a:buSzPts val="1100"/>
            </a:pPr>
            <a:r>
              <a:rPr lang="en-GB" sz="6400" dirty="0" err="1">
                <a:solidFill>
                  <a:srgbClr val="FFFF00"/>
                </a:solidFill>
              </a:rPr>
              <a:t>Wellcome</a:t>
            </a:r>
            <a:r>
              <a:rPr lang="en-GB" sz="6400" dirty="0">
                <a:solidFill>
                  <a:srgbClr val="FFFF00"/>
                </a:solidFill>
              </a:rPr>
              <a:t>!!</a:t>
            </a:r>
            <a:endParaRPr sz="6400" dirty="0">
              <a:solidFill>
                <a:srgbClr val="FFFF00"/>
              </a:solidFill>
            </a:endParaRPr>
          </a:p>
        </p:txBody>
      </p:sp>
      <p:sp>
        <p:nvSpPr>
          <p:cNvPr id="151" name="Google Shape;151;p33"/>
          <p:cNvSpPr/>
          <p:nvPr/>
        </p:nvSpPr>
        <p:spPr>
          <a:xfrm>
            <a:off x="1735217" y="4890583"/>
            <a:ext cx="418500"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2" name="Google Shape;152;p33"/>
          <p:cNvSpPr/>
          <p:nvPr/>
        </p:nvSpPr>
        <p:spPr>
          <a:xfrm>
            <a:off x="743733" y="5427885"/>
            <a:ext cx="378067"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153;p33"/>
          <p:cNvSpPr/>
          <p:nvPr/>
        </p:nvSpPr>
        <p:spPr>
          <a:xfrm>
            <a:off x="3011651" y="5298834"/>
            <a:ext cx="39620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nvGrpSpPr>
          <p:cNvPr id="154" name="Google Shape;154;p33"/>
          <p:cNvGrpSpPr/>
          <p:nvPr/>
        </p:nvGrpSpPr>
        <p:grpSpPr>
          <a:xfrm>
            <a:off x="10215338" y="433766"/>
            <a:ext cx="1226630" cy="1273113"/>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165" name="Google Shape;165;p33"/>
          <p:cNvGrpSpPr/>
          <p:nvPr/>
        </p:nvGrpSpPr>
        <p:grpSpPr>
          <a:xfrm>
            <a:off x="1704867" y="5734768"/>
            <a:ext cx="1275667" cy="738633"/>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262" name="Google Shape;262;p33"/>
          <p:cNvSpPr/>
          <p:nvPr/>
        </p:nvSpPr>
        <p:spPr>
          <a:xfrm>
            <a:off x="3209751" y="3191322"/>
            <a:ext cx="534665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nvGrpSpPr>
          <p:cNvPr id="263" name="Google Shape;263;p33"/>
          <p:cNvGrpSpPr/>
          <p:nvPr/>
        </p:nvGrpSpPr>
        <p:grpSpPr>
          <a:xfrm>
            <a:off x="55951" y="332167"/>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6" name="Google Shape;266;p33"/>
          <p:cNvGrpSpPr/>
          <p:nvPr/>
        </p:nvGrpSpPr>
        <p:grpSpPr>
          <a:xfrm>
            <a:off x="642985" y="96110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9" name="Google Shape;269;p33"/>
          <p:cNvGrpSpPr/>
          <p:nvPr/>
        </p:nvGrpSpPr>
        <p:grpSpPr>
          <a:xfrm>
            <a:off x="5666684" y="6279134"/>
            <a:ext cx="858600" cy="260900"/>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2" name="Rectangle 1"/>
          <p:cNvSpPr/>
          <p:nvPr/>
        </p:nvSpPr>
        <p:spPr>
          <a:xfrm>
            <a:off x="5138830" y="797945"/>
            <a:ext cx="1672894" cy="800219"/>
          </a:xfrm>
          <a:prstGeom prst="rect">
            <a:avLst/>
          </a:prstGeom>
          <a:noFill/>
        </p:spPr>
        <p:txBody>
          <a:bodyPr wrap="none" lIns="121920" tIns="60960" rIns="121920" bIns="60960">
            <a:spAutoFit/>
          </a:bodyPr>
          <a:lstStyle/>
          <a:p>
            <a:pPr algn="ctr" defTabSz="1219200">
              <a:buClr>
                <a:srgbClr val="000000"/>
              </a:buClr>
            </a:pPr>
            <a:r>
              <a:rPr lang="en-US" sz="44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BÀI 1</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8107" y="2718838"/>
            <a:ext cx="2873296" cy="4102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9"/>
                                        </p:tgtEl>
                                        <p:attrNameLst>
                                          <p:attrName>ppt_x</p:attrName>
                                          <p:attrName>ppt_y</p:attrName>
                                        </p:attrNameLst>
                                      </p:cBhvr>
                                    </p:animMotion>
                                    <p:animRot by="1500000">
                                      <p:cBhvr>
                                        <p:cTn id="7" dur="125" fill="hold">
                                          <p:stCondLst>
                                            <p:cond delay="0"/>
                                          </p:stCondLst>
                                        </p:cTn>
                                        <p:tgtEl>
                                          <p:spTgt spid="149"/>
                                        </p:tgtEl>
                                        <p:attrNameLst>
                                          <p:attrName>r</p:attrName>
                                        </p:attrNameLst>
                                      </p:cBhvr>
                                    </p:animRot>
                                    <p:animRot by="-1500000">
                                      <p:cBhvr>
                                        <p:cTn id="8" dur="125" fill="hold">
                                          <p:stCondLst>
                                            <p:cond delay="125"/>
                                          </p:stCondLst>
                                        </p:cTn>
                                        <p:tgtEl>
                                          <p:spTgt spid="149"/>
                                        </p:tgtEl>
                                        <p:attrNameLst>
                                          <p:attrName>r</p:attrName>
                                        </p:attrNameLst>
                                      </p:cBhvr>
                                    </p:animRot>
                                    <p:animRot by="-1500000">
                                      <p:cBhvr>
                                        <p:cTn id="9" dur="125" fill="hold">
                                          <p:stCondLst>
                                            <p:cond delay="250"/>
                                          </p:stCondLst>
                                        </p:cTn>
                                        <p:tgtEl>
                                          <p:spTgt spid="149"/>
                                        </p:tgtEl>
                                        <p:attrNameLst>
                                          <p:attrName>r</p:attrName>
                                        </p:attrNameLst>
                                      </p:cBhvr>
                                    </p:animRot>
                                    <p:animRot by="1500000">
                                      <p:cBhvr>
                                        <p:cTn id="10" dur="125" fill="hold">
                                          <p:stCondLst>
                                            <p:cond delay="375"/>
                                          </p:stCondLst>
                                        </p:cTn>
                                        <p:tgtEl>
                                          <p:spTgt spid="149"/>
                                        </p:tgtEl>
                                        <p:attrNameLst>
                                          <p:attrName>r</p:attrName>
                                        </p:attrNameLst>
                                      </p:cBhvr>
                                    </p:animRot>
                                  </p:childTnLst>
                                </p:cTn>
                              </p:par>
                              <p:par>
                                <p:cTn id="11" presetID="21" presetClass="entr" presetSubtype="3"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3)">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25567" y="2158084"/>
            <a:ext cx="1055883" cy="2384633"/>
          </a:xfrm>
          <a:prstGeom prst="rect">
            <a:avLst/>
          </a:prstGeom>
        </p:spPr>
      </p:pic>
      <p:pic>
        <p:nvPicPr>
          <p:cNvPr id="132" name="Picture 13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2925567" y="2144551"/>
            <a:ext cx="1053291" cy="2398166"/>
          </a:xfrm>
          <a:prstGeom prst="rect">
            <a:avLst/>
          </a:prstGeom>
        </p:spPr>
      </p:pic>
      <p:pic>
        <p:nvPicPr>
          <p:cNvPr id="7" name="Picture 6" descr="A picture containing drawing&#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p:cNvPicPr>
            <a:picLocks noChangeAspect="1"/>
          </p:cNvPicPr>
          <p:nvPr/>
        </p:nvPicPr>
        <p:blipFill>
          <a:blip r:embed="rId17"/>
          <a:stretch>
            <a:fillRect/>
          </a:stretch>
        </p:blipFill>
        <p:spPr>
          <a:xfrm>
            <a:off x="2781301" y="1686779"/>
            <a:ext cx="7320735" cy="4624457"/>
          </a:xfrm>
          <a:prstGeom prst="rect">
            <a:avLst/>
          </a:prstGeom>
        </p:spPr>
      </p:pic>
      <p:pic>
        <p:nvPicPr>
          <p:cNvPr id="2" name="Bus Sound Effects">
            <a:hlinkClick r:id="" action="ppaction://media"/>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p:cNvSpPr/>
          <p:nvPr/>
        </p:nvSpPr>
        <p:spPr>
          <a:xfrm>
            <a:off x="3855085" y="546735"/>
            <a:ext cx="5814695" cy="136779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2400" b="1" dirty="0">
                <a:solidFill>
                  <a:prstClr val="black"/>
                </a:solidFill>
                <a:latin typeface="Cambria" panose="02040503050406030204" pitchFamily="18" charset="0"/>
                <a:ea typeface="Cambria" panose="02040503050406030204" pitchFamily="18" charset="0"/>
                <a:cs typeface="Tahoma" panose="020B0604030504040204" pitchFamily="34" charset="0"/>
              </a:rPr>
              <a:t>Liên bang cộng hòa xã hội chủ nghĩa Xô viết được thành lập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vào</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năm</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1922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WRONG</a:t>
            </a:r>
            <a:r>
              <a:rPr kumimoji="0" lang="en-US" sz="1800" b="1" i="0" u="none" strike="noStrike" kern="1200" cap="none" spc="0" normalizeH="0" baseline="0" noProof="0">
                <a:ln>
                  <a:noFill/>
                </a:ln>
                <a:solidFill>
                  <a:srgbClr val="002060"/>
                </a:solidFill>
                <a:effectLst/>
                <a:uLnTx/>
                <a:uFillTx/>
                <a:latin typeface="Calibri"/>
                <a:ea typeface="+mn-ea"/>
                <a:cs typeface="+mn-cs"/>
              </a:rPr>
              <a:t>/SAI</a:t>
            </a:r>
          </a:p>
        </p:txBody>
      </p:sp>
      <p:sp>
        <p:nvSpPr>
          <p:cNvPr id="27" name="Arrow: Pentagon 26"/>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RIGHT</a:t>
            </a:r>
            <a:r>
              <a:rPr kumimoji="0" lang="en-US" sz="1800" b="1" i="0" u="none" strike="noStrike" kern="1200" cap="none" spc="0" normalizeH="0" baseline="0" noProof="0">
                <a:ln>
                  <a:noFill/>
                </a:ln>
                <a:solidFill>
                  <a:srgbClr val="002060"/>
                </a:solidFill>
                <a:effectLst/>
                <a:uLnTx/>
                <a:uFillTx/>
                <a:latin typeface="Calibri"/>
                <a:ea typeface="+mn-ea"/>
                <a:cs typeface="+mn-cs"/>
              </a:rPr>
              <a:t>/ĐÚNG</a:t>
            </a:r>
          </a:p>
        </p:txBody>
      </p:sp>
      <p:pic>
        <p:nvPicPr>
          <p:cNvPr id="4" name="Fail! (sound effect)">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7" y="5539402"/>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animBg="1"/>
      <p:bldP spid="14"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846397" y="2067226"/>
            <a:ext cx="1156947" cy="2483499"/>
          </a:xfrm>
          <a:prstGeom prst="rect">
            <a:avLst/>
          </a:prstGeom>
        </p:spPr>
      </p:pic>
      <p:pic>
        <p:nvPicPr>
          <p:cNvPr id="132" name="Picture 13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2846398" y="2066752"/>
            <a:ext cx="1154105" cy="2484363"/>
          </a:xfrm>
          <a:prstGeom prst="rect">
            <a:avLst/>
          </a:prstGeom>
        </p:spPr>
      </p:pic>
      <p:pic>
        <p:nvPicPr>
          <p:cNvPr id="7" name="Picture 6" descr="A picture containing drawing&#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p:cNvPicPr>
            <a:picLocks noChangeAspect="1"/>
          </p:cNvPicPr>
          <p:nvPr/>
        </p:nvPicPr>
        <p:blipFill>
          <a:blip r:embed="rId17"/>
          <a:stretch>
            <a:fillRect/>
          </a:stretch>
        </p:blipFill>
        <p:spPr>
          <a:xfrm>
            <a:off x="2781301" y="1686779"/>
            <a:ext cx="7320735" cy="4624457"/>
          </a:xfrm>
          <a:prstGeom prst="rect">
            <a:avLst/>
          </a:prstGeom>
        </p:spPr>
      </p:pic>
      <p:pic>
        <p:nvPicPr>
          <p:cNvPr id="2" name="Bus Sound Effects">
            <a:hlinkClick r:id="" action="ppaction://media"/>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p:cNvSpPr/>
          <p:nvPr/>
        </p:nvSpPr>
        <p:spPr>
          <a:xfrm>
            <a:off x="4054327" y="252882"/>
            <a:ext cx="5515524" cy="1173546"/>
          </a:xfrm>
          <a:prstGeom prst="wedgeRectCallout">
            <a:avLst>
              <a:gd name="adj1" fmla="val -26415"/>
              <a:gd name="adj2" fmla="val 1279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tựu</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ở</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Xô</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1925 – 1941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p:cNvSpPr/>
          <p:nvPr/>
        </p:nvSpPr>
        <p:spPr>
          <a:xfrm>
            <a:off x="4150582" y="3575639"/>
            <a:ext cx="541927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Trở thành cường quốc công </a:t>
            </a:r>
            <a:r>
              <a:rPr kumimoji="0" lang="vi-VN" sz="20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nghiệp </a:t>
            </a:r>
            <a:r>
              <a:rPr lang="en-US" sz="2000" b="1">
                <a:solidFill>
                  <a:srgbClr val="4472C4"/>
                </a:solidFill>
                <a:latin typeface="Cambria" panose="02040503050406030204" pitchFamily="18" charset="0"/>
                <a:ea typeface="Cambria" panose="02040503050406030204" pitchFamily="18" charset="0"/>
                <a:cs typeface="Times New Roman" panose="02020603050405020304" pitchFamily="18" charset="0"/>
              </a:rPr>
              <a:t>đứng đầu châu Âu và đứng thứ 2 thế giới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WRONG</a:t>
            </a:r>
            <a:r>
              <a:rPr kumimoji="0" lang="en-US" sz="1800" b="1" i="0" u="none" strike="noStrike" kern="1200" cap="none" spc="0" normalizeH="0" baseline="0" noProof="0">
                <a:ln>
                  <a:noFill/>
                </a:ln>
                <a:solidFill>
                  <a:srgbClr val="002060"/>
                </a:solidFill>
                <a:effectLst/>
                <a:uLnTx/>
                <a:uFillTx/>
                <a:latin typeface="Calibri"/>
                <a:ea typeface="+mn-ea"/>
                <a:cs typeface="+mn-cs"/>
              </a:rPr>
              <a:t>/SAI</a:t>
            </a:r>
          </a:p>
        </p:txBody>
      </p:sp>
      <p:sp>
        <p:nvSpPr>
          <p:cNvPr id="27" name="Arrow: Pentagon 26"/>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RIGHT</a:t>
            </a:r>
            <a:r>
              <a:rPr kumimoji="0" lang="en-US" sz="1800" b="1" i="0" u="none" strike="noStrike" kern="1200" cap="none" spc="0" normalizeH="0" baseline="0" noProof="0">
                <a:ln>
                  <a:noFill/>
                </a:ln>
                <a:solidFill>
                  <a:srgbClr val="002060"/>
                </a:solidFill>
                <a:effectLst/>
                <a:uLnTx/>
                <a:uFillTx/>
                <a:latin typeface="Calibri"/>
                <a:ea typeface="+mn-ea"/>
                <a:cs typeface="+mn-cs"/>
              </a:rPr>
              <a:t>/ĐÚNG</a:t>
            </a:r>
          </a:p>
        </p:txBody>
      </p:sp>
      <p:pic>
        <p:nvPicPr>
          <p:cNvPr id="4" name="Fail! (sound effect)">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7" y="5539402"/>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665318" y="2023746"/>
            <a:ext cx="1528133" cy="2526098"/>
          </a:xfrm>
          <a:prstGeom prst="rect">
            <a:avLst/>
          </a:prstGeom>
        </p:spPr>
      </p:pic>
      <p:pic>
        <p:nvPicPr>
          <p:cNvPr id="132" name="Picture 13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2665321" y="2032118"/>
            <a:ext cx="1524380" cy="2517726"/>
          </a:xfrm>
          <a:prstGeom prst="rect">
            <a:avLst/>
          </a:prstGeom>
        </p:spPr>
      </p:pic>
      <p:pic>
        <p:nvPicPr>
          <p:cNvPr id="7" name="Picture 6" descr="A picture containing drawing&#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p:cNvPicPr>
            <a:picLocks noChangeAspect="1"/>
          </p:cNvPicPr>
          <p:nvPr/>
        </p:nvPicPr>
        <p:blipFill>
          <a:blip r:embed="rId17"/>
          <a:stretch>
            <a:fillRect/>
          </a:stretch>
        </p:blipFill>
        <p:spPr>
          <a:xfrm>
            <a:off x="2781301" y="1686779"/>
            <a:ext cx="7320735" cy="4624457"/>
          </a:xfrm>
          <a:prstGeom prst="rect">
            <a:avLst/>
          </a:prstGeom>
        </p:spPr>
      </p:pic>
      <p:pic>
        <p:nvPicPr>
          <p:cNvPr id="2" name="Bus Sound Effects">
            <a:hlinkClick r:id="" action="ppaction://media"/>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p:cNvSpPr/>
          <p:nvPr/>
        </p:nvSpPr>
        <p:spPr>
          <a:xfrm>
            <a:off x="4154099" y="394675"/>
            <a:ext cx="5515524" cy="1519851"/>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1941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xô</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tạm</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dừng</a:t>
            </a:r>
            <a:r>
              <a:rPr kumimoji="0" lang="en-US" sz="2400" b="1" i="0" u="none" strike="noStrike" kern="1200" cap="none" spc="0" normalizeH="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p:cNvSpPr/>
          <p:nvPr/>
        </p:nvSpPr>
        <p:spPr>
          <a:xfrm>
            <a:off x="4271258" y="3583508"/>
            <a:ext cx="528120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xít Đức tấn công Liên Xô</a:t>
            </a:r>
            <a:endPar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WRONG</a:t>
            </a:r>
            <a:r>
              <a:rPr kumimoji="0" lang="en-US" sz="1800" b="1" i="0" u="none" strike="noStrike" kern="1200" cap="none" spc="0" normalizeH="0" baseline="0" noProof="0">
                <a:ln>
                  <a:noFill/>
                </a:ln>
                <a:solidFill>
                  <a:srgbClr val="002060"/>
                </a:solidFill>
                <a:effectLst/>
                <a:uLnTx/>
                <a:uFillTx/>
                <a:latin typeface="Calibri"/>
                <a:ea typeface="+mn-ea"/>
                <a:cs typeface="+mn-cs"/>
              </a:rPr>
              <a:t>/SAI</a:t>
            </a:r>
          </a:p>
        </p:txBody>
      </p:sp>
      <p:sp>
        <p:nvSpPr>
          <p:cNvPr id="27" name="Arrow: Pentagon 26"/>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FF0000"/>
                </a:solidFill>
                <a:effectLst/>
                <a:uLnTx/>
                <a:uFillTx/>
                <a:latin typeface="Calibri"/>
                <a:ea typeface="+mn-ea"/>
                <a:cs typeface="+mn-cs"/>
              </a:rPr>
              <a:t>RIGHT</a:t>
            </a:r>
            <a:r>
              <a:rPr kumimoji="0" lang="en-US" sz="1800" b="1" i="0" u="none" strike="noStrike" kern="1200" cap="none" spc="0" normalizeH="0" baseline="0" noProof="0">
                <a:ln>
                  <a:noFill/>
                </a:ln>
                <a:solidFill>
                  <a:srgbClr val="002060"/>
                </a:solidFill>
                <a:effectLst/>
                <a:uLnTx/>
                <a:uFillTx/>
                <a:latin typeface="Calibri"/>
                <a:ea typeface="+mn-ea"/>
                <a:cs typeface="+mn-cs"/>
              </a:rPr>
              <a:t>/ĐÚNG</a:t>
            </a:r>
          </a:p>
        </p:txBody>
      </p:sp>
      <p:pic>
        <p:nvPicPr>
          <p:cNvPr id="4" name="Fail! (sound effect)">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7" y="5539402"/>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6" y="4216125"/>
            <a:ext cx="3188719" cy="267117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0" y="-596209"/>
            <a:ext cx="3173117" cy="342696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1880" y="4160355"/>
            <a:ext cx="3597917" cy="2799917"/>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9315" y="-14150"/>
            <a:ext cx="1694696" cy="2161905"/>
          </a:xfrm>
          <a:prstGeom prst="rect">
            <a:avLst/>
          </a:prstGeom>
        </p:spPr>
      </p:pic>
      <p:pic>
        <p:nvPicPr>
          <p:cNvPr id="13" name="图片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3804" y="3568462"/>
            <a:ext cx="3597917" cy="3885751"/>
          </a:xfrm>
          <a:prstGeom prst="rect">
            <a:avLst/>
          </a:prstGeom>
        </p:spPr>
      </p:pic>
      <p:sp>
        <p:nvSpPr>
          <p:cNvPr id="2" name="Rectangle 1"/>
          <p:cNvSpPr/>
          <p:nvPr/>
        </p:nvSpPr>
        <p:spPr>
          <a:xfrm>
            <a:off x="3254518" y="2239464"/>
            <a:ext cx="568296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panose="020B0604020202020204"/>
              </a:rPr>
              <a:t>VẬN DỤNG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1836;p33"/>
          <p:cNvGrpSpPr>
            <a:grpSpLocks/>
          </p:cNvGrpSpPr>
          <p:nvPr/>
        </p:nvGrpSpPr>
        <p:grpSpPr bwMode="auto">
          <a:xfrm>
            <a:off x="10347325" y="547688"/>
            <a:ext cx="1509713" cy="854075"/>
            <a:chOff x="75300" y="3702036"/>
            <a:chExt cx="1132346" cy="640125"/>
          </a:xfrm>
        </p:grpSpPr>
        <p:sp>
          <p:nvSpPr>
            <p:cNvPr id="15" name="Google Shape;1837;p33"/>
            <p:cNvSpPr/>
            <p:nvPr/>
          </p:nvSpPr>
          <p:spPr>
            <a:xfrm>
              <a:off x="75300" y="3747249"/>
              <a:ext cx="1124011" cy="594912"/>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rgbClr val="60C6D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16" name="Google Shape;1838;p33"/>
            <p:cNvSpPr/>
            <p:nvPr/>
          </p:nvSpPr>
          <p:spPr>
            <a:xfrm>
              <a:off x="83635" y="3702036"/>
              <a:ext cx="1124011" cy="596101"/>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rgbClr val="EFD850"/>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17" name="Google Shape;1839;p33"/>
            <p:cNvSpPr/>
            <p:nvPr/>
          </p:nvSpPr>
          <p:spPr>
            <a:xfrm>
              <a:off x="505139" y="4043515"/>
              <a:ext cx="114306" cy="22606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18" name="Google Shape;1840;p33"/>
            <p:cNvSpPr/>
            <p:nvPr/>
          </p:nvSpPr>
          <p:spPr>
            <a:xfrm>
              <a:off x="139597" y="3815069"/>
              <a:ext cx="365542" cy="455703"/>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19" name="Google Shape;1841;p33"/>
            <p:cNvSpPr/>
            <p:nvPr/>
          </p:nvSpPr>
          <p:spPr>
            <a:xfrm>
              <a:off x="442032" y="4152979"/>
              <a:ext cx="44056" cy="105895"/>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20" name="Google Shape;1842;p33"/>
            <p:cNvSpPr/>
            <p:nvPr/>
          </p:nvSpPr>
          <p:spPr>
            <a:xfrm>
              <a:off x="290815" y="3942380"/>
              <a:ext cx="64297" cy="72579"/>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21" name="Google Shape;1843;p33"/>
            <p:cNvSpPr/>
            <p:nvPr/>
          </p:nvSpPr>
          <p:spPr>
            <a:xfrm>
              <a:off x="512283" y="4130372"/>
              <a:ext cx="544145" cy="139209"/>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22" name="Google Shape;1844;p33"/>
            <p:cNvSpPr/>
            <p:nvPr/>
          </p:nvSpPr>
          <p:spPr>
            <a:xfrm>
              <a:off x="517046" y="4186294"/>
              <a:ext cx="291719" cy="96376"/>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sp>
          <p:nvSpPr>
            <p:cNvPr id="23" name="Google Shape;1845;p33"/>
            <p:cNvSpPr/>
            <p:nvPr/>
          </p:nvSpPr>
          <p:spPr>
            <a:xfrm>
              <a:off x="811146" y="4148219"/>
              <a:ext cx="228612" cy="23796"/>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rgbClr val="431F5E"/>
            </a:solidFill>
            <a:ln>
              <a:noFill/>
            </a:ln>
          </p:spPr>
          <p:txBody>
            <a:bodyPr spcFirstLastPara="1" lIns="121900" tIns="121900" rIns="121900" bIns="121900" anchor="ctr"/>
            <a:lstStyle/>
            <a:p>
              <a:pPr defTabSz="1219170" eaLnBrk="1" fontAlgn="auto" hangingPunct="1">
                <a:spcBef>
                  <a:spcPts val="0"/>
                </a:spcBef>
                <a:spcAft>
                  <a:spcPts val="0"/>
                </a:spcAft>
                <a:defRPr/>
              </a:pPr>
              <a:endParaRPr sz="2400" kern="0">
                <a:solidFill>
                  <a:sysClr val="windowText" lastClr="000000"/>
                </a:solidFill>
                <a:latin typeface="Arial"/>
                <a:cs typeface="Arial"/>
                <a:sym typeface="Arial"/>
              </a:endParaRPr>
            </a:p>
          </p:txBody>
        </p:sp>
      </p:grpSp>
      <p:pic>
        <p:nvPicPr>
          <p:cNvPr id="2"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 y="330485"/>
            <a:ext cx="11826875"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9" descr="图片包含 玩具, 玩偶&#10;&#10;自动生成的说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3275" y="966788"/>
            <a:ext cx="4486275"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82725" y="1520825"/>
            <a:ext cx="6567488" cy="3046413"/>
          </a:xfrm>
          <a:prstGeom prst="rect">
            <a:avLst/>
          </a:prstGeom>
        </p:spPr>
        <p:txBody>
          <a:bodyPr>
            <a:spAutoFit/>
          </a:bodyPr>
          <a:lstStyle/>
          <a:p>
            <a:pPr algn="just" defTabSz="1219170" eaLnBrk="1" fontAlgn="auto" hangingPunct="1">
              <a:spcBef>
                <a:spcPts val="0"/>
              </a:spcBef>
              <a:spcAft>
                <a:spcPts val="0"/>
              </a:spcAft>
              <a:buClr>
                <a:srgbClr val="000000"/>
              </a:buClr>
              <a:defRPr/>
            </a:pPr>
            <a:r>
              <a:rPr lang="en-US" sz="3200" b="1" kern="0" dirty="0" err="1">
                <a:solidFill>
                  <a:prstClr val="white"/>
                </a:solidFill>
                <a:latin typeface="Times New Roman" pitchFamily="18" charset="0"/>
                <a:cs typeface="Times New Roman" pitchFamily="18" charset="0"/>
                <a:sym typeface="Arial"/>
              </a:rPr>
              <a:t>Tìm</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hiểu</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thông</a:t>
            </a:r>
            <a:r>
              <a:rPr lang="en-US" sz="3200" b="1" kern="0" dirty="0">
                <a:solidFill>
                  <a:prstClr val="white"/>
                </a:solidFill>
                <a:latin typeface="Times New Roman" pitchFamily="18" charset="0"/>
                <a:cs typeface="Times New Roman" pitchFamily="18" charset="0"/>
                <a:sym typeface="Arial"/>
              </a:rPr>
              <a:t> tin </a:t>
            </a:r>
            <a:r>
              <a:rPr lang="en-US" sz="3200" b="1" kern="0" dirty="0" err="1">
                <a:solidFill>
                  <a:prstClr val="white"/>
                </a:solidFill>
                <a:latin typeface="Times New Roman" pitchFamily="18" charset="0"/>
                <a:cs typeface="Times New Roman" pitchFamily="18" charset="0"/>
                <a:sym typeface="Arial"/>
              </a:rPr>
              <a:t>trên</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sách</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báo</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va</a:t>
            </a:r>
            <a:r>
              <a:rPr lang="en-US" sz="3200" b="1" kern="0" dirty="0">
                <a:solidFill>
                  <a:prstClr val="white"/>
                </a:solidFill>
                <a:latin typeface="Times New Roman" pitchFamily="18" charset="0"/>
                <a:cs typeface="Times New Roman" pitchFamily="18" charset="0"/>
                <a:sym typeface="Arial"/>
              </a:rPr>
              <a:t>̀ internet, </a:t>
            </a:r>
            <a:r>
              <a:rPr lang="en-US" sz="3200" b="1" kern="0" dirty="0" err="1">
                <a:solidFill>
                  <a:prstClr val="white"/>
                </a:solidFill>
                <a:latin typeface="Times New Roman" pitchFamily="18" charset="0"/>
                <a:cs typeface="Times New Roman" pitchFamily="18" charset="0"/>
                <a:sym typeface="Arial"/>
              </a:rPr>
              <a:t>viết</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đoạn</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văn</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ngắn</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giới</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thiệu</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về</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một</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thành</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tựu</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của</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công</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cuộc</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xây</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dựng</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chu</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nghĩa</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xa</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hội</a:t>
            </a:r>
            <a:r>
              <a:rPr lang="en-US" sz="3200" b="1" kern="0" dirty="0">
                <a:solidFill>
                  <a:prstClr val="white"/>
                </a:solidFill>
                <a:latin typeface="Times New Roman" pitchFamily="18" charset="0"/>
                <a:cs typeface="Times New Roman" pitchFamily="18" charset="0"/>
                <a:sym typeface="Arial"/>
              </a:rPr>
              <a:t> ở </a:t>
            </a:r>
            <a:r>
              <a:rPr lang="en-US" sz="3200" b="1" kern="0" dirty="0" err="1">
                <a:solidFill>
                  <a:prstClr val="white"/>
                </a:solidFill>
                <a:latin typeface="Times New Roman" pitchFamily="18" charset="0"/>
                <a:cs typeface="Times New Roman" pitchFamily="18" charset="0"/>
                <a:sym typeface="Arial"/>
              </a:rPr>
              <a:t>Liên</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Xô</a:t>
            </a:r>
            <a:r>
              <a:rPr lang="en-US" sz="3200" b="1" kern="0" dirty="0">
                <a:solidFill>
                  <a:prstClr val="white"/>
                </a:solidFill>
                <a:latin typeface="Times New Roman" pitchFamily="18" charset="0"/>
                <a:cs typeface="Times New Roman" pitchFamily="18" charset="0"/>
                <a:sym typeface="Arial"/>
              </a:rPr>
              <a:t> (1925 – 1941) </a:t>
            </a:r>
            <a:r>
              <a:rPr lang="en-US" sz="3200" b="1" kern="0" dirty="0" err="1">
                <a:solidFill>
                  <a:prstClr val="white"/>
                </a:solidFill>
                <a:latin typeface="Times New Roman" pitchFamily="18" charset="0"/>
                <a:cs typeface="Times New Roman" pitchFamily="18" charset="0"/>
                <a:sym typeface="Arial"/>
              </a:rPr>
              <a:t>mà</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em</a:t>
            </a:r>
            <a:r>
              <a:rPr lang="en-US" sz="3200" b="1" kern="0" dirty="0">
                <a:solidFill>
                  <a:prstClr val="white"/>
                </a:solidFill>
                <a:latin typeface="Times New Roman" pitchFamily="18" charset="0"/>
                <a:cs typeface="Times New Roman" pitchFamily="18" charset="0"/>
                <a:sym typeface="Arial"/>
              </a:rPr>
              <a:t> </a:t>
            </a:r>
          </a:p>
          <a:p>
            <a:pPr algn="just" defTabSz="1219170" eaLnBrk="1" fontAlgn="auto" hangingPunct="1">
              <a:spcBef>
                <a:spcPts val="0"/>
              </a:spcBef>
              <a:spcAft>
                <a:spcPts val="0"/>
              </a:spcAft>
              <a:buClr>
                <a:srgbClr val="000000"/>
              </a:buClr>
              <a:defRPr/>
            </a:pPr>
            <a:r>
              <a:rPr lang="en-US" sz="3200" b="1" kern="0" dirty="0" err="1">
                <a:solidFill>
                  <a:prstClr val="white"/>
                </a:solidFill>
                <a:latin typeface="Times New Roman" pitchFamily="18" charset="0"/>
                <a:cs typeface="Times New Roman" pitchFamily="18" charset="0"/>
                <a:sym typeface="Arial"/>
              </a:rPr>
              <a:t>ấn</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tượng</a:t>
            </a:r>
            <a:r>
              <a:rPr lang="en-US" sz="3200" b="1" kern="0" dirty="0">
                <a:solidFill>
                  <a:prstClr val="white"/>
                </a:solidFill>
                <a:latin typeface="Times New Roman" pitchFamily="18" charset="0"/>
                <a:cs typeface="Times New Roman" pitchFamily="18" charset="0"/>
                <a:sym typeface="Arial"/>
              </a:rPr>
              <a:t> </a:t>
            </a:r>
            <a:r>
              <a:rPr lang="en-US" sz="3200" b="1" kern="0" dirty="0" err="1">
                <a:solidFill>
                  <a:prstClr val="white"/>
                </a:solidFill>
                <a:latin typeface="Times New Roman" pitchFamily="18" charset="0"/>
                <a:cs typeface="Times New Roman" pitchFamily="18" charset="0"/>
                <a:sym typeface="Arial"/>
              </a:rPr>
              <a:t>nhất</a:t>
            </a:r>
            <a:r>
              <a:rPr lang="en-US" sz="3200" b="1" kern="0" dirty="0">
                <a:solidFill>
                  <a:prstClr val="white"/>
                </a:solidFill>
                <a:latin typeface="Times New Roman" pitchFamily="18" charset="0"/>
                <a:cs typeface="Times New Roman" pitchFamily="18" charset="0"/>
                <a:sym typeface="Arial"/>
              </a:rPr>
              <a:t>.</a:t>
            </a:r>
          </a:p>
        </p:txBody>
      </p:sp>
    </p:spTree>
    <p:custDataLst>
      <p:tags r:id="rId1"/>
    </p:custDataLst>
    <p:extLst>
      <p:ext uri="{BB962C8B-B14F-4D97-AF65-F5344CB8AC3E}">
        <p14:creationId xmlns:p14="http://schemas.microsoft.com/office/powerpoint/2010/main" val="41542943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30"/>
          <p:cNvGrpSpPr>
            <a:grpSpLocks/>
          </p:cNvGrpSpPr>
          <p:nvPr/>
        </p:nvGrpSpPr>
        <p:grpSpPr bwMode="auto">
          <a:xfrm rot="535395">
            <a:off x="9598025" y="2135188"/>
            <a:ext cx="1800225" cy="3121025"/>
            <a:chOff x="6176100" y="2992625"/>
            <a:chExt cx="2086518" cy="2086518"/>
          </a:xfrm>
        </p:grpSpPr>
        <p:sp>
          <p:nvSpPr>
            <p:cNvPr id="32" name="Circle: Hollow 31"/>
            <p:cNvSpPr/>
            <p:nvPr/>
          </p:nvSpPr>
          <p:spPr>
            <a:xfrm>
              <a:off x="6176100" y="2992625"/>
              <a:ext cx="2086518" cy="2086518"/>
            </a:xfrm>
            <a:prstGeom prst="donut">
              <a:avLst>
                <a:gd name="adj" fmla="val 8909"/>
              </a:avLst>
            </a:prstGeom>
            <a:solidFill>
              <a:srgbClr val="282F39"/>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282F39"/>
                </a:solidFill>
                <a:latin typeface="Calibri" panose="020F0502020204030204"/>
              </a:endParaRPr>
            </a:p>
          </p:txBody>
        </p:sp>
        <p:sp>
          <p:nvSpPr>
            <p:cNvPr id="33" name="Circle: Hollow 32"/>
            <p:cNvSpPr/>
            <p:nvPr/>
          </p:nvSpPr>
          <p:spPr>
            <a:xfrm>
              <a:off x="6514653" y="3330119"/>
              <a:ext cx="1409412" cy="1411530"/>
            </a:xfrm>
            <a:prstGeom prst="donut">
              <a:avLst>
                <a:gd name="adj" fmla="val 11275"/>
              </a:avLst>
            </a:prstGeom>
            <a:solidFill>
              <a:srgbClr val="282F39"/>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282F39"/>
                </a:solidFill>
                <a:latin typeface="Calibri" panose="020F0502020204030204"/>
              </a:endParaRPr>
            </a:p>
          </p:txBody>
        </p:sp>
        <p:sp>
          <p:nvSpPr>
            <p:cNvPr id="34" name="Circle: Hollow 33"/>
            <p:cNvSpPr/>
            <p:nvPr/>
          </p:nvSpPr>
          <p:spPr>
            <a:xfrm>
              <a:off x="6838090" y="3644515"/>
              <a:ext cx="780144" cy="778995"/>
            </a:xfrm>
            <a:prstGeom prst="donut">
              <a:avLst>
                <a:gd name="adj" fmla="val 17518"/>
              </a:avLst>
            </a:prstGeom>
            <a:solidFill>
              <a:srgbClr val="282F39"/>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282F39"/>
                </a:solidFill>
                <a:latin typeface="Calibri" panose="020F0502020204030204"/>
              </a:endParaRPr>
            </a:p>
          </p:txBody>
        </p:sp>
        <p:sp>
          <p:nvSpPr>
            <p:cNvPr id="35" name="Oval 34"/>
            <p:cNvSpPr/>
            <p:nvPr/>
          </p:nvSpPr>
          <p:spPr>
            <a:xfrm>
              <a:off x="7086035" y="3889530"/>
              <a:ext cx="287034" cy="285490"/>
            </a:xfrm>
            <a:prstGeom prst="ellipse">
              <a:avLst/>
            </a:prstGeom>
            <a:solidFill>
              <a:srgbClr val="CB1B4A"/>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FFFFFF"/>
                </a:solidFill>
                <a:latin typeface="Calibri" panose="020F0502020204030204"/>
              </a:endParaRPr>
            </a:p>
          </p:txBody>
        </p:sp>
      </p:grpSp>
      <p:grpSp>
        <p:nvGrpSpPr>
          <p:cNvPr id="45" name="Group 44"/>
          <p:cNvGrpSpPr/>
          <p:nvPr/>
        </p:nvGrpSpPr>
        <p:grpSpPr>
          <a:xfrm rot="487849">
            <a:off x="8563666" y="3639103"/>
            <a:ext cx="1929887" cy="841333"/>
            <a:chOff x="8419743" y="1081666"/>
            <a:chExt cx="1929887" cy="841333"/>
          </a:xfrm>
          <a:solidFill>
            <a:srgbClr val="42AFB6"/>
          </a:solidFill>
        </p:grpSpPr>
        <p:cxnSp>
          <p:nvCxnSpPr>
            <p:cNvPr id="46" name="Straight Connector 45"/>
            <p:cNvCxnSpPr>
              <a:cxnSpLocks/>
            </p:cNvCxnSpPr>
            <p:nvPr/>
          </p:nvCxnSpPr>
          <p:spPr>
            <a:xfrm flipV="1">
              <a:off x="8419743" y="1176315"/>
              <a:ext cx="1774663" cy="746684"/>
            </a:xfrm>
            <a:prstGeom prst="line">
              <a:avLst/>
            </a:prstGeom>
            <a:grpFill/>
            <a:ln w="38100" cap="flat" cmpd="sng" algn="ctr">
              <a:solidFill>
                <a:srgbClr val="42AFB6"/>
              </a:solidFill>
              <a:prstDash val="solid"/>
              <a:miter lim="800000"/>
            </a:ln>
            <a:effectLst/>
          </p:spPr>
        </p:cxnSp>
        <p:sp>
          <p:nvSpPr>
            <p:cNvPr id="47" name="Isosceles Triangle 46"/>
            <p:cNvSpPr/>
            <p:nvPr/>
          </p:nvSpPr>
          <p:spPr>
            <a:xfrm rot="4079480">
              <a:off x="10060791" y="1001173"/>
              <a:ext cx="208345" cy="369332"/>
            </a:xfrm>
            <a:prstGeom prst="triangle">
              <a:avLst/>
            </a:prstGeom>
            <a:grp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FFFFFF"/>
                </a:solidFill>
                <a:latin typeface="Calibri" panose="020F0502020204030204"/>
              </a:endParaRPr>
            </a:p>
          </p:txBody>
        </p:sp>
      </p:grpSp>
      <p:grpSp>
        <p:nvGrpSpPr>
          <p:cNvPr id="82948" name="Group 17"/>
          <p:cNvGrpSpPr>
            <a:grpSpLocks/>
          </p:cNvGrpSpPr>
          <p:nvPr/>
        </p:nvGrpSpPr>
        <p:grpSpPr bwMode="auto">
          <a:xfrm>
            <a:off x="365125" y="2498725"/>
            <a:ext cx="2128838" cy="3017838"/>
            <a:chOff x="1202749" y="2546246"/>
            <a:chExt cx="2669089" cy="3644342"/>
          </a:xfrm>
        </p:grpSpPr>
        <p:sp>
          <p:nvSpPr>
            <p:cNvPr id="19" name="Oval 18"/>
            <p:cNvSpPr/>
            <p:nvPr/>
          </p:nvSpPr>
          <p:spPr>
            <a:xfrm>
              <a:off x="1686410" y="6106237"/>
              <a:ext cx="712553" cy="84351"/>
            </a:xfrm>
            <a:prstGeom prst="ellipse">
              <a:avLst/>
            </a:prstGeom>
            <a:solidFill>
              <a:srgbClr val="000000">
                <a:alpha val="2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Calibri" panose="020F0502020204030204"/>
              </a:endParaRPr>
            </a:p>
          </p:txBody>
        </p:sp>
        <p:sp>
          <p:nvSpPr>
            <p:cNvPr id="20" name="Oval 19"/>
            <p:cNvSpPr/>
            <p:nvPr/>
          </p:nvSpPr>
          <p:spPr>
            <a:xfrm>
              <a:off x="2828883" y="6067896"/>
              <a:ext cx="714543" cy="84351"/>
            </a:xfrm>
            <a:prstGeom prst="ellipse">
              <a:avLst/>
            </a:prstGeom>
            <a:solidFill>
              <a:srgbClr val="000000">
                <a:alpha val="2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Calibri" panose="020F0502020204030204"/>
              </a:endParaRPr>
            </a:p>
          </p:txBody>
        </p:sp>
        <p:grpSp>
          <p:nvGrpSpPr>
            <p:cNvPr id="82968" name="Group 20"/>
            <p:cNvGrpSpPr>
              <a:grpSpLocks/>
            </p:cNvGrpSpPr>
            <p:nvPr/>
          </p:nvGrpSpPr>
          <p:grpSpPr bwMode="auto">
            <a:xfrm>
              <a:off x="1202749" y="2546246"/>
              <a:ext cx="2339748" cy="3605089"/>
              <a:chOff x="795338" y="-196850"/>
              <a:chExt cx="4591050" cy="7073900"/>
            </a:xfrm>
          </p:grpSpPr>
          <p:sp>
            <p:nvSpPr>
              <p:cNvPr id="24" name="Freeform 5"/>
              <p:cNvSpPr>
                <a:spLocks/>
              </p:cNvSpPr>
              <p:nvPr/>
            </p:nvSpPr>
            <p:spPr bwMode="auto">
              <a:xfrm>
                <a:off x="795338" y="1270199"/>
                <a:ext cx="4362449" cy="5608640"/>
              </a:xfrm>
              <a:custGeom>
                <a:avLst/>
                <a:gdLst>
                  <a:gd name="T0" fmla="*/ 1080 w 1831"/>
                  <a:gd name="T1" fmla="*/ 1234 h 2335"/>
                  <a:gd name="T2" fmla="*/ 977 w 1831"/>
                  <a:gd name="T3" fmla="*/ 1329 h 2335"/>
                  <a:gd name="T4" fmla="*/ 878 w 1831"/>
                  <a:gd name="T5" fmla="*/ 1889 h 2335"/>
                  <a:gd name="T6" fmla="*/ 807 w 1831"/>
                  <a:gd name="T7" fmla="*/ 2234 h 2335"/>
                  <a:gd name="T8" fmla="*/ 700 w 1831"/>
                  <a:gd name="T9" fmla="*/ 2326 h 2335"/>
                  <a:gd name="T10" fmla="*/ 575 w 1831"/>
                  <a:gd name="T11" fmla="*/ 2271 h 2335"/>
                  <a:gd name="T12" fmla="*/ 558 w 1831"/>
                  <a:gd name="T13" fmla="*/ 2102 h 2335"/>
                  <a:gd name="T14" fmla="*/ 641 w 1831"/>
                  <a:gd name="T15" fmla="*/ 1658 h 2335"/>
                  <a:gd name="T16" fmla="*/ 719 w 1831"/>
                  <a:gd name="T17" fmla="*/ 1262 h 2335"/>
                  <a:gd name="T18" fmla="*/ 682 w 1831"/>
                  <a:gd name="T19" fmla="*/ 1068 h 2335"/>
                  <a:gd name="T20" fmla="*/ 546 w 1831"/>
                  <a:gd name="T21" fmla="*/ 743 h 2335"/>
                  <a:gd name="T22" fmla="*/ 497 w 1831"/>
                  <a:gd name="T23" fmla="*/ 715 h 2335"/>
                  <a:gd name="T24" fmla="*/ 95 w 1831"/>
                  <a:gd name="T25" fmla="*/ 730 h 2335"/>
                  <a:gd name="T26" fmla="*/ 6 w 1831"/>
                  <a:gd name="T27" fmla="*/ 654 h 2335"/>
                  <a:gd name="T28" fmla="*/ 64 w 1831"/>
                  <a:gd name="T29" fmla="*/ 557 h 2335"/>
                  <a:gd name="T30" fmla="*/ 254 w 1831"/>
                  <a:gd name="T31" fmla="*/ 505 h 2335"/>
                  <a:gd name="T32" fmla="*/ 504 w 1831"/>
                  <a:gd name="T33" fmla="*/ 439 h 2335"/>
                  <a:gd name="T34" fmla="*/ 620 w 1831"/>
                  <a:gd name="T35" fmla="*/ 465 h 2335"/>
                  <a:gd name="T36" fmla="*/ 800 w 1831"/>
                  <a:gd name="T37" fmla="*/ 394 h 2335"/>
                  <a:gd name="T38" fmla="*/ 1666 w 1831"/>
                  <a:gd name="T39" fmla="*/ 26 h 2335"/>
                  <a:gd name="T40" fmla="*/ 1808 w 1831"/>
                  <a:gd name="T41" fmla="*/ 66 h 2335"/>
                  <a:gd name="T42" fmla="*/ 1751 w 1831"/>
                  <a:gd name="T43" fmla="*/ 193 h 2335"/>
                  <a:gd name="T44" fmla="*/ 1319 w 1831"/>
                  <a:gd name="T45" fmla="*/ 379 h 2335"/>
                  <a:gd name="T46" fmla="*/ 1083 w 1831"/>
                  <a:gd name="T47" fmla="*/ 474 h 2335"/>
                  <a:gd name="T48" fmla="*/ 1065 w 1831"/>
                  <a:gd name="T49" fmla="*/ 517 h 2335"/>
                  <a:gd name="T50" fmla="*/ 1326 w 1831"/>
                  <a:gd name="T51" fmla="*/ 1133 h 2335"/>
                  <a:gd name="T52" fmla="*/ 1570 w 1831"/>
                  <a:gd name="T53" fmla="*/ 1720 h 2335"/>
                  <a:gd name="T54" fmla="*/ 1729 w 1831"/>
                  <a:gd name="T55" fmla="*/ 2097 h 2335"/>
                  <a:gd name="T56" fmla="*/ 1661 w 1831"/>
                  <a:gd name="T57" fmla="*/ 2291 h 2335"/>
                  <a:gd name="T58" fmla="*/ 1491 w 1831"/>
                  <a:gd name="T59" fmla="*/ 2213 h 2335"/>
                  <a:gd name="T60" fmla="*/ 1285 w 1831"/>
                  <a:gd name="T61" fmla="*/ 1723 h 2335"/>
                  <a:gd name="T62" fmla="*/ 1080 w 1831"/>
                  <a:gd name="T63" fmla="*/ 1234 h 2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1" h="2335">
                    <a:moveTo>
                      <a:pt x="1080" y="1234"/>
                    </a:moveTo>
                    <a:cubicBezTo>
                      <a:pt x="1012" y="1239"/>
                      <a:pt x="989" y="1262"/>
                      <a:pt x="977" y="1329"/>
                    </a:cubicBezTo>
                    <a:cubicBezTo>
                      <a:pt x="945" y="1516"/>
                      <a:pt x="912" y="1703"/>
                      <a:pt x="878" y="1889"/>
                    </a:cubicBezTo>
                    <a:cubicBezTo>
                      <a:pt x="857" y="2005"/>
                      <a:pt x="831" y="2119"/>
                      <a:pt x="807" y="2234"/>
                    </a:cubicBezTo>
                    <a:cubicBezTo>
                      <a:pt x="799" y="2276"/>
                      <a:pt x="750" y="2318"/>
                      <a:pt x="700" y="2326"/>
                    </a:cubicBezTo>
                    <a:cubicBezTo>
                      <a:pt x="646" y="2335"/>
                      <a:pt x="603" y="2313"/>
                      <a:pt x="575" y="2271"/>
                    </a:cubicBezTo>
                    <a:cubicBezTo>
                      <a:pt x="541" y="2216"/>
                      <a:pt x="547" y="2159"/>
                      <a:pt x="558" y="2102"/>
                    </a:cubicBezTo>
                    <a:cubicBezTo>
                      <a:pt x="585" y="1954"/>
                      <a:pt x="613" y="1806"/>
                      <a:pt x="641" y="1658"/>
                    </a:cubicBezTo>
                    <a:cubicBezTo>
                      <a:pt x="666" y="1526"/>
                      <a:pt x="688" y="1393"/>
                      <a:pt x="719" y="1262"/>
                    </a:cubicBezTo>
                    <a:cubicBezTo>
                      <a:pt x="737" y="1188"/>
                      <a:pt x="707" y="1129"/>
                      <a:pt x="682" y="1068"/>
                    </a:cubicBezTo>
                    <a:cubicBezTo>
                      <a:pt x="638" y="959"/>
                      <a:pt x="590" y="852"/>
                      <a:pt x="546" y="743"/>
                    </a:cubicBezTo>
                    <a:cubicBezTo>
                      <a:pt x="535" y="717"/>
                      <a:pt x="524" y="714"/>
                      <a:pt x="497" y="715"/>
                    </a:cubicBezTo>
                    <a:cubicBezTo>
                      <a:pt x="363" y="723"/>
                      <a:pt x="229" y="727"/>
                      <a:pt x="95" y="730"/>
                    </a:cubicBezTo>
                    <a:cubicBezTo>
                      <a:pt x="49" y="731"/>
                      <a:pt x="14" y="699"/>
                      <a:pt x="6" y="654"/>
                    </a:cubicBezTo>
                    <a:cubicBezTo>
                      <a:pt x="0" y="614"/>
                      <a:pt x="22" y="571"/>
                      <a:pt x="64" y="557"/>
                    </a:cubicBezTo>
                    <a:cubicBezTo>
                      <a:pt x="127" y="537"/>
                      <a:pt x="190" y="522"/>
                      <a:pt x="254" y="505"/>
                    </a:cubicBezTo>
                    <a:cubicBezTo>
                      <a:pt x="337" y="483"/>
                      <a:pt x="422" y="465"/>
                      <a:pt x="504" y="439"/>
                    </a:cubicBezTo>
                    <a:cubicBezTo>
                      <a:pt x="554" y="423"/>
                      <a:pt x="592" y="436"/>
                      <a:pt x="620" y="465"/>
                    </a:cubicBezTo>
                    <a:cubicBezTo>
                      <a:pt x="683" y="440"/>
                      <a:pt x="742" y="418"/>
                      <a:pt x="800" y="394"/>
                    </a:cubicBezTo>
                    <a:cubicBezTo>
                      <a:pt x="1044" y="292"/>
                      <a:pt x="1422" y="129"/>
                      <a:pt x="1666" y="26"/>
                    </a:cubicBezTo>
                    <a:cubicBezTo>
                      <a:pt x="1726" y="0"/>
                      <a:pt x="1783" y="15"/>
                      <a:pt x="1808" y="66"/>
                    </a:cubicBezTo>
                    <a:cubicBezTo>
                      <a:pt x="1831" y="114"/>
                      <a:pt x="1811" y="166"/>
                      <a:pt x="1751" y="193"/>
                    </a:cubicBezTo>
                    <a:cubicBezTo>
                      <a:pt x="1653" y="238"/>
                      <a:pt x="1419" y="338"/>
                      <a:pt x="1319" y="379"/>
                    </a:cubicBezTo>
                    <a:cubicBezTo>
                      <a:pt x="1241" y="411"/>
                      <a:pt x="1163" y="444"/>
                      <a:pt x="1083" y="474"/>
                    </a:cubicBezTo>
                    <a:cubicBezTo>
                      <a:pt x="1057" y="484"/>
                      <a:pt x="1056" y="498"/>
                      <a:pt x="1065" y="517"/>
                    </a:cubicBezTo>
                    <a:cubicBezTo>
                      <a:pt x="1151" y="723"/>
                      <a:pt x="1239" y="927"/>
                      <a:pt x="1326" y="1133"/>
                    </a:cubicBezTo>
                    <a:cubicBezTo>
                      <a:pt x="1408" y="1328"/>
                      <a:pt x="1488" y="1525"/>
                      <a:pt x="1570" y="1720"/>
                    </a:cubicBezTo>
                    <a:cubicBezTo>
                      <a:pt x="1622" y="1846"/>
                      <a:pt x="1675" y="1972"/>
                      <a:pt x="1729" y="2097"/>
                    </a:cubicBezTo>
                    <a:cubicBezTo>
                      <a:pt x="1761" y="2171"/>
                      <a:pt x="1731" y="2260"/>
                      <a:pt x="1661" y="2291"/>
                    </a:cubicBezTo>
                    <a:cubicBezTo>
                      <a:pt x="1601" y="2318"/>
                      <a:pt x="1521" y="2283"/>
                      <a:pt x="1491" y="2213"/>
                    </a:cubicBezTo>
                    <a:cubicBezTo>
                      <a:pt x="1421" y="2050"/>
                      <a:pt x="1353" y="1886"/>
                      <a:pt x="1285" y="1723"/>
                    </a:cubicBezTo>
                    <a:cubicBezTo>
                      <a:pt x="1216" y="1559"/>
                      <a:pt x="1148" y="1396"/>
                      <a:pt x="1080" y="1234"/>
                    </a:cubicBezTo>
                    <a:close/>
                  </a:path>
                </a:pathLst>
              </a:custGeom>
              <a:solidFill>
                <a:srgbClr val="282F39"/>
              </a:solidFill>
              <a:ln>
                <a:noFill/>
              </a:ln>
            </p:spPr>
            <p:txBody>
              <a:bodyPr/>
              <a:lstStyle/>
              <a:p>
                <a:pPr eaLnBrk="1" fontAlgn="auto" hangingPunct="1">
                  <a:spcBef>
                    <a:spcPts val="0"/>
                  </a:spcBef>
                  <a:spcAft>
                    <a:spcPts val="0"/>
                  </a:spcAft>
                  <a:defRPr/>
                </a:pPr>
                <a:endParaRPr lang="en-US" kern="0">
                  <a:solidFill>
                    <a:srgbClr val="282F39"/>
                  </a:solidFill>
                  <a:latin typeface="Calibri" panose="020F0502020204030204"/>
                </a:endParaRPr>
              </a:p>
            </p:txBody>
          </p:sp>
          <p:sp>
            <p:nvSpPr>
              <p:cNvPr id="25" name="Freeform 6"/>
              <p:cNvSpPr>
                <a:spLocks/>
              </p:cNvSpPr>
              <p:nvPr/>
            </p:nvSpPr>
            <p:spPr bwMode="auto">
              <a:xfrm>
                <a:off x="1685793" y="1108448"/>
                <a:ext cx="1159936" cy="1162353"/>
              </a:xfrm>
              <a:custGeom>
                <a:avLst/>
                <a:gdLst>
                  <a:gd name="T0" fmla="*/ 479 w 486"/>
                  <a:gd name="T1" fmla="*/ 244 h 483"/>
                  <a:gd name="T2" fmla="*/ 241 w 486"/>
                  <a:gd name="T3" fmla="*/ 481 h 483"/>
                  <a:gd name="T4" fmla="*/ 1 w 486"/>
                  <a:gd name="T5" fmla="*/ 240 h 483"/>
                  <a:gd name="T6" fmla="*/ 238 w 486"/>
                  <a:gd name="T7" fmla="*/ 1 h 483"/>
                  <a:gd name="T8" fmla="*/ 479 w 486"/>
                  <a:gd name="T9" fmla="*/ 244 h 483"/>
                </a:gdLst>
                <a:ahLst/>
                <a:cxnLst>
                  <a:cxn ang="0">
                    <a:pos x="T0" y="T1"/>
                  </a:cxn>
                  <a:cxn ang="0">
                    <a:pos x="T2" y="T3"/>
                  </a:cxn>
                  <a:cxn ang="0">
                    <a:pos x="T4" y="T5"/>
                  </a:cxn>
                  <a:cxn ang="0">
                    <a:pos x="T6" y="T7"/>
                  </a:cxn>
                  <a:cxn ang="0">
                    <a:pos x="T8" y="T9"/>
                  </a:cxn>
                </a:cxnLst>
                <a:rect l="0" t="0" r="r" b="b"/>
                <a:pathLst>
                  <a:path w="486" h="483">
                    <a:moveTo>
                      <a:pt x="479" y="244"/>
                    </a:moveTo>
                    <a:cubicBezTo>
                      <a:pt x="479" y="371"/>
                      <a:pt x="366" y="483"/>
                      <a:pt x="241" y="481"/>
                    </a:cubicBezTo>
                    <a:cubicBezTo>
                      <a:pt x="109" y="478"/>
                      <a:pt x="0" y="369"/>
                      <a:pt x="1" y="240"/>
                    </a:cubicBezTo>
                    <a:cubicBezTo>
                      <a:pt x="1" y="113"/>
                      <a:pt x="111" y="2"/>
                      <a:pt x="238" y="1"/>
                    </a:cubicBezTo>
                    <a:cubicBezTo>
                      <a:pt x="368" y="0"/>
                      <a:pt x="486" y="118"/>
                      <a:pt x="479" y="244"/>
                    </a:cubicBezTo>
                    <a:close/>
                  </a:path>
                </a:pathLst>
              </a:custGeom>
              <a:solidFill>
                <a:srgbClr val="282F39"/>
              </a:solidFill>
              <a:ln>
                <a:noFill/>
              </a:ln>
            </p:spPr>
            <p:txBody>
              <a:bodyPr/>
              <a:lstStyle/>
              <a:p>
                <a:pPr eaLnBrk="1" fontAlgn="auto" hangingPunct="1">
                  <a:spcBef>
                    <a:spcPts val="0"/>
                  </a:spcBef>
                  <a:spcAft>
                    <a:spcPts val="0"/>
                  </a:spcAft>
                  <a:defRPr/>
                </a:pPr>
                <a:endParaRPr lang="en-US" kern="0" dirty="0">
                  <a:solidFill>
                    <a:srgbClr val="282F39"/>
                  </a:solidFill>
                  <a:latin typeface="Calibri" panose="020F0502020204030204"/>
                </a:endParaRPr>
              </a:p>
            </p:txBody>
          </p:sp>
          <p:sp>
            <p:nvSpPr>
              <p:cNvPr id="26" name="Freeform 10"/>
              <p:cNvSpPr>
                <a:spLocks/>
              </p:cNvSpPr>
              <p:nvPr/>
            </p:nvSpPr>
            <p:spPr bwMode="auto">
              <a:xfrm>
                <a:off x="3060530" y="-196850"/>
                <a:ext cx="2327681" cy="4096452"/>
              </a:xfrm>
              <a:custGeom>
                <a:avLst/>
                <a:gdLst>
                  <a:gd name="T0" fmla="*/ 0 w 977"/>
                  <a:gd name="T1" fmla="*/ 106 h 1705"/>
                  <a:gd name="T2" fmla="*/ 19 w 977"/>
                  <a:gd name="T3" fmla="*/ 158 h 1705"/>
                  <a:gd name="T4" fmla="*/ 772 w 977"/>
                  <a:gd name="T5" fmla="*/ 730 h 1705"/>
                  <a:gd name="T6" fmla="*/ 559 w 977"/>
                  <a:gd name="T7" fmla="*/ 1649 h 1705"/>
                  <a:gd name="T8" fmla="*/ 580 w 977"/>
                  <a:gd name="T9" fmla="*/ 1705 h 1705"/>
                  <a:gd name="T10" fmla="*/ 817 w 977"/>
                  <a:gd name="T11" fmla="*/ 714 h 1705"/>
                  <a:gd name="T12" fmla="*/ 0 w 977"/>
                  <a:gd name="T13" fmla="*/ 106 h 1705"/>
                </a:gdLst>
                <a:ahLst/>
                <a:cxnLst>
                  <a:cxn ang="0">
                    <a:pos x="T0" y="T1"/>
                  </a:cxn>
                  <a:cxn ang="0">
                    <a:pos x="T2" y="T3"/>
                  </a:cxn>
                  <a:cxn ang="0">
                    <a:pos x="T4" y="T5"/>
                  </a:cxn>
                  <a:cxn ang="0">
                    <a:pos x="T6" y="T7"/>
                  </a:cxn>
                  <a:cxn ang="0">
                    <a:pos x="T8" y="T9"/>
                  </a:cxn>
                  <a:cxn ang="0">
                    <a:pos x="T10" y="T11"/>
                  </a:cxn>
                  <a:cxn ang="0">
                    <a:pos x="T12" y="T13"/>
                  </a:cxn>
                </a:cxnLst>
                <a:rect l="0" t="0" r="r" b="b"/>
                <a:pathLst>
                  <a:path w="977" h="1705">
                    <a:moveTo>
                      <a:pt x="0" y="106"/>
                    </a:moveTo>
                    <a:cubicBezTo>
                      <a:pt x="19" y="158"/>
                      <a:pt x="19" y="158"/>
                      <a:pt x="19" y="158"/>
                    </a:cubicBezTo>
                    <a:cubicBezTo>
                      <a:pt x="285" y="61"/>
                      <a:pt x="626" y="326"/>
                      <a:pt x="772" y="730"/>
                    </a:cubicBezTo>
                    <a:cubicBezTo>
                      <a:pt x="919" y="1135"/>
                      <a:pt x="826" y="1552"/>
                      <a:pt x="559" y="1649"/>
                    </a:cubicBezTo>
                    <a:cubicBezTo>
                      <a:pt x="580" y="1705"/>
                      <a:pt x="580" y="1705"/>
                      <a:pt x="580" y="1705"/>
                    </a:cubicBezTo>
                    <a:cubicBezTo>
                      <a:pt x="871" y="1600"/>
                      <a:pt x="977" y="1156"/>
                      <a:pt x="817" y="714"/>
                    </a:cubicBezTo>
                    <a:cubicBezTo>
                      <a:pt x="656" y="273"/>
                      <a:pt x="291" y="0"/>
                      <a:pt x="0" y="106"/>
                    </a:cubicBezTo>
                    <a:close/>
                  </a:path>
                </a:pathLst>
              </a:custGeom>
              <a:solidFill>
                <a:srgbClr val="282F39"/>
              </a:solidFill>
              <a:ln>
                <a:noFill/>
              </a:ln>
            </p:spPr>
            <p:txBody>
              <a:bodyPr/>
              <a:lstStyle/>
              <a:p>
                <a:pPr eaLnBrk="1" fontAlgn="auto" hangingPunct="1">
                  <a:spcBef>
                    <a:spcPts val="0"/>
                  </a:spcBef>
                  <a:spcAft>
                    <a:spcPts val="0"/>
                  </a:spcAft>
                  <a:defRPr/>
                </a:pPr>
                <a:endParaRPr lang="en-US" kern="0">
                  <a:solidFill>
                    <a:srgbClr val="282F39"/>
                  </a:solidFill>
                  <a:latin typeface="Calibri" panose="020F0502020204030204"/>
                </a:endParaRPr>
              </a:p>
            </p:txBody>
          </p:sp>
          <p:sp>
            <p:nvSpPr>
              <p:cNvPr id="27" name="Freeform 11"/>
              <p:cNvSpPr>
                <a:spLocks/>
              </p:cNvSpPr>
              <p:nvPr/>
            </p:nvSpPr>
            <p:spPr bwMode="auto">
              <a:xfrm>
                <a:off x="3021475" y="58943"/>
                <a:ext cx="1421604" cy="3851943"/>
              </a:xfrm>
              <a:custGeom>
                <a:avLst/>
                <a:gdLst>
                  <a:gd name="T0" fmla="*/ 870 w 896"/>
                  <a:gd name="T1" fmla="*/ 2428 h 2428"/>
                  <a:gd name="T2" fmla="*/ 896 w 896"/>
                  <a:gd name="T3" fmla="*/ 2419 h 2428"/>
                  <a:gd name="T4" fmla="*/ 26 w 896"/>
                  <a:gd name="T5" fmla="*/ 0 h 2428"/>
                  <a:gd name="T6" fmla="*/ 0 w 896"/>
                  <a:gd name="T7" fmla="*/ 9 h 2428"/>
                  <a:gd name="T8" fmla="*/ 870 w 896"/>
                  <a:gd name="T9" fmla="*/ 2428 h 2428"/>
                </a:gdLst>
                <a:ahLst/>
                <a:cxnLst>
                  <a:cxn ang="0">
                    <a:pos x="T0" y="T1"/>
                  </a:cxn>
                  <a:cxn ang="0">
                    <a:pos x="T2" y="T3"/>
                  </a:cxn>
                  <a:cxn ang="0">
                    <a:pos x="T4" y="T5"/>
                  </a:cxn>
                  <a:cxn ang="0">
                    <a:pos x="T6" y="T7"/>
                  </a:cxn>
                  <a:cxn ang="0">
                    <a:pos x="T8" y="T9"/>
                  </a:cxn>
                </a:cxnLst>
                <a:rect l="0" t="0" r="r" b="b"/>
                <a:pathLst>
                  <a:path w="896" h="2428">
                    <a:moveTo>
                      <a:pt x="870" y="2428"/>
                    </a:moveTo>
                    <a:lnTo>
                      <a:pt x="896" y="2419"/>
                    </a:lnTo>
                    <a:lnTo>
                      <a:pt x="26" y="0"/>
                    </a:lnTo>
                    <a:lnTo>
                      <a:pt x="0" y="9"/>
                    </a:lnTo>
                    <a:lnTo>
                      <a:pt x="870" y="2428"/>
                    </a:lnTo>
                    <a:close/>
                  </a:path>
                </a:pathLst>
              </a:custGeom>
              <a:solidFill>
                <a:srgbClr val="282F39"/>
              </a:solidFill>
              <a:ln>
                <a:noFill/>
              </a:ln>
            </p:spPr>
            <p:txBody>
              <a:bodyPr/>
              <a:lstStyle/>
              <a:p>
                <a:pPr eaLnBrk="1" fontAlgn="auto" hangingPunct="1">
                  <a:spcBef>
                    <a:spcPts val="0"/>
                  </a:spcBef>
                  <a:spcAft>
                    <a:spcPts val="0"/>
                  </a:spcAft>
                  <a:defRPr/>
                </a:pPr>
                <a:endParaRPr lang="en-US" kern="0" dirty="0">
                  <a:solidFill>
                    <a:srgbClr val="282F39"/>
                  </a:solidFill>
                  <a:latin typeface="Calibri" panose="020F0502020204030204"/>
                </a:endParaRPr>
              </a:p>
            </p:txBody>
          </p:sp>
        </p:grpSp>
        <p:cxnSp>
          <p:nvCxnSpPr>
            <p:cNvPr id="82969" name="Straight Connector 21"/>
            <p:cNvCxnSpPr>
              <a:cxnSpLocks/>
            </p:cNvCxnSpPr>
            <p:nvPr/>
          </p:nvCxnSpPr>
          <p:spPr bwMode="auto">
            <a:xfrm flipV="1">
              <a:off x="1941951" y="3245604"/>
              <a:ext cx="1774663" cy="746684"/>
            </a:xfrm>
            <a:prstGeom prst="line">
              <a:avLst/>
            </a:prstGeom>
            <a:noFill/>
            <a:ln w="38100" algn="ctr">
              <a:solidFill>
                <a:srgbClr val="CB1B4A"/>
              </a:solidFill>
              <a:miter lim="800000"/>
              <a:headEnd/>
              <a:tailEnd/>
            </a:ln>
            <a:extLst>
              <a:ext uri="{909E8E84-426E-40DD-AFC4-6F175D3DCCD1}">
                <a14:hiddenFill xmlns:a14="http://schemas.microsoft.com/office/drawing/2010/main">
                  <a:noFill/>
                </a14:hiddenFill>
              </a:ext>
            </a:extLst>
          </p:spPr>
        </p:cxnSp>
        <p:sp>
          <p:nvSpPr>
            <p:cNvPr id="23" name="Isosceles Triangle 22"/>
            <p:cNvSpPr/>
            <p:nvPr/>
          </p:nvSpPr>
          <p:spPr>
            <a:xfrm rot="4079480">
              <a:off x="3582254" y="3069497"/>
              <a:ext cx="208960" cy="370209"/>
            </a:xfrm>
            <a:prstGeom prst="triangle">
              <a:avLst/>
            </a:prstGeom>
            <a:solidFill>
              <a:srgbClr val="CB1B4A"/>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Calibri" panose="020F0502020204030204"/>
              </a:endParaRPr>
            </a:p>
          </p:txBody>
        </p:sp>
      </p:grpSp>
      <p:sp>
        <p:nvSpPr>
          <p:cNvPr id="28" name="Oval 27"/>
          <p:cNvSpPr/>
          <p:nvPr/>
        </p:nvSpPr>
        <p:spPr>
          <a:xfrm>
            <a:off x="9620250" y="5699125"/>
            <a:ext cx="2105025" cy="223838"/>
          </a:xfrm>
          <a:prstGeom prst="ellipse">
            <a:avLst/>
          </a:prstGeom>
          <a:solidFill>
            <a:srgbClr val="000000">
              <a:alpha val="10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Calibri" panose="020F0502020204030204"/>
            </a:endParaRPr>
          </a:p>
        </p:txBody>
      </p:sp>
      <p:sp>
        <p:nvSpPr>
          <p:cNvPr id="29" name="Rectangle: Rounded Corners 28"/>
          <p:cNvSpPr/>
          <p:nvPr/>
        </p:nvSpPr>
        <p:spPr>
          <a:xfrm rot="20234284">
            <a:off x="10917238" y="4835525"/>
            <a:ext cx="180975" cy="1009650"/>
          </a:xfrm>
          <a:prstGeom prst="roundRect">
            <a:avLst/>
          </a:prstGeom>
          <a:solidFill>
            <a:srgbClr val="FCB414"/>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FFFFFF"/>
              </a:solidFill>
              <a:latin typeface="Calibri" panose="020F0502020204030204"/>
            </a:endParaRPr>
          </a:p>
        </p:txBody>
      </p:sp>
      <p:sp>
        <p:nvSpPr>
          <p:cNvPr id="30" name="Rectangle: Rounded Corners 29"/>
          <p:cNvSpPr/>
          <p:nvPr/>
        </p:nvSpPr>
        <p:spPr>
          <a:xfrm rot="1307746">
            <a:off x="10161588" y="5183188"/>
            <a:ext cx="152400" cy="617537"/>
          </a:xfrm>
          <a:prstGeom prst="roundRect">
            <a:avLst/>
          </a:prstGeom>
          <a:solidFill>
            <a:srgbClr val="FCB414"/>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FFFFFF"/>
              </a:solidFill>
              <a:latin typeface="Calibri" panose="020F0502020204030204"/>
            </a:endParaRPr>
          </a:p>
        </p:txBody>
      </p:sp>
      <p:sp>
        <p:nvSpPr>
          <p:cNvPr id="82952" name="TextBox 36"/>
          <p:cNvSpPr txBox="1">
            <a:spLocks noChangeArrowheads="1"/>
          </p:cNvSpPr>
          <p:nvPr/>
        </p:nvSpPr>
        <p:spPr bwMode="auto">
          <a:xfrm>
            <a:off x="2346325" y="1897063"/>
            <a:ext cx="1376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6000" b="1">
                <a:solidFill>
                  <a:srgbClr val="CB1B4A"/>
                </a:solidFill>
                <a:latin typeface="Open Sans" pitchFamily="34" charset="0"/>
                <a:ea typeface="Noto Sans" pitchFamily="34" charset="0"/>
                <a:cs typeface="Noto Sans" pitchFamily="34" charset="0"/>
              </a:rPr>
              <a:t>-</a:t>
            </a:r>
            <a:endParaRPr lang="en-GB" altLang="en-US" sz="6000" b="1">
              <a:solidFill>
                <a:srgbClr val="CB1B4A"/>
              </a:solidFill>
              <a:latin typeface="Noto Sans" pitchFamily="34" charset="0"/>
              <a:ea typeface="Noto Sans" pitchFamily="34" charset="0"/>
              <a:cs typeface="Noto Sans" pitchFamily="34" charset="0"/>
            </a:endParaRPr>
          </a:p>
        </p:txBody>
      </p:sp>
      <p:sp>
        <p:nvSpPr>
          <p:cNvPr id="82953" name="TextBox 37"/>
          <p:cNvSpPr txBox="1">
            <a:spLocks noChangeArrowheads="1"/>
          </p:cNvSpPr>
          <p:nvPr/>
        </p:nvSpPr>
        <p:spPr bwMode="auto">
          <a:xfrm>
            <a:off x="3403600" y="2132013"/>
            <a:ext cx="59547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dirty="0" err="1">
                <a:solidFill>
                  <a:srgbClr val="282F39"/>
                </a:solidFill>
                <a:latin typeface="Times New Roman" pitchFamily="18" charset="0"/>
                <a:ea typeface="Noto Sans" pitchFamily="34" charset="0"/>
                <a:cs typeface="Times New Roman" pitchFamily="18" charset="0"/>
              </a:rPr>
              <a:t>Nêu</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được</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những</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nét</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chính</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về</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nước</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Nga</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trước</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khi</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Liên</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Xô</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được</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thành</a:t>
            </a:r>
            <a:r>
              <a:rPr lang="en-US" altLang="en-US" sz="2800" dirty="0">
                <a:solidFill>
                  <a:srgbClr val="282F39"/>
                </a:solidFill>
                <a:latin typeface="Times New Roman" pitchFamily="18" charset="0"/>
                <a:ea typeface="Noto Sans" pitchFamily="34" charset="0"/>
                <a:cs typeface="Times New Roman" pitchFamily="18" charset="0"/>
              </a:rPr>
              <a:t> </a:t>
            </a:r>
            <a:r>
              <a:rPr lang="en-US" altLang="en-US" sz="2800" dirty="0" err="1">
                <a:solidFill>
                  <a:srgbClr val="282F39"/>
                </a:solidFill>
                <a:latin typeface="Times New Roman" pitchFamily="18" charset="0"/>
                <a:ea typeface="Noto Sans" pitchFamily="34" charset="0"/>
                <a:cs typeface="Times New Roman" pitchFamily="18" charset="0"/>
              </a:rPr>
              <a:t>lập</a:t>
            </a:r>
            <a:endParaRPr lang="en-GB" altLang="en-US" sz="2800" dirty="0">
              <a:solidFill>
                <a:srgbClr val="282F39"/>
              </a:solidFill>
              <a:latin typeface="Times New Roman" pitchFamily="18" charset="0"/>
              <a:ea typeface="Noto Sans" pitchFamily="34" charset="0"/>
              <a:cs typeface="Times New Roman" pitchFamily="18" charset="0"/>
            </a:endParaRPr>
          </a:p>
        </p:txBody>
      </p:sp>
      <p:sp>
        <p:nvSpPr>
          <p:cNvPr id="82954" name="TextBox 38"/>
          <p:cNvSpPr txBox="1">
            <a:spLocks noChangeArrowheads="1"/>
          </p:cNvSpPr>
          <p:nvPr/>
        </p:nvSpPr>
        <p:spPr bwMode="auto">
          <a:xfrm>
            <a:off x="3209925" y="3295650"/>
            <a:ext cx="56308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800" dirty="0" err="1">
                <a:solidFill>
                  <a:srgbClr val="282F39"/>
                </a:solidFill>
                <a:latin typeface="Times New Roman" pitchFamily="18" charset="0"/>
                <a:ea typeface="Noto Sans" pitchFamily="34" charset="0"/>
                <a:cs typeface="Times New Roman" pitchFamily="18" charset="0"/>
              </a:rPr>
              <a:t>Trình</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bày</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được</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những</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thành</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tựu</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và</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chỉ</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ra</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được</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những</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hạn</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chế</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của</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công</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cuộc</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xây</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dựng</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xã</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hội</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chủ</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nghĩa</a:t>
            </a:r>
            <a:r>
              <a:rPr lang="en-GB" altLang="en-US" sz="2800" dirty="0">
                <a:solidFill>
                  <a:srgbClr val="282F39"/>
                </a:solidFill>
                <a:latin typeface="Times New Roman" pitchFamily="18" charset="0"/>
                <a:ea typeface="Noto Sans" pitchFamily="34" charset="0"/>
                <a:cs typeface="Times New Roman" pitchFamily="18" charset="0"/>
              </a:rPr>
              <a:t> ở </a:t>
            </a:r>
            <a:r>
              <a:rPr lang="en-GB" altLang="en-US" sz="2800" dirty="0" err="1">
                <a:solidFill>
                  <a:srgbClr val="282F39"/>
                </a:solidFill>
                <a:latin typeface="Times New Roman" pitchFamily="18" charset="0"/>
                <a:ea typeface="Noto Sans" pitchFamily="34" charset="0"/>
                <a:cs typeface="Times New Roman" pitchFamily="18" charset="0"/>
              </a:rPr>
              <a:t>Liên</a:t>
            </a:r>
            <a:r>
              <a:rPr lang="en-GB" altLang="en-US" sz="2800" dirty="0">
                <a:solidFill>
                  <a:srgbClr val="282F39"/>
                </a:solidFill>
                <a:latin typeface="Times New Roman" pitchFamily="18" charset="0"/>
                <a:ea typeface="Noto Sans" pitchFamily="34" charset="0"/>
                <a:cs typeface="Times New Roman" pitchFamily="18" charset="0"/>
              </a:rPr>
              <a:t> </a:t>
            </a:r>
            <a:r>
              <a:rPr lang="en-GB" altLang="en-US" sz="2800" dirty="0" err="1">
                <a:solidFill>
                  <a:srgbClr val="282F39"/>
                </a:solidFill>
                <a:latin typeface="Times New Roman" pitchFamily="18" charset="0"/>
                <a:ea typeface="Noto Sans" pitchFamily="34" charset="0"/>
                <a:cs typeface="Times New Roman" pitchFamily="18" charset="0"/>
              </a:rPr>
              <a:t>Xô</a:t>
            </a:r>
            <a:endParaRPr lang="en-GB" altLang="en-US" sz="2800" dirty="0">
              <a:solidFill>
                <a:srgbClr val="282F39"/>
              </a:solidFill>
              <a:latin typeface="Times New Roman" pitchFamily="18" charset="0"/>
              <a:ea typeface="Noto Sans" pitchFamily="34" charset="0"/>
              <a:cs typeface="Times New Roman" pitchFamily="18" charset="0"/>
            </a:endParaRPr>
          </a:p>
        </p:txBody>
      </p:sp>
      <p:sp>
        <p:nvSpPr>
          <p:cNvPr id="82955" name="TextBox 40"/>
          <p:cNvSpPr txBox="1">
            <a:spLocks noChangeArrowheads="1"/>
          </p:cNvSpPr>
          <p:nvPr/>
        </p:nvSpPr>
        <p:spPr bwMode="auto">
          <a:xfrm>
            <a:off x="2339975" y="3081338"/>
            <a:ext cx="13747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6000" b="1">
                <a:solidFill>
                  <a:srgbClr val="42AFB6"/>
                </a:solidFill>
                <a:latin typeface="Open Sans" pitchFamily="34" charset="0"/>
                <a:ea typeface="Noto Sans" pitchFamily="34" charset="0"/>
                <a:cs typeface="Noto Sans" pitchFamily="34" charset="0"/>
              </a:rPr>
              <a:t>-</a:t>
            </a:r>
            <a:endParaRPr lang="en-GB" altLang="en-US" sz="6000" b="1">
              <a:solidFill>
                <a:srgbClr val="42AFB6"/>
              </a:solidFill>
              <a:latin typeface="Noto Sans" pitchFamily="34" charset="0"/>
              <a:ea typeface="Noto Sans" pitchFamily="34" charset="0"/>
              <a:cs typeface="Noto Sans" pitchFamily="34" charset="0"/>
            </a:endParaRPr>
          </a:p>
        </p:txBody>
      </p:sp>
      <p:grpSp>
        <p:nvGrpSpPr>
          <p:cNvPr id="82956" name="Group 41"/>
          <p:cNvGrpSpPr>
            <a:grpSpLocks/>
          </p:cNvGrpSpPr>
          <p:nvPr/>
        </p:nvGrpSpPr>
        <p:grpSpPr bwMode="auto">
          <a:xfrm rot="3479617">
            <a:off x="8744744" y="2712244"/>
            <a:ext cx="1928813" cy="841375"/>
            <a:chOff x="8419743" y="1081666"/>
            <a:chExt cx="1929887" cy="841333"/>
          </a:xfrm>
        </p:grpSpPr>
        <p:cxnSp>
          <p:nvCxnSpPr>
            <p:cNvPr id="82964" name="Straight Connector 42"/>
            <p:cNvCxnSpPr>
              <a:cxnSpLocks/>
            </p:cNvCxnSpPr>
            <p:nvPr/>
          </p:nvCxnSpPr>
          <p:spPr bwMode="auto">
            <a:xfrm flipV="1">
              <a:off x="8419743" y="1176315"/>
              <a:ext cx="1774663" cy="746684"/>
            </a:xfrm>
            <a:prstGeom prst="line">
              <a:avLst/>
            </a:prstGeom>
            <a:noFill/>
            <a:ln w="38100" algn="ctr">
              <a:solidFill>
                <a:srgbClr val="CB1B4A"/>
              </a:solidFill>
              <a:miter lim="800000"/>
              <a:headEnd/>
              <a:tailEnd/>
            </a:ln>
            <a:extLst>
              <a:ext uri="{909E8E84-426E-40DD-AFC4-6F175D3DCCD1}">
                <a14:hiddenFill xmlns:a14="http://schemas.microsoft.com/office/drawing/2010/main">
                  <a:noFill/>
                </a14:hiddenFill>
              </a:ext>
            </a:extLst>
          </p:spPr>
        </p:cxnSp>
        <p:sp>
          <p:nvSpPr>
            <p:cNvPr id="44" name="Isosceles Triangle 43"/>
            <p:cNvSpPr/>
            <p:nvPr/>
          </p:nvSpPr>
          <p:spPr>
            <a:xfrm rot="4079480">
              <a:off x="10055968" y="1003146"/>
              <a:ext cx="207952" cy="370094"/>
            </a:xfrm>
            <a:prstGeom prst="triangle">
              <a:avLst/>
            </a:prstGeom>
            <a:solidFill>
              <a:srgbClr val="CB1B4A"/>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srgbClr val="FFFFFF"/>
                </a:solidFill>
                <a:latin typeface="Calibri" panose="020F0502020204030204"/>
              </a:endParaRPr>
            </a:p>
          </p:txBody>
        </p:sp>
      </p:grpSp>
      <p:grpSp>
        <p:nvGrpSpPr>
          <p:cNvPr id="82957" name="Group 47"/>
          <p:cNvGrpSpPr>
            <a:grpSpLocks/>
          </p:cNvGrpSpPr>
          <p:nvPr/>
        </p:nvGrpSpPr>
        <p:grpSpPr bwMode="auto">
          <a:xfrm>
            <a:off x="611188" y="23813"/>
            <a:ext cx="8229600" cy="760412"/>
            <a:chOff x="3127571" y="1411684"/>
            <a:chExt cx="12032857" cy="1495047"/>
          </a:xfrm>
        </p:grpSpPr>
        <p:sp>
          <p:nvSpPr>
            <p:cNvPr id="49" name="Freeform 2"/>
            <p:cNvSpPr/>
            <p:nvPr/>
          </p:nvSpPr>
          <p:spPr>
            <a:xfrm>
              <a:off x="3127571" y="1411684"/>
              <a:ext cx="12032857" cy="685259"/>
            </a:xfrm>
            <a:custGeom>
              <a:avLst/>
              <a:gdLst/>
              <a:ahLst/>
              <a:cxnLst/>
              <a:rect l="l" t="t" r="r" b="b"/>
              <a:pathLst>
                <a:path w="12032857" h="685259">
                  <a:moveTo>
                    <a:pt x="0" y="0"/>
                  </a:moveTo>
                  <a:lnTo>
                    <a:pt x="12032858" y="0"/>
                  </a:lnTo>
                  <a:lnTo>
                    <a:pt x="12032858" y="685258"/>
                  </a:lnTo>
                  <a:lnTo>
                    <a:pt x="0" y="685258"/>
                  </a:lnTo>
                  <a:lnTo>
                    <a:pt x="0" y="0"/>
                  </a:lnTo>
                  <a:close/>
                </a:path>
              </a:pathLst>
            </a:custGeom>
            <a:blipFill>
              <a:blip r:embed="rId4"/>
              <a:stretch>
                <a:fillRect l="-5918" t="-69285" r="-5918" b="-935360"/>
              </a:stretch>
            </a:blipFill>
          </p:spPr>
          <p:txBody>
            <a:bodyPr/>
            <a:lstStyle/>
            <a:p>
              <a:endParaRPr lang="en-ID"/>
            </a:p>
          </p:txBody>
        </p:sp>
        <p:sp>
          <p:nvSpPr>
            <p:cNvPr id="50" name="Freeform 3"/>
            <p:cNvSpPr/>
            <p:nvPr/>
          </p:nvSpPr>
          <p:spPr>
            <a:xfrm>
              <a:off x="3127571" y="2096943"/>
              <a:ext cx="12032857" cy="809788"/>
            </a:xfrm>
            <a:custGeom>
              <a:avLst/>
              <a:gdLst/>
              <a:ahLst/>
              <a:cxnLst/>
              <a:rect l="l" t="t" r="r" b="b"/>
              <a:pathLst>
                <a:path w="12032857" h="809788">
                  <a:moveTo>
                    <a:pt x="0" y="0"/>
                  </a:moveTo>
                  <a:lnTo>
                    <a:pt x="12032858" y="0"/>
                  </a:lnTo>
                  <a:lnTo>
                    <a:pt x="12032858" y="809788"/>
                  </a:lnTo>
                  <a:lnTo>
                    <a:pt x="0" y="809788"/>
                  </a:lnTo>
                  <a:lnTo>
                    <a:pt x="0" y="0"/>
                  </a:lnTo>
                  <a:close/>
                </a:path>
              </a:pathLst>
            </a:custGeom>
            <a:blipFill>
              <a:blip r:embed="rId5"/>
              <a:stretch>
                <a:fillRect l="-5918" t="-371330" r="-5918" b="-463443"/>
              </a:stretch>
            </a:blipFill>
          </p:spPr>
          <p:txBody>
            <a:bodyPr/>
            <a:lstStyle/>
            <a:p>
              <a:endParaRPr lang="en-ID"/>
            </a:p>
          </p:txBody>
        </p:sp>
      </p:grpSp>
    </p:spTree>
    <p:custDataLst>
      <p:tags r:id="rId1"/>
    </p:custDataLst>
    <p:extLst>
      <p:ext uri="{BB962C8B-B14F-4D97-AF65-F5344CB8AC3E}">
        <p14:creationId xmlns:p14="http://schemas.microsoft.com/office/powerpoint/2010/main" val="233344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68"/>
          <p:cNvGrpSpPr>
            <a:grpSpLocks/>
          </p:cNvGrpSpPr>
          <p:nvPr/>
        </p:nvGrpSpPr>
        <p:grpSpPr bwMode="auto">
          <a:xfrm>
            <a:off x="492125" y="1957388"/>
            <a:ext cx="9742488" cy="1471612"/>
            <a:chOff x="342462" y="1706005"/>
            <a:chExt cx="5580446" cy="1124305"/>
          </a:xfrm>
        </p:grpSpPr>
        <p:grpSp>
          <p:nvGrpSpPr>
            <p:cNvPr id="85004" name="A"/>
            <p:cNvGrpSpPr>
              <a:grpSpLocks/>
            </p:cNvGrpSpPr>
            <p:nvPr/>
          </p:nvGrpSpPr>
          <p:grpSpPr bwMode="auto">
            <a:xfrm>
              <a:off x="342462" y="1706005"/>
              <a:ext cx="5580446" cy="1124305"/>
              <a:chOff x="305391" y="3233082"/>
              <a:chExt cx="5580446" cy="1124305"/>
            </a:xfrm>
          </p:grpSpPr>
          <p:sp>
            <p:nvSpPr>
              <p:cNvPr id="15" name="Freeform: Shape 14"/>
              <p:cNvSpPr/>
              <p:nvPr/>
            </p:nvSpPr>
            <p:spPr>
              <a:xfrm>
                <a:off x="305391" y="3438052"/>
                <a:ext cx="5580446" cy="919335"/>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2400" dirty="0">
                  <a:solidFill>
                    <a:prstClr val="white"/>
                  </a:solidFill>
                  <a:latin typeface="Roboto"/>
                </a:endParaRPr>
              </a:p>
            </p:txBody>
          </p:sp>
          <p:sp>
            <p:nvSpPr>
              <p:cNvPr id="16" name="Rectangle 15"/>
              <p:cNvSpPr/>
              <p:nvPr/>
            </p:nvSpPr>
            <p:spPr>
              <a:xfrm>
                <a:off x="476342" y="3348302"/>
                <a:ext cx="5333113" cy="91933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2400" dirty="0">
                  <a:solidFill>
                    <a:prstClr val="white"/>
                  </a:solidFill>
                  <a:latin typeface="Roboto"/>
                </a:endParaRPr>
              </a:p>
            </p:txBody>
          </p:sp>
          <p:sp>
            <p:nvSpPr>
              <p:cNvPr id="17" name="Freeform: Shape 16"/>
              <p:cNvSpPr/>
              <p:nvPr/>
            </p:nvSpPr>
            <p:spPr>
              <a:xfrm>
                <a:off x="305391" y="3233082"/>
                <a:ext cx="922952" cy="521522"/>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vi-VN" sz="2400">
                  <a:solidFill>
                    <a:prstClr val="white"/>
                  </a:solidFill>
                  <a:latin typeface="Roboto"/>
                </a:endParaRPr>
              </a:p>
            </p:txBody>
          </p:sp>
          <p:sp>
            <p:nvSpPr>
              <p:cNvPr id="85009" name="TextBox 17"/>
              <p:cNvSpPr txBox="1">
                <a:spLocks noChangeArrowheads="1"/>
              </p:cNvSpPr>
              <p:nvPr/>
            </p:nvSpPr>
            <p:spPr bwMode="auto">
              <a:xfrm>
                <a:off x="885533" y="3584484"/>
                <a:ext cx="4934663" cy="44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eaLnBrk="1" hangingPunct="1"/>
                <a:r>
                  <a:rPr lang="en-US" altLang="en-US" sz="3200" dirty="0">
                    <a:solidFill>
                      <a:srgbClr val="F23D12"/>
                    </a:solidFill>
                    <a:latin typeface="Sitka Banner" pitchFamily="2" charset="0"/>
                    <a:cs typeface="Times New Roman" pitchFamily="18" charset="0"/>
                  </a:rPr>
                  <a:t>  </a:t>
                </a:r>
                <a:r>
                  <a:rPr lang="en-US" altLang="en-US" sz="3200" dirty="0" err="1">
                    <a:solidFill>
                      <a:srgbClr val="F23D12"/>
                    </a:solidFill>
                    <a:latin typeface="Sitka Banner" pitchFamily="2" charset="0"/>
                    <a:cs typeface="Times New Roman" pitchFamily="18" charset="0"/>
                  </a:rPr>
                  <a:t>Nước</a:t>
                </a:r>
                <a:r>
                  <a:rPr lang="en-US" altLang="en-US" sz="3200" dirty="0">
                    <a:solidFill>
                      <a:srgbClr val="F23D12"/>
                    </a:solidFill>
                    <a:latin typeface="Sitka Banner" pitchFamily="2" charset="0"/>
                    <a:cs typeface="Times New Roman" pitchFamily="18" charset="0"/>
                  </a:rPr>
                  <a:t> </a:t>
                </a:r>
                <a:r>
                  <a:rPr lang="en-US" altLang="en-US" sz="3200" dirty="0" err="1">
                    <a:solidFill>
                      <a:srgbClr val="F23D12"/>
                    </a:solidFill>
                    <a:latin typeface="Sitka Banner" pitchFamily="2" charset="0"/>
                    <a:cs typeface="Times New Roman" pitchFamily="18" charset="0"/>
                  </a:rPr>
                  <a:t>Nga</a:t>
                </a:r>
                <a:r>
                  <a:rPr lang="en-US" altLang="en-US" sz="3200" dirty="0">
                    <a:solidFill>
                      <a:srgbClr val="F23D12"/>
                    </a:solidFill>
                    <a:latin typeface="Sitka Banner" pitchFamily="2" charset="0"/>
                    <a:cs typeface="Times New Roman" pitchFamily="18" charset="0"/>
                  </a:rPr>
                  <a:t> </a:t>
                </a:r>
                <a:r>
                  <a:rPr lang="en-US" altLang="en-US" sz="3200" b="1" dirty="0" err="1">
                    <a:solidFill>
                      <a:srgbClr val="F23D12"/>
                    </a:solidFill>
                    <a:latin typeface="Times New Roman" pitchFamily="18" charset="0"/>
                    <a:cs typeface="Times New Roman" pitchFamily="18" charset="0"/>
                  </a:rPr>
                  <a:t>Xô</a:t>
                </a:r>
                <a:r>
                  <a:rPr lang="en-US" altLang="en-US" sz="3200" dirty="0">
                    <a:solidFill>
                      <a:srgbClr val="F23D12"/>
                    </a:solidFill>
                    <a:latin typeface="Sitka Banner" pitchFamily="2" charset="0"/>
                    <a:cs typeface="Times New Roman" pitchFamily="18" charset="0"/>
                  </a:rPr>
                  <a:t> </a:t>
                </a:r>
                <a:r>
                  <a:rPr lang="en-US" altLang="en-US" sz="3200" dirty="0" err="1">
                    <a:solidFill>
                      <a:srgbClr val="F23D12"/>
                    </a:solidFill>
                    <a:latin typeface="Sitka Banner" pitchFamily="2" charset="0"/>
                    <a:cs typeface="Times New Roman" pitchFamily="18" charset="0"/>
                  </a:rPr>
                  <a:t>viết</a:t>
                </a:r>
                <a:r>
                  <a:rPr lang="en-US" altLang="en-US" sz="3200" dirty="0">
                    <a:solidFill>
                      <a:srgbClr val="F23D12"/>
                    </a:solidFill>
                    <a:latin typeface="Sitka Banner" pitchFamily="2" charset="0"/>
                    <a:cs typeface="Times New Roman" pitchFamily="18" charset="0"/>
                  </a:rPr>
                  <a:t> </a:t>
                </a:r>
                <a:r>
                  <a:rPr lang="en-US" altLang="en-US" sz="3200" dirty="0" err="1">
                    <a:solidFill>
                      <a:srgbClr val="F23D12"/>
                    </a:solidFill>
                    <a:latin typeface="Sitka Banner" pitchFamily="2" charset="0"/>
                    <a:cs typeface="Times New Roman" pitchFamily="18" charset="0"/>
                  </a:rPr>
                  <a:t>từ</a:t>
                </a:r>
                <a:r>
                  <a:rPr lang="en-US" altLang="en-US" sz="3200" dirty="0">
                    <a:solidFill>
                      <a:srgbClr val="F23D12"/>
                    </a:solidFill>
                    <a:latin typeface="Sitka Banner" pitchFamily="2" charset="0"/>
                    <a:cs typeface="Times New Roman" pitchFamily="18" charset="0"/>
                  </a:rPr>
                  <a:t> </a:t>
                </a:r>
                <a:r>
                  <a:rPr lang="en-US" altLang="en-US" sz="3200" dirty="0" err="1">
                    <a:solidFill>
                      <a:srgbClr val="F23D12"/>
                    </a:solidFill>
                    <a:latin typeface="Sitka Banner" pitchFamily="2" charset="0"/>
                    <a:cs typeface="Times New Roman" pitchFamily="18" charset="0"/>
                  </a:rPr>
                  <a:t>năm</a:t>
                </a:r>
                <a:r>
                  <a:rPr lang="en-US" altLang="en-US" sz="3200" dirty="0">
                    <a:solidFill>
                      <a:srgbClr val="F23D12"/>
                    </a:solidFill>
                    <a:latin typeface="Sitka Banner" pitchFamily="2" charset="0"/>
                    <a:cs typeface="Times New Roman" pitchFamily="18" charset="0"/>
                  </a:rPr>
                  <a:t> 1918 </a:t>
                </a:r>
                <a:r>
                  <a:rPr lang="en-US" altLang="en-US" sz="3200" dirty="0" err="1">
                    <a:solidFill>
                      <a:srgbClr val="F23D12"/>
                    </a:solidFill>
                    <a:latin typeface="Sitka Banner" pitchFamily="2" charset="0"/>
                    <a:cs typeface="Times New Roman" pitchFamily="18" charset="0"/>
                  </a:rPr>
                  <a:t>đến</a:t>
                </a:r>
                <a:r>
                  <a:rPr lang="en-US" altLang="en-US" sz="3200" dirty="0">
                    <a:solidFill>
                      <a:srgbClr val="F23D12"/>
                    </a:solidFill>
                    <a:latin typeface="Sitka Banner" pitchFamily="2" charset="0"/>
                    <a:cs typeface="Times New Roman" pitchFamily="18" charset="0"/>
                  </a:rPr>
                  <a:t> </a:t>
                </a:r>
                <a:r>
                  <a:rPr lang="en-US" altLang="en-US" sz="3200" dirty="0" err="1">
                    <a:solidFill>
                      <a:srgbClr val="F23D12"/>
                    </a:solidFill>
                    <a:latin typeface="Sitka Banner" pitchFamily="2" charset="0"/>
                    <a:cs typeface="Times New Roman" pitchFamily="18" charset="0"/>
                  </a:rPr>
                  <a:t>năm</a:t>
                </a:r>
                <a:r>
                  <a:rPr lang="en-US" altLang="en-US" sz="3200" dirty="0">
                    <a:solidFill>
                      <a:srgbClr val="F23D12"/>
                    </a:solidFill>
                    <a:latin typeface="Sitka Banner" pitchFamily="2" charset="0"/>
                    <a:cs typeface="Times New Roman" pitchFamily="18" charset="0"/>
                  </a:rPr>
                  <a:t> 1922</a:t>
                </a:r>
              </a:p>
            </p:txBody>
          </p:sp>
        </p:grpSp>
        <p:sp>
          <p:nvSpPr>
            <p:cNvPr id="85005" name="TextBox 13"/>
            <p:cNvSpPr txBox="1">
              <a:spLocks noChangeArrowheads="1"/>
            </p:cNvSpPr>
            <p:nvPr/>
          </p:nvSpPr>
          <p:spPr bwMode="auto">
            <a:xfrm>
              <a:off x="501989" y="1707453"/>
              <a:ext cx="5982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r>
                <a:rPr lang="en-US" altLang="en-US" b="1">
                  <a:solidFill>
                    <a:srgbClr val="FFFFFF"/>
                  </a:solidFill>
                </a:rPr>
                <a:t>01</a:t>
              </a:r>
              <a:endParaRPr lang="vi-VN" altLang="en-US" b="1">
                <a:solidFill>
                  <a:srgbClr val="FFFFFF"/>
                </a:solidFill>
                <a:latin typeface="Arial" pitchFamily="34" charset="0"/>
              </a:endParaRPr>
            </a:p>
          </p:txBody>
        </p:sp>
      </p:grpSp>
      <p:grpSp>
        <p:nvGrpSpPr>
          <p:cNvPr id="19" name="Group 18"/>
          <p:cNvGrpSpPr>
            <a:grpSpLocks/>
          </p:cNvGrpSpPr>
          <p:nvPr/>
        </p:nvGrpSpPr>
        <p:grpSpPr bwMode="auto">
          <a:xfrm>
            <a:off x="1054100" y="3767138"/>
            <a:ext cx="10326688" cy="1458912"/>
            <a:chOff x="2841476" y="3431397"/>
            <a:chExt cx="5682269" cy="1124305"/>
          </a:xfrm>
        </p:grpSpPr>
        <p:grpSp>
          <p:nvGrpSpPr>
            <p:cNvPr id="84998" name="A"/>
            <p:cNvGrpSpPr>
              <a:grpSpLocks/>
            </p:cNvGrpSpPr>
            <p:nvPr/>
          </p:nvGrpSpPr>
          <p:grpSpPr bwMode="auto">
            <a:xfrm>
              <a:off x="2841476" y="3431397"/>
              <a:ext cx="5682269" cy="1124305"/>
              <a:chOff x="305392" y="3233082"/>
              <a:chExt cx="5682269" cy="1124305"/>
            </a:xfrm>
          </p:grpSpPr>
          <p:sp>
            <p:nvSpPr>
              <p:cNvPr id="22" name="Freeform: Shape 21"/>
              <p:cNvSpPr/>
              <p:nvPr/>
            </p:nvSpPr>
            <p:spPr>
              <a:xfrm>
                <a:off x="305392" y="3437390"/>
                <a:ext cx="5682269" cy="919997"/>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2400" dirty="0">
                  <a:solidFill>
                    <a:prstClr val="white"/>
                  </a:solidFill>
                  <a:latin typeface="Roboto"/>
                </a:endParaRPr>
              </a:p>
            </p:txBody>
          </p:sp>
          <p:sp>
            <p:nvSpPr>
              <p:cNvPr id="23" name="Rectangle 22"/>
              <p:cNvSpPr/>
              <p:nvPr/>
            </p:nvSpPr>
            <p:spPr>
              <a:xfrm>
                <a:off x="553473" y="3316273"/>
                <a:ext cx="5338101" cy="830689"/>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2400" dirty="0">
                  <a:solidFill>
                    <a:prstClr val="white"/>
                  </a:solidFill>
                  <a:latin typeface="Roboto"/>
                </a:endParaRPr>
              </a:p>
            </p:txBody>
          </p:sp>
          <p:sp>
            <p:nvSpPr>
              <p:cNvPr id="24" name="Freeform: Shape 23"/>
              <p:cNvSpPr/>
              <p:nvPr/>
            </p:nvSpPr>
            <p:spPr>
              <a:xfrm>
                <a:off x="305392" y="3233082"/>
                <a:ext cx="923314" cy="521169"/>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vi-VN" sz="2400">
                  <a:solidFill>
                    <a:prstClr val="white"/>
                  </a:solidFill>
                  <a:latin typeface="Roboto"/>
                </a:endParaRPr>
              </a:p>
            </p:txBody>
          </p:sp>
          <p:sp>
            <p:nvSpPr>
              <p:cNvPr id="85003" name="TextBox 24"/>
              <p:cNvSpPr txBox="1">
                <a:spLocks noChangeArrowheads="1"/>
              </p:cNvSpPr>
              <p:nvPr/>
            </p:nvSpPr>
            <p:spPr bwMode="auto">
              <a:xfrm>
                <a:off x="1383864" y="3543334"/>
                <a:ext cx="4507775" cy="45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r>
                  <a:rPr lang="en-US" altLang="en-US" sz="3200" dirty="0" err="1">
                    <a:solidFill>
                      <a:srgbClr val="660066"/>
                    </a:solidFill>
                    <a:latin typeface="Sitka Banner" pitchFamily="2" charset="0"/>
                    <a:cs typeface="Times New Roman" pitchFamily="18" charset="0"/>
                  </a:rPr>
                  <a:t>Li</a:t>
                </a:r>
                <a:r>
                  <a:rPr lang="en-US" altLang="en-US" sz="3200" dirty="0" err="1">
                    <a:solidFill>
                      <a:srgbClr val="660066"/>
                    </a:solidFill>
                    <a:latin typeface="Times New Roman" pitchFamily="18" charset="0"/>
                    <a:cs typeface="Times New Roman" pitchFamily="18" charset="0"/>
                  </a:rPr>
                  <a:t>ên</a:t>
                </a:r>
                <a:r>
                  <a:rPr lang="en-US" altLang="en-US" sz="3200" dirty="0">
                    <a:solidFill>
                      <a:srgbClr val="660066"/>
                    </a:solidFill>
                    <a:latin typeface="Sitka Banner" pitchFamily="2" charset="0"/>
                    <a:cs typeface="Times New Roman" pitchFamily="18" charset="0"/>
                  </a:rPr>
                  <a:t> </a:t>
                </a:r>
                <a:r>
                  <a:rPr lang="en-US" altLang="en-US" sz="3200" dirty="0" err="1">
                    <a:solidFill>
                      <a:srgbClr val="660066"/>
                    </a:solidFill>
                    <a:latin typeface="Sitka Banner" pitchFamily="2" charset="0"/>
                    <a:cs typeface="Times New Roman" pitchFamily="18" charset="0"/>
                  </a:rPr>
                  <a:t>X</a:t>
                </a:r>
                <a:r>
                  <a:rPr lang="en-US" altLang="en-US" sz="3200" dirty="0" err="1">
                    <a:solidFill>
                      <a:srgbClr val="660066"/>
                    </a:solidFill>
                    <a:latin typeface="Times New Roman" pitchFamily="18" charset="0"/>
                    <a:cs typeface="Times New Roman" pitchFamily="18" charset="0"/>
                  </a:rPr>
                  <a:t>ô</a:t>
                </a:r>
                <a:r>
                  <a:rPr lang="en-US" altLang="en-US" sz="3200" dirty="0">
                    <a:solidFill>
                      <a:srgbClr val="660066"/>
                    </a:solidFill>
                    <a:latin typeface="Sitka Banner" pitchFamily="2" charset="0"/>
                    <a:cs typeface="Times New Roman" pitchFamily="18" charset="0"/>
                  </a:rPr>
                  <a:t> </a:t>
                </a:r>
                <a:r>
                  <a:rPr lang="en-US" altLang="en-US" sz="3200" dirty="0" err="1">
                    <a:solidFill>
                      <a:srgbClr val="660066"/>
                    </a:solidFill>
                    <a:latin typeface="Sitka Banner" pitchFamily="2" charset="0"/>
                    <a:cs typeface="Times New Roman" pitchFamily="18" charset="0"/>
                  </a:rPr>
                  <a:t>từ</a:t>
                </a:r>
                <a:r>
                  <a:rPr lang="en-US" altLang="en-US" sz="3200" dirty="0">
                    <a:solidFill>
                      <a:srgbClr val="660066"/>
                    </a:solidFill>
                    <a:latin typeface="Sitka Banner" pitchFamily="2" charset="0"/>
                    <a:cs typeface="Times New Roman" pitchFamily="18" charset="0"/>
                  </a:rPr>
                  <a:t> </a:t>
                </a:r>
                <a:r>
                  <a:rPr lang="en-US" altLang="en-US" sz="3200" dirty="0" err="1">
                    <a:solidFill>
                      <a:srgbClr val="660066"/>
                    </a:solidFill>
                    <a:latin typeface="Sitka Banner" pitchFamily="2" charset="0"/>
                    <a:cs typeface="Times New Roman" pitchFamily="18" charset="0"/>
                  </a:rPr>
                  <a:t>năm</a:t>
                </a:r>
                <a:r>
                  <a:rPr lang="en-US" altLang="en-US" sz="3200" dirty="0">
                    <a:solidFill>
                      <a:srgbClr val="660066"/>
                    </a:solidFill>
                    <a:latin typeface="Sitka Banner" pitchFamily="2" charset="0"/>
                    <a:cs typeface="Times New Roman" pitchFamily="18" charset="0"/>
                  </a:rPr>
                  <a:t> 1922 </a:t>
                </a:r>
                <a:r>
                  <a:rPr lang="en-US" altLang="en-US" sz="3200" dirty="0" err="1">
                    <a:solidFill>
                      <a:srgbClr val="660066"/>
                    </a:solidFill>
                    <a:latin typeface="Sitka Banner" pitchFamily="2" charset="0"/>
                    <a:cs typeface="Times New Roman" pitchFamily="18" charset="0"/>
                  </a:rPr>
                  <a:t>đến</a:t>
                </a:r>
                <a:r>
                  <a:rPr lang="en-US" altLang="en-US" sz="3200" dirty="0">
                    <a:solidFill>
                      <a:srgbClr val="660066"/>
                    </a:solidFill>
                    <a:latin typeface="Sitka Banner" pitchFamily="2" charset="0"/>
                    <a:cs typeface="Times New Roman" pitchFamily="18" charset="0"/>
                  </a:rPr>
                  <a:t> </a:t>
                </a:r>
                <a:r>
                  <a:rPr lang="en-US" altLang="en-US" sz="3200" dirty="0" err="1">
                    <a:solidFill>
                      <a:srgbClr val="660066"/>
                    </a:solidFill>
                    <a:latin typeface="Sitka Banner" pitchFamily="2" charset="0"/>
                    <a:cs typeface="Times New Roman" pitchFamily="18" charset="0"/>
                  </a:rPr>
                  <a:t>năm</a:t>
                </a:r>
                <a:r>
                  <a:rPr lang="en-US" altLang="en-US" sz="3200" dirty="0">
                    <a:solidFill>
                      <a:srgbClr val="660066"/>
                    </a:solidFill>
                    <a:latin typeface="Sitka Banner" pitchFamily="2" charset="0"/>
                    <a:cs typeface="Times New Roman" pitchFamily="18" charset="0"/>
                  </a:rPr>
                  <a:t> 1945</a:t>
                </a:r>
              </a:p>
            </p:txBody>
          </p:sp>
        </p:grpSp>
        <p:sp>
          <p:nvSpPr>
            <p:cNvPr id="84999" name="TextBox 20"/>
            <p:cNvSpPr txBox="1">
              <a:spLocks noChangeArrowheads="1"/>
            </p:cNvSpPr>
            <p:nvPr/>
          </p:nvSpPr>
          <p:spPr bwMode="auto">
            <a:xfrm>
              <a:off x="2996614" y="3435870"/>
              <a:ext cx="7024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eaLnBrk="1" hangingPunct="1"/>
              <a:r>
                <a:rPr lang="en-US" altLang="en-US" b="1">
                  <a:solidFill>
                    <a:srgbClr val="FFFFFF"/>
                  </a:solidFill>
                </a:rPr>
                <a:t>02</a:t>
              </a:r>
              <a:endParaRPr lang="vi-VN" altLang="en-US" b="1">
                <a:solidFill>
                  <a:srgbClr val="FFFFFF"/>
                </a:solidFill>
                <a:latin typeface="Arial" pitchFamily="34" charset="0"/>
              </a:endParaRPr>
            </a:p>
          </p:txBody>
        </p:sp>
      </p:grpSp>
      <p:pic>
        <p:nvPicPr>
          <p:cNvPr id="8499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88"/>
            <a:ext cx="1219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33"/>
          <p:cNvSpPr txBox="1">
            <a:spLocks noChangeArrowheads="1"/>
          </p:cNvSpPr>
          <p:nvPr/>
        </p:nvSpPr>
        <p:spPr bwMode="auto">
          <a:xfrm>
            <a:off x="1689100" y="292100"/>
            <a:ext cx="9055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sz="2800">
                <a:solidFill>
                  <a:schemeClr val="tx1"/>
                </a:solidFill>
                <a:latin typeface="Calibri" pitchFamily="34" charset="0"/>
              </a:defRPr>
            </a:lvl1pPr>
            <a:lvl2pPr marL="742950" indent="-285750" defTabSz="609600">
              <a:defRPr sz="2400">
                <a:solidFill>
                  <a:schemeClr val="tx1"/>
                </a:solidFill>
                <a:latin typeface="Calibri" pitchFamily="34" charset="0"/>
              </a:defRPr>
            </a:lvl2pPr>
            <a:lvl3pPr defTabSz="609600">
              <a:defRPr sz="2000">
                <a:solidFill>
                  <a:schemeClr val="tx1"/>
                </a:solidFill>
                <a:latin typeface="Calibri" pitchFamily="34" charset="0"/>
              </a:defRPr>
            </a:lvl3pPr>
            <a:lvl4pPr defTabSz="609600">
              <a:defRPr>
                <a:solidFill>
                  <a:schemeClr val="tx1"/>
                </a:solidFill>
                <a:latin typeface="Calibri" pitchFamily="34" charset="0"/>
              </a:defRPr>
            </a:lvl4pPr>
            <a:lvl5pPr defTabSz="609600">
              <a:defRPr>
                <a:solidFill>
                  <a:schemeClr val="tx1"/>
                </a:solidFill>
                <a:latin typeface="Calibri" pitchFamily="34" charset="0"/>
              </a:defRPr>
            </a:lvl5pPr>
            <a:lvl6pPr defTabSz="609600" eaLnBrk="0" fontAlgn="base" hangingPunct="0">
              <a:spcAft>
                <a:spcPct val="0"/>
              </a:spcAft>
              <a:defRPr>
                <a:solidFill>
                  <a:schemeClr val="tx1"/>
                </a:solidFill>
                <a:latin typeface="Calibri" pitchFamily="34" charset="0"/>
              </a:defRPr>
            </a:lvl6pPr>
            <a:lvl7pPr defTabSz="609600" eaLnBrk="0" fontAlgn="base" hangingPunct="0">
              <a:spcAft>
                <a:spcPct val="0"/>
              </a:spcAft>
              <a:defRPr>
                <a:solidFill>
                  <a:schemeClr val="tx1"/>
                </a:solidFill>
                <a:latin typeface="Calibri" pitchFamily="34" charset="0"/>
              </a:defRPr>
            </a:lvl7pPr>
            <a:lvl8pPr defTabSz="609600" eaLnBrk="0" fontAlgn="base" hangingPunct="0">
              <a:spcAft>
                <a:spcPct val="0"/>
              </a:spcAft>
              <a:defRPr>
                <a:solidFill>
                  <a:schemeClr val="tx1"/>
                </a:solidFill>
                <a:latin typeface="Calibri" pitchFamily="34" charset="0"/>
              </a:defRPr>
            </a:lvl8pPr>
            <a:lvl9pPr defTabSz="609600" eaLnBrk="0" fontAlgn="base" hangingPunct="0">
              <a:spcAft>
                <a:spcPct val="0"/>
              </a:spcAft>
              <a:defRPr>
                <a:solidFill>
                  <a:schemeClr val="tx1"/>
                </a:solidFill>
                <a:latin typeface="Calibri" pitchFamily="34" charset="0"/>
              </a:defRPr>
            </a:lvl9pPr>
          </a:lstStyle>
          <a:p>
            <a:pPr algn="ctr" eaLnBrk="1" hangingPunct="1">
              <a:lnSpc>
                <a:spcPts val="4475"/>
              </a:lnSpc>
            </a:pPr>
            <a:r>
              <a:rPr lang="en-US" altLang="en-US" sz="3600" b="1">
                <a:solidFill>
                  <a:srgbClr val="FFFFFF"/>
                </a:solidFill>
                <a:latin typeface="Times New Roman" pitchFamily="18" charset="0"/>
                <a:cs typeface="Times New Roman" pitchFamily="18" charset="0"/>
              </a:rPr>
              <a:t>NỘI DUNG BÀI HỌC</a:t>
            </a:r>
          </a:p>
        </p:txBody>
      </p:sp>
    </p:spTree>
    <p:custDataLst>
      <p:tags r:id="rId1"/>
    </p:custDataLst>
    <p:extLst>
      <p:ext uri="{BB962C8B-B14F-4D97-AF65-F5344CB8AC3E}">
        <p14:creationId xmlns:p14="http://schemas.microsoft.com/office/powerpoint/2010/main" val="2399850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250" fill="hold"/>
                                        <p:tgtEl>
                                          <p:spTgt spid="19"/>
                                        </p:tgtEl>
                                        <p:attrNameLst>
                                          <p:attrName>ppt_x</p:attrName>
                                        </p:attrNameLst>
                                      </p:cBhvr>
                                      <p:tavLst>
                                        <p:tav tm="0">
                                          <p:val>
                                            <p:strVal val="0-#ppt_w/2"/>
                                          </p:val>
                                        </p:tav>
                                        <p:tav tm="100000">
                                          <p:val>
                                            <p:strVal val="#ppt_x"/>
                                          </p:val>
                                        </p:tav>
                                      </p:tavLst>
                                    </p:anim>
                                    <p:anim calcmode="lin" valueType="num">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13" name="Group 12"/>
          <p:cNvGrpSpPr/>
          <p:nvPr/>
        </p:nvGrpSpPr>
        <p:grpSpPr>
          <a:xfrm>
            <a:off x="0" y="0"/>
            <a:ext cx="12120011" cy="1041400"/>
            <a:chOff x="0" y="0"/>
            <a:chExt cx="11760198" cy="1041400"/>
          </a:xfrm>
        </p:grpSpPr>
        <p:grpSp>
          <p:nvGrpSpPr>
            <p:cNvPr id="14" name="Group 13"/>
            <p:cNvGrpSpPr/>
            <p:nvPr/>
          </p:nvGrpSpPr>
          <p:grpSpPr>
            <a:xfrm>
              <a:off x="0" y="0"/>
              <a:ext cx="11686399" cy="1041400"/>
              <a:chOff x="0" y="0"/>
              <a:chExt cx="11686399" cy="1041400"/>
            </a:xfrm>
          </p:grpSpPr>
          <p:sp>
            <p:nvSpPr>
              <p:cNvPr id="17" name="Rectangle: Rounded Corners 16"/>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32322"/>
                  </a:solidFill>
                  <a:effectLst/>
                  <a:uLnTx/>
                  <a:uFillTx/>
                  <a:latin typeface="Arial" panose="020B0604020202020204"/>
                  <a:ea typeface="+mn-ea"/>
                  <a:cs typeface="+mn-cs"/>
                </a:endParaRPr>
              </a:p>
            </p:txBody>
          </p:sp>
          <p:grpSp>
            <p:nvGrpSpPr>
              <p:cNvPr id="18" name="Group 17"/>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sp>
              <p:nvSpPr>
                <p:cNvPr id="20" name="Diamond 19"/>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7FAF2"/>
                    </a:solidFill>
                    <a:effectLst/>
                    <a:uLnTx/>
                    <a:uFillTx/>
                    <a:latin typeface="Arial" panose="020B0604020202020204"/>
                    <a:ea typeface="+mn-ea"/>
                    <a:cs typeface="+mn-cs"/>
                  </a:endParaRPr>
                </a:p>
              </p:txBody>
            </p:sp>
          </p:grpSp>
        </p:grpSp>
        <p:sp>
          <p:nvSpPr>
            <p:cNvPr id="15" name="Rectangle 14"/>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panose="020B0604020202020204"/>
                  <a:ea typeface="+mn-ea"/>
                  <a:cs typeface="+mn-cs"/>
                </a:rPr>
                <a:t>1</a:t>
              </a:r>
            </a:p>
          </p:txBody>
        </p:sp>
        <p:sp>
          <p:nvSpPr>
            <p:cNvPr id="16" name="TextBox 15"/>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p:cNvSpPr>
            <a:spLocks noChangeArrowheads="1"/>
          </p:cNvSpPr>
          <p:nvPr/>
        </p:nvSpPr>
        <p:spPr bwMode="auto">
          <a:xfrm>
            <a:off x="0" y="1189682"/>
            <a:ext cx="12043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en-US" sz="3600" b="1" dirty="0">
                <a:solidFill>
                  <a:srgbClr val="FF0000"/>
                </a:solidFill>
                <a:latin typeface="Times New Roman" panose="02020603050405020304" pitchFamily="18" charset="0"/>
              </a:rPr>
              <a:t>1</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altLang="en-US" sz="3600" b="1" dirty="0" err="1">
                <a:solidFill>
                  <a:srgbClr val="FF0000"/>
                </a:solidFill>
                <a:latin typeface="Times New Roman" panose="02020603050405020304" pitchFamily="18" charset="0"/>
              </a:rPr>
              <a:t>Nước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Xô</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viết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từ</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năm</a:t>
            </a:r>
            <a:r>
              <a:rPr lang="en-US" altLang="en-US" sz="3600" b="1" dirty="0">
                <a:solidFill>
                  <a:srgbClr val="FF0000"/>
                </a:solidFill>
                <a:latin typeface="Times New Roman" panose="02020603050405020304" pitchFamily="18" charset="0"/>
              </a:rPr>
              <a:t> 1918 </a:t>
            </a:r>
            <a:r>
              <a:rPr lang="en-US" altLang="en-US" sz="3600" b="1" dirty="0" err="1">
                <a:solidFill>
                  <a:srgbClr val="FF0000"/>
                </a:solidFill>
                <a:latin typeface="Times New Roman" panose="02020603050405020304" pitchFamily="18" charset="0"/>
              </a:rPr>
              <a:t>đến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năm</a:t>
            </a:r>
            <a:r>
              <a:rPr lang="en-US" altLang="en-US" sz="3600" b="1" dirty="0">
                <a:solidFill>
                  <a:srgbClr val="FF0000"/>
                </a:solidFill>
                <a:latin typeface="Times New Roman" panose="02020603050405020304" pitchFamily="18" charset="0"/>
              </a:rPr>
              <a:t> 1922</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5" name="Picture 4"/>
          <p:cNvPicPr>
            <a:picLocks noChangeAspect="1"/>
          </p:cNvPicPr>
          <p:nvPr/>
        </p:nvPicPr>
        <p:blipFill rotWithShape="1">
          <a:blip r:embed="rId4"/>
          <a:srcRect l="35416" t="33333"/>
          <a:stretch>
            <a:fillRect/>
          </a:stretch>
        </p:blipFill>
        <p:spPr>
          <a:xfrm>
            <a:off x="6313197" y="1891962"/>
            <a:ext cx="5545428" cy="4883488"/>
          </a:xfrm>
          <a:prstGeom prst="rect">
            <a:avLst/>
          </a:prstGeom>
        </p:spPr>
      </p:pic>
    </p:spTree>
    <p:custDataLst>
      <p:tags r:id="rId1"/>
    </p:custDataLst>
    <p:extLst>
      <p:ext uri="{BB962C8B-B14F-4D97-AF65-F5344CB8AC3E}">
        <p14:creationId xmlns:p14="http://schemas.microsoft.com/office/powerpoint/2010/main" val="345862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p:cNvSpPr/>
          <p:nvPr/>
        </p:nvSpPr>
        <p:spPr>
          <a:xfrm>
            <a:off x="584200" y="180975"/>
            <a:ext cx="5097463" cy="1152525"/>
          </a:xfrm>
          <a:prstGeom prst="rect">
            <a:avLst/>
          </a:prstGeom>
          <a:solidFill>
            <a:schemeClr val="bg2">
              <a:lumMod val="20000"/>
              <a:lumOff val="80000"/>
            </a:schemeClr>
          </a:solidFill>
          <a:ln w="12700" cap="flat" cmpd="sng" algn="ctr">
            <a:solidFill>
              <a:srgbClr val="08699F"/>
            </a:solidFill>
            <a:prstDash val="solid"/>
            <a:miter lim="800000"/>
          </a:ln>
          <a:effectLst/>
        </p:spPr>
        <p:txBody>
          <a:bodyPr anchor="ctr"/>
          <a:lstStyle/>
          <a:p>
            <a:pPr algn="ctr" defTabSz="914377" eaLnBrk="1" fontAlgn="auto" hangingPunct="1">
              <a:lnSpc>
                <a:spcPct val="150000"/>
              </a:lnSpc>
              <a:spcBef>
                <a:spcPts val="0"/>
              </a:spcBef>
              <a:spcAft>
                <a:spcPts val="0"/>
              </a:spcAft>
              <a:defRPr/>
            </a:pP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THINK – PAIR – SHARE</a:t>
            </a:r>
          </a:p>
          <a:p>
            <a:pPr algn="ctr" defTabSz="914377" eaLnBrk="1" fontAlgn="auto" hangingPunct="1">
              <a:lnSpc>
                <a:spcPct val="150000"/>
              </a:lnSpc>
              <a:spcBef>
                <a:spcPts val="0"/>
              </a:spcBef>
              <a:spcAft>
                <a:spcPts val="0"/>
              </a:spcAft>
              <a:defRPr/>
            </a:pP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suy</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nghĩ</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ghép</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cặp</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 chia </a:t>
            </a:r>
            <a:r>
              <a:rPr lang="en-US" sz="2800" b="1" dirty="0" err="1">
                <a:latin typeface="Times New Roman" panose="02020603050405020304" pitchFamily="18" charset="0"/>
                <a:ea typeface="#9Slide03 Roboto Medium" panose="02000000000000000000" pitchFamily="2" charset="0"/>
                <a:cs typeface="Times New Roman" panose="02020603050405020304" pitchFamily="18" charset="0"/>
              </a:rPr>
              <a:t>sẻ</a:t>
            </a:r>
            <a:r>
              <a:rPr lang="en-US" sz="2800" b="1" dirty="0">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11" name="Google Shape;3894;p49"/>
          <p:cNvSpPr/>
          <p:nvPr/>
        </p:nvSpPr>
        <p:spPr>
          <a:xfrm>
            <a:off x="341313" y="2051050"/>
            <a:ext cx="2790825" cy="1152525"/>
          </a:xfrm>
          <a:prstGeom prst="roundRect">
            <a:avLst>
              <a:gd name="adj" fmla="val 11267"/>
            </a:avLst>
          </a:prstGeom>
          <a:solidFill>
            <a:srgbClr val="E0D547">
              <a:lumMod val="40000"/>
              <a:lumOff val="60000"/>
            </a:srgbClr>
          </a:solidFill>
          <a:ln>
            <a:noFill/>
          </a:ln>
          <a:effectLst>
            <a:outerShdw blurRad="57150" dist="19050" dir="5400000" algn="bl" rotWithShape="0">
              <a:srgbClr val="000000">
                <a:alpha val="50000"/>
              </a:srgbClr>
            </a:outerShdw>
          </a:effectLst>
        </p:spPr>
        <p:txBody>
          <a:bodyPr spcFirstLastPara="1" lIns="91425" tIns="91425" rIns="91425" bIns="91425" anchor="ctr"/>
          <a:lstStyle/>
          <a:p>
            <a:pPr eaLnBrk="1" fontAlgn="auto" hangingPunct="1">
              <a:spcBef>
                <a:spcPts val="0"/>
              </a:spcBef>
              <a:spcAft>
                <a:spcPts val="0"/>
              </a:spcAft>
              <a:defRPr/>
            </a:pPr>
            <a:r>
              <a:rPr lang="en-US" sz="28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THINK: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Cá</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nhân</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suy</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nghĩ</a:t>
            </a:r>
            <a:r>
              <a:rPr lang="en-US" sz="28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(1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phút</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sz="2800" kern="0" dirty="0">
              <a:solidFill>
                <a:srgbClr val="FFFFFF"/>
              </a:solidFill>
              <a:latin typeface="Times New Roman" panose="02020603050405020304" pitchFamily="18" charset="0"/>
              <a:cs typeface="Times New Roman" panose="02020603050405020304" pitchFamily="18" charset="0"/>
            </a:endParaRPr>
          </a:p>
        </p:txBody>
      </p:sp>
      <p:pic>
        <p:nvPicPr>
          <p:cNvPr id="87044" name="Picture 10" descr="Học Tập, Đứa Trẻ, Học Nhóm, Tải hình PNG 203 - Free.Vector6.com"/>
          <p:cNvPicPr>
            <a:picLocks noChangeAspect="1" noChangeArrowheads="1"/>
          </p:cNvPicPr>
          <p:nvPr/>
        </p:nvPicPr>
        <p:blipFill>
          <a:blip r:embed="rId3">
            <a:extLst>
              <a:ext uri="{28A0092B-C50C-407E-A947-70E740481C1C}">
                <a14:useLocalDpi xmlns:a14="http://schemas.microsoft.com/office/drawing/2010/main" val="0"/>
              </a:ext>
            </a:extLst>
          </a:blip>
          <a:srcRect l="2" t="18100" r="2" b="-1849"/>
          <a:stretch>
            <a:fillRect/>
          </a:stretch>
        </p:blipFill>
        <p:spPr bwMode="auto">
          <a:xfrm>
            <a:off x="355600" y="4327525"/>
            <a:ext cx="38576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894;p49"/>
          <p:cNvSpPr/>
          <p:nvPr/>
        </p:nvSpPr>
        <p:spPr>
          <a:xfrm>
            <a:off x="8472488" y="4324350"/>
            <a:ext cx="3544887" cy="2147888"/>
          </a:xfrm>
          <a:prstGeom prst="roundRect">
            <a:avLst>
              <a:gd name="adj" fmla="val 11267"/>
            </a:avLst>
          </a:prstGeom>
          <a:solidFill>
            <a:schemeClr val="accent5">
              <a:lumMod val="20000"/>
              <a:lumOff val="80000"/>
            </a:schemeClr>
          </a:solidFill>
          <a:ln>
            <a:noFill/>
          </a:ln>
          <a:effectLst>
            <a:outerShdw blurRad="57150" dist="19050" dir="5400000" algn="bl" rotWithShape="0">
              <a:srgbClr val="000000">
                <a:alpha val="50000"/>
              </a:srgbClr>
            </a:outerShdw>
          </a:effectLst>
        </p:spPr>
        <p:txBody>
          <a:bodyPr spcFirstLastPara="1" lIns="91425" tIns="91425" rIns="91425" bIns="91425" anchor="ctr"/>
          <a:lstStyle/>
          <a:p>
            <a:pPr eaLnBrk="1" fontAlgn="auto" hangingPunct="1">
              <a:spcBef>
                <a:spcPts val="0"/>
              </a:spcBef>
              <a:spcAft>
                <a:spcPts val="0"/>
              </a:spcAft>
              <a:defRPr/>
            </a:pPr>
            <a:endParaRPr sz="2800" kern="0">
              <a:solidFill>
                <a:srgbClr val="FFFFFF"/>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8612188" y="4489450"/>
            <a:ext cx="31797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itchFamily="34" charset="0"/>
              </a:defRPr>
            </a:lvl1pPr>
            <a:lvl2pPr marL="742950" indent="-285750" defTabSz="912813">
              <a:defRPr>
                <a:solidFill>
                  <a:schemeClr val="tx1"/>
                </a:solidFill>
                <a:latin typeface="Arial" pitchFamily="34" charset="0"/>
              </a:defRPr>
            </a:lvl2pPr>
            <a:lvl3pPr marL="1143000" indent="-228600" defTabSz="912813">
              <a:defRPr>
                <a:solidFill>
                  <a:schemeClr val="tx1"/>
                </a:solidFill>
                <a:latin typeface="Arial" pitchFamily="34" charset="0"/>
              </a:defRPr>
            </a:lvl3pPr>
            <a:lvl4pPr marL="1600200" indent="-228600" defTabSz="912813">
              <a:defRPr>
                <a:solidFill>
                  <a:schemeClr val="tx1"/>
                </a:solidFill>
                <a:latin typeface="Arial" pitchFamily="34" charset="0"/>
              </a:defRPr>
            </a:lvl4pPr>
            <a:lvl5pPr marL="2057400" indent="-228600" defTabSz="912813">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sz="2800" b="1" dirty="0" err="1">
                <a:solidFill>
                  <a:srgbClr val="000000"/>
                </a:solidFill>
                <a:latin typeface="Times New Roman" pitchFamily="18" charset="0"/>
                <a:ea typeface="#9Slide03 Roboto Medium"/>
                <a:cs typeface="Times New Roman" pitchFamily="18" charset="0"/>
              </a:rPr>
              <a:t>Hình</a:t>
            </a:r>
            <a:r>
              <a:rPr lang="en-US" altLang="en-US" sz="2800" b="1" dirty="0">
                <a:solidFill>
                  <a:srgbClr val="000000"/>
                </a:solidFill>
                <a:latin typeface="Times New Roman" pitchFamily="18" charset="0"/>
                <a:ea typeface="#9Slide03 Roboto Medium"/>
                <a:cs typeface="Times New Roman" pitchFamily="18" charset="0"/>
              </a:rPr>
              <a:t> </a:t>
            </a:r>
            <a:r>
              <a:rPr lang="en-US" altLang="en-US" sz="2800" b="1" dirty="0" err="1">
                <a:solidFill>
                  <a:srgbClr val="000000"/>
                </a:solidFill>
                <a:latin typeface="Times New Roman" pitchFamily="18" charset="0"/>
                <a:ea typeface="#9Slide03 Roboto Medium"/>
                <a:cs typeface="Times New Roman" pitchFamily="18" charset="0"/>
              </a:rPr>
              <a:t>thức</a:t>
            </a:r>
            <a:r>
              <a:rPr lang="en-US" altLang="en-US" sz="2800" b="1"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Sơ</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đồ</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tư</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duy</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bảng</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biểu</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hình</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vẽ</a:t>
            </a:r>
            <a:r>
              <a:rPr lang="en-US" altLang="en-US" sz="2800" dirty="0">
                <a:solidFill>
                  <a:srgbClr val="000000"/>
                </a:solidFill>
                <a:latin typeface="Times New Roman" pitchFamily="18" charset="0"/>
                <a:ea typeface="#9Slide03 Roboto Medium"/>
                <a:cs typeface="Times New Roman" pitchFamily="18" charset="0"/>
              </a:rPr>
              <a:t>, video, ..(</a:t>
            </a:r>
            <a:r>
              <a:rPr lang="en-US" altLang="en-US" sz="2800" dirty="0" err="1">
                <a:solidFill>
                  <a:srgbClr val="000000"/>
                </a:solidFill>
                <a:latin typeface="Times New Roman" pitchFamily="18" charset="0"/>
                <a:ea typeface="#9Slide03 Roboto Medium"/>
                <a:cs typeface="Times New Roman" pitchFamily="18" charset="0"/>
              </a:rPr>
              <a:t>chọn</a:t>
            </a:r>
            <a:r>
              <a:rPr lang="en-US" altLang="en-US" sz="2800" dirty="0">
                <a:solidFill>
                  <a:srgbClr val="000000"/>
                </a:solidFill>
                <a:latin typeface="Times New Roman" pitchFamily="18" charset="0"/>
                <a:ea typeface="#9Slide03 Roboto Medium"/>
                <a:cs typeface="Times New Roman" pitchFamily="18" charset="0"/>
              </a:rPr>
              <a:t> 1-3 </a:t>
            </a:r>
            <a:r>
              <a:rPr lang="en-US" altLang="en-US" sz="2800" dirty="0" err="1">
                <a:solidFill>
                  <a:srgbClr val="000000"/>
                </a:solidFill>
                <a:latin typeface="Times New Roman" pitchFamily="18" charset="0"/>
                <a:ea typeface="#9Slide03 Roboto Medium"/>
                <a:cs typeface="Times New Roman" pitchFamily="18" charset="0"/>
              </a:rPr>
              <a:t>hình</a:t>
            </a:r>
            <a:r>
              <a:rPr lang="en-US" altLang="en-US" sz="2800" dirty="0">
                <a:solidFill>
                  <a:srgbClr val="000000"/>
                </a:solidFill>
                <a:latin typeface="Times New Roman" pitchFamily="18" charset="0"/>
                <a:ea typeface="#9Slide03 Roboto Medium"/>
                <a:cs typeface="Times New Roman" pitchFamily="18" charset="0"/>
              </a:rPr>
              <a:t> </a:t>
            </a:r>
            <a:r>
              <a:rPr lang="en-US" altLang="en-US" sz="2800" dirty="0" err="1">
                <a:solidFill>
                  <a:srgbClr val="000000"/>
                </a:solidFill>
                <a:latin typeface="Times New Roman" pitchFamily="18" charset="0"/>
                <a:ea typeface="#9Slide03 Roboto Medium"/>
                <a:cs typeface="Times New Roman" pitchFamily="18" charset="0"/>
              </a:rPr>
              <a:t>thức</a:t>
            </a:r>
            <a:r>
              <a:rPr lang="en-US" altLang="en-US" sz="2800" dirty="0">
                <a:solidFill>
                  <a:srgbClr val="000000"/>
                </a:solidFill>
                <a:latin typeface="Times New Roman" pitchFamily="18" charset="0"/>
                <a:ea typeface="#9Slide03 Roboto Medium"/>
                <a:cs typeface="Times New Roman" pitchFamily="18" charset="0"/>
              </a:rPr>
              <a:t>)</a:t>
            </a:r>
          </a:p>
        </p:txBody>
      </p:sp>
      <p:sp>
        <p:nvSpPr>
          <p:cNvPr id="2" name="Google Shape;3894;p49"/>
          <p:cNvSpPr/>
          <p:nvPr/>
        </p:nvSpPr>
        <p:spPr>
          <a:xfrm>
            <a:off x="2817813" y="3233738"/>
            <a:ext cx="2790825" cy="1152525"/>
          </a:xfrm>
          <a:prstGeom prst="roundRect">
            <a:avLst>
              <a:gd name="adj" fmla="val 11267"/>
            </a:avLst>
          </a:prstGeom>
          <a:solidFill>
            <a:schemeClr val="bg2">
              <a:lumMod val="20000"/>
              <a:lumOff val="80000"/>
            </a:schemeClr>
          </a:solidFill>
          <a:ln>
            <a:noFill/>
          </a:ln>
          <a:effectLst>
            <a:outerShdw blurRad="57150" dist="19050" dir="5400000" algn="bl" rotWithShape="0">
              <a:srgbClr val="000000">
                <a:alpha val="50000"/>
              </a:srgbClr>
            </a:outerShdw>
          </a:effectLst>
        </p:spPr>
        <p:txBody>
          <a:bodyPr spcFirstLastPara="1" lIns="91425" tIns="91425" rIns="91425" bIns="91425" anchor="ctr"/>
          <a:lstStyle/>
          <a:p>
            <a:pPr eaLnBrk="1" fontAlgn="auto" hangingPunct="1">
              <a:spcBef>
                <a:spcPts val="0"/>
              </a:spcBef>
              <a:spcAft>
                <a:spcPts val="0"/>
              </a:spcAft>
              <a:defRPr/>
            </a:pPr>
            <a:r>
              <a:rPr lang="en-US" sz="28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PAIR: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Ghép</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cặp</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(2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phút</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sz="2800" kern="0" dirty="0">
              <a:solidFill>
                <a:srgbClr val="FFFFFF"/>
              </a:solidFill>
              <a:latin typeface="Times New Roman" panose="02020603050405020304" pitchFamily="18" charset="0"/>
              <a:cs typeface="Times New Roman" panose="02020603050405020304" pitchFamily="18" charset="0"/>
            </a:endParaRPr>
          </a:p>
        </p:txBody>
      </p:sp>
      <p:sp>
        <p:nvSpPr>
          <p:cNvPr id="3" name="Google Shape;3894;p49"/>
          <p:cNvSpPr/>
          <p:nvPr/>
        </p:nvSpPr>
        <p:spPr>
          <a:xfrm>
            <a:off x="5707063" y="4148138"/>
            <a:ext cx="2693987" cy="1152525"/>
          </a:xfrm>
          <a:prstGeom prst="roundRect">
            <a:avLst>
              <a:gd name="adj" fmla="val 11267"/>
            </a:avLst>
          </a:prstGeom>
          <a:solidFill>
            <a:schemeClr val="accent5">
              <a:lumMod val="40000"/>
              <a:lumOff val="60000"/>
            </a:schemeClr>
          </a:solidFill>
          <a:ln>
            <a:noFill/>
          </a:ln>
          <a:effectLst>
            <a:outerShdw blurRad="57150" dist="19050" dir="5400000" algn="bl" rotWithShape="0">
              <a:srgbClr val="000000">
                <a:alpha val="50000"/>
              </a:srgbClr>
            </a:outerShdw>
          </a:effectLst>
        </p:spPr>
        <p:txBody>
          <a:bodyPr spcFirstLastPara="1" lIns="91425" tIns="91425" rIns="91425" bIns="91425" anchor="ctr"/>
          <a:lstStyle/>
          <a:p>
            <a:pPr eaLnBrk="1" fontAlgn="auto" hangingPunct="1">
              <a:spcBef>
                <a:spcPts val="0"/>
              </a:spcBef>
              <a:spcAft>
                <a:spcPts val="0"/>
              </a:spcAft>
              <a:defRPr/>
            </a:pPr>
            <a:r>
              <a:rPr lang="en-US" sz="28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SHARE: </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Chia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sẻ</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các</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nhóm</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 (5 </a:t>
            </a:r>
            <a:r>
              <a:rPr lang="en-US" sz="2400" b="1" dirty="0" err="1">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phút</a:t>
            </a:r>
            <a:r>
              <a:rPr lang="en-US" sz="2400" b="1" dirty="0">
                <a:solidFill>
                  <a:srgbClr val="191919"/>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sz="2800" kern="0" dirty="0">
              <a:solidFill>
                <a:srgbClr val="FFFFFF"/>
              </a:solidFill>
              <a:latin typeface="Times New Roman" panose="02020603050405020304" pitchFamily="18" charset="0"/>
              <a:cs typeface="Times New Roman" panose="02020603050405020304" pitchFamily="18" charset="0"/>
            </a:endParaRPr>
          </a:p>
        </p:txBody>
      </p:sp>
      <p:sp>
        <p:nvSpPr>
          <p:cNvPr id="87049" name="TextBox 3"/>
          <p:cNvSpPr txBox="1">
            <a:spLocks noChangeArrowheads="1"/>
          </p:cNvSpPr>
          <p:nvPr/>
        </p:nvSpPr>
        <p:spPr bwMode="auto">
          <a:xfrm>
            <a:off x="5761038" y="974725"/>
            <a:ext cx="58324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b="1">
                <a:latin typeface="Times New Roman" pitchFamily="18" charset="0"/>
                <a:cs typeface="Times New Roman" pitchFamily="18" charset="0"/>
              </a:rPr>
              <a:t>Nhiệm vụ:  </a:t>
            </a:r>
            <a:r>
              <a:rPr lang="en-US" altLang="en-US" sz="3200">
                <a:latin typeface="Times New Roman" pitchFamily="18" charset="0"/>
                <a:cs typeface="Times New Roman" pitchFamily="18" charset="0"/>
              </a:rPr>
              <a:t>Nêu nét chính về tình hình nước Nga Xô Viết từ năm 1918 đến năm 1922 </a:t>
            </a:r>
          </a:p>
          <a:p>
            <a:pPr algn="ctr" eaLnBrk="1" hangingPunct="1"/>
            <a:r>
              <a:rPr lang="en-US" altLang="en-US" sz="3200" i="1">
                <a:latin typeface="Times New Roman" pitchFamily="18" charset="0"/>
                <a:cs typeface="Times New Roman" pitchFamily="18" charset="0"/>
              </a:rPr>
              <a:t>(khó khăn, biện pháp, kết quả)</a:t>
            </a:r>
          </a:p>
        </p:txBody>
      </p:sp>
    </p:spTree>
    <p:custDataLst>
      <p:tags r:id="rId1"/>
    </p:custDataLst>
    <p:extLst>
      <p:ext uri="{BB962C8B-B14F-4D97-AF65-F5344CB8AC3E}">
        <p14:creationId xmlns:p14="http://schemas.microsoft.com/office/powerpoint/2010/main" val="1640663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063" y="392113"/>
            <a:ext cx="10777537" cy="523875"/>
          </a:xfrm>
          <a:prstGeom prst="rect">
            <a:avLst/>
          </a:prstGeom>
          <a:solidFill>
            <a:schemeClr val="accent6">
              <a:lumMod val="20000"/>
              <a:lumOff val="80000"/>
            </a:schemeClr>
          </a:solid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phẩm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1918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1922 </a:t>
            </a:r>
          </a:p>
        </p:txBody>
      </p:sp>
      <p:graphicFrame>
        <p:nvGraphicFramePr>
          <p:cNvPr id="4" name="Content Placeholder 4"/>
          <p:cNvGraphicFramePr>
            <a:graphicFrameLocks/>
          </p:cNvGraphicFramePr>
          <p:nvPr>
            <p:extLst>
              <p:ext uri="{D42A27DB-BD31-4B8C-83A1-F6EECF244321}">
                <p14:modId xmlns:p14="http://schemas.microsoft.com/office/powerpoint/2010/main" val="2076568780"/>
              </p:ext>
            </p:extLst>
          </p:nvPr>
        </p:nvGraphicFramePr>
        <p:xfrm>
          <a:off x="349250" y="1274763"/>
          <a:ext cx="11055350" cy="4620048"/>
        </p:xfrm>
        <a:graphic>
          <a:graphicData uri="http://schemas.openxmlformats.org/drawingml/2006/table">
            <a:tbl>
              <a:tblPr firstRow="1" bandRow="1">
                <a:tableStyleId>{5C22544A-7EE6-4342-B048-85BDC9FD1C3A}</a:tableStyleId>
              </a:tblPr>
              <a:tblGrid>
                <a:gridCol w="3349484">
                  <a:extLst>
                    <a:ext uri="{9D8B030D-6E8A-4147-A177-3AD203B41FA5}">
                      <a16:colId xmlns:a16="http://schemas.microsoft.com/office/drawing/2014/main" val="20000"/>
                    </a:ext>
                  </a:extLst>
                </a:gridCol>
                <a:gridCol w="4140618">
                  <a:extLst>
                    <a:ext uri="{9D8B030D-6E8A-4147-A177-3AD203B41FA5}">
                      <a16:colId xmlns:a16="http://schemas.microsoft.com/office/drawing/2014/main" val="20001"/>
                    </a:ext>
                  </a:extLst>
                </a:gridCol>
                <a:gridCol w="3565248">
                  <a:extLst>
                    <a:ext uri="{9D8B030D-6E8A-4147-A177-3AD203B41FA5}">
                      <a16:colId xmlns:a16="http://schemas.microsoft.com/office/drawing/2014/main" val="20002"/>
                    </a:ext>
                  </a:extLst>
                </a:gridCol>
              </a:tblGrid>
              <a:tr h="657720">
                <a:tc>
                  <a:txBody>
                    <a:bodyPr/>
                    <a:lstStyle/>
                    <a:p>
                      <a:pPr algn="ctr">
                        <a:lnSpc>
                          <a:spcPct val="150000"/>
                        </a:lnSpc>
                      </a:pPr>
                      <a:r>
                        <a:rPr lang="en-US" sz="2000" dirty="0" err="1">
                          <a:solidFill>
                            <a:srgbClr val="002060"/>
                          </a:solidFill>
                          <a:latin typeface="Times New Roman" panose="02020603050405020304" pitchFamily="18" charset="0"/>
                          <a:cs typeface="Times New Roman" panose="02020603050405020304" pitchFamily="18" charset="0"/>
                        </a:rPr>
                        <a:t>Khó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khăn</a:t>
                      </a:r>
                      <a:endParaRPr lang="en-US" sz="2000" dirty="0">
                        <a:solidFill>
                          <a:srgbClr val="002060"/>
                        </a:solidFill>
                        <a:latin typeface="Times New Roman" panose="02020603050405020304" pitchFamily="18" charset="0"/>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50000"/>
                        </a:lnSpc>
                      </a:pPr>
                      <a:r>
                        <a:rPr lang="en-US" sz="2400" dirty="0" err="1">
                          <a:solidFill>
                            <a:srgbClr val="002060"/>
                          </a:solidFill>
                          <a:latin typeface="Times New Roman" panose="02020603050405020304" pitchFamily="18" charset="0"/>
                          <a:cs typeface="Times New Roman" panose="02020603050405020304" pitchFamily="18" charset="0"/>
                        </a:rPr>
                        <a:t>Biện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pháp</a:t>
                      </a:r>
                      <a:endParaRPr lang="en-US" sz="2400" dirty="0">
                        <a:solidFill>
                          <a:srgbClr val="002060"/>
                        </a:solidFill>
                        <a:latin typeface="Times New Roman" panose="02020603050405020304" pitchFamily="18" charset="0"/>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50000"/>
                        </a:lnSpc>
                      </a:pP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quả</a:t>
                      </a:r>
                      <a:endParaRPr lang="en-US" sz="2400" dirty="0">
                        <a:solidFill>
                          <a:srgbClr val="002060"/>
                        </a:solidFill>
                        <a:latin typeface="Times New Roman" panose="02020603050405020304" pitchFamily="18" charset="0"/>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761899">
                <a:tc rowSpan="3">
                  <a:txBody>
                    <a:bodyPr/>
                    <a:lstStyle/>
                    <a:p>
                      <a:pPr marL="0" indent="0" algn="just">
                        <a:lnSpc>
                          <a:spcPct val="100000"/>
                        </a:lnSpc>
                        <a:buFontTx/>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Nga.</a:t>
                      </a:r>
                    </a:p>
                    <a:p>
                      <a:pPr marL="0" indent="0" algn="just">
                        <a:lnSpc>
                          <a:spcPct val="100000"/>
                        </a:lnSpc>
                        <a:buFontTx/>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1917, q</a:t>
                      </a:r>
                      <a:r>
                        <a:rPr lang="vi-VN" sz="2200" dirty="0">
                          <a:latin typeface="Times New Roman" panose="02020603050405020304" pitchFamily="18" charset="0"/>
                          <a:cs typeface="Times New Roman" panose="02020603050405020304" pitchFamily="18" charset="0"/>
                        </a:rPr>
                        <a:t>uân đội 14 đế quốc (Anh, Pháp, Mỹ, Nhật Bản,…) đã câu kết với các thế lực phản cách mạng trong nước mở cuộc tấn 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Nga </a:t>
                      </a:r>
                      <a:r>
                        <a:rPr lang="en-US" sz="2200" dirty="0" err="1">
                          <a:latin typeface="Times New Roman" panose="02020603050405020304" pitchFamily="18" charset="0"/>
                          <a:cs typeface="Times New Roman" panose="02020603050405020304" pitchFamily="18" charset="0"/>
                        </a:rPr>
                        <a:t>xô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a:t>
                      </a: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1919,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cộng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sản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chiến</a:t>
                      </a:r>
                      <a:r>
                        <a:rPr lang="en-US" sz="2200" i="1" dirty="0">
                          <a:latin typeface="Times New Roman" panose="02020603050405020304" pitchFamily="18" charset="0"/>
                          <a:cs typeface="Times New Roman" panose="02020603050405020304" pitchFamily="18" charset="0"/>
                        </a:rPr>
                        <a:t>”</a:t>
                      </a: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en-US" sz="2200" dirty="0" err="1">
                          <a:latin typeface="Times New Roman" panose="02020603050405020304" pitchFamily="18" charset="0"/>
                          <a:cs typeface="Times New Roman" panose="02020603050405020304" pitchFamily="18" charset="0"/>
                        </a:rPr>
                        <a:t>Kiểm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soát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then </a:t>
                      </a:r>
                      <a:r>
                        <a:rPr lang="en-US" sz="2200" dirty="0" err="1">
                          <a:latin typeface="Times New Roman" panose="02020603050405020304" pitchFamily="18" charset="0"/>
                          <a:cs typeface="Times New Roman" panose="02020603050405020304" pitchFamily="18" charset="0"/>
                        </a:rPr>
                        <a:t>chốt</a:t>
                      </a:r>
                      <a:endParaRPr lang="en-US" sz="2200" dirty="0">
                        <a:latin typeface="Times New Roman" panose="02020603050405020304" pitchFamily="18" charset="0"/>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67624">
                <a:tc vMerge="1">
                  <a:txBody>
                    <a:bodyPr/>
                    <a:lstStyle/>
                    <a:p>
                      <a:pPr algn="ctr">
                        <a:lnSpc>
                          <a:spcPct val="150000"/>
                        </a:lnSpc>
                      </a:pP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vi-VN" sz="2200" dirty="0">
                          <a:latin typeface="Times New Roman" panose="02020603050405020304" pitchFamily="18" charset="0"/>
                          <a:cs typeface="Times New Roman" panose="02020603050405020304" pitchFamily="18" charset="0"/>
                        </a:rPr>
                        <a:t>Cuối năm 1920, Hồng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quân đã đánh tan giặc ngoại xâm và nội phản, bảo vệ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chính quyền cách mạng. </a:t>
                      </a: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nước Xô viết đã xoá bỏ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bất công trong xã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hội, thực hiện quyền tự do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dân chủ, quyền tự quyết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các dân tộc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32382">
                <a:tc vMerge="1">
                  <a:txBody>
                    <a:bodyPr/>
                    <a:lstStyle/>
                    <a:p>
                      <a:pPr algn="ctr">
                        <a:lnSpc>
                          <a:spcPct val="150000"/>
                        </a:lnSpc>
                      </a:pP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en-US" sz="2200" dirty="0">
                          <a:latin typeface="Times New Roman" panose="02020603050405020304" pitchFamily="18" charset="0"/>
                          <a:cs typeface="Times New Roman" panose="02020603050405020304" pitchFamily="18" charset="0"/>
                        </a:rPr>
                        <a:t>T</a:t>
                      </a:r>
                      <a:r>
                        <a:rPr lang="vi-VN" sz="2200" dirty="0">
                          <a:latin typeface="Times New Roman" panose="02020603050405020304" pitchFamily="18" charset="0"/>
                          <a:cs typeface="Times New Roman" panose="02020603050405020304" pitchFamily="18" charset="0"/>
                        </a:rPr>
                        <a:t>háng 3 </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1921, Đảng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Bôn-sê-vích quyết định thực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hiện </a:t>
                      </a:r>
                      <a:r>
                        <a:rPr lang="vi-VN" sz="2200" i="1" dirty="0">
                          <a:latin typeface="Times New Roman" panose="02020603050405020304" pitchFamily="18" charset="0"/>
                          <a:cs typeface="Times New Roman" panose="02020603050405020304" pitchFamily="18" charset="0"/>
                        </a:rPr>
                        <a:t>Chính sách kinh tế mới  </a:t>
                      </a:r>
                      <a:r>
                        <a:rPr lang="en-US" sz="2200" i="1" dirty="0">
                          <a:latin typeface="Times New Roman" panose="02020603050405020304" pitchFamily="18" charset="0"/>
                          <a:cs typeface="Times New Roman" panose="02020603050405020304" pitchFamily="18" charset="0"/>
                        </a:rPr>
                        <a:t> </a:t>
                      </a:r>
                      <a:r>
                        <a:rPr lang="vi-VN" sz="2200" i="1" dirty="0">
                          <a:latin typeface="Times New Roman" panose="02020603050405020304" pitchFamily="18" charset="0"/>
                          <a:cs typeface="Times New Roman" panose="02020603050405020304" pitchFamily="18" charset="0"/>
                        </a:rPr>
                        <a:t>(NEP)</a:t>
                      </a:r>
                      <a:r>
                        <a:rPr lang="vi-VN" sz="2200" dirty="0">
                          <a:latin typeface="Times New Roman" panose="02020603050405020304" pitchFamily="18" charset="0"/>
                          <a:cs typeface="Times New Roman" panose="02020603050405020304" pitchFamily="18" charset="0"/>
                        </a:rPr>
                        <a:t> do Lê-nin đề xướng. </a:t>
                      </a:r>
                      <a:endParaRPr lang="en-US" sz="2200" dirty="0">
                        <a:latin typeface="Times New Roman" panose="02020603050405020304" pitchFamily="18" charset="0"/>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pPr>
                      <a:r>
                        <a:rPr lang="en-US" sz="2200" dirty="0">
                          <a:latin typeface="Times New Roman" panose="02020603050405020304" pitchFamily="18" charset="0"/>
                          <a:cs typeface="Times New Roman" panose="02020603050405020304" pitchFamily="18" charset="0"/>
                        </a:rPr>
                        <a:t>N</a:t>
                      </a:r>
                      <a:r>
                        <a:rPr lang="vi-VN" sz="2200" dirty="0">
                          <a:latin typeface="Times New Roman" panose="02020603050405020304" pitchFamily="18" charset="0"/>
                          <a:cs typeface="Times New Roman" panose="02020603050405020304" pitchFamily="18" charset="0"/>
                        </a:rPr>
                        <a:t>ước Nga Xô viết đã </a:t>
                      </a:r>
                      <a:r>
                        <a:rPr lang="en-US" sz="2200" dirty="0">
                          <a:latin typeface="Times New Roman" panose="02020603050405020304" pitchFamily="18" charset="0"/>
                          <a:cs typeface="Times New Roman" panose="02020603050405020304" pitchFamily="18" charset="0"/>
                        </a:rPr>
                        <a:t>t</a:t>
                      </a:r>
                      <a:r>
                        <a:rPr lang="vi-VN" sz="2200" dirty="0">
                          <a:latin typeface="Times New Roman" panose="02020603050405020304" pitchFamily="18" charset="0"/>
                          <a:cs typeface="Times New Roman" panose="02020603050405020304" pitchFamily="18" charset="0"/>
                        </a:rPr>
                        <a:t>ừng bước vượt qua khủng hoảng, phục hồi kinh tế  và đời sống nhân dân được cải thiện</a:t>
                      </a:r>
                      <a:endParaRPr lang="en-US" sz="2200" dirty="0">
                        <a:latin typeface="Times New Roman" panose="02020603050405020304" pitchFamily="18" charset="0"/>
                        <a:cs typeface="Times New Roman" panose="02020603050405020304" pitchFamily="18" charset="0"/>
                      </a:endParaRPr>
                    </a:p>
                  </a:txBody>
                  <a:tcPr marL="91443" marR="91443"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833090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563" y="346075"/>
            <a:ext cx="7240587"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85357345"/>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EE2FC3C-A7A8-4DC1-B95E-DFF29D9362F0"/>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u00126\uFFFD{A378F1CB-AABB-4D8E-B294-C12A43B302E2}&quot;,&quot;C:\\Users\\Acer\\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PP BÀI 1 - SỬ 9"/>
</p:tagLst>
</file>

<file path=ppt/tags/tag10.xml><?xml version="1.0" encoding="utf-8"?>
<p:tagLst xmlns:a="http://schemas.openxmlformats.org/drawingml/2006/main" xmlns:r="http://schemas.openxmlformats.org/officeDocument/2006/relationships" xmlns:p="http://schemas.openxmlformats.org/presentationml/2006/main">
  <p:tag name="GENSWF_SLIDE_UID" val="{2FE327CC-0B83-484B-BEED-AB6707BB3EC0}:11088824"/>
</p:tagLst>
</file>

<file path=ppt/tags/tag11.xml><?xml version="1.0" encoding="utf-8"?>
<p:tagLst xmlns:a="http://schemas.openxmlformats.org/drawingml/2006/main" xmlns:r="http://schemas.openxmlformats.org/officeDocument/2006/relationships" xmlns:p="http://schemas.openxmlformats.org/presentationml/2006/main">
  <p:tag name="GENSWF_SLIDE_UID" val="{375E5BFA-15C9-4C36-A825-60E92D7F3B22}:11088825"/>
</p:tagLst>
</file>

<file path=ppt/tags/tag12.xml><?xml version="1.0" encoding="utf-8"?>
<p:tagLst xmlns:a="http://schemas.openxmlformats.org/drawingml/2006/main" xmlns:r="http://schemas.openxmlformats.org/officeDocument/2006/relationships" xmlns:p="http://schemas.openxmlformats.org/presentationml/2006/main">
  <p:tag name="GENSWF_SLIDE_UID" val="{87C68DCD-4E53-4415-9B98-D1B22471CFA0}:11088827"/>
</p:tagLst>
</file>

<file path=ppt/tags/tag13.xml><?xml version="1.0" encoding="utf-8"?>
<p:tagLst xmlns:a="http://schemas.openxmlformats.org/drawingml/2006/main" xmlns:r="http://schemas.openxmlformats.org/officeDocument/2006/relationships" xmlns:p="http://schemas.openxmlformats.org/presentationml/2006/main">
  <p:tag name="GENSWF_SLIDE_UID" val="{0870EFE6-90B0-4AC2-B71B-75A079A7B946}:11088828"/>
</p:tagLst>
</file>

<file path=ppt/tags/tag14.xml><?xml version="1.0" encoding="utf-8"?>
<p:tagLst xmlns:a="http://schemas.openxmlformats.org/drawingml/2006/main" xmlns:r="http://schemas.openxmlformats.org/officeDocument/2006/relationships" xmlns:p="http://schemas.openxmlformats.org/presentationml/2006/main">
  <p:tag name="GENSWF_SLIDE_UID" val="{3F2BA072-65F5-41A9-A83E-890C9C4BD306}:11088829"/>
</p:tagLst>
</file>

<file path=ppt/tags/tag15.xml><?xml version="1.0" encoding="utf-8"?>
<p:tagLst xmlns:a="http://schemas.openxmlformats.org/drawingml/2006/main" xmlns:r="http://schemas.openxmlformats.org/officeDocument/2006/relationships" xmlns:p="http://schemas.openxmlformats.org/presentationml/2006/main">
  <p:tag name="GENSWF_SLIDE_UID" val="{E2C73BE9-8AE9-487F-85B3-E194DCDD1541}:11088707"/>
</p:tagLst>
</file>

<file path=ppt/tags/tag16.xml><?xml version="1.0" encoding="utf-8"?>
<p:tagLst xmlns:a="http://schemas.openxmlformats.org/drawingml/2006/main" xmlns:r="http://schemas.openxmlformats.org/officeDocument/2006/relationships" xmlns:p="http://schemas.openxmlformats.org/presentationml/2006/main">
  <p:tag name="GENSWF_SLIDE_UID" val="{F0AFFF5B-83DD-498C-A671-4E997C05272D}:11088817"/>
</p:tagLst>
</file>

<file path=ppt/tags/tag17.xml><?xml version="1.0" encoding="utf-8"?>
<p:tagLst xmlns:a="http://schemas.openxmlformats.org/drawingml/2006/main" xmlns:r="http://schemas.openxmlformats.org/officeDocument/2006/relationships" xmlns:p="http://schemas.openxmlformats.org/presentationml/2006/main">
  <p:tag name="GENSWF_SLIDE_UID" val="{9F6614CD-1D53-492C-8205-8655F80F8EF9}:11088710"/>
</p:tagLst>
</file>

<file path=ppt/tags/tag18.xml><?xml version="1.0" encoding="utf-8"?>
<p:tagLst xmlns:a="http://schemas.openxmlformats.org/drawingml/2006/main" xmlns:r="http://schemas.openxmlformats.org/officeDocument/2006/relationships" xmlns:p="http://schemas.openxmlformats.org/presentationml/2006/main">
  <p:tag name="GENSWF_SLIDE_UID" val="{FDB104CE-2241-45AF-8C63-4A914E6DAF5A}:11088813"/>
</p:tagLst>
</file>

<file path=ppt/tags/tag19.xml><?xml version="1.0" encoding="utf-8"?>
<p:tagLst xmlns:a="http://schemas.openxmlformats.org/drawingml/2006/main" xmlns:r="http://schemas.openxmlformats.org/officeDocument/2006/relationships" xmlns:p="http://schemas.openxmlformats.org/presentationml/2006/main">
  <p:tag name="GENSWF_SLIDE_UID" val="{B7E4660B-E07C-4A79-8727-4C6DCA86D198}:11088589"/>
</p:tagLst>
</file>

<file path=ppt/tags/tag2.xml><?xml version="1.0" encoding="utf-8"?>
<p:tagLst xmlns:a="http://schemas.openxmlformats.org/drawingml/2006/main" xmlns:r="http://schemas.openxmlformats.org/officeDocument/2006/relationships" xmlns:p="http://schemas.openxmlformats.org/presentationml/2006/main">
  <p:tag name="GENSWF_SLIDE_UID" val="{69BF2F09-56FD-4AA2-A919-E1BD3524F50C}:595"/>
</p:tagLst>
</file>

<file path=ppt/tags/tag20.xml><?xml version="1.0" encoding="utf-8"?>
<p:tagLst xmlns:a="http://schemas.openxmlformats.org/drawingml/2006/main" xmlns:r="http://schemas.openxmlformats.org/officeDocument/2006/relationships" xmlns:p="http://schemas.openxmlformats.org/presentationml/2006/main">
  <p:tag name="GENSWF_SLIDE_UID" val="{28BE44F8-2F80-4D4D-B79D-779728BA75FA}:281"/>
</p:tagLst>
</file>

<file path=ppt/tags/tag21.xml><?xml version="1.0" encoding="utf-8"?>
<p:tagLst xmlns:a="http://schemas.openxmlformats.org/drawingml/2006/main" xmlns:r="http://schemas.openxmlformats.org/officeDocument/2006/relationships" xmlns:p="http://schemas.openxmlformats.org/presentationml/2006/main">
  <p:tag name="GENSWF_SLIDE_UID" val="{E140FAB9-372C-4B6D-A550-4D3C67E96C14}:11088811"/>
</p:tagLst>
</file>

<file path=ppt/tags/tag22.xml><?xml version="1.0" encoding="utf-8"?>
<p:tagLst xmlns:a="http://schemas.openxmlformats.org/drawingml/2006/main" xmlns:r="http://schemas.openxmlformats.org/officeDocument/2006/relationships" xmlns:p="http://schemas.openxmlformats.org/presentationml/2006/main">
  <p:tag name="GENSWF_SLIDE_UID" val="{0D6BF820-E0C2-4A0F-9B85-DA6600FE7C4B}:11088810"/>
</p:tagLst>
</file>

<file path=ppt/tags/tag23.xml><?xml version="1.0" encoding="utf-8"?>
<p:tagLst xmlns:a="http://schemas.openxmlformats.org/drawingml/2006/main" xmlns:r="http://schemas.openxmlformats.org/officeDocument/2006/relationships" xmlns:p="http://schemas.openxmlformats.org/presentationml/2006/main">
  <p:tag name="GENSWF_SLIDE_UID" val="{340B8D5D-E862-4E5A-B1EA-7C727D7311A5}:11088808"/>
</p:tagLst>
</file>

<file path=ppt/tags/tag24.xml><?xml version="1.0" encoding="utf-8"?>
<p:tagLst xmlns:a="http://schemas.openxmlformats.org/drawingml/2006/main" xmlns:r="http://schemas.openxmlformats.org/officeDocument/2006/relationships" xmlns:p="http://schemas.openxmlformats.org/presentationml/2006/main">
  <p:tag name="GENSWF_SLIDE_UID" val="{F9C959E6-DDC1-499C-BE2D-BE2C9C6A79BE}:11088809"/>
</p:tagLst>
</file>

<file path=ppt/tags/tag25.xml><?xml version="1.0" encoding="utf-8"?>
<p:tagLst xmlns:a="http://schemas.openxmlformats.org/drawingml/2006/main" xmlns:r="http://schemas.openxmlformats.org/officeDocument/2006/relationships" xmlns:p="http://schemas.openxmlformats.org/presentationml/2006/main">
  <p:tag name="GENSWF_SLIDE_UID" val="{EB78A279-3B58-4E3F-8492-05EBBD4AFDC9}:11088812"/>
</p:tagLst>
</file>

<file path=ppt/tags/tag26.xml><?xml version="1.0" encoding="utf-8"?>
<p:tagLst xmlns:a="http://schemas.openxmlformats.org/drawingml/2006/main" xmlns:r="http://schemas.openxmlformats.org/officeDocument/2006/relationships" xmlns:p="http://schemas.openxmlformats.org/presentationml/2006/main">
  <p:tag name="GENSWF_SLIDE_UID" val="{D23061A7-0364-4BD2-8EE3-4B8572E37EE1}:11088807"/>
</p:tagLst>
</file>

<file path=ppt/tags/tag27.xml><?xml version="1.0" encoding="utf-8"?>
<p:tagLst xmlns:a="http://schemas.openxmlformats.org/drawingml/2006/main" xmlns:r="http://schemas.openxmlformats.org/officeDocument/2006/relationships" xmlns:p="http://schemas.openxmlformats.org/presentationml/2006/main">
  <p:tag name="GENSWF_SLIDE_UID" val="{7FD6C425-CEEC-40F6-B68C-14D67160D952}:286"/>
</p:tagLst>
</file>

<file path=ppt/tags/tag2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2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GENSWF_SLIDE_UID" val="{B1B4F36B-3BEC-4830-87E3-B5DE979E418F}:11088818"/>
</p:tagLst>
</file>

<file path=ppt/tags/tag3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3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GENSWF_SLIDE_UID" val="{0948531F-CEA1-47A6-9911-5B15D1F99F78}:349"/>
</p:tagLst>
</file>

<file path=ppt/tags/tag39.xml><?xml version="1.0" encoding="utf-8"?>
<p:tagLst xmlns:a="http://schemas.openxmlformats.org/drawingml/2006/main" xmlns:r="http://schemas.openxmlformats.org/officeDocument/2006/relationships" xmlns:p="http://schemas.openxmlformats.org/presentationml/2006/main">
  <p:tag name="GENSWF_SLIDE_UID" val="{F841E640-3C76-4A4E-A3F6-F2B254A72CD5}:353"/>
</p:tagLst>
</file>

<file path=ppt/tags/tag4.xml><?xml version="1.0" encoding="utf-8"?>
<p:tagLst xmlns:a="http://schemas.openxmlformats.org/drawingml/2006/main" xmlns:r="http://schemas.openxmlformats.org/officeDocument/2006/relationships" xmlns:p="http://schemas.openxmlformats.org/presentationml/2006/main">
  <p:tag name="GENSWF_SLIDE_UID" val="{DDB3FC4A-F5DC-425D-89AC-B3779D1E560B}:607"/>
</p:tagLst>
</file>

<file path=ppt/tags/tag40.xml><?xml version="1.0" encoding="utf-8"?>
<p:tagLst xmlns:a="http://schemas.openxmlformats.org/drawingml/2006/main" xmlns:r="http://schemas.openxmlformats.org/officeDocument/2006/relationships" xmlns:p="http://schemas.openxmlformats.org/presentationml/2006/main">
  <p:tag name="GENSWF_SLIDE_UID" val="{C3A5FB3E-9817-416C-A149-82FB5CAC65E9}:354"/>
</p:tagLst>
</file>

<file path=ppt/tags/tag41.xml><?xml version="1.0" encoding="utf-8"?>
<p:tagLst xmlns:a="http://schemas.openxmlformats.org/drawingml/2006/main" xmlns:r="http://schemas.openxmlformats.org/officeDocument/2006/relationships" xmlns:p="http://schemas.openxmlformats.org/presentationml/2006/main">
  <p:tag name="GENSWF_SLIDE_UID" val="{B0C3836B-6C8B-4151-AEB0-C14EC6477D61}:355"/>
</p:tagLst>
</file>

<file path=ppt/tags/tag42.xml><?xml version="1.0" encoding="utf-8"?>
<p:tagLst xmlns:a="http://schemas.openxmlformats.org/drawingml/2006/main" xmlns:r="http://schemas.openxmlformats.org/officeDocument/2006/relationships" xmlns:p="http://schemas.openxmlformats.org/presentationml/2006/main">
  <p:tag name="GENSWF_SLIDE_UID" val="{8147D075-0771-417A-AFEE-38BC2E6AB300}:356"/>
</p:tagLst>
</file>

<file path=ppt/tags/tag43.xml><?xml version="1.0" encoding="utf-8"?>
<p:tagLst xmlns:a="http://schemas.openxmlformats.org/drawingml/2006/main" xmlns:r="http://schemas.openxmlformats.org/officeDocument/2006/relationships" xmlns:p="http://schemas.openxmlformats.org/presentationml/2006/main">
  <p:tag name="GENSWF_SLIDE_UID" val="{0CE431E2-FD46-41E6-B71F-C00A0836B7D6}:357"/>
</p:tagLst>
</file>

<file path=ppt/tags/tag44.xml><?xml version="1.0" encoding="utf-8"?>
<p:tagLst xmlns:a="http://schemas.openxmlformats.org/drawingml/2006/main" xmlns:r="http://schemas.openxmlformats.org/officeDocument/2006/relationships" xmlns:p="http://schemas.openxmlformats.org/presentationml/2006/main">
  <p:tag name="GENSWF_SLIDE_UID" val="{EA305CD0-3D89-42BB-A2C0-DC4BBE133A02}:11088667"/>
</p:tagLst>
</file>

<file path=ppt/tags/tag45.xml><?xml version="1.0" encoding="utf-8"?>
<p:tagLst xmlns:a="http://schemas.openxmlformats.org/drawingml/2006/main" xmlns:r="http://schemas.openxmlformats.org/officeDocument/2006/relationships" xmlns:p="http://schemas.openxmlformats.org/presentationml/2006/main">
  <p:tag name="GENSWF_SLIDE_UID" val="{60C51465-D0A9-4566-98F1-0D9558B55148}:11088830"/>
</p:tagLst>
</file>

<file path=ppt/tags/tag5.xml><?xml version="1.0" encoding="utf-8"?>
<p:tagLst xmlns:a="http://schemas.openxmlformats.org/drawingml/2006/main" xmlns:r="http://schemas.openxmlformats.org/officeDocument/2006/relationships" xmlns:p="http://schemas.openxmlformats.org/presentationml/2006/main">
  <p:tag name="GENSWF_SLIDE_UID" val="{AC97B664-BC73-44FE-BCDE-09861A546C3B}:11088819"/>
</p:tagLst>
</file>

<file path=ppt/tags/tag6.xml><?xml version="1.0" encoding="utf-8"?>
<p:tagLst xmlns:a="http://schemas.openxmlformats.org/drawingml/2006/main" xmlns:r="http://schemas.openxmlformats.org/officeDocument/2006/relationships" xmlns:p="http://schemas.openxmlformats.org/presentationml/2006/main">
  <p:tag name="GENSWF_SLIDE_UID" val="{5ACAEF79-6B35-4925-8C8D-4D41500644C3}:11088820"/>
</p:tagLst>
</file>

<file path=ppt/tags/tag7.xml><?xml version="1.0" encoding="utf-8"?>
<p:tagLst xmlns:a="http://schemas.openxmlformats.org/drawingml/2006/main" xmlns:r="http://schemas.openxmlformats.org/officeDocument/2006/relationships" xmlns:p="http://schemas.openxmlformats.org/presentationml/2006/main">
  <p:tag name="GENSWF_SLIDE_UID" val="{06468FDF-E9B9-4031-99AA-714C921B7E30}:11088831"/>
</p:tagLst>
</file>

<file path=ppt/tags/tag8.xml><?xml version="1.0" encoding="utf-8"?>
<p:tagLst xmlns:a="http://schemas.openxmlformats.org/drawingml/2006/main" xmlns:r="http://schemas.openxmlformats.org/officeDocument/2006/relationships" xmlns:p="http://schemas.openxmlformats.org/presentationml/2006/main">
  <p:tag name="GENSWF_SLIDE_UID" val="{EC366F7C-E62A-4463-BD95-74D655678D5E}:11088822"/>
</p:tagLst>
</file>

<file path=ppt/tags/tag9.xml><?xml version="1.0" encoding="utf-8"?>
<p:tagLst xmlns:a="http://schemas.openxmlformats.org/drawingml/2006/main" xmlns:r="http://schemas.openxmlformats.org/officeDocument/2006/relationships" xmlns:p="http://schemas.openxmlformats.org/presentationml/2006/main">
  <p:tag name="GENSWF_SLIDE_UID" val="{55B5CE56-B34E-4474-B5DE-2FE1AD0F7512}:11088823"/>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2287</Words>
  <Application>Microsoft Office PowerPoint</Application>
  <PresentationFormat>Widescreen</PresentationFormat>
  <Paragraphs>278</Paragraphs>
  <Slides>34</Slides>
  <Notes>18</Notes>
  <HiddenSlides>0</HiddenSlides>
  <MMClips>20</MMClips>
  <ScaleCrop>false</ScaleCrop>
  <HeadingPairs>
    <vt:vector size="6" baseType="variant">
      <vt:variant>
        <vt:lpstr>Fonts Used</vt:lpstr>
      </vt:variant>
      <vt:variant>
        <vt:i4>29</vt:i4>
      </vt:variant>
      <vt:variant>
        <vt:lpstr>Theme</vt:lpstr>
      </vt:variant>
      <vt:variant>
        <vt:i4>7</vt:i4>
      </vt:variant>
      <vt:variant>
        <vt:lpstr>Slide Titles</vt:lpstr>
      </vt:variant>
      <vt:variant>
        <vt:i4>34</vt:i4>
      </vt:variant>
    </vt:vector>
  </HeadingPairs>
  <TitlesOfParts>
    <vt:vector size="70" baseType="lpstr">
      <vt:lpstr>等线</vt:lpstr>
      <vt:lpstr>Microsoft YaHei</vt:lpstr>
      <vt:lpstr>#9Slide05 Pattaya</vt:lpstr>
      <vt:lpstr>A3.OpenSans-San</vt:lpstr>
      <vt:lpstr>Arial</vt:lpstr>
      <vt:lpstr>Baloo 2</vt:lpstr>
      <vt:lpstr>Bebas Neue</vt:lpstr>
      <vt:lpstr>Calibri</vt:lpstr>
      <vt:lpstr>Calibri Light</vt:lpstr>
      <vt:lpstr>Cambria</vt:lpstr>
      <vt:lpstr>Constantia</vt:lpstr>
      <vt:lpstr>Cooper Std Black</vt:lpstr>
      <vt:lpstr>Domine</vt:lpstr>
      <vt:lpstr>Georgia</vt:lpstr>
      <vt:lpstr>ITC Avant Garde Std Bk</vt:lpstr>
      <vt:lpstr>Noto Sans</vt:lpstr>
      <vt:lpstr>Open Sans</vt:lpstr>
      <vt:lpstr>Pangolin</vt:lpstr>
      <vt:lpstr>Patrick Hand</vt:lpstr>
      <vt:lpstr>Patrick Hand SC</vt:lpstr>
      <vt:lpstr>Proxima Nova</vt:lpstr>
      <vt:lpstr>Raleway Thin</vt:lpstr>
      <vt:lpstr>Roboto</vt:lpstr>
      <vt:lpstr>Roboto Condensed</vt:lpstr>
      <vt:lpstr>Roboto Condensed Light</vt:lpstr>
      <vt:lpstr>Sitka Banner</vt:lpstr>
      <vt:lpstr>Tahoma</vt:lpstr>
      <vt:lpstr>Times New Roman</vt:lpstr>
      <vt:lpstr>华康方圆体W7(P)</vt:lpstr>
      <vt:lpstr>English Vocabulary Workshop by Slidesgo</vt:lpstr>
      <vt:lpstr>English Language Grammar Rules by Slidesgo</vt:lpstr>
      <vt:lpstr>Middle Earth Fantasy Day by Slidesgo</vt:lpstr>
      <vt:lpstr>2_Office Theme</vt:lpstr>
      <vt:lpstr>3_Office Theme</vt:lpstr>
      <vt:lpstr>9_Office Theme</vt:lpstr>
      <vt:lpstr>4_Office Theme</vt:lpstr>
      <vt:lpstr>PowerPoint Presentation</vt:lpstr>
      <vt:lpstr>PowerPoint Presentation</vt:lpstr>
      <vt:lpstr>NƯỚC NGA VÀ LIÊN XÔ TỪ NĂM 1918 ĐẾN NĂM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BÀI 1 - SỬ 9</dc:title>
  <dc:creator>Nguyen Duc Huong</dc:creator>
  <cp:lastModifiedBy>Anna Mon</cp:lastModifiedBy>
  <cp:revision>37</cp:revision>
  <dcterms:created xsi:type="dcterms:W3CDTF">2024-09-07T09:30:19Z</dcterms:created>
  <dcterms:modified xsi:type="dcterms:W3CDTF">2024-12-08T12:54:29Z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1033-4.4.2.7667</vt:lpwstr>
  </property>
</Properties>
</file>