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 id="2147483686" r:id="rId4"/>
    <p:sldMasterId id="2147483699" r:id="rId5"/>
    <p:sldMasterId id="2147483712" r:id="rId6"/>
  </p:sldMasterIdLst>
  <p:notesMasterIdLst>
    <p:notesMasterId r:id="rId8"/>
  </p:notesMasterIdLst>
  <p:sldIdLst>
    <p:sldId id="18981" r:id="rId7"/>
    <p:sldId id="19019" r:id="rId9"/>
    <p:sldId id="19140" r:id="rId10"/>
    <p:sldId id="391" r:id="rId11"/>
    <p:sldId id="19152" r:id="rId12"/>
    <p:sldId id="19049" r:id="rId13"/>
    <p:sldId id="19155" r:id="rId14"/>
    <p:sldId id="19156" r:id="rId15"/>
    <p:sldId id="19157" r:id="rId16"/>
    <p:sldId id="19144" r:id="rId17"/>
    <p:sldId id="19044" r:id="rId18"/>
    <p:sldId id="19146" r:id="rId19"/>
    <p:sldId id="19148" r:id="rId20"/>
    <p:sldId id="19154" r:id="rId21"/>
    <p:sldId id="19145" r:id="rId22"/>
    <p:sldId id="19021" r:id="rId23"/>
    <p:sldId id="19147" r:id="rId24"/>
    <p:sldId id="19041" r:id="rId25"/>
    <p:sldId id="19149" r:id="rId26"/>
    <p:sldId id="18979" r:id="rId27"/>
    <p:sldId id="1915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00CC"/>
    <a:srgbClr val="401BC0"/>
    <a:srgbClr val="FFFF00"/>
    <a:srgbClr val="339933"/>
    <a:srgbClr val="0A29E8"/>
    <a:srgbClr val="9EE77D"/>
    <a:srgbClr val="046551"/>
    <a:srgbClr val="E889F9"/>
    <a:srgbClr val="1C98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973" autoAdjust="0"/>
  </p:normalViewPr>
  <p:slideViewPr>
    <p:cSldViewPr snapToGrid="0">
      <p:cViewPr varScale="1">
        <p:scale>
          <a:sx n="57" d="100"/>
          <a:sy n="57" d="100"/>
        </p:scale>
        <p:origin x="10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8F747-DEAB-41FD-ACEF-B60349B7E4D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A64C7-17F9-44FD-8418-1394E9768C3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32"/>
        <p:cNvGrpSpPr/>
        <p:nvPr/>
      </p:nvGrpSpPr>
      <p:grpSpPr>
        <a:xfrm>
          <a:off x="0" y="0"/>
          <a:ext cx="0" cy="0"/>
          <a:chOff x="0" y="0"/>
          <a:chExt cx="0" cy="0"/>
        </a:xfrm>
      </p:grpSpPr>
      <p:sp>
        <p:nvSpPr>
          <p:cNvPr id="7533" name="Google Shape;7533;gcddcb1aa06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4" name="Google Shape;7534;gcddcb1aa06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6.png"/><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eft/right">
  <p:cSld name="Left/right">
    <p:bg>
      <p:bgPr>
        <a:solidFill>
          <a:schemeClr val="lt2"/>
        </a:solidFill>
        <a:effectLst/>
      </p:bgPr>
    </p:bg>
    <p:spTree>
      <p:nvGrpSpPr>
        <p:cNvPr id="1" name="Shape 101"/>
        <p:cNvGrpSpPr/>
        <p:nvPr/>
      </p:nvGrpSpPr>
      <p:grpSpPr>
        <a:xfrm>
          <a:off x="0" y="0"/>
          <a:ext cx="0" cy="0"/>
          <a:chOff x="0" y="0"/>
          <a:chExt cx="0" cy="0"/>
        </a:xfrm>
      </p:grpSpPr>
      <p:sp>
        <p:nvSpPr>
          <p:cNvPr id="102" name="Google Shape;102;p17"/>
          <p:cNvSpPr/>
          <p:nvPr/>
        </p:nvSpPr>
        <p:spPr>
          <a:xfrm>
            <a:off x="0" y="0"/>
            <a:ext cx="4823400" cy="6866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103" name="Google Shape;103;p17"/>
          <p:cNvPicPr preferRelativeResize="0"/>
          <p:nvPr/>
        </p:nvPicPr>
        <p:blipFill rotWithShape="1">
          <a:blip r:embed="rId2"/>
          <a:srcRect/>
          <a:stretch>
            <a:fillRect/>
          </a:stretch>
        </p:blipFill>
        <p:spPr>
          <a:xfrm>
            <a:off x="-205404" y="4769308"/>
            <a:ext cx="1632407" cy="2056833"/>
          </a:xfrm>
          <a:prstGeom prst="rect">
            <a:avLst/>
          </a:prstGeom>
          <a:noFill/>
          <a:ln>
            <a:noFill/>
          </a:ln>
        </p:spPr>
      </p:pic>
      <p:sp>
        <p:nvSpPr>
          <p:cNvPr id="104" name="Google Shape;104;p17"/>
          <p:cNvSpPr txBox="1">
            <a:spLocks noGrp="1"/>
          </p:cNvSpPr>
          <p:nvPr>
            <p:ph type="title"/>
          </p:nvPr>
        </p:nvSpPr>
        <p:spPr>
          <a:xfrm>
            <a:off x="583200" y="770400"/>
            <a:ext cx="3960000" cy="882000"/>
          </a:xfrm>
          <a:prstGeom prst="rect">
            <a:avLst/>
          </a:prstGeom>
          <a:noFill/>
          <a:ln>
            <a:noFill/>
          </a:ln>
        </p:spPr>
        <p:txBody>
          <a:bodyPr spcFirstLastPara="1" wrap="square" lIns="90150" tIns="46975" rIns="90150" bIns="46975" anchor="ctr" anchorCtr="0">
            <a:normAutofit/>
          </a:bodyPr>
          <a:lstStyle>
            <a:lvl1pPr lvl="0" algn="l">
              <a:lnSpc>
                <a:spcPct val="100000"/>
              </a:lnSpc>
              <a:spcBef>
                <a:spcPts val="0"/>
              </a:spcBef>
              <a:spcAft>
                <a:spcPts val="0"/>
              </a:spcAft>
              <a:buClr>
                <a:srgbClr val="262626"/>
              </a:buClr>
              <a:buSzPts val="3600"/>
              <a:buFont typeface="Arial" panose="020B0604020202020204"/>
              <a:buNone/>
              <a:defRPr sz="3600">
                <a:solidFill>
                  <a:srgbClr val="262626"/>
                </a:solidFill>
                <a:latin typeface="Arial" panose="020B0604020202020204"/>
                <a:ea typeface="Arial" panose="020B0604020202020204"/>
                <a:cs typeface="Arial" panose="020B0604020202020204"/>
                <a:sym typeface="Arial" panose="020B0604020202020204"/>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7"/>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17"/>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17"/>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108" name="Google Shape;108;p17"/>
          <p:cNvSpPr txBox="1">
            <a:spLocks noGrp="1"/>
          </p:cNvSpPr>
          <p:nvPr>
            <p:ph type="body" idx="1"/>
          </p:nvPr>
        </p:nvSpPr>
        <p:spPr>
          <a:xfrm>
            <a:off x="586800" y="1764000"/>
            <a:ext cx="3956400" cy="4093200"/>
          </a:xfrm>
          <a:prstGeom prst="rect">
            <a:avLst/>
          </a:prstGeom>
          <a:noFill/>
          <a:ln>
            <a:noFill/>
          </a:ln>
        </p:spPr>
        <p:txBody>
          <a:bodyPr spcFirstLastPara="1" wrap="square" lIns="90150" tIns="46975" rIns="90150" bIns="46975" anchor="t" anchorCtr="0">
            <a:normAutofit/>
          </a:bodyPr>
          <a:lstStyle>
            <a:lvl1pPr marL="457200" lvl="0" indent="-330200" algn="l">
              <a:lnSpc>
                <a:spcPct val="130000"/>
              </a:lnSpc>
              <a:spcBef>
                <a:spcPts val="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1pPr>
            <a:lvl2pPr marL="914400" lvl="1"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2pPr>
            <a:lvl3pPr marL="1371600" lvl="2"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3pPr>
            <a:lvl4pPr marL="1828800" lvl="3"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4pPr>
            <a:lvl5pPr marL="2286000" lvl="4"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109" name="Google Shape;109;p17"/>
          <p:cNvSpPr txBox="1">
            <a:spLocks noGrp="1"/>
          </p:cNvSpPr>
          <p:nvPr>
            <p:ph type="body" idx="2"/>
          </p:nvPr>
        </p:nvSpPr>
        <p:spPr>
          <a:xfrm>
            <a:off x="5101200" y="769939"/>
            <a:ext cx="6480000" cy="5088000"/>
          </a:xfrm>
          <a:prstGeom prst="rect">
            <a:avLst/>
          </a:prstGeom>
          <a:noFill/>
          <a:ln>
            <a:noFill/>
          </a:ln>
        </p:spPr>
        <p:txBody>
          <a:bodyPr spcFirstLastPara="1" wrap="square" lIns="90150" tIns="46975" rIns="90150" bIns="46975" anchor="t" anchorCtr="0">
            <a:normAutofit/>
          </a:bodyPr>
          <a:lstStyle>
            <a:lvl1pPr marL="457200" lvl="0" indent="-330200" algn="l">
              <a:lnSpc>
                <a:spcPct val="130000"/>
              </a:lnSpc>
              <a:spcBef>
                <a:spcPts val="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1pPr>
            <a:lvl2pPr marL="914400" lvl="1"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2pPr>
            <a:lvl3pPr marL="1371600" lvl="2"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3pPr>
            <a:lvl4pPr marL="1828800" lvl="3"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4pPr>
            <a:lvl5pPr marL="2286000" lvl="4"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matchingName="Title slide">
  <p:cSld name="TITLE">
    <p:bg>
      <p:bgPr>
        <a:solidFill>
          <a:schemeClr val="lt2"/>
        </a:solidFill>
        <a:effectLst/>
      </p:bgPr>
    </p:bg>
    <p:spTree>
      <p:nvGrpSpPr>
        <p:cNvPr id="1" name="Shape 110"/>
        <p:cNvGrpSpPr/>
        <p:nvPr/>
      </p:nvGrpSpPr>
      <p:grpSpPr>
        <a:xfrm>
          <a:off x="0" y="0"/>
          <a:ext cx="0" cy="0"/>
          <a:chOff x="0" y="0"/>
          <a:chExt cx="0" cy="0"/>
        </a:xfrm>
      </p:grpSpPr>
      <p:grpSp>
        <p:nvGrpSpPr>
          <p:cNvPr id="111" name="Google Shape;111;p18"/>
          <p:cNvGrpSpPr/>
          <p:nvPr/>
        </p:nvGrpSpPr>
        <p:grpSpPr>
          <a:xfrm>
            <a:off x="0" y="3820889"/>
            <a:ext cx="12192000" cy="3037239"/>
            <a:chOff x="0" y="3820889"/>
            <a:chExt cx="12192000" cy="3037239"/>
          </a:xfrm>
        </p:grpSpPr>
        <p:sp>
          <p:nvSpPr>
            <p:cNvPr id="112" name="Google Shape;112;p18"/>
            <p:cNvSpPr/>
            <p:nvPr/>
          </p:nvSpPr>
          <p:spPr>
            <a:xfrm>
              <a:off x="0" y="5502728"/>
              <a:ext cx="12192000" cy="1355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nvGrpSpPr>
            <p:cNvPr id="113" name="Google Shape;113;p18"/>
            <p:cNvGrpSpPr/>
            <p:nvPr/>
          </p:nvGrpSpPr>
          <p:grpSpPr>
            <a:xfrm>
              <a:off x="1261674" y="3820889"/>
              <a:ext cx="9361839" cy="2073749"/>
              <a:chOff x="74036" y="615227"/>
              <a:chExt cx="12564541" cy="2982524"/>
            </a:xfrm>
          </p:grpSpPr>
          <p:pic>
            <p:nvPicPr>
              <p:cNvPr id="114" name="Google Shape;114;p18"/>
              <p:cNvPicPr preferRelativeResize="0"/>
              <p:nvPr/>
            </p:nvPicPr>
            <p:blipFill rotWithShape="1">
              <a:blip r:embed="rId2"/>
              <a:srcRect/>
              <a:stretch>
                <a:fillRect/>
              </a:stretch>
            </p:blipFill>
            <p:spPr>
              <a:xfrm>
                <a:off x="1598630" y="887261"/>
                <a:ext cx="2652467" cy="2710490"/>
              </a:xfrm>
              <a:prstGeom prst="rect">
                <a:avLst/>
              </a:prstGeom>
              <a:noFill/>
              <a:ln>
                <a:noFill/>
              </a:ln>
            </p:spPr>
          </p:pic>
          <p:pic>
            <p:nvPicPr>
              <p:cNvPr id="115" name="Google Shape;115;p18"/>
              <p:cNvPicPr preferRelativeResize="0"/>
              <p:nvPr/>
            </p:nvPicPr>
            <p:blipFill rotWithShape="1">
              <a:blip r:embed="rId3"/>
              <a:srcRect/>
              <a:stretch>
                <a:fillRect/>
              </a:stretch>
            </p:blipFill>
            <p:spPr>
              <a:xfrm>
                <a:off x="9725142" y="1540035"/>
                <a:ext cx="932347" cy="1785681"/>
              </a:xfrm>
              <a:prstGeom prst="rect">
                <a:avLst/>
              </a:prstGeom>
              <a:noFill/>
              <a:ln>
                <a:noFill/>
              </a:ln>
            </p:spPr>
          </p:pic>
          <p:pic>
            <p:nvPicPr>
              <p:cNvPr id="116" name="Google Shape;116;p18"/>
              <p:cNvPicPr preferRelativeResize="0"/>
              <p:nvPr/>
            </p:nvPicPr>
            <p:blipFill rotWithShape="1">
              <a:blip r:embed="rId4"/>
              <a:srcRect/>
              <a:stretch>
                <a:fillRect/>
              </a:stretch>
            </p:blipFill>
            <p:spPr>
              <a:xfrm>
                <a:off x="74036" y="676639"/>
                <a:ext cx="2115091" cy="2710489"/>
              </a:xfrm>
              <a:prstGeom prst="rect">
                <a:avLst/>
              </a:prstGeom>
              <a:noFill/>
              <a:ln>
                <a:noFill/>
              </a:ln>
            </p:spPr>
          </p:pic>
          <p:pic>
            <p:nvPicPr>
              <p:cNvPr id="117" name="Google Shape;117;p18"/>
              <p:cNvPicPr preferRelativeResize="0"/>
              <p:nvPr/>
            </p:nvPicPr>
            <p:blipFill rotWithShape="1">
              <a:blip r:embed="rId5"/>
              <a:srcRect/>
              <a:stretch>
                <a:fillRect/>
              </a:stretch>
            </p:blipFill>
            <p:spPr>
              <a:xfrm>
                <a:off x="5633821" y="676638"/>
                <a:ext cx="1210851" cy="2710490"/>
              </a:xfrm>
              <a:prstGeom prst="rect">
                <a:avLst/>
              </a:prstGeom>
              <a:noFill/>
              <a:ln>
                <a:noFill/>
              </a:ln>
            </p:spPr>
          </p:pic>
          <p:pic>
            <p:nvPicPr>
              <p:cNvPr id="118" name="Google Shape;118;p18"/>
              <p:cNvPicPr preferRelativeResize="0"/>
              <p:nvPr/>
            </p:nvPicPr>
            <p:blipFill rotWithShape="1">
              <a:blip r:embed="rId6"/>
              <a:srcRect/>
              <a:stretch>
                <a:fillRect/>
              </a:stretch>
            </p:blipFill>
            <p:spPr>
              <a:xfrm>
                <a:off x="3681295" y="887261"/>
                <a:ext cx="2162337" cy="2710489"/>
              </a:xfrm>
              <a:prstGeom prst="rect">
                <a:avLst/>
              </a:prstGeom>
              <a:noFill/>
              <a:ln>
                <a:noFill/>
              </a:ln>
            </p:spPr>
          </p:pic>
          <p:pic>
            <p:nvPicPr>
              <p:cNvPr id="119" name="Google Shape;119;p18"/>
              <p:cNvPicPr preferRelativeResize="0"/>
              <p:nvPr/>
            </p:nvPicPr>
            <p:blipFill rotWithShape="1">
              <a:blip r:embed="rId7"/>
              <a:srcRect/>
              <a:stretch>
                <a:fillRect/>
              </a:stretch>
            </p:blipFill>
            <p:spPr>
              <a:xfrm>
                <a:off x="10872787" y="1970472"/>
                <a:ext cx="1765790" cy="1355244"/>
              </a:xfrm>
              <a:prstGeom prst="rect">
                <a:avLst/>
              </a:prstGeom>
              <a:noFill/>
              <a:ln>
                <a:noFill/>
              </a:ln>
            </p:spPr>
          </p:pic>
          <p:pic>
            <p:nvPicPr>
              <p:cNvPr id="120" name="Google Shape;120;p18"/>
              <p:cNvPicPr preferRelativeResize="0"/>
              <p:nvPr/>
            </p:nvPicPr>
            <p:blipFill rotWithShape="1">
              <a:blip r:embed="rId8"/>
              <a:srcRect/>
              <a:stretch>
                <a:fillRect/>
              </a:stretch>
            </p:blipFill>
            <p:spPr>
              <a:xfrm>
                <a:off x="6536811" y="615227"/>
                <a:ext cx="2151182" cy="2710489"/>
              </a:xfrm>
              <a:prstGeom prst="rect">
                <a:avLst/>
              </a:prstGeom>
              <a:noFill/>
              <a:ln>
                <a:noFill/>
              </a:ln>
            </p:spPr>
          </p:pic>
          <p:pic>
            <p:nvPicPr>
              <p:cNvPr id="121" name="Google Shape;121;p18"/>
              <p:cNvPicPr preferRelativeResize="0"/>
              <p:nvPr/>
            </p:nvPicPr>
            <p:blipFill rotWithShape="1">
              <a:blip r:embed="rId9"/>
              <a:srcRect/>
              <a:stretch>
                <a:fillRect/>
              </a:stretch>
            </p:blipFill>
            <p:spPr>
              <a:xfrm>
                <a:off x="8193818" y="1627278"/>
                <a:ext cx="1393263" cy="1970472"/>
              </a:xfrm>
              <a:prstGeom prst="rect">
                <a:avLst/>
              </a:prstGeom>
              <a:noFill/>
              <a:ln>
                <a:noFill/>
              </a:ln>
            </p:spPr>
          </p:pic>
        </p:grpSp>
      </p:grpSp>
      <p:sp>
        <p:nvSpPr>
          <p:cNvPr id="122" name="Google Shape;122;p18"/>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18"/>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8"/>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125" name="Google Shape;125;p18"/>
          <p:cNvSpPr txBox="1">
            <a:spLocks noGrp="1"/>
          </p:cNvSpPr>
          <p:nvPr>
            <p:ph type="ctrTitle"/>
          </p:nvPr>
        </p:nvSpPr>
        <p:spPr>
          <a:xfrm>
            <a:off x="1753747" y="1320678"/>
            <a:ext cx="8684400" cy="1536900"/>
          </a:xfrm>
          <a:prstGeom prst="rect">
            <a:avLst/>
          </a:prstGeom>
          <a:noFill/>
          <a:ln>
            <a:noFill/>
          </a:ln>
        </p:spPr>
        <p:txBody>
          <a:bodyPr spcFirstLastPara="1" wrap="square" lIns="90000" tIns="46800" rIns="90000" bIns="0" anchor="b" anchorCtr="0">
            <a:normAutofit/>
          </a:bodyPr>
          <a:lstStyle>
            <a:lvl1pPr lvl="0" algn="ctr">
              <a:lnSpc>
                <a:spcPct val="100000"/>
              </a:lnSpc>
              <a:spcBef>
                <a:spcPts val="0"/>
              </a:spcBef>
              <a:spcAft>
                <a:spcPts val="0"/>
              </a:spcAft>
              <a:buClr>
                <a:srgbClr val="262626"/>
              </a:buClr>
              <a:buSzPts val="7200"/>
              <a:buFont typeface="Arial" panose="020B0604020202020204"/>
              <a:buNone/>
              <a:defRPr sz="7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18"/>
          <p:cNvSpPr txBox="1">
            <a:spLocks noGrp="1"/>
          </p:cNvSpPr>
          <p:nvPr>
            <p:ph type="subTitle" idx="1"/>
          </p:nvPr>
        </p:nvSpPr>
        <p:spPr>
          <a:xfrm>
            <a:off x="1753747" y="2936211"/>
            <a:ext cx="8684400" cy="693300"/>
          </a:xfrm>
          <a:prstGeom prst="rect">
            <a:avLst/>
          </a:prstGeom>
          <a:noFill/>
          <a:ln>
            <a:noFill/>
          </a:ln>
        </p:spPr>
        <p:txBody>
          <a:bodyPr spcFirstLastPara="1" wrap="square" lIns="90000" tIns="0" rIns="90000" bIns="46800" anchor="t" anchorCtr="0">
            <a:normAutofit/>
          </a:bodyPr>
          <a:lstStyle>
            <a:lvl1pPr lvl="0" algn="ctr">
              <a:lnSpc>
                <a:spcPct val="100000"/>
              </a:lnSpc>
              <a:spcBef>
                <a:spcPts val="0"/>
              </a:spcBef>
              <a:spcAft>
                <a:spcPts val="0"/>
              </a:spcAft>
              <a:buClr>
                <a:srgbClr val="262626"/>
              </a:buClr>
              <a:buSzPts val="2800"/>
              <a:buNone/>
              <a:defRPr sz="2800" u="none" strike="noStrike" cap="none">
                <a:solidFill>
                  <a:srgbClr val="262626"/>
                </a:solidFill>
              </a:defRPr>
            </a:lvl1pPr>
            <a:lvl2pPr lvl="1" algn="ctr">
              <a:lnSpc>
                <a:spcPct val="130000"/>
              </a:lnSpc>
              <a:spcBef>
                <a:spcPts val="1000"/>
              </a:spcBef>
              <a:spcAft>
                <a:spcPts val="0"/>
              </a:spcAft>
              <a:buClr>
                <a:srgbClr val="262626"/>
              </a:buClr>
              <a:buSzPts val="2000"/>
              <a:buNone/>
              <a:defRPr sz="2000"/>
            </a:lvl2pPr>
            <a:lvl3pPr lvl="2" algn="ctr">
              <a:lnSpc>
                <a:spcPct val="130000"/>
              </a:lnSpc>
              <a:spcBef>
                <a:spcPts val="1000"/>
              </a:spcBef>
              <a:spcAft>
                <a:spcPts val="0"/>
              </a:spcAft>
              <a:buClr>
                <a:srgbClr val="262626"/>
              </a:buClr>
              <a:buSzPts val="1800"/>
              <a:buNone/>
              <a:defRPr sz="1800"/>
            </a:lvl3pPr>
            <a:lvl4pPr lvl="3" algn="ctr">
              <a:lnSpc>
                <a:spcPct val="130000"/>
              </a:lnSpc>
              <a:spcBef>
                <a:spcPts val="1000"/>
              </a:spcBef>
              <a:spcAft>
                <a:spcPts val="0"/>
              </a:spcAft>
              <a:buClr>
                <a:srgbClr val="262626"/>
              </a:buClr>
              <a:buSzPts val="1600"/>
              <a:buNone/>
              <a:defRPr sz="1600"/>
            </a:lvl4pPr>
            <a:lvl5pPr lvl="4" algn="ctr">
              <a:lnSpc>
                <a:spcPct val="130000"/>
              </a:lnSpc>
              <a:spcBef>
                <a:spcPts val="1000"/>
              </a:spcBef>
              <a:spcAft>
                <a:spcPts val="0"/>
              </a:spcAft>
              <a:buClr>
                <a:srgbClr val="262626"/>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matchingName="Title and content">
  <p:cSld name="OBJECT">
    <p:bg>
      <p:bgPr>
        <a:solidFill>
          <a:schemeClr val="lt2"/>
        </a:solidFill>
        <a:effectLst/>
      </p:bgPr>
    </p:bg>
    <p:spTree>
      <p:nvGrpSpPr>
        <p:cNvPr id="1" name="Shape 127"/>
        <p:cNvGrpSpPr/>
        <p:nvPr/>
      </p:nvGrpSpPr>
      <p:grpSpPr>
        <a:xfrm>
          <a:off x="0" y="0"/>
          <a:ext cx="0" cy="0"/>
          <a:chOff x="0" y="0"/>
          <a:chExt cx="0" cy="0"/>
        </a:xfrm>
      </p:grpSpPr>
      <p:pic>
        <p:nvPicPr>
          <p:cNvPr id="128" name="Google Shape;128;p19"/>
          <p:cNvPicPr preferRelativeResize="0"/>
          <p:nvPr/>
        </p:nvPicPr>
        <p:blipFill rotWithShape="1">
          <a:blip r:embed="rId2"/>
          <a:srcRect/>
          <a:stretch>
            <a:fillRect/>
          </a:stretch>
        </p:blipFill>
        <p:spPr>
          <a:xfrm>
            <a:off x="9492001" y="5870502"/>
            <a:ext cx="2699999" cy="986412"/>
          </a:xfrm>
          <a:prstGeom prst="rect">
            <a:avLst/>
          </a:prstGeom>
          <a:noFill/>
          <a:ln>
            <a:noFill/>
          </a:ln>
        </p:spPr>
      </p:pic>
      <p:sp>
        <p:nvSpPr>
          <p:cNvPr id="129" name="Google Shape;129;p19"/>
          <p:cNvSpPr txBox="1">
            <a:spLocks noGrp="1"/>
          </p:cNvSpPr>
          <p:nvPr>
            <p:ph type="title"/>
          </p:nvPr>
        </p:nvSpPr>
        <p:spPr>
          <a:xfrm>
            <a:off x="669882" y="443234"/>
            <a:ext cx="10852200" cy="441900"/>
          </a:xfrm>
          <a:prstGeom prst="rect">
            <a:avLst/>
          </a:prstGeom>
          <a:noFill/>
          <a:ln>
            <a:noFill/>
          </a:ln>
        </p:spPr>
        <p:txBody>
          <a:bodyPr spcFirstLastPara="1" wrap="square" lIns="90150" tIns="46975" rIns="90150" bIns="46975" anchor="t" anchorCtr="0">
            <a:normAutofit/>
          </a:bodyPr>
          <a:lstStyle>
            <a:lvl1pPr marR="0" lvl="0" algn="l">
              <a:lnSpc>
                <a:spcPct val="100000"/>
              </a:lnSpc>
              <a:spcBef>
                <a:spcPts val="0"/>
              </a:spcBef>
              <a:spcAft>
                <a:spcPts val="0"/>
              </a:spcAft>
              <a:buClr>
                <a:srgbClr val="262626"/>
              </a:buClr>
              <a:buSzPts val="2400"/>
              <a:buFont typeface="Arial" panose="020B0604020202020204"/>
              <a:buNone/>
              <a:defRPr sz="2400" b="1"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19"/>
          <p:cNvSpPr txBox="1">
            <a:spLocks noGrp="1"/>
          </p:cNvSpPr>
          <p:nvPr>
            <p:ph type="body" idx="1"/>
          </p:nvPr>
        </p:nvSpPr>
        <p:spPr>
          <a:xfrm>
            <a:off x="669882" y="952508"/>
            <a:ext cx="10852200" cy="5388900"/>
          </a:xfrm>
          <a:prstGeom prst="rect">
            <a:avLst/>
          </a:prstGeom>
          <a:noFill/>
          <a:ln>
            <a:noFill/>
          </a:ln>
        </p:spPr>
        <p:txBody>
          <a:bodyPr spcFirstLastPara="1" wrap="square" lIns="90150" tIns="46975" rIns="90150" bIns="46975" anchor="t" anchorCtr="0">
            <a:normAutofit/>
          </a:bodyPr>
          <a:lstStyle>
            <a:lvl1pPr marL="457200" marR="0" lvl="0" indent="-330200" algn="l">
              <a:lnSpc>
                <a:spcPct val="130000"/>
              </a:lnSpc>
              <a:spcBef>
                <a:spcPts val="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L="914400" marR="0" lvl="1" indent="-330200" algn="l">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2pPr>
            <a:lvl3pPr marL="1371600" marR="0" lvl="2" indent="-330200" algn="l">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3pPr>
            <a:lvl4pPr marL="1828800" marR="0" lvl="3" indent="-330200" algn="l">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4pPr>
            <a:lvl5pPr marL="2286000" marR="0" lvl="4" indent="-330200" algn="l">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131" name="Google Shape;131;p19"/>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19"/>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19"/>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matchingName="Section title">
  <p:cSld name="SECTION_HEADER">
    <p:bg>
      <p:bgPr>
        <a:solidFill>
          <a:schemeClr val="lt2"/>
        </a:solidFill>
        <a:effectLst/>
      </p:bgPr>
    </p:bg>
    <p:spTree>
      <p:nvGrpSpPr>
        <p:cNvPr id="1" name="Shape 134"/>
        <p:cNvGrpSpPr/>
        <p:nvPr/>
      </p:nvGrpSpPr>
      <p:grpSpPr>
        <a:xfrm>
          <a:off x="0" y="0"/>
          <a:ext cx="0" cy="0"/>
          <a:chOff x="0" y="0"/>
          <a:chExt cx="0" cy="0"/>
        </a:xfrm>
      </p:grpSpPr>
      <p:grpSp>
        <p:nvGrpSpPr>
          <p:cNvPr id="135" name="Google Shape;135;p20"/>
          <p:cNvGrpSpPr/>
          <p:nvPr/>
        </p:nvGrpSpPr>
        <p:grpSpPr>
          <a:xfrm>
            <a:off x="-1" y="0"/>
            <a:ext cx="12192001" cy="6843039"/>
            <a:chOff x="-1" y="0"/>
            <a:chExt cx="12192001" cy="6843039"/>
          </a:xfrm>
        </p:grpSpPr>
        <p:sp>
          <p:nvSpPr>
            <p:cNvPr id="136" name="Google Shape;136;p20"/>
            <p:cNvSpPr/>
            <p:nvPr/>
          </p:nvSpPr>
          <p:spPr>
            <a:xfrm>
              <a:off x="0" y="0"/>
              <a:ext cx="12192000" cy="29082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137" name="Google Shape;137;p20"/>
            <p:cNvPicPr preferRelativeResize="0"/>
            <p:nvPr/>
          </p:nvPicPr>
          <p:blipFill rotWithShape="1">
            <a:blip r:embed="rId2"/>
            <a:srcRect/>
            <a:stretch>
              <a:fillRect/>
            </a:stretch>
          </p:blipFill>
          <p:spPr>
            <a:xfrm>
              <a:off x="9492001" y="5856627"/>
              <a:ext cx="2699999" cy="986412"/>
            </a:xfrm>
            <a:prstGeom prst="rect">
              <a:avLst/>
            </a:prstGeom>
            <a:noFill/>
            <a:ln>
              <a:noFill/>
            </a:ln>
          </p:spPr>
        </p:pic>
        <p:pic>
          <p:nvPicPr>
            <p:cNvPr id="138" name="Google Shape;138;p20"/>
            <p:cNvPicPr preferRelativeResize="0"/>
            <p:nvPr/>
          </p:nvPicPr>
          <p:blipFill rotWithShape="1">
            <a:blip r:embed="rId3"/>
            <a:srcRect/>
            <a:stretch>
              <a:fillRect/>
            </a:stretch>
          </p:blipFill>
          <p:spPr>
            <a:xfrm>
              <a:off x="-1" y="0"/>
              <a:ext cx="1281113" cy="1387252"/>
            </a:xfrm>
            <a:prstGeom prst="rect">
              <a:avLst/>
            </a:prstGeom>
            <a:noFill/>
            <a:ln>
              <a:noFill/>
            </a:ln>
          </p:spPr>
        </p:pic>
      </p:grpSp>
      <p:sp>
        <p:nvSpPr>
          <p:cNvPr id="139" name="Google Shape;139;p20"/>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20"/>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20"/>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142" name="Google Shape;142;p20"/>
          <p:cNvSpPr txBox="1">
            <a:spLocks noGrp="1"/>
          </p:cNvSpPr>
          <p:nvPr>
            <p:ph type="title"/>
          </p:nvPr>
        </p:nvSpPr>
        <p:spPr>
          <a:xfrm>
            <a:off x="2450646" y="3592006"/>
            <a:ext cx="7290600" cy="876300"/>
          </a:xfrm>
          <a:prstGeom prst="rect">
            <a:avLst/>
          </a:prstGeom>
          <a:noFill/>
          <a:ln>
            <a:noFill/>
          </a:ln>
        </p:spPr>
        <p:txBody>
          <a:bodyPr spcFirstLastPara="1" wrap="square" lIns="90000" tIns="46800" rIns="90000" bIns="0" anchor="b" anchorCtr="0">
            <a:normAutofit/>
          </a:bodyPr>
          <a:lstStyle>
            <a:lvl1pPr lvl="0" algn="ctr">
              <a:lnSpc>
                <a:spcPct val="100000"/>
              </a:lnSpc>
              <a:spcBef>
                <a:spcPts val="0"/>
              </a:spcBef>
              <a:spcAft>
                <a:spcPts val="0"/>
              </a:spcAft>
              <a:buClr>
                <a:srgbClr val="262626"/>
              </a:buClr>
              <a:buSzPts val="5400"/>
              <a:buFont typeface="Arial" panose="020B0604020202020204"/>
              <a:buNone/>
              <a:defRPr sz="540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20"/>
          <p:cNvSpPr txBox="1">
            <a:spLocks noGrp="1"/>
          </p:cNvSpPr>
          <p:nvPr>
            <p:ph type="body" idx="1"/>
          </p:nvPr>
        </p:nvSpPr>
        <p:spPr>
          <a:xfrm>
            <a:off x="2450646" y="4511675"/>
            <a:ext cx="7290600" cy="1077900"/>
          </a:xfrm>
          <a:prstGeom prst="rect">
            <a:avLst/>
          </a:prstGeom>
          <a:noFill/>
          <a:ln>
            <a:noFill/>
          </a:ln>
        </p:spPr>
        <p:txBody>
          <a:bodyPr spcFirstLastPara="1" wrap="square" lIns="90000" tIns="0" rIns="90000" bIns="46800" anchor="t" anchorCtr="0">
            <a:normAutofit/>
          </a:bodyPr>
          <a:lstStyle>
            <a:lvl1pPr marL="457200" lvl="0" indent="-228600" algn="ctr">
              <a:lnSpc>
                <a:spcPct val="130000"/>
              </a:lnSpc>
              <a:spcBef>
                <a:spcPts val="0"/>
              </a:spcBef>
              <a:spcAft>
                <a:spcPts val="0"/>
              </a:spcAft>
              <a:buClr>
                <a:srgbClr val="262626"/>
              </a:buClr>
              <a:buSzPts val="1600"/>
              <a:buNone/>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L="914400" lvl="1" indent="-228600" algn="l">
              <a:lnSpc>
                <a:spcPct val="130000"/>
              </a:lnSpc>
              <a:spcBef>
                <a:spcPts val="1000"/>
              </a:spcBef>
              <a:spcAft>
                <a:spcPts val="0"/>
              </a:spcAft>
              <a:buClr>
                <a:srgbClr val="888888"/>
              </a:buClr>
              <a:buSzPts val="2000"/>
              <a:buNone/>
              <a:defRPr sz="2000">
                <a:solidFill>
                  <a:srgbClr val="888888"/>
                </a:solidFill>
              </a:defRPr>
            </a:lvl2pPr>
            <a:lvl3pPr marL="1371600" lvl="2" indent="-228600" algn="l">
              <a:lnSpc>
                <a:spcPct val="130000"/>
              </a:lnSpc>
              <a:spcBef>
                <a:spcPts val="1000"/>
              </a:spcBef>
              <a:spcAft>
                <a:spcPts val="0"/>
              </a:spcAft>
              <a:buClr>
                <a:srgbClr val="888888"/>
              </a:buClr>
              <a:buSzPts val="1800"/>
              <a:buNone/>
              <a:defRPr sz="1800">
                <a:solidFill>
                  <a:srgbClr val="888888"/>
                </a:solidFill>
              </a:defRPr>
            </a:lvl3pPr>
            <a:lvl4pPr marL="1828800" lvl="3" indent="-228600" algn="l">
              <a:lnSpc>
                <a:spcPct val="130000"/>
              </a:lnSpc>
              <a:spcBef>
                <a:spcPts val="1000"/>
              </a:spcBef>
              <a:spcAft>
                <a:spcPts val="0"/>
              </a:spcAft>
              <a:buClr>
                <a:srgbClr val="888888"/>
              </a:buClr>
              <a:buSzPts val="1600"/>
              <a:buNone/>
              <a:defRPr sz="1600">
                <a:solidFill>
                  <a:srgbClr val="888888"/>
                </a:solidFill>
              </a:defRPr>
            </a:lvl4pPr>
            <a:lvl5pPr marL="2286000" lvl="4" indent="-228600" algn="l">
              <a:lnSpc>
                <a:spcPct val="130000"/>
              </a:lnSpc>
              <a:spcBef>
                <a:spcPts val="1000"/>
              </a:spcBef>
              <a:spcAft>
                <a:spcPts val="0"/>
              </a:spcAft>
              <a:buClr>
                <a:srgbClr val="888888"/>
              </a:buClr>
              <a:buSzPts val="1600"/>
              <a:buNone/>
              <a:defRPr sz="1600">
                <a:solidFill>
                  <a:srgbClr val="888888"/>
                </a:solidFill>
              </a:defRPr>
            </a:lvl5pPr>
            <a:lvl6pPr marL="2743200" lvl="5" indent="-228600" algn="l">
              <a:lnSpc>
                <a:spcPct val="90000"/>
              </a:lnSpc>
              <a:spcBef>
                <a:spcPts val="10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matchingName="Two-column content">
  <p:cSld name="TWO_OBJECTS">
    <p:bg>
      <p:bgPr>
        <a:solidFill>
          <a:schemeClr val="lt2"/>
        </a:solidFill>
        <a:effectLst/>
      </p:bgPr>
    </p:bg>
    <p:spTree>
      <p:nvGrpSpPr>
        <p:cNvPr id="1" name="Shape 144"/>
        <p:cNvGrpSpPr/>
        <p:nvPr/>
      </p:nvGrpSpPr>
      <p:grpSpPr>
        <a:xfrm>
          <a:off x="0" y="0"/>
          <a:ext cx="0" cy="0"/>
          <a:chOff x="0" y="0"/>
          <a:chExt cx="0" cy="0"/>
        </a:xfrm>
      </p:grpSpPr>
      <p:pic>
        <p:nvPicPr>
          <p:cNvPr id="145" name="Google Shape;145;p21"/>
          <p:cNvPicPr preferRelativeResize="0"/>
          <p:nvPr/>
        </p:nvPicPr>
        <p:blipFill rotWithShape="1">
          <a:blip r:embed="rId2"/>
          <a:srcRect/>
          <a:stretch>
            <a:fillRect/>
          </a:stretch>
        </p:blipFill>
        <p:spPr>
          <a:xfrm>
            <a:off x="9492001" y="5870502"/>
            <a:ext cx="2699999" cy="986412"/>
          </a:xfrm>
          <a:prstGeom prst="rect">
            <a:avLst/>
          </a:prstGeom>
          <a:noFill/>
          <a:ln>
            <a:noFill/>
          </a:ln>
        </p:spPr>
      </p:pic>
      <p:sp>
        <p:nvSpPr>
          <p:cNvPr id="146" name="Google Shape;146;p21"/>
          <p:cNvSpPr txBox="1">
            <a:spLocks noGrp="1"/>
          </p:cNvSpPr>
          <p:nvPr>
            <p:ph type="title"/>
          </p:nvPr>
        </p:nvSpPr>
        <p:spPr>
          <a:xfrm>
            <a:off x="669882" y="443234"/>
            <a:ext cx="10852200" cy="441900"/>
          </a:xfrm>
          <a:prstGeom prst="rect">
            <a:avLst/>
          </a:prstGeom>
          <a:noFill/>
          <a:ln>
            <a:noFill/>
          </a:ln>
        </p:spPr>
        <p:txBody>
          <a:bodyPr spcFirstLastPara="1" wrap="square" lIns="90150" tIns="46975" rIns="90150" bIns="46975" anchor="t" anchorCtr="0">
            <a:normAutofit/>
          </a:bodyPr>
          <a:lstStyle>
            <a:lvl1pPr marR="0" lvl="0" algn="l">
              <a:lnSpc>
                <a:spcPct val="100000"/>
              </a:lnSpc>
              <a:spcBef>
                <a:spcPts val="0"/>
              </a:spcBef>
              <a:spcAft>
                <a:spcPts val="0"/>
              </a:spcAft>
              <a:buClr>
                <a:srgbClr val="262626"/>
              </a:buClr>
              <a:buSzPts val="2400"/>
              <a:buFont typeface="Arial" panose="020B0604020202020204"/>
              <a:buNone/>
              <a:defRPr sz="2400" b="1"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21"/>
          <p:cNvSpPr txBox="1">
            <a:spLocks noGrp="1"/>
          </p:cNvSpPr>
          <p:nvPr>
            <p:ph type="body" idx="1"/>
          </p:nvPr>
        </p:nvSpPr>
        <p:spPr>
          <a:xfrm>
            <a:off x="669930" y="952508"/>
            <a:ext cx="5283300" cy="5388900"/>
          </a:xfrm>
          <a:prstGeom prst="rect">
            <a:avLst/>
          </a:prstGeom>
          <a:noFill/>
          <a:ln>
            <a:noFill/>
          </a:ln>
        </p:spPr>
        <p:txBody>
          <a:bodyPr spcFirstLastPara="1" wrap="square" lIns="90150" tIns="46975" rIns="90150" bIns="46975" anchor="t" anchorCtr="0">
            <a:normAutofit/>
          </a:bodyPr>
          <a:lstStyle>
            <a:lvl1pPr marL="457200" marR="0" lvl="0" indent="-330200" algn="l">
              <a:lnSpc>
                <a:spcPct val="130000"/>
              </a:lnSpc>
              <a:spcBef>
                <a:spcPts val="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L="914400" marR="0" lvl="1" indent="-330200" algn="l">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2pPr>
            <a:lvl3pPr marL="1371600" marR="0" lvl="2" indent="-330200" algn="l">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3pPr>
            <a:lvl4pPr marL="1828800" marR="0" lvl="3" indent="-330200" algn="l">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4pPr>
            <a:lvl5pPr marL="2286000" marR="0" lvl="4" indent="-330200" algn="l">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148" name="Google Shape;148;p21"/>
          <p:cNvSpPr txBox="1">
            <a:spLocks noGrp="1"/>
          </p:cNvSpPr>
          <p:nvPr>
            <p:ph type="body" idx="2"/>
          </p:nvPr>
        </p:nvSpPr>
        <p:spPr>
          <a:xfrm>
            <a:off x="6238877" y="952508"/>
            <a:ext cx="5283300" cy="5388900"/>
          </a:xfrm>
          <a:prstGeom prst="rect">
            <a:avLst/>
          </a:prstGeom>
          <a:noFill/>
          <a:ln>
            <a:noFill/>
          </a:ln>
        </p:spPr>
        <p:txBody>
          <a:bodyPr spcFirstLastPara="1" wrap="square" lIns="90150" tIns="46975" rIns="90150" bIns="46975" anchor="t" anchorCtr="0">
            <a:normAutofit/>
          </a:bodyPr>
          <a:lstStyle>
            <a:lvl1pPr marL="457200" lvl="0" indent="-330200" algn="l">
              <a:lnSpc>
                <a:spcPct val="130000"/>
              </a:lnSpc>
              <a:spcBef>
                <a:spcPts val="0"/>
              </a:spcBef>
              <a:spcAft>
                <a:spcPts val="0"/>
              </a:spcAft>
              <a:buClr>
                <a:srgbClr val="262626"/>
              </a:buClr>
              <a:buSzPts val="1600"/>
              <a:buChar char="•"/>
              <a:defRPr sz="1600">
                <a:solidFill>
                  <a:srgbClr val="262626"/>
                </a:solidFill>
                <a:latin typeface="Arial" panose="020B0604020202020204"/>
                <a:ea typeface="Arial" panose="020B0604020202020204"/>
                <a:cs typeface="Arial" panose="020B0604020202020204"/>
                <a:sym typeface="Arial" panose="020B0604020202020204"/>
              </a:defRPr>
            </a:lvl1pPr>
            <a:lvl2pPr marL="914400" lvl="1" indent="-330200" algn="l">
              <a:lnSpc>
                <a:spcPct val="130000"/>
              </a:lnSpc>
              <a:spcBef>
                <a:spcPts val="1000"/>
              </a:spcBef>
              <a:spcAft>
                <a:spcPts val="0"/>
              </a:spcAft>
              <a:buClr>
                <a:srgbClr val="262626"/>
              </a:buClr>
              <a:buSzPts val="1600"/>
              <a:buChar char="•"/>
              <a:defRPr sz="1600">
                <a:solidFill>
                  <a:srgbClr val="262626"/>
                </a:solidFill>
                <a:latin typeface="Arial" panose="020B0604020202020204"/>
                <a:ea typeface="Arial" panose="020B0604020202020204"/>
                <a:cs typeface="Arial" panose="020B0604020202020204"/>
                <a:sym typeface="Arial" panose="020B0604020202020204"/>
              </a:defRPr>
            </a:lvl2pPr>
            <a:lvl3pPr marL="1371600" lvl="2" indent="-330200" algn="l">
              <a:lnSpc>
                <a:spcPct val="130000"/>
              </a:lnSpc>
              <a:spcBef>
                <a:spcPts val="1000"/>
              </a:spcBef>
              <a:spcAft>
                <a:spcPts val="0"/>
              </a:spcAft>
              <a:buClr>
                <a:srgbClr val="262626"/>
              </a:buClr>
              <a:buSzPts val="1600"/>
              <a:buChar char="•"/>
              <a:defRPr sz="1600">
                <a:solidFill>
                  <a:srgbClr val="262626"/>
                </a:solidFill>
                <a:latin typeface="Arial" panose="020B0604020202020204"/>
                <a:ea typeface="Arial" panose="020B0604020202020204"/>
                <a:cs typeface="Arial" panose="020B0604020202020204"/>
                <a:sym typeface="Arial" panose="020B0604020202020204"/>
              </a:defRPr>
            </a:lvl3pPr>
            <a:lvl4pPr marL="1828800" lvl="3" indent="-330200" algn="l">
              <a:lnSpc>
                <a:spcPct val="130000"/>
              </a:lnSpc>
              <a:spcBef>
                <a:spcPts val="1000"/>
              </a:spcBef>
              <a:spcAft>
                <a:spcPts val="0"/>
              </a:spcAft>
              <a:buClr>
                <a:srgbClr val="262626"/>
              </a:buClr>
              <a:buSzPts val="1600"/>
              <a:buChar char="•"/>
              <a:defRPr sz="1600">
                <a:solidFill>
                  <a:srgbClr val="262626"/>
                </a:solidFill>
                <a:latin typeface="Arial" panose="020B0604020202020204"/>
                <a:ea typeface="Arial" panose="020B0604020202020204"/>
                <a:cs typeface="Arial" panose="020B0604020202020204"/>
                <a:sym typeface="Arial" panose="020B0604020202020204"/>
              </a:defRPr>
            </a:lvl4pPr>
            <a:lvl5pPr marL="2286000" lvl="4" indent="-330200" algn="l">
              <a:lnSpc>
                <a:spcPct val="130000"/>
              </a:lnSpc>
              <a:spcBef>
                <a:spcPts val="1000"/>
              </a:spcBef>
              <a:spcAft>
                <a:spcPts val="0"/>
              </a:spcAft>
              <a:buClr>
                <a:srgbClr val="262626"/>
              </a:buClr>
              <a:buSzPts val="1600"/>
              <a:buChar char="•"/>
              <a:defRPr sz="1600">
                <a:solidFill>
                  <a:srgbClr val="262626"/>
                </a:solidFill>
                <a:latin typeface="Arial" panose="020B0604020202020204"/>
                <a:ea typeface="Arial" panose="020B0604020202020204"/>
                <a:cs typeface="Arial" panose="020B0604020202020204"/>
                <a:sym typeface="Arial" panose="020B0604020202020204"/>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149" name="Google Shape;149;p21"/>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21"/>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21"/>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bg>
      <p:bgPr>
        <a:solidFill>
          <a:schemeClr val="lt2"/>
        </a:solidFill>
        <a:effectLst/>
      </p:bgPr>
    </p:bg>
    <p:spTree>
      <p:nvGrpSpPr>
        <p:cNvPr id="1" name="Shape 152"/>
        <p:cNvGrpSpPr/>
        <p:nvPr/>
      </p:nvGrpSpPr>
      <p:grpSpPr>
        <a:xfrm>
          <a:off x="0" y="0"/>
          <a:ext cx="0" cy="0"/>
          <a:chOff x="0" y="0"/>
          <a:chExt cx="0" cy="0"/>
        </a:xfrm>
      </p:grpSpPr>
      <p:pic>
        <p:nvPicPr>
          <p:cNvPr id="153" name="Google Shape;153;p22"/>
          <p:cNvPicPr preferRelativeResize="0"/>
          <p:nvPr/>
        </p:nvPicPr>
        <p:blipFill rotWithShape="1">
          <a:blip r:embed="rId2"/>
          <a:srcRect/>
          <a:stretch>
            <a:fillRect/>
          </a:stretch>
        </p:blipFill>
        <p:spPr>
          <a:xfrm>
            <a:off x="9492001" y="5870502"/>
            <a:ext cx="2699999" cy="986412"/>
          </a:xfrm>
          <a:prstGeom prst="rect">
            <a:avLst/>
          </a:prstGeom>
          <a:noFill/>
          <a:ln>
            <a:noFill/>
          </a:ln>
        </p:spPr>
      </p:pic>
      <p:sp>
        <p:nvSpPr>
          <p:cNvPr id="154" name="Google Shape;154;p22"/>
          <p:cNvSpPr txBox="1">
            <a:spLocks noGrp="1"/>
          </p:cNvSpPr>
          <p:nvPr>
            <p:ph type="title"/>
          </p:nvPr>
        </p:nvSpPr>
        <p:spPr>
          <a:xfrm>
            <a:off x="669882" y="443234"/>
            <a:ext cx="10852200" cy="441900"/>
          </a:xfrm>
          <a:prstGeom prst="rect">
            <a:avLst/>
          </a:prstGeom>
          <a:noFill/>
          <a:ln>
            <a:noFill/>
          </a:ln>
        </p:spPr>
        <p:txBody>
          <a:bodyPr spcFirstLastPara="1" wrap="square" lIns="90150" tIns="46975" rIns="90150" bIns="46975" anchor="t" anchorCtr="0">
            <a:normAutofit/>
          </a:bodyPr>
          <a:lstStyle>
            <a:lvl1pPr marR="0" lvl="0" algn="l">
              <a:lnSpc>
                <a:spcPct val="100000"/>
              </a:lnSpc>
              <a:spcBef>
                <a:spcPts val="0"/>
              </a:spcBef>
              <a:spcAft>
                <a:spcPts val="0"/>
              </a:spcAft>
              <a:buClr>
                <a:srgbClr val="262626"/>
              </a:buClr>
              <a:buSzPts val="2400"/>
              <a:buFont typeface="Arial" panose="020B0604020202020204"/>
              <a:buNone/>
              <a:defRPr sz="2400" b="1"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22"/>
          <p:cNvSpPr txBox="1">
            <a:spLocks noGrp="1"/>
          </p:cNvSpPr>
          <p:nvPr>
            <p:ph type="body" idx="1"/>
          </p:nvPr>
        </p:nvSpPr>
        <p:spPr>
          <a:xfrm>
            <a:off x="669930" y="952508"/>
            <a:ext cx="5283300" cy="381000"/>
          </a:xfrm>
          <a:prstGeom prst="rect">
            <a:avLst/>
          </a:prstGeom>
          <a:noFill/>
          <a:ln>
            <a:noFill/>
          </a:ln>
        </p:spPr>
        <p:txBody>
          <a:bodyPr spcFirstLastPara="1" wrap="square" lIns="90150" tIns="46975" rIns="90150" bIns="46975" anchor="t" anchorCtr="0">
            <a:normAutofit/>
          </a:bodyPr>
          <a:lstStyle>
            <a:lvl1pPr marL="457200" lvl="0" indent="-228600" algn="l">
              <a:lnSpc>
                <a:spcPct val="100000"/>
              </a:lnSpc>
              <a:spcBef>
                <a:spcPts val="0"/>
              </a:spcBef>
              <a:spcAft>
                <a:spcPts val="0"/>
              </a:spcAft>
              <a:buClr>
                <a:srgbClr val="262626"/>
              </a:buClr>
              <a:buSzPts val="2000"/>
              <a:buNone/>
              <a:defRPr sz="2000" b="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L="914400" lvl="1" indent="-228600" algn="l">
              <a:lnSpc>
                <a:spcPct val="130000"/>
              </a:lnSpc>
              <a:spcBef>
                <a:spcPts val="0"/>
              </a:spcBef>
              <a:spcAft>
                <a:spcPts val="0"/>
              </a:spcAft>
              <a:buClr>
                <a:srgbClr val="262626"/>
              </a:buClr>
              <a:buSzPts val="2000"/>
              <a:buNone/>
              <a:defRPr sz="2000" b="1"/>
            </a:lvl2pPr>
            <a:lvl3pPr marL="1371600" lvl="2" indent="-228600" algn="l">
              <a:lnSpc>
                <a:spcPct val="130000"/>
              </a:lnSpc>
              <a:spcBef>
                <a:spcPts val="1000"/>
              </a:spcBef>
              <a:spcAft>
                <a:spcPts val="0"/>
              </a:spcAft>
              <a:buClr>
                <a:srgbClr val="262626"/>
              </a:buClr>
              <a:buSzPts val="1800"/>
              <a:buNone/>
              <a:defRPr sz="1800" b="1"/>
            </a:lvl3pPr>
            <a:lvl4pPr marL="1828800" lvl="3" indent="-228600" algn="l">
              <a:lnSpc>
                <a:spcPct val="130000"/>
              </a:lnSpc>
              <a:spcBef>
                <a:spcPts val="1000"/>
              </a:spcBef>
              <a:spcAft>
                <a:spcPts val="0"/>
              </a:spcAft>
              <a:buClr>
                <a:srgbClr val="262626"/>
              </a:buClr>
              <a:buSzPts val="1600"/>
              <a:buNone/>
              <a:defRPr sz="1600" b="1"/>
            </a:lvl4pPr>
            <a:lvl5pPr marL="2286000" lvl="4" indent="-228600" algn="l">
              <a:lnSpc>
                <a:spcPct val="130000"/>
              </a:lnSpc>
              <a:spcBef>
                <a:spcPts val="1000"/>
              </a:spcBef>
              <a:spcAft>
                <a:spcPts val="0"/>
              </a:spcAft>
              <a:buClr>
                <a:srgbClr val="262626"/>
              </a:buClr>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156" name="Google Shape;156;p22"/>
          <p:cNvSpPr txBox="1">
            <a:spLocks noGrp="1"/>
          </p:cNvSpPr>
          <p:nvPr>
            <p:ph type="body" idx="2"/>
          </p:nvPr>
        </p:nvSpPr>
        <p:spPr>
          <a:xfrm>
            <a:off x="669925" y="1406525"/>
            <a:ext cx="5283300" cy="4934700"/>
          </a:xfrm>
          <a:prstGeom prst="rect">
            <a:avLst/>
          </a:prstGeom>
          <a:noFill/>
          <a:ln>
            <a:noFill/>
          </a:ln>
        </p:spPr>
        <p:txBody>
          <a:bodyPr spcFirstLastPara="1" wrap="square" lIns="90150" tIns="46975" rIns="90150" bIns="46975" anchor="t" anchorCtr="0">
            <a:normAutofit/>
          </a:bodyPr>
          <a:lstStyle>
            <a:lvl1pPr marL="457200" marR="0" lvl="0" indent="-330200" algn="l">
              <a:lnSpc>
                <a:spcPct val="130000"/>
              </a:lnSpc>
              <a:spcBef>
                <a:spcPts val="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L="914400" marR="0" lvl="1" indent="-330200" algn="l">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2pPr>
            <a:lvl3pPr marL="1371600" marR="0" lvl="2" indent="-330200" algn="l">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3pPr>
            <a:lvl4pPr marL="1828800" marR="0" lvl="3" indent="-330200" algn="l">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4pPr>
            <a:lvl5pPr marL="2286000" marR="0" lvl="4" indent="-330200" algn="l">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157" name="Google Shape;157;p22"/>
          <p:cNvSpPr txBox="1">
            <a:spLocks noGrp="1"/>
          </p:cNvSpPr>
          <p:nvPr>
            <p:ph type="body" idx="3"/>
          </p:nvPr>
        </p:nvSpPr>
        <p:spPr>
          <a:xfrm>
            <a:off x="6235750" y="952508"/>
            <a:ext cx="5283300" cy="381000"/>
          </a:xfrm>
          <a:prstGeom prst="rect">
            <a:avLst/>
          </a:prstGeom>
          <a:noFill/>
          <a:ln>
            <a:noFill/>
          </a:ln>
        </p:spPr>
        <p:txBody>
          <a:bodyPr spcFirstLastPara="1" wrap="square" lIns="90150" tIns="46975" rIns="90150" bIns="46975" anchor="t" anchorCtr="0">
            <a:normAutofit/>
          </a:bodyPr>
          <a:lstStyle>
            <a:lvl1pPr marL="457200" marR="0" lvl="0" indent="-228600" algn="l">
              <a:lnSpc>
                <a:spcPct val="100000"/>
              </a:lnSpc>
              <a:spcBef>
                <a:spcPts val="0"/>
              </a:spcBef>
              <a:spcAft>
                <a:spcPts val="0"/>
              </a:spcAft>
              <a:buClr>
                <a:srgbClr val="262626"/>
              </a:buClr>
              <a:buSzPts val="2000"/>
              <a:buFont typeface="Arial" panose="020B0604020202020204"/>
              <a:buNone/>
              <a:defRPr sz="20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L="914400" lvl="1" indent="-228600" algn="l">
              <a:lnSpc>
                <a:spcPct val="130000"/>
              </a:lnSpc>
              <a:spcBef>
                <a:spcPts val="0"/>
              </a:spcBef>
              <a:spcAft>
                <a:spcPts val="0"/>
              </a:spcAft>
              <a:buClr>
                <a:srgbClr val="262626"/>
              </a:buClr>
              <a:buSzPts val="2000"/>
              <a:buNone/>
              <a:defRPr sz="2000" b="1"/>
            </a:lvl2pPr>
            <a:lvl3pPr marL="1371600" lvl="2" indent="-228600" algn="l">
              <a:lnSpc>
                <a:spcPct val="130000"/>
              </a:lnSpc>
              <a:spcBef>
                <a:spcPts val="1000"/>
              </a:spcBef>
              <a:spcAft>
                <a:spcPts val="0"/>
              </a:spcAft>
              <a:buClr>
                <a:srgbClr val="262626"/>
              </a:buClr>
              <a:buSzPts val="1800"/>
              <a:buNone/>
              <a:defRPr sz="1800" b="1"/>
            </a:lvl3pPr>
            <a:lvl4pPr marL="1828800" lvl="3" indent="-228600" algn="l">
              <a:lnSpc>
                <a:spcPct val="130000"/>
              </a:lnSpc>
              <a:spcBef>
                <a:spcPts val="1000"/>
              </a:spcBef>
              <a:spcAft>
                <a:spcPts val="0"/>
              </a:spcAft>
              <a:buClr>
                <a:srgbClr val="262626"/>
              </a:buClr>
              <a:buSzPts val="1600"/>
              <a:buNone/>
              <a:defRPr sz="1600" b="1"/>
            </a:lvl4pPr>
            <a:lvl5pPr marL="2286000" lvl="4" indent="-228600" algn="l">
              <a:lnSpc>
                <a:spcPct val="130000"/>
              </a:lnSpc>
              <a:spcBef>
                <a:spcPts val="1000"/>
              </a:spcBef>
              <a:spcAft>
                <a:spcPts val="0"/>
              </a:spcAft>
              <a:buClr>
                <a:srgbClr val="262626"/>
              </a:buClr>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158" name="Google Shape;158;p22"/>
          <p:cNvSpPr txBox="1">
            <a:spLocks noGrp="1"/>
          </p:cNvSpPr>
          <p:nvPr>
            <p:ph type="body" idx="4"/>
          </p:nvPr>
        </p:nvSpPr>
        <p:spPr>
          <a:xfrm>
            <a:off x="6235750" y="1406525"/>
            <a:ext cx="5283300" cy="4934700"/>
          </a:xfrm>
          <a:prstGeom prst="rect">
            <a:avLst/>
          </a:prstGeom>
          <a:noFill/>
          <a:ln>
            <a:noFill/>
          </a:ln>
        </p:spPr>
        <p:txBody>
          <a:bodyPr spcFirstLastPara="1" wrap="square" lIns="90150" tIns="46975" rIns="90150" bIns="46975" anchor="t" anchorCtr="0">
            <a:normAutofit/>
          </a:bodyPr>
          <a:lstStyle>
            <a:lvl1pPr marL="457200" marR="0" lvl="0" indent="-330200" algn="l">
              <a:lnSpc>
                <a:spcPct val="130000"/>
              </a:lnSpc>
              <a:spcBef>
                <a:spcPts val="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L="914400" marR="0" lvl="1" indent="-330200" algn="l">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2pPr>
            <a:lvl3pPr marL="1371600" marR="0" lvl="2" indent="-330200" algn="l">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3pPr>
            <a:lvl4pPr marL="1828800" marR="0" lvl="3" indent="-330200" algn="l">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4pPr>
            <a:lvl5pPr marL="2286000" marR="0" lvl="4" indent="-330200" algn="l">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159" name="Google Shape;159;p22"/>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22"/>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22"/>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lt2"/>
        </a:solidFill>
        <a:effectLst/>
      </p:bgPr>
    </p:bg>
    <p:spTree>
      <p:nvGrpSpPr>
        <p:cNvPr id="1" name="Shape 162"/>
        <p:cNvGrpSpPr/>
        <p:nvPr/>
      </p:nvGrpSpPr>
      <p:grpSpPr>
        <a:xfrm>
          <a:off x="0" y="0"/>
          <a:ext cx="0" cy="0"/>
          <a:chOff x="0" y="0"/>
          <a:chExt cx="0" cy="0"/>
        </a:xfrm>
      </p:grpSpPr>
      <p:sp>
        <p:nvSpPr>
          <p:cNvPr id="163" name="Google Shape;163;p23"/>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23"/>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23"/>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and title">
  <p:cSld name="Picture and title">
    <p:bg>
      <p:bgPr>
        <a:solidFill>
          <a:schemeClr val="lt2"/>
        </a:solidFill>
        <a:effectLst/>
      </p:bgPr>
    </p:bg>
    <p:spTree>
      <p:nvGrpSpPr>
        <p:cNvPr id="1" name="Shape 166"/>
        <p:cNvGrpSpPr/>
        <p:nvPr/>
      </p:nvGrpSpPr>
      <p:grpSpPr>
        <a:xfrm>
          <a:off x="0" y="0"/>
          <a:ext cx="0" cy="0"/>
          <a:chOff x="0" y="0"/>
          <a:chExt cx="0" cy="0"/>
        </a:xfrm>
      </p:grpSpPr>
      <p:pic>
        <p:nvPicPr>
          <p:cNvPr id="167" name="Google Shape;167;p24"/>
          <p:cNvPicPr preferRelativeResize="0"/>
          <p:nvPr/>
        </p:nvPicPr>
        <p:blipFill rotWithShape="1">
          <a:blip r:embed="rId2"/>
          <a:srcRect/>
          <a:stretch>
            <a:fillRect/>
          </a:stretch>
        </p:blipFill>
        <p:spPr>
          <a:xfrm>
            <a:off x="9492001" y="5870502"/>
            <a:ext cx="2699999" cy="986412"/>
          </a:xfrm>
          <a:prstGeom prst="rect">
            <a:avLst/>
          </a:prstGeom>
          <a:noFill/>
          <a:ln>
            <a:noFill/>
          </a:ln>
        </p:spPr>
      </p:pic>
      <p:sp>
        <p:nvSpPr>
          <p:cNvPr id="168" name="Google Shape;168;p24"/>
          <p:cNvSpPr txBox="1">
            <a:spLocks noGrp="1"/>
          </p:cNvSpPr>
          <p:nvPr>
            <p:ph type="title"/>
          </p:nvPr>
        </p:nvSpPr>
        <p:spPr>
          <a:xfrm>
            <a:off x="669930" y="443234"/>
            <a:ext cx="10852200" cy="441900"/>
          </a:xfrm>
          <a:prstGeom prst="rect">
            <a:avLst/>
          </a:prstGeom>
          <a:noFill/>
          <a:ln>
            <a:noFill/>
          </a:ln>
        </p:spPr>
        <p:txBody>
          <a:bodyPr spcFirstLastPara="1" wrap="square" lIns="90150" tIns="46975" rIns="90150" bIns="46975" anchor="t" anchorCtr="0">
            <a:normAutofit/>
          </a:bodyPr>
          <a:lstStyle>
            <a:lvl1pPr marR="0" lvl="0" algn="l">
              <a:lnSpc>
                <a:spcPct val="100000"/>
              </a:lnSpc>
              <a:spcBef>
                <a:spcPts val="0"/>
              </a:spcBef>
              <a:spcAft>
                <a:spcPts val="0"/>
              </a:spcAft>
              <a:buClr>
                <a:srgbClr val="262626"/>
              </a:buClr>
              <a:buSzPts val="2400"/>
              <a:buFont typeface="Arial" panose="020B0604020202020204"/>
              <a:buNone/>
              <a:defRPr sz="2400" b="1"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24"/>
          <p:cNvSpPr>
            <a:spLocks noGrp="1"/>
          </p:cNvSpPr>
          <p:nvPr>
            <p:ph type="pic" idx="2"/>
          </p:nvPr>
        </p:nvSpPr>
        <p:spPr>
          <a:xfrm>
            <a:off x="669930" y="952508"/>
            <a:ext cx="5283300" cy="5388900"/>
          </a:xfrm>
          <a:prstGeom prst="rect">
            <a:avLst/>
          </a:prstGeom>
          <a:noFill/>
          <a:ln>
            <a:noFill/>
          </a:ln>
        </p:spPr>
      </p:sp>
      <p:sp>
        <p:nvSpPr>
          <p:cNvPr id="170" name="Google Shape;170;p24"/>
          <p:cNvSpPr txBox="1">
            <a:spLocks noGrp="1"/>
          </p:cNvSpPr>
          <p:nvPr>
            <p:ph type="body" idx="1"/>
          </p:nvPr>
        </p:nvSpPr>
        <p:spPr>
          <a:xfrm>
            <a:off x="6238925" y="952508"/>
            <a:ext cx="5283300" cy="5388900"/>
          </a:xfrm>
          <a:prstGeom prst="rect">
            <a:avLst/>
          </a:prstGeom>
          <a:noFill/>
          <a:ln>
            <a:noFill/>
          </a:ln>
        </p:spPr>
        <p:txBody>
          <a:bodyPr spcFirstLastPara="1" wrap="square" lIns="90150" tIns="46975" rIns="90150" bIns="46975" anchor="t" anchorCtr="0">
            <a:normAutofit/>
          </a:bodyPr>
          <a:lstStyle>
            <a:lvl1pPr marL="457200" marR="0" lvl="0" indent="-330200" algn="l">
              <a:lnSpc>
                <a:spcPct val="130000"/>
              </a:lnSpc>
              <a:spcBef>
                <a:spcPts val="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L="914400" lvl="1" indent="-342900" algn="l">
              <a:lnSpc>
                <a:spcPct val="130000"/>
              </a:lnSpc>
              <a:spcBef>
                <a:spcPts val="1000"/>
              </a:spcBef>
              <a:spcAft>
                <a:spcPts val="0"/>
              </a:spcAft>
              <a:buClr>
                <a:srgbClr val="262626"/>
              </a:buClr>
              <a:buSzPts val="1800"/>
              <a:buChar char="•"/>
              <a:defRPr/>
            </a:lvl2pPr>
            <a:lvl3pPr marL="1371600" lvl="2" indent="-342900" algn="l">
              <a:lnSpc>
                <a:spcPct val="130000"/>
              </a:lnSpc>
              <a:spcBef>
                <a:spcPts val="1000"/>
              </a:spcBef>
              <a:spcAft>
                <a:spcPts val="0"/>
              </a:spcAft>
              <a:buClr>
                <a:srgbClr val="262626"/>
              </a:buClr>
              <a:buSzPts val="1800"/>
              <a:buChar char="•"/>
              <a:defRPr/>
            </a:lvl3pPr>
            <a:lvl4pPr marL="1828800" lvl="3" indent="-342900" algn="l">
              <a:lnSpc>
                <a:spcPct val="130000"/>
              </a:lnSpc>
              <a:spcBef>
                <a:spcPts val="1000"/>
              </a:spcBef>
              <a:spcAft>
                <a:spcPts val="0"/>
              </a:spcAft>
              <a:buClr>
                <a:srgbClr val="262626"/>
              </a:buClr>
              <a:buSzPts val="1800"/>
              <a:buChar char="•"/>
              <a:defRPr/>
            </a:lvl4pPr>
            <a:lvl5pPr marL="2286000" lvl="4" indent="-342900" algn="l">
              <a:lnSpc>
                <a:spcPct val="130000"/>
              </a:lnSpc>
              <a:spcBef>
                <a:spcPts val="1000"/>
              </a:spcBef>
              <a:spcAft>
                <a:spcPts val="0"/>
              </a:spcAft>
              <a:buClr>
                <a:srgbClr val="262626"/>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171" name="Google Shape;171;p24"/>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24"/>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24"/>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bg>
      <p:bgPr>
        <a:solidFill>
          <a:schemeClr val="lt2"/>
        </a:solidFill>
        <a:effectLst/>
      </p:bgPr>
    </p:bg>
    <p:spTree>
      <p:nvGrpSpPr>
        <p:cNvPr id="1" name="Shape 174"/>
        <p:cNvGrpSpPr/>
        <p:nvPr/>
      </p:nvGrpSpPr>
      <p:grpSpPr>
        <a:xfrm>
          <a:off x="0" y="0"/>
          <a:ext cx="0" cy="0"/>
          <a:chOff x="0" y="0"/>
          <a:chExt cx="0" cy="0"/>
        </a:xfrm>
      </p:grpSpPr>
      <p:pic>
        <p:nvPicPr>
          <p:cNvPr id="175" name="Google Shape;175;p25"/>
          <p:cNvPicPr preferRelativeResize="0"/>
          <p:nvPr/>
        </p:nvPicPr>
        <p:blipFill rotWithShape="1">
          <a:blip r:embed="rId2"/>
          <a:srcRect/>
          <a:stretch>
            <a:fillRect/>
          </a:stretch>
        </p:blipFill>
        <p:spPr>
          <a:xfrm>
            <a:off x="9492001" y="5870502"/>
            <a:ext cx="2699999" cy="986412"/>
          </a:xfrm>
          <a:prstGeom prst="rect">
            <a:avLst/>
          </a:prstGeom>
          <a:noFill/>
          <a:ln>
            <a:noFill/>
          </a:ln>
        </p:spPr>
      </p:pic>
      <p:sp>
        <p:nvSpPr>
          <p:cNvPr id="176" name="Google Shape;176;p25"/>
          <p:cNvSpPr txBox="1">
            <a:spLocks noGrp="1"/>
          </p:cNvSpPr>
          <p:nvPr>
            <p:ph type="title"/>
          </p:nvPr>
        </p:nvSpPr>
        <p:spPr>
          <a:xfrm rot="5400000">
            <a:off x="8352169" y="3171458"/>
            <a:ext cx="5388900" cy="951000"/>
          </a:xfrm>
          <a:prstGeom prst="rect">
            <a:avLst/>
          </a:prstGeom>
          <a:noFill/>
          <a:ln>
            <a:noFill/>
          </a:ln>
        </p:spPr>
        <p:txBody>
          <a:bodyPr spcFirstLastPara="1" wrap="square" lIns="90150" tIns="46975" rIns="90150" bIns="46975" anchor="ctr" anchorCtr="0">
            <a:noAutofit/>
          </a:bodyPr>
          <a:lstStyle>
            <a:lvl1pPr marR="0" lvl="0" algn="l">
              <a:lnSpc>
                <a:spcPct val="100000"/>
              </a:lnSpc>
              <a:spcBef>
                <a:spcPts val="0"/>
              </a:spcBef>
              <a:spcAft>
                <a:spcPts val="0"/>
              </a:spcAft>
              <a:buClr>
                <a:srgbClr val="262626"/>
              </a:buClr>
              <a:buSzPts val="2400"/>
              <a:buFont typeface="Arial" panose="020B0604020202020204"/>
              <a:buNone/>
              <a:defRPr sz="2400" b="1"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25"/>
          <p:cNvSpPr txBox="1">
            <a:spLocks noGrp="1"/>
          </p:cNvSpPr>
          <p:nvPr>
            <p:ph type="body" idx="1"/>
          </p:nvPr>
        </p:nvSpPr>
        <p:spPr>
          <a:xfrm rot="5400000">
            <a:off x="2889576" y="-1267050"/>
            <a:ext cx="5388900" cy="9828000"/>
          </a:xfrm>
          <a:prstGeom prst="rect">
            <a:avLst/>
          </a:prstGeom>
          <a:noFill/>
          <a:ln>
            <a:noFill/>
          </a:ln>
        </p:spPr>
        <p:txBody>
          <a:bodyPr spcFirstLastPara="1" wrap="square" lIns="90150" tIns="46975" rIns="90150" bIns="46975" anchor="t" anchorCtr="0">
            <a:normAutofit/>
          </a:bodyPr>
          <a:lstStyle>
            <a:lvl1pPr marL="457200" lvl="0" indent="-330200" algn="l">
              <a:lnSpc>
                <a:spcPct val="130000"/>
              </a:lnSpc>
              <a:spcBef>
                <a:spcPts val="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1pPr>
            <a:lvl2pPr marL="914400" lvl="1"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2pPr>
            <a:lvl3pPr marL="1371600" lvl="2"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3pPr>
            <a:lvl4pPr marL="1828800" lvl="3"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4pPr>
            <a:lvl5pPr marL="2286000" lvl="4"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178" name="Google Shape;178;p25"/>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25"/>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25"/>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p:cSld name="Content">
    <p:bg>
      <p:bgPr>
        <a:solidFill>
          <a:schemeClr val="lt2"/>
        </a:solidFill>
        <a:effectLst/>
      </p:bgPr>
    </p:bg>
    <p:spTree>
      <p:nvGrpSpPr>
        <p:cNvPr id="1" name="Shape 181"/>
        <p:cNvGrpSpPr/>
        <p:nvPr/>
      </p:nvGrpSpPr>
      <p:grpSpPr>
        <a:xfrm>
          <a:off x="0" y="0"/>
          <a:ext cx="0" cy="0"/>
          <a:chOff x="0" y="0"/>
          <a:chExt cx="0" cy="0"/>
        </a:xfrm>
      </p:grpSpPr>
      <p:pic>
        <p:nvPicPr>
          <p:cNvPr id="182" name="Google Shape;182;p26"/>
          <p:cNvPicPr preferRelativeResize="0"/>
          <p:nvPr/>
        </p:nvPicPr>
        <p:blipFill rotWithShape="1">
          <a:blip r:embed="rId2"/>
          <a:srcRect/>
          <a:stretch>
            <a:fillRect/>
          </a:stretch>
        </p:blipFill>
        <p:spPr>
          <a:xfrm>
            <a:off x="9492001" y="5870502"/>
            <a:ext cx="2699999" cy="986412"/>
          </a:xfrm>
          <a:prstGeom prst="rect">
            <a:avLst/>
          </a:prstGeom>
          <a:noFill/>
          <a:ln>
            <a:noFill/>
          </a:ln>
        </p:spPr>
      </p:pic>
      <p:sp>
        <p:nvSpPr>
          <p:cNvPr id="183" name="Google Shape;183;p26"/>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26"/>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26"/>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186" name="Google Shape;186;p26"/>
          <p:cNvSpPr txBox="1">
            <a:spLocks noGrp="1"/>
          </p:cNvSpPr>
          <p:nvPr>
            <p:ph type="body" idx="1"/>
          </p:nvPr>
        </p:nvSpPr>
        <p:spPr>
          <a:xfrm>
            <a:off x="669930" y="952508"/>
            <a:ext cx="10852200" cy="5388900"/>
          </a:xfrm>
          <a:prstGeom prst="rect">
            <a:avLst/>
          </a:prstGeom>
          <a:noFill/>
          <a:ln>
            <a:noFill/>
          </a:ln>
        </p:spPr>
        <p:txBody>
          <a:bodyPr spcFirstLastPara="1" wrap="square" lIns="90150" tIns="46975" rIns="90150" bIns="46975" anchor="t" anchorCtr="0">
            <a:normAutofit/>
          </a:bodyPr>
          <a:lstStyle>
            <a:lvl1pPr marL="457200" lvl="0" indent="-330200" algn="l">
              <a:lnSpc>
                <a:spcPct val="130000"/>
              </a:lnSpc>
              <a:spcBef>
                <a:spcPts val="0"/>
              </a:spcBef>
              <a:spcAft>
                <a:spcPts val="0"/>
              </a:spcAft>
              <a:buClr>
                <a:srgbClr val="262626"/>
              </a:buClr>
              <a:buSzPts val="1600"/>
              <a:buChar char="•"/>
              <a:defRPr/>
            </a:lvl1pPr>
            <a:lvl2pPr marL="914400" lvl="1" indent="-330200" algn="l">
              <a:lnSpc>
                <a:spcPct val="130000"/>
              </a:lnSpc>
              <a:spcBef>
                <a:spcPts val="1000"/>
              </a:spcBef>
              <a:spcAft>
                <a:spcPts val="0"/>
              </a:spcAft>
              <a:buClr>
                <a:srgbClr val="262626"/>
              </a:buClr>
              <a:buSzPts val="1600"/>
              <a:buChar char="•"/>
              <a:defRPr/>
            </a:lvl2pPr>
            <a:lvl3pPr marL="1371600" lvl="2" indent="-330200" algn="l">
              <a:lnSpc>
                <a:spcPct val="130000"/>
              </a:lnSpc>
              <a:spcBef>
                <a:spcPts val="1000"/>
              </a:spcBef>
              <a:spcAft>
                <a:spcPts val="0"/>
              </a:spcAft>
              <a:buClr>
                <a:srgbClr val="262626"/>
              </a:buClr>
              <a:buSzPts val="1600"/>
              <a:buChar char="•"/>
              <a:defRPr/>
            </a:lvl3pPr>
            <a:lvl4pPr marL="1828800" lvl="3" indent="-330200" algn="l">
              <a:lnSpc>
                <a:spcPct val="130000"/>
              </a:lnSpc>
              <a:spcBef>
                <a:spcPts val="1000"/>
              </a:spcBef>
              <a:spcAft>
                <a:spcPts val="0"/>
              </a:spcAft>
              <a:buClr>
                <a:srgbClr val="262626"/>
              </a:buClr>
              <a:buSzPts val="1600"/>
              <a:buChar char="•"/>
              <a:defRPr/>
            </a:lvl4pPr>
            <a:lvl5pPr marL="2286000" lvl="4" indent="-330200" algn="l">
              <a:lnSpc>
                <a:spcPct val="130000"/>
              </a:lnSpc>
              <a:spcBef>
                <a:spcPts val="1000"/>
              </a:spcBef>
              <a:spcAft>
                <a:spcPts val="0"/>
              </a:spcAft>
              <a:buClr>
                <a:srgbClr val="262626"/>
              </a:buClr>
              <a:buSzPts val="16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ast slide">
  <p:cSld name="Last slide">
    <p:bg>
      <p:bgPr>
        <a:solidFill>
          <a:schemeClr val="lt2"/>
        </a:solidFill>
        <a:effectLst/>
      </p:bgPr>
    </p:bg>
    <p:spTree>
      <p:nvGrpSpPr>
        <p:cNvPr id="1" name="Shape 187"/>
        <p:cNvGrpSpPr/>
        <p:nvPr/>
      </p:nvGrpSpPr>
      <p:grpSpPr>
        <a:xfrm>
          <a:off x="0" y="0"/>
          <a:ext cx="0" cy="0"/>
          <a:chOff x="0" y="0"/>
          <a:chExt cx="0" cy="0"/>
        </a:xfrm>
      </p:grpSpPr>
      <p:grpSp>
        <p:nvGrpSpPr>
          <p:cNvPr id="188" name="Google Shape;188;p27"/>
          <p:cNvGrpSpPr/>
          <p:nvPr/>
        </p:nvGrpSpPr>
        <p:grpSpPr>
          <a:xfrm>
            <a:off x="0" y="3820889"/>
            <a:ext cx="12192000" cy="3037239"/>
            <a:chOff x="0" y="3820889"/>
            <a:chExt cx="12192000" cy="3037239"/>
          </a:xfrm>
        </p:grpSpPr>
        <p:sp>
          <p:nvSpPr>
            <p:cNvPr id="189" name="Google Shape;189;p27"/>
            <p:cNvSpPr/>
            <p:nvPr/>
          </p:nvSpPr>
          <p:spPr>
            <a:xfrm>
              <a:off x="0" y="5502728"/>
              <a:ext cx="12192000" cy="1355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nvGrpSpPr>
            <p:cNvPr id="190" name="Google Shape;190;p27"/>
            <p:cNvGrpSpPr/>
            <p:nvPr/>
          </p:nvGrpSpPr>
          <p:grpSpPr>
            <a:xfrm>
              <a:off x="1261674" y="3820889"/>
              <a:ext cx="9361839" cy="2073749"/>
              <a:chOff x="74036" y="615227"/>
              <a:chExt cx="12564541" cy="2982524"/>
            </a:xfrm>
          </p:grpSpPr>
          <p:pic>
            <p:nvPicPr>
              <p:cNvPr id="191" name="Google Shape;191;p27"/>
              <p:cNvPicPr preferRelativeResize="0"/>
              <p:nvPr/>
            </p:nvPicPr>
            <p:blipFill rotWithShape="1">
              <a:blip r:embed="rId2"/>
              <a:srcRect/>
              <a:stretch>
                <a:fillRect/>
              </a:stretch>
            </p:blipFill>
            <p:spPr>
              <a:xfrm>
                <a:off x="1598630" y="887261"/>
                <a:ext cx="2652467" cy="2710490"/>
              </a:xfrm>
              <a:prstGeom prst="rect">
                <a:avLst/>
              </a:prstGeom>
              <a:noFill/>
              <a:ln>
                <a:noFill/>
              </a:ln>
            </p:spPr>
          </p:pic>
          <p:pic>
            <p:nvPicPr>
              <p:cNvPr id="192" name="Google Shape;192;p27"/>
              <p:cNvPicPr preferRelativeResize="0"/>
              <p:nvPr/>
            </p:nvPicPr>
            <p:blipFill rotWithShape="1">
              <a:blip r:embed="rId3"/>
              <a:srcRect/>
              <a:stretch>
                <a:fillRect/>
              </a:stretch>
            </p:blipFill>
            <p:spPr>
              <a:xfrm>
                <a:off x="9725142" y="1540035"/>
                <a:ext cx="932347" cy="1785681"/>
              </a:xfrm>
              <a:prstGeom prst="rect">
                <a:avLst/>
              </a:prstGeom>
              <a:noFill/>
              <a:ln>
                <a:noFill/>
              </a:ln>
            </p:spPr>
          </p:pic>
          <p:pic>
            <p:nvPicPr>
              <p:cNvPr id="193" name="Google Shape;193;p27"/>
              <p:cNvPicPr preferRelativeResize="0"/>
              <p:nvPr/>
            </p:nvPicPr>
            <p:blipFill rotWithShape="1">
              <a:blip r:embed="rId4"/>
              <a:srcRect/>
              <a:stretch>
                <a:fillRect/>
              </a:stretch>
            </p:blipFill>
            <p:spPr>
              <a:xfrm>
                <a:off x="74036" y="676639"/>
                <a:ext cx="2115091" cy="2710489"/>
              </a:xfrm>
              <a:prstGeom prst="rect">
                <a:avLst/>
              </a:prstGeom>
              <a:noFill/>
              <a:ln>
                <a:noFill/>
              </a:ln>
            </p:spPr>
          </p:pic>
          <p:pic>
            <p:nvPicPr>
              <p:cNvPr id="194" name="Google Shape;194;p27"/>
              <p:cNvPicPr preferRelativeResize="0"/>
              <p:nvPr/>
            </p:nvPicPr>
            <p:blipFill rotWithShape="1">
              <a:blip r:embed="rId5"/>
              <a:srcRect/>
              <a:stretch>
                <a:fillRect/>
              </a:stretch>
            </p:blipFill>
            <p:spPr>
              <a:xfrm>
                <a:off x="5633821" y="676638"/>
                <a:ext cx="1210851" cy="2710490"/>
              </a:xfrm>
              <a:prstGeom prst="rect">
                <a:avLst/>
              </a:prstGeom>
              <a:noFill/>
              <a:ln>
                <a:noFill/>
              </a:ln>
            </p:spPr>
          </p:pic>
          <p:pic>
            <p:nvPicPr>
              <p:cNvPr id="195" name="Google Shape;195;p27"/>
              <p:cNvPicPr preferRelativeResize="0"/>
              <p:nvPr/>
            </p:nvPicPr>
            <p:blipFill rotWithShape="1">
              <a:blip r:embed="rId6"/>
              <a:srcRect/>
              <a:stretch>
                <a:fillRect/>
              </a:stretch>
            </p:blipFill>
            <p:spPr>
              <a:xfrm>
                <a:off x="3681295" y="887261"/>
                <a:ext cx="2162337" cy="2710489"/>
              </a:xfrm>
              <a:prstGeom prst="rect">
                <a:avLst/>
              </a:prstGeom>
              <a:noFill/>
              <a:ln>
                <a:noFill/>
              </a:ln>
            </p:spPr>
          </p:pic>
          <p:pic>
            <p:nvPicPr>
              <p:cNvPr id="196" name="Google Shape;196;p27"/>
              <p:cNvPicPr preferRelativeResize="0"/>
              <p:nvPr/>
            </p:nvPicPr>
            <p:blipFill rotWithShape="1">
              <a:blip r:embed="rId7"/>
              <a:srcRect/>
              <a:stretch>
                <a:fillRect/>
              </a:stretch>
            </p:blipFill>
            <p:spPr>
              <a:xfrm>
                <a:off x="10872787" y="1970472"/>
                <a:ext cx="1765790" cy="1355244"/>
              </a:xfrm>
              <a:prstGeom prst="rect">
                <a:avLst/>
              </a:prstGeom>
              <a:noFill/>
              <a:ln>
                <a:noFill/>
              </a:ln>
            </p:spPr>
          </p:pic>
          <p:pic>
            <p:nvPicPr>
              <p:cNvPr id="197" name="Google Shape;197;p27"/>
              <p:cNvPicPr preferRelativeResize="0"/>
              <p:nvPr/>
            </p:nvPicPr>
            <p:blipFill rotWithShape="1">
              <a:blip r:embed="rId8"/>
              <a:srcRect/>
              <a:stretch>
                <a:fillRect/>
              </a:stretch>
            </p:blipFill>
            <p:spPr>
              <a:xfrm>
                <a:off x="6536811" y="615227"/>
                <a:ext cx="2151182" cy="2710489"/>
              </a:xfrm>
              <a:prstGeom prst="rect">
                <a:avLst/>
              </a:prstGeom>
              <a:noFill/>
              <a:ln>
                <a:noFill/>
              </a:ln>
            </p:spPr>
          </p:pic>
          <p:pic>
            <p:nvPicPr>
              <p:cNvPr id="198" name="Google Shape;198;p27"/>
              <p:cNvPicPr preferRelativeResize="0"/>
              <p:nvPr/>
            </p:nvPicPr>
            <p:blipFill rotWithShape="1">
              <a:blip r:embed="rId9"/>
              <a:srcRect/>
              <a:stretch>
                <a:fillRect/>
              </a:stretch>
            </p:blipFill>
            <p:spPr>
              <a:xfrm>
                <a:off x="8193818" y="1627278"/>
                <a:ext cx="1393263" cy="1970472"/>
              </a:xfrm>
              <a:prstGeom prst="rect">
                <a:avLst/>
              </a:prstGeom>
              <a:noFill/>
              <a:ln>
                <a:noFill/>
              </a:ln>
            </p:spPr>
          </p:pic>
        </p:grpSp>
      </p:grpSp>
      <p:sp>
        <p:nvSpPr>
          <p:cNvPr id="199" name="Google Shape;199;p27"/>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27"/>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27"/>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202" name="Google Shape;202;p27"/>
          <p:cNvSpPr txBox="1">
            <a:spLocks noGrp="1"/>
          </p:cNvSpPr>
          <p:nvPr>
            <p:ph type="title"/>
          </p:nvPr>
        </p:nvSpPr>
        <p:spPr>
          <a:xfrm>
            <a:off x="2216478" y="1562100"/>
            <a:ext cx="7758900" cy="1600200"/>
          </a:xfrm>
          <a:prstGeom prst="rect">
            <a:avLst/>
          </a:prstGeom>
          <a:noFill/>
          <a:ln>
            <a:noFill/>
          </a:ln>
        </p:spPr>
        <p:txBody>
          <a:bodyPr spcFirstLastPara="1" wrap="square" lIns="90000" tIns="46800" rIns="90000" bIns="46800" anchor="t" anchorCtr="0">
            <a:normAutofit/>
          </a:bodyPr>
          <a:lstStyle>
            <a:lvl1pPr marR="0" lvl="0" algn="ctr">
              <a:lnSpc>
                <a:spcPct val="100000"/>
              </a:lnSpc>
              <a:spcBef>
                <a:spcPts val="0"/>
              </a:spcBef>
              <a:spcAft>
                <a:spcPts val="0"/>
              </a:spcAft>
              <a:buClr>
                <a:srgbClr val="262626"/>
              </a:buClr>
              <a:buSzPts val="9600"/>
              <a:buFont typeface="Arial" panose="020B0604020202020204"/>
              <a:buNone/>
              <a:defRPr sz="9600" b="1"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General">
  <p:cSld name="General">
    <p:bg>
      <p:bgPr>
        <a:solidFill>
          <a:schemeClr val="lt2"/>
        </a:solidFill>
        <a:effectLst/>
      </p:bgPr>
    </p:bg>
    <p:spTree>
      <p:nvGrpSpPr>
        <p:cNvPr id="1" name="Shape 203"/>
        <p:cNvGrpSpPr/>
        <p:nvPr/>
      </p:nvGrpSpPr>
      <p:grpSpPr>
        <a:xfrm>
          <a:off x="0" y="0"/>
          <a:ext cx="0" cy="0"/>
          <a:chOff x="0" y="0"/>
          <a:chExt cx="0" cy="0"/>
        </a:xfrm>
      </p:grpSpPr>
      <p:pic>
        <p:nvPicPr>
          <p:cNvPr id="204" name="Google Shape;204;p28"/>
          <p:cNvPicPr preferRelativeResize="0"/>
          <p:nvPr/>
        </p:nvPicPr>
        <p:blipFill rotWithShape="1">
          <a:blip r:embed="rId2"/>
          <a:srcRect/>
          <a:stretch>
            <a:fillRect/>
          </a:stretch>
        </p:blipFill>
        <p:spPr>
          <a:xfrm>
            <a:off x="10516155" y="4840283"/>
            <a:ext cx="1675845" cy="2017716"/>
          </a:xfrm>
          <a:prstGeom prst="rect">
            <a:avLst/>
          </a:prstGeom>
          <a:noFill/>
          <a:ln>
            <a:noFill/>
          </a:ln>
        </p:spPr>
      </p:pic>
      <p:sp>
        <p:nvSpPr>
          <p:cNvPr id="205" name="Google Shape;205;p28"/>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28"/>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28"/>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208" name="Google Shape;208;p28"/>
          <p:cNvSpPr txBox="1">
            <a:spLocks noGrp="1"/>
          </p:cNvSpPr>
          <p:nvPr>
            <p:ph type="title"/>
          </p:nvPr>
        </p:nvSpPr>
        <p:spPr>
          <a:xfrm>
            <a:off x="669882" y="443230"/>
            <a:ext cx="10852200" cy="441900"/>
          </a:xfrm>
          <a:prstGeom prst="rect">
            <a:avLst/>
          </a:prstGeom>
          <a:noFill/>
          <a:ln>
            <a:noFill/>
          </a:ln>
        </p:spPr>
        <p:txBody>
          <a:bodyPr spcFirstLastPara="1" wrap="square" lIns="90150" tIns="46975" rIns="90150" bIns="46975" anchor="t" anchorCtr="0">
            <a:norm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hoto frame">
  <p:cSld name="Photo frame">
    <p:bg>
      <p:bgPr>
        <a:solidFill>
          <a:schemeClr val="lt2"/>
        </a:solidFill>
        <a:effectLst/>
      </p:bgPr>
    </p:bg>
    <p:spTree>
      <p:nvGrpSpPr>
        <p:cNvPr id="1" name="Shape 209"/>
        <p:cNvGrpSpPr/>
        <p:nvPr/>
      </p:nvGrpSpPr>
      <p:grpSpPr>
        <a:xfrm>
          <a:off x="0" y="0"/>
          <a:ext cx="0" cy="0"/>
          <a:chOff x="0" y="0"/>
          <a:chExt cx="0" cy="0"/>
        </a:xfrm>
      </p:grpSpPr>
      <p:grpSp>
        <p:nvGrpSpPr>
          <p:cNvPr id="210" name="Google Shape;210;p29"/>
          <p:cNvGrpSpPr/>
          <p:nvPr/>
        </p:nvGrpSpPr>
        <p:grpSpPr>
          <a:xfrm>
            <a:off x="-1" y="0"/>
            <a:ext cx="12192001" cy="6685464"/>
            <a:chOff x="-1" y="0"/>
            <a:chExt cx="12192001" cy="6685464"/>
          </a:xfrm>
        </p:grpSpPr>
        <p:sp>
          <p:nvSpPr>
            <p:cNvPr id="211" name="Google Shape;211;p29"/>
            <p:cNvSpPr/>
            <p:nvPr/>
          </p:nvSpPr>
          <p:spPr>
            <a:xfrm>
              <a:off x="363220" y="273050"/>
              <a:ext cx="11692200" cy="6312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212" name="Google Shape;212;p29"/>
            <p:cNvPicPr preferRelativeResize="0"/>
            <p:nvPr/>
          </p:nvPicPr>
          <p:blipFill rotWithShape="1">
            <a:blip r:embed="rId2"/>
            <a:srcRect/>
            <a:stretch>
              <a:fillRect/>
            </a:stretch>
          </p:blipFill>
          <p:spPr>
            <a:xfrm>
              <a:off x="9492001" y="5699052"/>
              <a:ext cx="2699999" cy="986412"/>
            </a:xfrm>
            <a:prstGeom prst="rect">
              <a:avLst/>
            </a:prstGeom>
            <a:noFill/>
            <a:ln>
              <a:noFill/>
            </a:ln>
          </p:spPr>
        </p:pic>
        <p:pic>
          <p:nvPicPr>
            <p:cNvPr id="213" name="Google Shape;213;p29"/>
            <p:cNvPicPr preferRelativeResize="0"/>
            <p:nvPr/>
          </p:nvPicPr>
          <p:blipFill rotWithShape="1">
            <a:blip r:embed="rId3"/>
            <a:srcRect/>
            <a:stretch>
              <a:fillRect/>
            </a:stretch>
          </p:blipFill>
          <p:spPr>
            <a:xfrm>
              <a:off x="-1" y="0"/>
              <a:ext cx="1281113" cy="1387252"/>
            </a:xfrm>
            <a:prstGeom prst="rect">
              <a:avLst/>
            </a:prstGeom>
            <a:noFill/>
            <a:ln>
              <a:noFill/>
            </a:ln>
          </p:spPr>
        </p:pic>
      </p:grpSp>
      <p:sp>
        <p:nvSpPr>
          <p:cNvPr id="214" name="Google Shape;214;p29"/>
          <p:cNvSpPr txBox="1">
            <a:spLocks noGrp="1"/>
          </p:cNvSpPr>
          <p:nvPr>
            <p:ph type="title"/>
          </p:nvPr>
        </p:nvSpPr>
        <p:spPr>
          <a:xfrm>
            <a:off x="1281600" y="1249200"/>
            <a:ext cx="9626400" cy="723600"/>
          </a:xfrm>
          <a:prstGeom prst="rect">
            <a:avLst/>
          </a:prstGeom>
          <a:noFill/>
          <a:ln>
            <a:noFill/>
          </a:ln>
        </p:spPr>
        <p:txBody>
          <a:bodyPr spcFirstLastPara="1" wrap="square" lIns="90150" tIns="46975" rIns="90150" bIns="46975" anchor="ctr" anchorCtr="0">
            <a:normAutofit/>
          </a:bodyPr>
          <a:lstStyle>
            <a:lvl1pPr lvl="0" algn="l">
              <a:lnSpc>
                <a:spcPct val="100000"/>
              </a:lnSpc>
              <a:spcBef>
                <a:spcPts val="0"/>
              </a:spcBef>
              <a:spcAft>
                <a:spcPts val="0"/>
              </a:spcAft>
              <a:buClr>
                <a:srgbClr val="262626"/>
              </a:buClr>
              <a:buSzPts val="3200"/>
              <a:buFont typeface="Arial" panose="020B0604020202020204"/>
              <a:buNone/>
              <a:defRPr sz="3200">
                <a:solidFill>
                  <a:srgbClr val="262626"/>
                </a:solidFill>
                <a:latin typeface="Arial" panose="020B0604020202020204"/>
                <a:ea typeface="Arial" panose="020B0604020202020204"/>
                <a:cs typeface="Arial" panose="020B0604020202020204"/>
                <a:sym typeface="Arial" panose="020B0604020202020204"/>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29"/>
          <p:cNvSpPr txBox="1">
            <a:spLocks noGrp="1"/>
          </p:cNvSpPr>
          <p:nvPr>
            <p:ph type="body" idx="1"/>
          </p:nvPr>
        </p:nvSpPr>
        <p:spPr>
          <a:xfrm>
            <a:off x="1281113" y="2163600"/>
            <a:ext cx="9626700" cy="3445200"/>
          </a:xfrm>
          <a:prstGeom prst="rect">
            <a:avLst/>
          </a:prstGeom>
          <a:noFill/>
          <a:ln>
            <a:noFill/>
          </a:ln>
        </p:spPr>
        <p:txBody>
          <a:bodyPr spcFirstLastPara="1" wrap="square" lIns="90150" tIns="46975" rIns="90150" bIns="46975" anchor="t" anchorCtr="0">
            <a:normAutofit/>
          </a:bodyPr>
          <a:lstStyle>
            <a:lvl1pPr marL="457200" lvl="0" indent="-330200" algn="l">
              <a:lnSpc>
                <a:spcPct val="130000"/>
              </a:lnSpc>
              <a:spcBef>
                <a:spcPts val="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1pPr>
            <a:lvl2pPr marL="914400" lvl="1"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2pPr>
            <a:lvl3pPr marL="1371600" lvl="2"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3pPr>
            <a:lvl4pPr marL="1828800" lvl="3"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4pPr>
            <a:lvl5pPr marL="2286000" lvl="4"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16" name="Google Shape;216;p29"/>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29"/>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p29"/>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Up/down">
  <p:cSld name="Up/down">
    <p:bg>
      <p:bgPr>
        <a:solidFill>
          <a:schemeClr val="lt2"/>
        </a:solidFill>
        <a:effectLst/>
      </p:bgPr>
    </p:bg>
    <p:spTree>
      <p:nvGrpSpPr>
        <p:cNvPr id="1" name="Shape 219"/>
        <p:cNvGrpSpPr/>
        <p:nvPr/>
      </p:nvGrpSpPr>
      <p:grpSpPr>
        <a:xfrm>
          <a:off x="0" y="0"/>
          <a:ext cx="0" cy="0"/>
          <a:chOff x="0" y="0"/>
          <a:chExt cx="0" cy="0"/>
        </a:xfrm>
      </p:grpSpPr>
      <p:sp>
        <p:nvSpPr>
          <p:cNvPr id="220" name="Google Shape;220;p30"/>
          <p:cNvSpPr/>
          <p:nvPr/>
        </p:nvSpPr>
        <p:spPr>
          <a:xfrm>
            <a:off x="0" y="0"/>
            <a:ext cx="12192000" cy="2664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221" name="Google Shape;221;p30"/>
          <p:cNvPicPr preferRelativeResize="0"/>
          <p:nvPr/>
        </p:nvPicPr>
        <p:blipFill rotWithShape="1">
          <a:blip r:embed="rId2"/>
          <a:srcRect/>
          <a:stretch>
            <a:fillRect/>
          </a:stretch>
        </p:blipFill>
        <p:spPr>
          <a:xfrm>
            <a:off x="79642" y="-23364"/>
            <a:ext cx="1600201" cy="1732776"/>
          </a:xfrm>
          <a:prstGeom prst="rect">
            <a:avLst/>
          </a:prstGeom>
          <a:noFill/>
          <a:ln>
            <a:noFill/>
          </a:ln>
        </p:spPr>
      </p:pic>
      <p:sp>
        <p:nvSpPr>
          <p:cNvPr id="222" name="Google Shape;222;p30"/>
          <p:cNvSpPr txBox="1">
            <a:spLocks noGrp="1"/>
          </p:cNvSpPr>
          <p:nvPr>
            <p:ph type="title"/>
          </p:nvPr>
        </p:nvSpPr>
        <p:spPr>
          <a:xfrm>
            <a:off x="612000" y="781200"/>
            <a:ext cx="10976400" cy="626400"/>
          </a:xfrm>
          <a:prstGeom prst="rect">
            <a:avLst/>
          </a:prstGeom>
          <a:noFill/>
          <a:ln>
            <a:noFill/>
          </a:ln>
        </p:spPr>
        <p:txBody>
          <a:bodyPr spcFirstLastPara="1" wrap="square" lIns="90150" tIns="46975" rIns="90150" bIns="46975" anchor="ctr" anchorCtr="0">
            <a:normAutofit/>
          </a:bodyPr>
          <a:lstStyle>
            <a:lvl1pPr lvl="0" algn="ctr">
              <a:lnSpc>
                <a:spcPct val="100000"/>
              </a:lnSpc>
              <a:spcBef>
                <a:spcPts val="0"/>
              </a:spcBef>
              <a:spcAft>
                <a:spcPts val="0"/>
              </a:spcAft>
              <a:buClr>
                <a:srgbClr val="262626"/>
              </a:buClr>
              <a:buSzPts val="3600"/>
              <a:buFont typeface="Arial" panose="020B0604020202020204"/>
              <a:buNone/>
              <a:defRPr sz="3600">
                <a:solidFill>
                  <a:srgbClr val="262626"/>
                </a:solidFill>
                <a:latin typeface="Arial" panose="020B0604020202020204"/>
                <a:ea typeface="Arial" panose="020B0604020202020204"/>
                <a:cs typeface="Arial" panose="020B0604020202020204"/>
                <a:sym typeface="Arial" panose="020B0604020202020204"/>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30"/>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p30"/>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30"/>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226" name="Google Shape;226;p30"/>
          <p:cNvSpPr txBox="1">
            <a:spLocks noGrp="1"/>
          </p:cNvSpPr>
          <p:nvPr>
            <p:ph type="body" idx="1"/>
          </p:nvPr>
        </p:nvSpPr>
        <p:spPr>
          <a:xfrm>
            <a:off x="612000" y="1659600"/>
            <a:ext cx="10976100" cy="828000"/>
          </a:xfrm>
          <a:prstGeom prst="rect">
            <a:avLst/>
          </a:prstGeom>
          <a:noFill/>
          <a:ln>
            <a:noFill/>
          </a:ln>
        </p:spPr>
        <p:txBody>
          <a:bodyPr spcFirstLastPara="1" wrap="square" lIns="90150" tIns="46975" rIns="90150" bIns="46975" anchor="t" anchorCtr="0">
            <a:normAutofit/>
          </a:bodyPr>
          <a:lstStyle>
            <a:lvl1pPr marL="457200" lvl="0" indent="-330200" algn="ctr">
              <a:lnSpc>
                <a:spcPct val="130000"/>
              </a:lnSpc>
              <a:spcBef>
                <a:spcPts val="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1pPr>
            <a:lvl2pPr marL="914400" lvl="1" indent="-342900" algn="l">
              <a:lnSpc>
                <a:spcPct val="130000"/>
              </a:lnSpc>
              <a:spcBef>
                <a:spcPts val="1000"/>
              </a:spcBef>
              <a:spcAft>
                <a:spcPts val="0"/>
              </a:spcAft>
              <a:buClr>
                <a:srgbClr val="262626"/>
              </a:buClr>
              <a:buSzPts val="1800"/>
              <a:buChar char="•"/>
              <a:defRPr/>
            </a:lvl2pPr>
            <a:lvl3pPr marL="1371600" lvl="2" indent="-342900" algn="l">
              <a:lnSpc>
                <a:spcPct val="130000"/>
              </a:lnSpc>
              <a:spcBef>
                <a:spcPts val="1000"/>
              </a:spcBef>
              <a:spcAft>
                <a:spcPts val="0"/>
              </a:spcAft>
              <a:buClr>
                <a:srgbClr val="262626"/>
              </a:buClr>
              <a:buSzPts val="1800"/>
              <a:buChar char="•"/>
              <a:defRPr/>
            </a:lvl3pPr>
            <a:lvl4pPr marL="1828800" lvl="3" indent="-342900" algn="l">
              <a:lnSpc>
                <a:spcPct val="130000"/>
              </a:lnSpc>
              <a:spcBef>
                <a:spcPts val="1000"/>
              </a:spcBef>
              <a:spcAft>
                <a:spcPts val="0"/>
              </a:spcAft>
              <a:buClr>
                <a:srgbClr val="262626"/>
              </a:buClr>
              <a:buSzPts val="1800"/>
              <a:buChar char="•"/>
              <a:defRPr/>
            </a:lvl4pPr>
            <a:lvl5pPr marL="2286000" lvl="4" indent="-342900" algn="l">
              <a:lnSpc>
                <a:spcPct val="130000"/>
              </a:lnSpc>
              <a:spcBef>
                <a:spcPts val="1000"/>
              </a:spcBef>
              <a:spcAft>
                <a:spcPts val="0"/>
              </a:spcAft>
              <a:buClr>
                <a:srgbClr val="262626"/>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27" name="Google Shape;227;p30"/>
          <p:cNvSpPr txBox="1">
            <a:spLocks noGrp="1"/>
          </p:cNvSpPr>
          <p:nvPr>
            <p:ph type="body" idx="2"/>
          </p:nvPr>
        </p:nvSpPr>
        <p:spPr>
          <a:xfrm>
            <a:off x="612775" y="2808000"/>
            <a:ext cx="10965600" cy="3430800"/>
          </a:xfrm>
          <a:prstGeom prst="rect">
            <a:avLst/>
          </a:prstGeom>
          <a:noFill/>
          <a:ln>
            <a:noFill/>
          </a:ln>
        </p:spPr>
        <p:txBody>
          <a:bodyPr spcFirstLastPara="1" wrap="square" lIns="90150" tIns="46975" rIns="90150" bIns="46975" anchor="t" anchorCtr="0">
            <a:normAutofit/>
          </a:bodyPr>
          <a:lstStyle>
            <a:lvl1pPr marL="457200" lvl="0" indent="-330200" algn="l">
              <a:lnSpc>
                <a:spcPct val="130000"/>
              </a:lnSpc>
              <a:spcBef>
                <a:spcPts val="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1pPr>
            <a:lvl2pPr marL="914400" lvl="1"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2pPr>
            <a:lvl3pPr marL="1371600" lvl="2"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3pPr>
            <a:lvl4pPr marL="1828800" lvl="3"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4pPr>
            <a:lvl5pPr marL="2286000" lvl="4"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3" y="6021288"/>
            <a:ext cx="2400337" cy="9594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own/up">
  <p:cSld name="Down/up">
    <p:bg>
      <p:bgPr>
        <a:solidFill>
          <a:schemeClr val="lt2"/>
        </a:solidFill>
        <a:effectLst/>
      </p:bgPr>
    </p:bg>
    <p:spTree>
      <p:nvGrpSpPr>
        <p:cNvPr id="1" name="Shape 228"/>
        <p:cNvGrpSpPr/>
        <p:nvPr/>
      </p:nvGrpSpPr>
      <p:grpSpPr>
        <a:xfrm>
          <a:off x="0" y="0"/>
          <a:ext cx="0" cy="0"/>
          <a:chOff x="0" y="0"/>
          <a:chExt cx="0" cy="0"/>
        </a:xfrm>
      </p:grpSpPr>
      <p:sp>
        <p:nvSpPr>
          <p:cNvPr id="229" name="Google Shape;229;p31"/>
          <p:cNvSpPr/>
          <p:nvPr/>
        </p:nvSpPr>
        <p:spPr>
          <a:xfrm>
            <a:off x="0" y="5029201"/>
            <a:ext cx="12192000" cy="18288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230" name="Google Shape;230;p31"/>
          <p:cNvPicPr preferRelativeResize="0"/>
          <p:nvPr/>
        </p:nvPicPr>
        <p:blipFill rotWithShape="1">
          <a:blip r:embed="rId2"/>
          <a:srcRect/>
          <a:stretch>
            <a:fillRect/>
          </a:stretch>
        </p:blipFill>
        <p:spPr>
          <a:xfrm>
            <a:off x="11404818" y="5193129"/>
            <a:ext cx="645433" cy="1492240"/>
          </a:xfrm>
          <a:prstGeom prst="rect">
            <a:avLst/>
          </a:prstGeom>
          <a:noFill/>
          <a:ln>
            <a:noFill/>
          </a:ln>
        </p:spPr>
      </p:pic>
      <p:sp>
        <p:nvSpPr>
          <p:cNvPr id="231" name="Google Shape;231;p31"/>
          <p:cNvSpPr txBox="1">
            <a:spLocks noGrp="1"/>
          </p:cNvSpPr>
          <p:nvPr>
            <p:ph type="title"/>
          </p:nvPr>
        </p:nvSpPr>
        <p:spPr>
          <a:xfrm>
            <a:off x="604800" y="669600"/>
            <a:ext cx="10976400" cy="565200"/>
          </a:xfrm>
          <a:prstGeom prst="rect">
            <a:avLst/>
          </a:prstGeom>
          <a:noFill/>
          <a:ln>
            <a:noFill/>
          </a:ln>
        </p:spPr>
        <p:txBody>
          <a:bodyPr spcFirstLastPara="1" wrap="square" lIns="90150" tIns="46975" rIns="90150" bIns="46975" anchor="ctr" anchorCtr="0">
            <a:normAutofit/>
          </a:bodyPr>
          <a:lstStyle>
            <a:lvl1pPr lvl="0" algn="ctr">
              <a:lnSpc>
                <a:spcPct val="100000"/>
              </a:lnSpc>
              <a:spcBef>
                <a:spcPts val="0"/>
              </a:spcBef>
              <a:spcAft>
                <a:spcPts val="0"/>
              </a:spcAft>
              <a:buClr>
                <a:srgbClr val="262626"/>
              </a:buClr>
              <a:buSzPts val="3200"/>
              <a:buFont typeface="Arial" panose="020B0604020202020204"/>
              <a:buNone/>
              <a:defRPr sz="3200">
                <a:solidFill>
                  <a:srgbClr val="262626"/>
                </a:solidFill>
                <a:latin typeface="Arial" panose="020B0604020202020204"/>
                <a:ea typeface="Arial" panose="020B0604020202020204"/>
                <a:cs typeface="Arial" panose="020B0604020202020204"/>
                <a:sym typeface="Arial" panose="020B0604020202020204"/>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p31"/>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p31"/>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4" name="Google Shape;234;p31"/>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235" name="Google Shape;235;p31"/>
          <p:cNvSpPr txBox="1">
            <a:spLocks noGrp="1"/>
          </p:cNvSpPr>
          <p:nvPr>
            <p:ph type="body" idx="1"/>
          </p:nvPr>
        </p:nvSpPr>
        <p:spPr>
          <a:xfrm>
            <a:off x="604837" y="1681200"/>
            <a:ext cx="10990800" cy="3211200"/>
          </a:xfrm>
          <a:prstGeom prst="rect">
            <a:avLst/>
          </a:prstGeom>
          <a:noFill/>
          <a:ln>
            <a:noFill/>
          </a:ln>
        </p:spPr>
        <p:txBody>
          <a:bodyPr spcFirstLastPara="1" wrap="square" lIns="90150" tIns="46975" rIns="90150" bIns="46975" anchor="t" anchorCtr="0">
            <a:normAutofit/>
          </a:bodyPr>
          <a:lstStyle>
            <a:lvl1pPr marL="457200" lvl="0" indent="-330200" algn="l">
              <a:lnSpc>
                <a:spcPct val="130000"/>
              </a:lnSpc>
              <a:spcBef>
                <a:spcPts val="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1pPr>
            <a:lvl2pPr marL="914400" lvl="1"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2pPr>
            <a:lvl3pPr marL="1371600" lvl="2"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3pPr>
            <a:lvl4pPr marL="1828800" lvl="3"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4pPr>
            <a:lvl5pPr marL="2286000" lvl="4" indent="-330200" algn="l">
              <a:lnSpc>
                <a:spcPct val="130000"/>
              </a:lnSpc>
              <a:spcBef>
                <a:spcPts val="100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36" name="Google Shape;236;p31"/>
          <p:cNvSpPr txBox="1">
            <a:spLocks noGrp="1"/>
          </p:cNvSpPr>
          <p:nvPr>
            <p:ph type="body" idx="2"/>
          </p:nvPr>
        </p:nvSpPr>
        <p:spPr>
          <a:xfrm>
            <a:off x="594000" y="5180400"/>
            <a:ext cx="11001600" cy="1011600"/>
          </a:xfrm>
          <a:prstGeom prst="rect">
            <a:avLst/>
          </a:prstGeom>
          <a:noFill/>
          <a:ln>
            <a:noFill/>
          </a:ln>
        </p:spPr>
        <p:txBody>
          <a:bodyPr spcFirstLastPara="1" wrap="square" lIns="90150" tIns="46975" rIns="90150" bIns="46975" anchor="t" anchorCtr="0">
            <a:normAutofit/>
          </a:bodyPr>
          <a:lstStyle>
            <a:lvl1pPr marL="457200" lvl="0" indent="-228600" algn="l">
              <a:lnSpc>
                <a:spcPct val="130000"/>
              </a:lnSpc>
              <a:spcBef>
                <a:spcPts val="0"/>
              </a:spcBef>
              <a:spcAft>
                <a:spcPts val="0"/>
              </a:spcAft>
              <a:buClr>
                <a:srgbClr val="262626"/>
              </a:buClr>
              <a:buSzPts val="1600"/>
              <a:buNone/>
              <a:defRPr>
                <a:solidFill>
                  <a:srgbClr val="262626"/>
                </a:solidFill>
                <a:latin typeface="Arial" panose="020B0604020202020204"/>
                <a:ea typeface="Arial" panose="020B0604020202020204"/>
                <a:cs typeface="Arial" panose="020B0604020202020204"/>
                <a:sym typeface="Arial" panose="020B0604020202020204"/>
              </a:defRPr>
            </a:lvl1pPr>
            <a:lvl2pPr marL="914400" lvl="1" indent="-342900" algn="l">
              <a:lnSpc>
                <a:spcPct val="130000"/>
              </a:lnSpc>
              <a:spcBef>
                <a:spcPts val="1000"/>
              </a:spcBef>
              <a:spcAft>
                <a:spcPts val="0"/>
              </a:spcAft>
              <a:buClr>
                <a:srgbClr val="262626"/>
              </a:buClr>
              <a:buSzPts val="1800"/>
              <a:buChar char="•"/>
              <a:defRPr/>
            </a:lvl2pPr>
            <a:lvl3pPr marL="1371600" lvl="2" indent="-342900" algn="l">
              <a:lnSpc>
                <a:spcPct val="130000"/>
              </a:lnSpc>
              <a:spcBef>
                <a:spcPts val="1000"/>
              </a:spcBef>
              <a:spcAft>
                <a:spcPts val="0"/>
              </a:spcAft>
              <a:buClr>
                <a:srgbClr val="262626"/>
              </a:buClr>
              <a:buSzPts val="1800"/>
              <a:buChar char="•"/>
              <a:defRPr/>
            </a:lvl3pPr>
            <a:lvl4pPr marL="1828800" lvl="3" indent="-342900" algn="l">
              <a:lnSpc>
                <a:spcPct val="130000"/>
              </a:lnSpc>
              <a:spcBef>
                <a:spcPts val="1000"/>
              </a:spcBef>
              <a:spcAft>
                <a:spcPts val="0"/>
              </a:spcAft>
              <a:buClr>
                <a:srgbClr val="262626"/>
              </a:buClr>
              <a:buSzPts val="1800"/>
              <a:buChar char="•"/>
              <a:defRPr/>
            </a:lvl4pPr>
            <a:lvl5pPr marL="2286000" lvl="4" indent="-342900" algn="l">
              <a:lnSpc>
                <a:spcPct val="130000"/>
              </a:lnSpc>
              <a:spcBef>
                <a:spcPts val="1000"/>
              </a:spcBef>
              <a:spcAft>
                <a:spcPts val="0"/>
              </a:spcAft>
              <a:buClr>
                <a:srgbClr val="262626"/>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avigation">
  <p:cSld name="Navigation">
    <p:bg>
      <p:bgPr>
        <a:solidFill>
          <a:schemeClr val="lt2"/>
        </a:solidFill>
        <a:effectLst/>
      </p:bgPr>
    </p:bg>
    <p:spTree>
      <p:nvGrpSpPr>
        <p:cNvPr id="1" name="Shape 237"/>
        <p:cNvGrpSpPr/>
        <p:nvPr/>
      </p:nvGrpSpPr>
      <p:grpSpPr>
        <a:xfrm>
          <a:off x="0" y="0"/>
          <a:ext cx="0" cy="0"/>
          <a:chOff x="0" y="0"/>
          <a:chExt cx="0" cy="0"/>
        </a:xfrm>
      </p:grpSpPr>
      <p:pic>
        <p:nvPicPr>
          <p:cNvPr id="238" name="Google Shape;238;p32"/>
          <p:cNvPicPr preferRelativeResize="0"/>
          <p:nvPr/>
        </p:nvPicPr>
        <p:blipFill rotWithShape="1">
          <a:blip r:embed="rId2"/>
          <a:srcRect/>
          <a:stretch>
            <a:fillRect/>
          </a:stretch>
        </p:blipFill>
        <p:spPr>
          <a:xfrm>
            <a:off x="10655029" y="5146480"/>
            <a:ext cx="1651274" cy="1651274"/>
          </a:xfrm>
          <a:prstGeom prst="rect">
            <a:avLst/>
          </a:prstGeom>
          <a:noFill/>
          <a:ln>
            <a:noFill/>
          </a:ln>
        </p:spPr>
      </p:pic>
      <p:sp>
        <p:nvSpPr>
          <p:cNvPr id="239" name="Google Shape;239;p32"/>
          <p:cNvSpPr/>
          <p:nvPr/>
        </p:nvSpPr>
        <p:spPr>
          <a:xfrm>
            <a:off x="0" y="0"/>
            <a:ext cx="12192000" cy="914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40" name="Google Shape;240;p32"/>
          <p:cNvSpPr txBox="1">
            <a:spLocks noGrp="1"/>
          </p:cNvSpPr>
          <p:nvPr>
            <p:ph type="title"/>
          </p:nvPr>
        </p:nvSpPr>
        <p:spPr>
          <a:xfrm>
            <a:off x="579600" y="237600"/>
            <a:ext cx="11037600" cy="441900"/>
          </a:xfrm>
          <a:prstGeom prst="rect">
            <a:avLst/>
          </a:prstGeom>
          <a:noFill/>
          <a:ln>
            <a:noFill/>
          </a:ln>
        </p:spPr>
        <p:txBody>
          <a:bodyPr spcFirstLastPara="1" wrap="square" lIns="90150" tIns="46975" rIns="90150" bIns="46975" anchor="t" anchorCtr="0">
            <a:normAutofit/>
          </a:bodyPr>
          <a:lstStyle>
            <a:lvl1pPr lvl="0" algn="l">
              <a:lnSpc>
                <a:spcPct val="100000"/>
              </a:lnSpc>
              <a:spcBef>
                <a:spcPts val="0"/>
              </a:spcBef>
              <a:spcAft>
                <a:spcPts val="0"/>
              </a:spcAft>
              <a:buClr>
                <a:srgbClr val="262626"/>
              </a:buClr>
              <a:buSzPts val="2400"/>
              <a:buFont typeface="Arial" panose="020B0604020202020204"/>
              <a:buNone/>
              <a:defRPr>
                <a:latin typeface="Arial" panose="020B0604020202020204"/>
                <a:ea typeface="Arial" panose="020B0604020202020204"/>
                <a:cs typeface="Arial" panose="020B0604020202020204"/>
                <a:sym typeface="Arial" panose="020B0604020202020204"/>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32"/>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2" name="Google Shape;242;p32"/>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32"/>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244" name="Google Shape;244;p32"/>
          <p:cNvSpPr txBox="1">
            <a:spLocks noGrp="1"/>
          </p:cNvSpPr>
          <p:nvPr>
            <p:ph type="body" idx="1"/>
          </p:nvPr>
        </p:nvSpPr>
        <p:spPr>
          <a:xfrm>
            <a:off x="579600" y="1663200"/>
            <a:ext cx="5342400" cy="2894400"/>
          </a:xfrm>
          <a:prstGeom prst="rect">
            <a:avLst/>
          </a:prstGeom>
          <a:noFill/>
          <a:ln>
            <a:noFill/>
          </a:ln>
        </p:spPr>
        <p:txBody>
          <a:bodyPr spcFirstLastPara="1" wrap="square" lIns="90150" tIns="46975" rIns="90150" bIns="46975" anchor="t" anchorCtr="0">
            <a:normAutofit/>
          </a:bodyPr>
          <a:lstStyle>
            <a:lvl1pPr marL="457200" lvl="0" indent="-330200" algn="l">
              <a:lnSpc>
                <a:spcPct val="130000"/>
              </a:lnSpc>
              <a:spcBef>
                <a:spcPts val="0"/>
              </a:spcBef>
              <a:spcAft>
                <a:spcPts val="0"/>
              </a:spcAft>
              <a:buClr>
                <a:srgbClr val="262626"/>
              </a:buClr>
              <a:buSzPts val="1600"/>
              <a:buChar char="•"/>
              <a:defRPr>
                <a:latin typeface="Arial" panose="020B0604020202020204"/>
                <a:ea typeface="Arial" panose="020B0604020202020204"/>
                <a:cs typeface="Arial" panose="020B0604020202020204"/>
                <a:sym typeface="Arial" panose="020B0604020202020204"/>
              </a:defRPr>
            </a:lvl1pPr>
            <a:lvl2pPr marL="914400" lvl="1" indent="-330200" algn="l">
              <a:lnSpc>
                <a:spcPct val="130000"/>
              </a:lnSpc>
              <a:spcBef>
                <a:spcPts val="1000"/>
              </a:spcBef>
              <a:spcAft>
                <a:spcPts val="0"/>
              </a:spcAft>
              <a:buClr>
                <a:srgbClr val="262626"/>
              </a:buClr>
              <a:buSzPts val="1600"/>
              <a:buChar char="•"/>
              <a:defRPr>
                <a:latin typeface="Arial" panose="020B0604020202020204"/>
                <a:ea typeface="Arial" panose="020B0604020202020204"/>
                <a:cs typeface="Arial" panose="020B0604020202020204"/>
                <a:sym typeface="Arial" panose="020B0604020202020204"/>
              </a:defRPr>
            </a:lvl2pPr>
            <a:lvl3pPr marL="1371600" lvl="2" indent="-330200" algn="l">
              <a:lnSpc>
                <a:spcPct val="130000"/>
              </a:lnSpc>
              <a:spcBef>
                <a:spcPts val="1000"/>
              </a:spcBef>
              <a:spcAft>
                <a:spcPts val="0"/>
              </a:spcAft>
              <a:buClr>
                <a:srgbClr val="262626"/>
              </a:buClr>
              <a:buSzPts val="1600"/>
              <a:buChar char="•"/>
              <a:defRPr>
                <a:latin typeface="Arial" panose="020B0604020202020204"/>
                <a:ea typeface="Arial" panose="020B0604020202020204"/>
                <a:cs typeface="Arial" panose="020B0604020202020204"/>
                <a:sym typeface="Arial" panose="020B0604020202020204"/>
              </a:defRPr>
            </a:lvl3pPr>
            <a:lvl4pPr marL="1828800" lvl="3" indent="-330200" algn="l">
              <a:lnSpc>
                <a:spcPct val="130000"/>
              </a:lnSpc>
              <a:spcBef>
                <a:spcPts val="1000"/>
              </a:spcBef>
              <a:spcAft>
                <a:spcPts val="0"/>
              </a:spcAft>
              <a:buClr>
                <a:srgbClr val="262626"/>
              </a:buClr>
              <a:buSzPts val="1600"/>
              <a:buChar char="•"/>
              <a:defRPr>
                <a:latin typeface="Arial" panose="020B0604020202020204"/>
                <a:ea typeface="Arial" panose="020B0604020202020204"/>
                <a:cs typeface="Arial" panose="020B0604020202020204"/>
                <a:sym typeface="Arial" panose="020B0604020202020204"/>
              </a:defRPr>
            </a:lvl4pPr>
            <a:lvl5pPr marL="2286000" lvl="4" indent="-330200" algn="l">
              <a:lnSpc>
                <a:spcPct val="130000"/>
              </a:lnSpc>
              <a:spcBef>
                <a:spcPts val="1000"/>
              </a:spcBef>
              <a:spcAft>
                <a:spcPts val="0"/>
              </a:spcAft>
              <a:buClr>
                <a:srgbClr val="262626"/>
              </a:buClr>
              <a:buSzPts val="1600"/>
              <a:buChar char="•"/>
              <a:defRPr>
                <a:latin typeface="Arial" panose="020B0604020202020204"/>
                <a:ea typeface="Arial" panose="020B0604020202020204"/>
                <a:cs typeface="Arial" panose="020B0604020202020204"/>
                <a:sym typeface="Arial" panose="020B0604020202020204"/>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45" name="Google Shape;245;p32"/>
          <p:cNvSpPr txBox="1">
            <a:spLocks noGrp="1"/>
          </p:cNvSpPr>
          <p:nvPr>
            <p:ph type="body" idx="2"/>
          </p:nvPr>
        </p:nvSpPr>
        <p:spPr>
          <a:xfrm>
            <a:off x="6242400" y="1663200"/>
            <a:ext cx="5367600" cy="2894400"/>
          </a:xfrm>
          <a:prstGeom prst="rect">
            <a:avLst/>
          </a:prstGeom>
          <a:noFill/>
          <a:ln>
            <a:noFill/>
          </a:ln>
        </p:spPr>
        <p:txBody>
          <a:bodyPr spcFirstLastPara="1" wrap="square" lIns="90150" tIns="46975" rIns="90150" bIns="46975" anchor="t" anchorCtr="0">
            <a:normAutofit/>
          </a:bodyPr>
          <a:lstStyle>
            <a:lvl1pPr marL="457200" lvl="0" indent="-330200" algn="l">
              <a:lnSpc>
                <a:spcPct val="130000"/>
              </a:lnSpc>
              <a:spcBef>
                <a:spcPts val="0"/>
              </a:spcBef>
              <a:spcAft>
                <a:spcPts val="0"/>
              </a:spcAft>
              <a:buClr>
                <a:srgbClr val="262626"/>
              </a:buClr>
              <a:buSzPts val="1600"/>
              <a:buChar char="•"/>
              <a:defRPr>
                <a:latin typeface="Arial" panose="020B0604020202020204"/>
                <a:ea typeface="Arial" panose="020B0604020202020204"/>
                <a:cs typeface="Arial" panose="020B0604020202020204"/>
                <a:sym typeface="Arial" panose="020B0604020202020204"/>
              </a:defRPr>
            </a:lvl1pPr>
            <a:lvl2pPr marL="914400" lvl="1" indent="-330200" algn="l">
              <a:lnSpc>
                <a:spcPct val="130000"/>
              </a:lnSpc>
              <a:spcBef>
                <a:spcPts val="1000"/>
              </a:spcBef>
              <a:spcAft>
                <a:spcPts val="0"/>
              </a:spcAft>
              <a:buClr>
                <a:srgbClr val="262626"/>
              </a:buClr>
              <a:buSzPts val="1600"/>
              <a:buChar char="•"/>
              <a:defRPr>
                <a:latin typeface="Arial" panose="020B0604020202020204"/>
                <a:ea typeface="Arial" panose="020B0604020202020204"/>
                <a:cs typeface="Arial" panose="020B0604020202020204"/>
                <a:sym typeface="Arial" panose="020B0604020202020204"/>
              </a:defRPr>
            </a:lvl2pPr>
            <a:lvl3pPr marL="1371600" lvl="2" indent="-330200" algn="l">
              <a:lnSpc>
                <a:spcPct val="130000"/>
              </a:lnSpc>
              <a:spcBef>
                <a:spcPts val="1000"/>
              </a:spcBef>
              <a:spcAft>
                <a:spcPts val="0"/>
              </a:spcAft>
              <a:buClr>
                <a:srgbClr val="262626"/>
              </a:buClr>
              <a:buSzPts val="1600"/>
              <a:buChar char="•"/>
              <a:defRPr>
                <a:latin typeface="Arial" panose="020B0604020202020204"/>
                <a:ea typeface="Arial" panose="020B0604020202020204"/>
                <a:cs typeface="Arial" panose="020B0604020202020204"/>
                <a:sym typeface="Arial" panose="020B0604020202020204"/>
              </a:defRPr>
            </a:lvl3pPr>
            <a:lvl4pPr marL="1828800" lvl="3" indent="-330200" algn="l">
              <a:lnSpc>
                <a:spcPct val="130000"/>
              </a:lnSpc>
              <a:spcBef>
                <a:spcPts val="1000"/>
              </a:spcBef>
              <a:spcAft>
                <a:spcPts val="0"/>
              </a:spcAft>
              <a:buClr>
                <a:srgbClr val="262626"/>
              </a:buClr>
              <a:buSzPts val="1600"/>
              <a:buChar char="•"/>
              <a:defRPr>
                <a:latin typeface="Arial" panose="020B0604020202020204"/>
                <a:ea typeface="Arial" panose="020B0604020202020204"/>
                <a:cs typeface="Arial" panose="020B0604020202020204"/>
                <a:sym typeface="Arial" panose="020B0604020202020204"/>
              </a:defRPr>
            </a:lvl4pPr>
            <a:lvl5pPr marL="2286000" lvl="4" indent="-330200" algn="l">
              <a:lnSpc>
                <a:spcPct val="130000"/>
              </a:lnSpc>
              <a:spcBef>
                <a:spcPts val="1000"/>
              </a:spcBef>
              <a:spcAft>
                <a:spcPts val="0"/>
              </a:spcAft>
              <a:buClr>
                <a:srgbClr val="262626"/>
              </a:buClr>
              <a:buSzPts val="1600"/>
              <a:buChar char="•"/>
              <a:defRPr>
                <a:latin typeface="Arial" panose="020B0604020202020204"/>
                <a:ea typeface="Arial" panose="020B0604020202020204"/>
                <a:cs typeface="Arial" panose="020B0604020202020204"/>
                <a:sym typeface="Arial" panose="020B0604020202020204"/>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46" name="Google Shape;246;p32"/>
          <p:cNvSpPr txBox="1">
            <a:spLocks noGrp="1"/>
          </p:cNvSpPr>
          <p:nvPr>
            <p:ph type="body" idx="3"/>
          </p:nvPr>
        </p:nvSpPr>
        <p:spPr>
          <a:xfrm>
            <a:off x="572400" y="4816800"/>
            <a:ext cx="5342400" cy="781200"/>
          </a:xfrm>
          <a:prstGeom prst="rect">
            <a:avLst/>
          </a:prstGeom>
          <a:noFill/>
          <a:ln>
            <a:noFill/>
          </a:ln>
        </p:spPr>
        <p:txBody>
          <a:bodyPr spcFirstLastPara="1" wrap="square" lIns="90150" tIns="46975" rIns="90150" bIns="46975" anchor="t" anchorCtr="0">
            <a:normAutofit/>
          </a:bodyPr>
          <a:lstStyle>
            <a:lvl1pPr marL="457200" lvl="0" indent="-330200" algn="l">
              <a:lnSpc>
                <a:spcPct val="130000"/>
              </a:lnSpc>
              <a:spcBef>
                <a:spcPts val="0"/>
              </a:spcBef>
              <a:spcAft>
                <a:spcPts val="0"/>
              </a:spcAft>
              <a:buClr>
                <a:srgbClr val="262626"/>
              </a:buClr>
              <a:buSzPts val="1600"/>
              <a:buChar char="•"/>
              <a:defRPr>
                <a:latin typeface="Arial" panose="020B0604020202020204"/>
                <a:ea typeface="Arial" panose="020B0604020202020204"/>
                <a:cs typeface="Arial" panose="020B0604020202020204"/>
                <a:sym typeface="Arial" panose="020B0604020202020204"/>
              </a:defRPr>
            </a:lvl1pPr>
            <a:lvl2pPr marL="914400" lvl="1" indent="-342900" algn="l">
              <a:lnSpc>
                <a:spcPct val="130000"/>
              </a:lnSpc>
              <a:spcBef>
                <a:spcPts val="1000"/>
              </a:spcBef>
              <a:spcAft>
                <a:spcPts val="0"/>
              </a:spcAft>
              <a:buClr>
                <a:srgbClr val="262626"/>
              </a:buClr>
              <a:buSzPts val="1800"/>
              <a:buChar char="•"/>
              <a:defRPr/>
            </a:lvl2pPr>
            <a:lvl3pPr marL="1371600" lvl="2" indent="-342900" algn="l">
              <a:lnSpc>
                <a:spcPct val="130000"/>
              </a:lnSpc>
              <a:spcBef>
                <a:spcPts val="1000"/>
              </a:spcBef>
              <a:spcAft>
                <a:spcPts val="0"/>
              </a:spcAft>
              <a:buClr>
                <a:srgbClr val="262626"/>
              </a:buClr>
              <a:buSzPts val="1800"/>
              <a:buChar char="•"/>
              <a:defRPr/>
            </a:lvl3pPr>
            <a:lvl4pPr marL="1828800" lvl="3" indent="-342900" algn="l">
              <a:lnSpc>
                <a:spcPct val="130000"/>
              </a:lnSpc>
              <a:spcBef>
                <a:spcPts val="1000"/>
              </a:spcBef>
              <a:spcAft>
                <a:spcPts val="0"/>
              </a:spcAft>
              <a:buClr>
                <a:srgbClr val="262626"/>
              </a:buClr>
              <a:buSzPts val="1800"/>
              <a:buChar char="•"/>
              <a:defRPr/>
            </a:lvl4pPr>
            <a:lvl5pPr marL="2286000" lvl="4" indent="-342900" algn="l">
              <a:lnSpc>
                <a:spcPct val="130000"/>
              </a:lnSpc>
              <a:spcBef>
                <a:spcPts val="1000"/>
              </a:spcBef>
              <a:spcAft>
                <a:spcPts val="0"/>
              </a:spcAft>
              <a:buClr>
                <a:srgbClr val="262626"/>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47" name="Google Shape;247;p32"/>
          <p:cNvSpPr txBox="1">
            <a:spLocks noGrp="1"/>
          </p:cNvSpPr>
          <p:nvPr>
            <p:ph type="body" idx="4"/>
          </p:nvPr>
        </p:nvSpPr>
        <p:spPr>
          <a:xfrm>
            <a:off x="6253200" y="4813200"/>
            <a:ext cx="5367600" cy="781200"/>
          </a:xfrm>
          <a:prstGeom prst="rect">
            <a:avLst/>
          </a:prstGeom>
          <a:noFill/>
          <a:ln>
            <a:noFill/>
          </a:ln>
        </p:spPr>
        <p:txBody>
          <a:bodyPr spcFirstLastPara="1" wrap="square" lIns="90150" tIns="46975" rIns="90150" bIns="46975" anchor="t" anchorCtr="0">
            <a:normAutofit/>
          </a:bodyPr>
          <a:lstStyle>
            <a:lvl1pPr marL="457200" lvl="0" indent="-330200" algn="l">
              <a:lnSpc>
                <a:spcPct val="130000"/>
              </a:lnSpc>
              <a:spcBef>
                <a:spcPts val="0"/>
              </a:spcBef>
              <a:spcAft>
                <a:spcPts val="0"/>
              </a:spcAft>
              <a:buClr>
                <a:srgbClr val="262626"/>
              </a:buClr>
              <a:buSzPts val="1600"/>
              <a:buChar char="•"/>
              <a:defRPr>
                <a:latin typeface="Arial" panose="020B0604020202020204"/>
                <a:ea typeface="Arial" panose="020B0604020202020204"/>
                <a:cs typeface="Arial" panose="020B0604020202020204"/>
                <a:sym typeface="Arial" panose="020B0604020202020204"/>
              </a:defRPr>
            </a:lvl1pPr>
            <a:lvl2pPr marL="914400" lvl="1" indent="-342900" algn="l">
              <a:lnSpc>
                <a:spcPct val="130000"/>
              </a:lnSpc>
              <a:spcBef>
                <a:spcPts val="1000"/>
              </a:spcBef>
              <a:spcAft>
                <a:spcPts val="0"/>
              </a:spcAft>
              <a:buClr>
                <a:srgbClr val="262626"/>
              </a:buClr>
              <a:buSzPts val="1800"/>
              <a:buChar char="•"/>
              <a:defRPr/>
            </a:lvl2pPr>
            <a:lvl3pPr marL="1371600" lvl="2" indent="-342900" algn="l">
              <a:lnSpc>
                <a:spcPct val="130000"/>
              </a:lnSpc>
              <a:spcBef>
                <a:spcPts val="1000"/>
              </a:spcBef>
              <a:spcAft>
                <a:spcPts val="0"/>
              </a:spcAft>
              <a:buClr>
                <a:srgbClr val="262626"/>
              </a:buClr>
              <a:buSzPts val="1800"/>
              <a:buChar char="•"/>
              <a:defRPr/>
            </a:lvl3pPr>
            <a:lvl4pPr marL="1828800" lvl="3" indent="-342900" algn="l">
              <a:lnSpc>
                <a:spcPct val="130000"/>
              </a:lnSpc>
              <a:spcBef>
                <a:spcPts val="1000"/>
              </a:spcBef>
              <a:spcAft>
                <a:spcPts val="0"/>
              </a:spcAft>
              <a:buClr>
                <a:srgbClr val="262626"/>
              </a:buClr>
              <a:buSzPts val="1800"/>
              <a:buChar char="•"/>
              <a:defRPr/>
            </a:lvl4pPr>
            <a:lvl5pPr marL="2286000" lvl="4" indent="-342900" algn="l">
              <a:lnSpc>
                <a:spcPct val="130000"/>
              </a:lnSpc>
              <a:spcBef>
                <a:spcPts val="1000"/>
              </a:spcBef>
              <a:spcAft>
                <a:spcPts val="0"/>
              </a:spcAft>
              <a:buClr>
                <a:srgbClr val="262626"/>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Waistband">
  <p:cSld name="Waistband">
    <p:bg>
      <p:bgPr>
        <a:solidFill>
          <a:schemeClr val="lt2"/>
        </a:solidFill>
        <a:effectLst/>
      </p:bgPr>
    </p:bg>
    <p:spTree>
      <p:nvGrpSpPr>
        <p:cNvPr id="1" name="Shape 248"/>
        <p:cNvGrpSpPr/>
        <p:nvPr/>
      </p:nvGrpSpPr>
      <p:grpSpPr>
        <a:xfrm>
          <a:off x="0" y="0"/>
          <a:ext cx="0" cy="0"/>
          <a:chOff x="0" y="0"/>
          <a:chExt cx="0" cy="0"/>
        </a:xfrm>
      </p:grpSpPr>
      <p:sp>
        <p:nvSpPr>
          <p:cNvPr id="249" name="Google Shape;249;p33"/>
          <p:cNvSpPr/>
          <p:nvPr/>
        </p:nvSpPr>
        <p:spPr>
          <a:xfrm>
            <a:off x="0" y="959224"/>
            <a:ext cx="12192000" cy="4939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nvGrpSpPr>
          <p:cNvPr id="250" name="Google Shape;250;p33"/>
          <p:cNvGrpSpPr/>
          <p:nvPr/>
        </p:nvGrpSpPr>
        <p:grpSpPr>
          <a:xfrm>
            <a:off x="-3174" y="2379814"/>
            <a:ext cx="12195174" cy="2310986"/>
            <a:chOff x="-3174" y="2379814"/>
            <a:chExt cx="12195174" cy="2310986"/>
          </a:xfrm>
        </p:grpSpPr>
        <p:pic>
          <p:nvPicPr>
            <p:cNvPr id="251" name="Google Shape;251;p33"/>
            <p:cNvPicPr preferRelativeResize="0"/>
            <p:nvPr/>
          </p:nvPicPr>
          <p:blipFill rotWithShape="1">
            <a:blip r:embed="rId2"/>
            <a:srcRect/>
            <a:stretch>
              <a:fillRect/>
            </a:stretch>
          </p:blipFill>
          <p:spPr>
            <a:xfrm flipH="1">
              <a:off x="11558413" y="2379814"/>
              <a:ext cx="633587" cy="2310986"/>
            </a:xfrm>
            <a:prstGeom prst="rect">
              <a:avLst/>
            </a:prstGeom>
            <a:noFill/>
            <a:ln>
              <a:noFill/>
            </a:ln>
          </p:spPr>
        </p:pic>
        <p:pic>
          <p:nvPicPr>
            <p:cNvPr id="252" name="Google Shape;252;p33"/>
            <p:cNvPicPr preferRelativeResize="0"/>
            <p:nvPr/>
          </p:nvPicPr>
          <p:blipFill rotWithShape="1">
            <a:blip r:embed="rId2"/>
            <a:srcRect/>
            <a:stretch>
              <a:fillRect/>
            </a:stretch>
          </p:blipFill>
          <p:spPr>
            <a:xfrm>
              <a:off x="-3174" y="2379814"/>
              <a:ext cx="633586" cy="2310986"/>
            </a:xfrm>
            <a:prstGeom prst="rect">
              <a:avLst/>
            </a:prstGeom>
            <a:noFill/>
            <a:ln>
              <a:noFill/>
            </a:ln>
          </p:spPr>
        </p:pic>
      </p:grpSp>
      <p:sp>
        <p:nvSpPr>
          <p:cNvPr id="253" name="Google Shape;253;p33"/>
          <p:cNvSpPr txBox="1">
            <a:spLocks noGrp="1"/>
          </p:cNvSpPr>
          <p:nvPr>
            <p:ph type="title"/>
          </p:nvPr>
        </p:nvSpPr>
        <p:spPr>
          <a:xfrm>
            <a:off x="1522800" y="1339200"/>
            <a:ext cx="9144000" cy="2386800"/>
          </a:xfrm>
          <a:prstGeom prst="rect">
            <a:avLst/>
          </a:prstGeom>
          <a:noFill/>
          <a:ln>
            <a:noFill/>
          </a:ln>
        </p:spPr>
        <p:txBody>
          <a:bodyPr spcFirstLastPara="1" wrap="square" lIns="90150" tIns="46975" rIns="90150" bIns="46975" anchor="b" anchorCtr="0">
            <a:normAutofit/>
          </a:bodyPr>
          <a:lstStyle>
            <a:lvl1pPr lvl="0" algn="ctr">
              <a:lnSpc>
                <a:spcPct val="100000"/>
              </a:lnSpc>
              <a:spcBef>
                <a:spcPts val="0"/>
              </a:spcBef>
              <a:spcAft>
                <a:spcPts val="0"/>
              </a:spcAft>
              <a:buClr>
                <a:srgbClr val="262626"/>
              </a:buClr>
              <a:buSzPts val="6000"/>
              <a:buFont typeface="Arial" panose="020B0604020202020204"/>
              <a:buNone/>
              <a:defRPr sz="6000">
                <a:solidFill>
                  <a:srgbClr val="262626"/>
                </a:solidFill>
                <a:latin typeface="Arial" panose="020B0604020202020204"/>
                <a:ea typeface="Arial" panose="020B0604020202020204"/>
                <a:cs typeface="Arial" panose="020B0604020202020204"/>
                <a:sym typeface="Arial" panose="020B0604020202020204"/>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33"/>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33"/>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p33"/>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
        <p:nvSpPr>
          <p:cNvPr id="257" name="Google Shape;257;p33"/>
          <p:cNvSpPr txBox="1">
            <a:spLocks noGrp="1"/>
          </p:cNvSpPr>
          <p:nvPr>
            <p:ph type="body" idx="1"/>
          </p:nvPr>
        </p:nvSpPr>
        <p:spPr>
          <a:xfrm>
            <a:off x="1522413" y="3862800"/>
            <a:ext cx="9144000" cy="1656000"/>
          </a:xfrm>
          <a:prstGeom prst="rect">
            <a:avLst/>
          </a:prstGeom>
          <a:noFill/>
          <a:ln>
            <a:noFill/>
          </a:ln>
        </p:spPr>
        <p:txBody>
          <a:bodyPr spcFirstLastPara="1" wrap="square" lIns="90150" tIns="46975" rIns="90150" bIns="46975" anchor="t" anchorCtr="0">
            <a:normAutofit/>
          </a:bodyPr>
          <a:lstStyle>
            <a:lvl1pPr marL="457200" lvl="0" indent="-330200" algn="ctr">
              <a:lnSpc>
                <a:spcPct val="130000"/>
              </a:lnSpc>
              <a:spcBef>
                <a:spcPts val="0"/>
              </a:spcBef>
              <a:spcAft>
                <a:spcPts val="0"/>
              </a:spcAft>
              <a:buClr>
                <a:srgbClr val="262626"/>
              </a:buClr>
              <a:buSzPts val="1600"/>
              <a:buChar char="•"/>
              <a:defRPr>
                <a:solidFill>
                  <a:srgbClr val="262626"/>
                </a:solidFill>
                <a:latin typeface="Arial" panose="020B0604020202020204"/>
                <a:ea typeface="Arial" panose="020B0604020202020204"/>
                <a:cs typeface="Arial" panose="020B0604020202020204"/>
                <a:sym typeface="Arial" panose="020B0604020202020204"/>
              </a:defRPr>
            </a:lvl1pPr>
            <a:lvl2pPr marL="914400" lvl="1" indent="-342900" algn="l">
              <a:lnSpc>
                <a:spcPct val="130000"/>
              </a:lnSpc>
              <a:spcBef>
                <a:spcPts val="1000"/>
              </a:spcBef>
              <a:spcAft>
                <a:spcPts val="0"/>
              </a:spcAft>
              <a:buClr>
                <a:srgbClr val="262626"/>
              </a:buClr>
              <a:buSzPts val="1800"/>
              <a:buChar char="•"/>
              <a:defRPr/>
            </a:lvl2pPr>
            <a:lvl3pPr marL="1371600" lvl="2" indent="-342900" algn="l">
              <a:lnSpc>
                <a:spcPct val="130000"/>
              </a:lnSpc>
              <a:spcBef>
                <a:spcPts val="1000"/>
              </a:spcBef>
              <a:spcAft>
                <a:spcPts val="0"/>
              </a:spcAft>
              <a:buClr>
                <a:srgbClr val="262626"/>
              </a:buClr>
              <a:buSzPts val="1800"/>
              <a:buChar char="•"/>
              <a:defRPr/>
            </a:lvl3pPr>
            <a:lvl4pPr marL="1828800" lvl="3" indent="-342900" algn="l">
              <a:lnSpc>
                <a:spcPct val="130000"/>
              </a:lnSpc>
              <a:spcBef>
                <a:spcPts val="1000"/>
              </a:spcBef>
              <a:spcAft>
                <a:spcPts val="0"/>
              </a:spcAft>
              <a:buClr>
                <a:srgbClr val="262626"/>
              </a:buClr>
              <a:buSzPts val="1800"/>
              <a:buChar char="•"/>
              <a:defRPr/>
            </a:lvl4pPr>
            <a:lvl5pPr marL="2286000" lvl="4" indent="-342900" algn="l">
              <a:lnSpc>
                <a:spcPct val="130000"/>
              </a:lnSpc>
              <a:spcBef>
                <a:spcPts val="1000"/>
              </a:spcBef>
              <a:spcAft>
                <a:spcPts val="0"/>
              </a:spcAft>
              <a:buClr>
                <a:srgbClr val="262626"/>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258"/>
        <p:cNvGrpSpPr/>
        <p:nvPr/>
      </p:nvGrpSpPr>
      <p:grpSpPr>
        <a:xfrm>
          <a:off x="0" y="0"/>
          <a:ext cx="0" cy="0"/>
          <a:chOff x="0" y="0"/>
          <a:chExt cx="0" cy="0"/>
        </a:xfrm>
      </p:grpSpPr>
      <p:sp>
        <p:nvSpPr>
          <p:cNvPr id="259" name="Google Shape;259;p34"/>
          <p:cNvSpPr txBox="1">
            <a:spLocks noGrp="1"/>
          </p:cNvSpPr>
          <p:nvPr>
            <p:ph type="title"/>
          </p:nvPr>
        </p:nvSpPr>
        <p:spPr>
          <a:xfrm>
            <a:off x="950967" y="518400"/>
            <a:ext cx="102900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262626"/>
              </a:buClr>
              <a:buSzPts val="2800"/>
              <a:buFont typeface="Arial" panose="020B0604020202020204"/>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0" name="Google Shape;260;p34"/>
          <p:cNvSpPr txBox="1">
            <a:spLocks noGrp="1"/>
          </p:cNvSpPr>
          <p:nvPr>
            <p:ph type="body" idx="1"/>
          </p:nvPr>
        </p:nvSpPr>
        <p:spPr>
          <a:xfrm>
            <a:off x="1463200" y="3998383"/>
            <a:ext cx="3990900" cy="1098300"/>
          </a:xfrm>
          <a:prstGeom prst="rect">
            <a:avLst/>
          </a:prstGeom>
          <a:noFill/>
          <a:ln>
            <a:noFill/>
          </a:ln>
        </p:spPr>
        <p:txBody>
          <a:bodyPr spcFirstLastPara="1" wrap="square" lIns="91425" tIns="91425" rIns="91425" bIns="91425" anchor="t" anchorCtr="0">
            <a:noAutofit/>
          </a:bodyPr>
          <a:lstStyle>
            <a:lvl1pPr marL="457200" lvl="0" indent="-317500" algn="ctr">
              <a:lnSpc>
                <a:spcPct val="130000"/>
              </a:lnSpc>
              <a:spcBef>
                <a:spcPts val="0"/>
              </a:spcBef>
              <a:spcAft>
                <a:spcPts val="0"/>
              </a:spcAft>
              <a:buClr>
                <a:srgbClr val="262626"/>
              </a:buClr>
              <a:buSzPts val="1400"/>
              <a:buChar char="●"/>
              <a:defRPr/>
            </a:lvl1pPr>
            <a:lvl2pPr marL="914400" lvl="1" indent="-304800" algn="l">
              <a:lnSpc>
                <a:spcPct val="130000"/>
              </a:lnSpc>
              <a:spcBef>
                <a:spcPts val="0"/>
              </a:spcBef>
              <a:spcAft>
                <a:spcPts val="0"/>
              </a:spcAft>
              <a:buClr>
                <a:srgbClr val="262626"/>
              </a:buClr>
              <a:buSzPts val="1200"/>
              <a:buChar char="○"/>
              <a:defRPr sz="1600"/>
            </a:lvl2pPr>
            <a:lvl3pPr marL="1371600" lvl="2" indent="-304800" algn="l">
              <a:lnSpc>
                <a:spcPct val="130000"/>
              </a:lnSpc>
              <a:spcBef>
                <a:spcPts val="0"/>
              </a:spcBef>
              <a:spcAft>
                <a:spcPts val="0"/>
              </a:spcAft>
              <a:buClr>
                <a:srgbClr val="262626"/>
              </a:buClr>
              <a:buSzPts val="1200"/>
              <a:buChar char="■"/>
              <a:defRPr sz="1600"/>
            </a:lvl3pPr>
            <a:lvl4pPr marL="1828800" lvl="3" indent="-304800" algn="l">
              <a:lnSpc>
                <a:spcPct val="130000"/>
              </a:lnSpc>
              <a:spcBef>
                <a:spcPts val="0"/>
              </a:spcBef>
              <a:spcAft>
                <a:spcPts val="0"/>
              </a:spcAft>
              <a:buClr>
                <a:srgbClr val="262626"/>
              </a:buClr>
              <a:buSzPts val="1200"/>
              <a:buChar char="●"/>
              <a:defRPr sz="1600"/>
            </a:lvl4pPr>
            <a:lvl5pPr marL="2286000" lvl="4" indent="-304800" algn="l">
              <a:lnSpc>
                <a:spcPct val="130000"/>
              </a:lnSpc>
              <a:spcBef>
                <a:spcPts val="0"/>
              </a:spcBef>
              <a:spcAft>
                <a:spcPts val="0"/>
              </a:spcAft>
              <a:buClr>
                <a:srgbClr val="262626"/>
              </a:buClr>
              <a:buSzPts val="1200"/>
              <a:buChar char="○"/>
              <a:defRPr sz="1600"/>
            </a:lvl5pPr>
            <a:lvl6pPr marL="2743200" lvl="5" indent="-304800" algn="l">
              <a:lnSpc>
                <a:spcPct val="90000"/>
              </a:lnSpc>
              <a:spcBef>
                <a:spcPts val="0"/>
              </a:spcBef>
              <a:spcAft>
                <a:spcPts val="0"/>
              </a:spcAft>
              <a:buClr>
                <a:schemeClr val="dk1"/>
              </a:buClr>
              <a:buSzPts val="1200"/>
              <a:buChar char="■"/>
              <a:defRPr sz="1600"/>
            </a:lvl6pPr>
            <a:lvl7pPr marL="3200400" lvl="6" indent="-304800" algn="l">
              <a:lnSpc>
                <a:spcPct val="90000"/>
              </a:lnSpc>
              <a:spcBef>
                <a:spcPts val="0"/>
              </a:spcBef>
              <a:spcAft>
                <a:spcPts val="0"/>
              </a:spcAft>
              <a:buClr>
                <a:schemeClr val="dk1"/>
              </a:buClr>
              <a:buSzPts val="1200"/>
              <a:buChar char="●"/>
              <a:defRPr sz="1600"/>
            </a:lvl7pPr>
            <a:lvl8pPr marL="3657600" lvl="7" indent="-304800" algn="l">
              <a:lnSpc>
                <a:spcPct val="90000"/>
              </a:lnSpc>
              <a:spcBef>
                <a:spcPts val="0"/>
              </a:spcBef>
              <a:spcAft>
                <a:spcPts val="0"/>
              </a:spcAft>
              <a:buClr>
                <a:schemeClr val="dk1"/>
              </a:buClr>
              <a:buSzPts val="1200"/>
              <a:buChar char="○"/>
              <a:defRPr sz="1600"/>
            </a:lvl8pPr>
            <a:lvl9pPr marL="4114800" lvl="8" indent="-304800" algn="l">
              <a:lnSpc>
                <a:spcPct val="90000"/>
              </a:lnSpc>
              <a:spcBef>
                <a:spcPts val="0"/>
              </a:spcBef>
              <a:spcAft>
                <a:spcPts val="0"/>
              </a:spcAft>
              <a:buClr>
                <a:schemeClr val="dk1"/>
              </a:buClr>
              <a:buSzPts val="1200"/>
              <a:buChar char="■"/>
              <a:defRPr sz="1600"/>
            </a:lvl9pPr>
          </a:lstStyle>
          <a:p/>
        </p:txBody>
      </p:sp>
      <p:sp>
        <p:nvSpPr>
          <p:cNvPr id="261" name="Google Shape;261;p34"/>
          <p:cNvSpPr txBox="1">
            <a:spLocks noGrp="1"/>
          </p:cNvSpPr>
          <p:nvPr>
            <p:ph type="body" idx="2"/>
          </p:nvPr>
        </p:nvSpPr>
        <p:spPr>
          <a:xfrm>
            <a:off x="6738013" y="3998383"/>
            <a:ext cx="3990900" cy="1098300"/>
          </a:xfrm>
          <a:prstGeom prst="rect">
            <a:avLst/>
          </a:prstGeom>
          <a:noFill/>
          <a:ln>
            <a:noFill/>
          </a:ln>
        </p:spPr>
        <p:txBody>
          <a:bodyPr spcFirstLastPara="1" wrap="square" lIns="91425" tIns="91425" rIns="91425" bIns="91425" anchor="t" anchorCtr="0">
            <a:noAutofit/>
          </a:bodyPr>
          <a:lstStyle>
            <a:lvl1pPr marL="457200" lvl="0" indent="-317500" algn="ctr">
              <a:lnSpc>
                <a:spcPct val="130000"/>
              </a:lnSpc>
              <a:spcBef>
                <a:spcPts val="0"/>
              </a:spcBef>
              <a:spcAft>
                <a:spcPts val="0"/>
              </a:spcAft>
              <a:buClr>
                <a:srgbClr val="262626"/>
              </a:buClr>
              <a:buSzPts val="1400"/>
              <a:buChar char="●"/>
              <a:defRPr/>
            </a:lvl1pPr>
            <a:lvl2pPr marL="914400" lvl="1" indent="-304800" algn="l">
              <a:lnSpc>
                <a:spcPct val="130000"/>
              </a:lnSpc>
              <a:spcBef>
                <a:spcPts val="0"/>
              </a:spcBef>
              <a:spcAft>
                <a:spcPts val="0"/>
              </a:spcAft>
              <a:buClr>
                <a:srgbClr val="262626"/>
              </a:buClr>
              <a:buSzPts val="1200"/>
              <a:buChar char="○"/>
              <a:defRPr sz="1600"/>
            </a:lvl2pPr>
            <a:lvl3pPr marL="1371600" lvl="2" indent="-304800" algn="l">
              <a:lnSpc>
                <a:spcPct val="130000"/>
              </a:lnSpc>
              <a:spcBef>
                <a:spcPts val="0"/>
              </a:spcBef>
              <a:spcAft>
                <a:spcPts val="0"/>
              </a:spcAft>
              <a:buClr>
                <a:srgbClr val="262626"/>
              </a:buClr>
              <a:buSzPts val="1200"/>
              <a:buChar char="■"/>
              <a:defRPr sz="1600"/>
            </a:lvl3pPr>
            <a:lvl4pPr marL="1828800" lvl="3" indent="-304800" algn="l">
              <a:lnSpc>
                <a:spcPct val="130000"/>
              </a:lnSpc>
              <a:spcBef>
                <a:spcPts val="0"/>
              </a:spcBef>
              <a:spcAft>
                <a:spcPts val="0"/>
              </a:spcAft>
              <a:buClr>
                <a:srgbClr val="262626"/>
              </a:buClr>
              <a:buSzPts val="1200"/>
              <a:buChar char="●"/>
              <a:defRPr sz="1600"/>
            </a:lvl4pPr>
            <a:lvl5pPr marL="2286000" lvl="4" indent="-304800" algn="l">
              <a:lnSpc>
                <a:spcPct val="130000"/>
              </a:lnSpc>
              <a:spcBef>
                <a:spcPts val="0"/>
              </a:spcBef>
              <a:spcAft>
                <a:spcPts val="0"/>
              </a:spcAft>
              <a:buClr>
                <a:srgbClr val="262626"/>
              </a:buClr>
              <a:buSzPts val="1200"/>
              <a:buChar char="○"/>
              <a:defRPr sz="1600"/>
            </a:lvl5pPr>
            <a:lvl6pPr marL="2743200" lvl="5" indent="-304800" algn="l">
              <a:lnSpc>
                <a:spcPct val="90000"/>
              </a:lnSpc>
              <a:spcBef>
                <a:spcPts val="0"/>
              </a:spcBef>
              <a:spcAft>
                <a:spcPts val="0"/>
              </a:spcAft>
              <a:buClr>
                <a:schemeClr val="dk1"/>
              </a:buClr>
              <a:buSzPts val="1200"/>
              <a:buChar char="■"/>
              <a:defRPr sz="1600"/>
            </a:lvl6pPr>
            <a:lvl7pPr marL="3200400" lvl="6" indent="-304800" algn="l">
              <a:lnSpc>
                <a:spcPct val="90000"/>
              </a:lnSpc>
              <a:spcBef>
                <a:spcPts val="0"/>
              </a:spcBef>
              <a:spcAft>
                <a:spcPts val="0"/>
              </a:spcAft>
              <a:buClr>
                <a:schemeClr val="dk1"/>
              </a:buClr>
              <a:buSzPts val="1200"/>
              <a:buChar char="●"/>
              <a:defRPr sz="1600"/>
            </a:lvl7pPr>
            <a:lvl8pPr marL="3657600" lvl="7" indent="-304800" algn="l">
              <a:lnSpc>
                <a:spcPct val="90000"/>
              </a:lnSpc>
              <a:spcBef>
                <a:spcPts val="0"/>
              </a:spcBef>
              <a:spcAft>
                <a:spcPts val="0"/>
              </a:spcAft>
              <a:buClr>
                <a:schemeClr val="dk1"/>
              </a:buClr>
              <a:buSzPts val="1200"/>
              <a:buChar char="○"/>
              <a:defRPr sz="1600"/>
            </a:lvl8pPr>
            <a:lvl9pPr marL="4114800" lvl="8" indent="-304800" algn="l">
              <a:lnSpc>
                <a:spcPct val="90000"/>
              </a:lnSpc>
              <a:spcBef>
                <a:spcPts val="0"/>
              </a:spcBef>
              <a:spcAft>
                <a:spcPts val="0"/>
              </a:spcAft>
              <a:buClr>
                <a:schemeClr val="dk1"/>
              </a:buClr>
              <a:buSzPts val="1200"/>
              <a:buChar char="■"/>
              <a:defRPr sz="1600"/>
            </a:lvl9pPr>
          </a:lstStyle>
          <a:p/>
        </p:txBody>
      </p:sp>
      <p:sp>
        <p:nvSpPr>
          <p:cNvPr id="262" name="Google Shape;262;p34"/>
          <p:cNvSpPr txBox="1">
            <a:spLocks noGrp="1"/>
          </p:cNvSpPr>
          <p:nvPr>
            <p:ph type="title" idx="3"/>
          </p:nvPr>
        </p:nvSpPr>
        <p:spPr>
          <a:xfrm>
            <a:off x="1463184" y="3493884"/>
            <a:ext cx="3990900" cy="641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262626"/>
              </a:buClr>
              <a:buSzPts val="2000"/>
              <a:buFont typeface="Arial" panose="020B0604020202020204"/>
              <a:buNone/>
              <a:defRPr sz="3200"/>
            </a:lvl1pPr>
            <a:lvl2pPr lvl="1" algn="l">
              <a:lnSpc>
                <a:spcPct val="100000"/>
              </a:lnSpc>
              <a:spcBef>
                <a:spcPts val="0"/>
              </a:spcBef>
              <a:spcAft>
                <a:spcPts val="0"/>
              </a:spcAft>
              <a:buSzPts val="2000"/>
              <a:buFont typeface="Indie Flower" panose="020B0704020202020204"/>
              <a:buNone/>
              <a:defRPr sz="2665">
                <a:latin typeface="Indie Flower" panose="020B0704020202020204"/>
                <a:ea typeface="Indie Flower" panose="020B0704020202020204"/>
                <a:cs typeface="Indie Flower" panose="020B0704020202020204"/>
                <a:sym typeface="Indie Flower" panose="020B0704020202020204"/>
              </a:defRPr>
            </a:lvl2pPr>
            <a:lvl3pPr lvl="2" algn="l">
              <a:lnSpc>
                <a:spcPct val="100000"/>
              </a:lnSpc>
              <a:spcBef>
                <a:spcPts val="0"/>
              </a:spcBef>
              <a:spcAft>
                <a:spcPts val="0"/>
              </a:spcAft>
              <a:buSzPts val="2000"/>
              <a:buFont typeface="Indie Flower" panose="020B0704020202020204"/>
              <a:buNone/>
              <a:defRPr sz="2665">
                <a:latin typeface="Indie Flower" panose="020B0704020202020204"/>
                <a:ea typeface="Indie Flower" panose="020B0704020202020204"/>
                <a:cs typeface="Indie Flower" panose="020B0704020202020204"/>
                <a:sym typeface="Indie Flower" panose="020B0704020202020204"/>
              </a:defRPr>
            </a:lvl3pPr>
            <a:lvl4pPr lvl="3" algn="l">
              <a:lnSpc>
                <a:spcPct val="100000"/>
              </a:lnSpc>
              <a:spcBef>
                <a:spcPts val="0"/>
              </a:spcBef>
              <a:spcAft>
                <a:spcPts val="0"/>
              </a:spcAft>
              <a:buSzPts val="2000"/>
              <a:buFont typeface="Indie Flower" panose="020B0704020202020204"/>
              <a:buNone/>
              <a:defRPr sz="2665">
                <a:latin typeface="Indie Flower" panose="020B0704020202020204"/>
                <a:ea typeface="Indie Flower" panose="020B0704020202020204"/>
                <a:cs typeface="Indie Flower" panose="020B0704020202020204"/>
                <a:sym typeface="Indie Flower" panose="020B0704020202020204"/>
              </a:defRPr>
            </a:lvl4pPr>
            <a:lvl5pPr lvl="4" algn="l">
              <a:lnSpc>
                <a:spcPct val="100000"/>
              </a:lnSpc>
              <a:spcBef>
                <a:spcPts val="0"/>
              </a:spcBef>
              <a:spcAft>
                <a:spcPts val="0"/>
              </a:spcAft>
              <a:buSzPts val="2000"/>
              <a:buFont typeface="Indie Flower" panose="020B0704020202020204"/>
              <a:buNone/>
              <a:defRPr sz="2665">
                <a:latin typeface="Indie Flower" panose="020B0704020202020204"/>
                <a:ea typeface="Indie Flower" panose="020B0704020202020204"/>
                <a:cs typeface="Indie Flower" panose="020B0704020202020204"/>
                <a:sym typeface="Indie Flower" panose="020B0704020202020204"/>
              </a:defRPr>
            </a:lvl5pPr>
            <a:lvl6pPr lvl="5" algn="l">
              <a:lnSpc>
                <a:spcPct val="100000"/>
              </a:lnSpc>
              <a:spcBef>
                <a:spcPts val="0"/>
              </a:spcBef>
              <a:spcAft>
                <a:spcPts val="0"/>
              </a:spcAft>
              <a:buSzPts val="2000"/>
              <a:buFont typeface="Indie Flower" panose="020B0704020202020204"/>
              <a:buNone/>
              <a:defRPr sz="2665">
                <a:latin typeface="Indie Flower" panose="020B0704020202020204"/>
                <a:ea typeface="Indie Flower" panose="020B0704020202020204"/>
                <a:cs typeface="Indie Flower" panose="020B0704020202020204"/>
                <a:sym typeface="Indie Flower" panose="020B0704020202020204"/>
              </a:defRPr>
            </a:lvl6pPr>
            <a:lvl7pPr lvl="6" algn="l">
              <a:lnSpc>
                <a:spcPct val="100000"/>
              </a:lnSpc>
              <a:spcBef>
                <a:spcPts val="0"/>
              </a:spcBef>
              <a:spcAft>
                <a:spcPts val="0"/>
              </a:spcAft>
              <a:buSzPts val="2000"/>
              <a:buFont typeface="Indie Flower" panose="020B0704020202020204"/>
              <a:buNone/>
              <a:defRPr sz="2665">
                <a:latin typeface="Indie Flower" panose="020B0704020202020204"/>
                <a:ea typeface="Indie Flower" panose="020B0704020202020204"/>
                <a:cs typeface="Indie Flower" panose="020B0704020202020204"/>
                <a:sym typeface="Indie Flower" panose="020B0704020202020204"/>
              </a:defRPr>
            </a:lvl7pPr>
            <a:lvl8pPr lvl="7" algn="l">
              <a:lnSpc>
                <a:spcPct val="100000"/>
              </a:lnSpc>
              <a:spcBef>
                <a:spcPts val="0"/>
              </a:spcBef>
              <a:spcAft>
                <a:spcPts val="0"/>
              </a:spcAft>
              <a:buSzPts val="2000"/>
              <a:buFont typeface="Indie Flower" panose="020B0704020202020204"/>
              <a:buNone/>
              <a:defRPr sz="2665">
                <a:latin typeface="Indie Flower" panose="020B0704020202020204"/>
                <a:ea typeface="Indie Flower" panose="020B0704020202020204"/>
                <a:cs typeface="Indie Flower" panose="020B0704020202020204"/>
                <a:sym typeface="Indie Flower" panose="020B0704020202020204"/>
              </a:defRPr>
            </a:lvl8pPr>
            <a:lvl9pPr lvl="8" algn="l">
              <a:lnSpc>
                <a:spcPct val="100000"/>
              </a:lnSpc>
              <a:spcBef>
                <a:spcPts val="0"/>
              </a:spcBef>
              <a:spcAft>
                <a:spcPts val="0"/>
              </a:spcAft>
              <a:buSzPts val="2000"/>
              <a:buFont typeface="Indie Flower" panose="020B0704020202020204"/>
              <a:buNone/>
              <a:defRPr sz="2665">
                <a:latin typeface="Indie Flower" panose="020B0704020202020204"/>
                <a:ea typeface="Indie Flower" panose="020B0704020202020204"/>
                <a:cs typeface="Indie Flower" panose="020B0704020202020204"/>
                <a:sym typeface="Indie Flower" panose="020B0704020202020204"/>
              </a:defRPr>
            </a:lvl9pPr>
          </a:lstStyle>
          <a:p/>
        </p:txBody>
      </p:sp>
      <p:sp>
        <p:nvSpPr>
          <p:cNvPr id="263" name="Google Shape;263;p34"/>
          <p:cNvSpPr txBox="1">
            <a:spLocks noGrp="1"/>
          </p:cNvSpPr>
          <p:nvPr>
            <p:ph type="title" idx="4"/>
          </p:nvPr>
        </p:nvSpPr>
        <p:spPr>
          <a:xfrm>
            <a:off x="6738009" y="3493884"/>
            <a:ext cx="3990900" cy="641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262626"/>
              </a:buClr>
              <a:buSzPts val="2000"/>
              <a:buFont typeface="Arial" panose="020B0604020202020204"/>
              <a:buNone/>
              <a:defRPr sz="3200"/>
            </a:lvl1pPr>
            <a:lvl2pPr lvl="1" algn="l">
              <a:lnSpc>
                <a:spcPct val="100000"/>
              </a:lnSpc>
              <a:spcBef>
                <a:spcPts val="0"/>
              </a:spcBef>
              <a:spcAft>
                <a:spcPts val="0"/>
              </a:spcAft>
              <a:buSzPts val="2000"/>
              <a:buFont typeface="Indie Flower" panose="020B0704020202020204"/>
              <a:buNone/>
              <a:defRPr sz="2665">
                <a:latin typeface="Indie Flower" panose="020B0704020202020204"/>
                <a:ea typeface="Indie Flower" panose="020B0704020202020204"/>
                <a:cs typeface="Indie Flower" panose="020B0704020202020204"/>
                <a:sym typeface="Indie Flower" panose="020B0704020202020204"/>
              </a:defRPr>
            </a:lvl2pPr>
            <a:lvl3pPr lvl="2" algn="l">
              <a:lnSpc>
                <a:spcPct val="100000"/>
              </a:lnSpc>
              <a:spcBef>
                <a:spcPts val="0"/>
              </a:spcBef>
              <a:spcAft>
                <a:spcPts val="0"/>
              </a:spcAft>
              <a:buSzPts val="2000"/>
              <a:buFont typeface="Indie Flower" panose="020B0704020202020204"/>
              <a:buNone/>
              <a:defRPr sz="2665">
                <a:latin typeface="Indie Flower" panose="020B0704020202020204"/>
                <a:ea typeface="Indie Flower" panose="020B0704020202020204"/>
                <a:cs typeface="Indie Flower" panose="020B0704020202020204"/>
                <a:sym typeface="Indie Flower" panose="020B0704020202020204"/>
              </a:defRPr>
            </a:lvl3pPr>
            <a:lvl4pPr lvl="3" algn="l">
              <a:lnSpc>
                <a:spcPct val="100000"/>
              </a:lnSpc>
              <a:spcBef>
                <a:spcPts val="0"/>
              </a:spcBef>
              <a:spcAft>
                <a:spcPts val="0"/>
              </a:spcAft>
              <a:buSzPts val="2000"/>
              <a:buFont typeface="Indie Flower" panose="020B0704020202020204"/>
              <a:buNone/>
              <a:defRPr sz="2665">
                <a:latin typeface="Indie Flower" panose="020B0704020202020204"/>
                <a:ea typeface="Indie Flower" panose="020B0704020202020204"/>
                <a:cs typeface="Indie Flower" panose="020B0704020202020204"/>
                <a:sym typeface="Indie Flower" panose="020B0704020202020204"/>
              </a:defRPr>
            </a:lvl4pPr>
            <a:lvl5pPr lvl="4" algn="l">
              <a:lnSpc>
                <a:spcPct val="100000"/>
              </a:lnSpc>
              <a:spcBef>
                <a:spcPts val="0"/>
              </a:spcBef>
              <a:spcAft>
                <a:spcPts val="0"/>
              </a:spcAft>
              <a:buSzPts val="2000"/>
              <a:buFont typeface="Indie Flower" panose="020B0704020202020204"/>
              <a:buNone/>
              <a:defRPr sz="2665">
                <a:latin typeface="Indie Flower" panose="020B0704020202020204"/>
                <a:ea typeface="Indie Flower" panose="020B0704020202020204"/>
                <a:cs typeface="Indie Flower" panose="020B0704020202020204"/>
                <a:sym typeface="Indie Flower" panose="020B0704020202020204"/>
              </a:defRPr>
            </a:lvl5pPr>
            <a:lvl6pPr lvl="5" algn="l">
              <a:lnSpc>
                <a:spcPct val="100000"/>
              </a:lnSpc>
              <a:spcBef>
                <a:spcPts val="0"/>
              </a:spcBef>
              <a:spcAft>
                <a:spcPts val="0"/>
              </a:spcAft>
              <a:buSzPts val="2000"/>
              <a:buFont typeface="Indie Flower" panose="020B0704020202020204"/>
              <a:buNone/>
              <a:defRPr sz="2665">
                <a:latin typeface="Indie Flower" panose="020B0704020202020204"/>
                <a:ea typeface="Indie Flower" panose="020B0704020202020204"/>
                <a:cs typeface="Indie Flower" panose="020B0704020202020204"/>
                <a:sym typeface="Indie Flower" panose="020B0704020202020204"/>
              </a:defRPr>
            </a:lvl6pPr>
            <a:lvl7pPr lvl="6" algn="l">
              <a:lnSpc>
                <a:spcPct val="100000"/>
              </a:lnSpc>
              <a:spcBef>
                <a:spcPts val="0"/>
              </a:spcBef>
              <a:spcAft>
                <a:spcPts val="0"/>
              </a:spcAft>
              <a:buSzPts val="2000"/>
              <a:buFont typeface="Indie Flower" panose="020B0704020202020204"/>
              <a:buNone/>
              <a:defRPr sz="2665">
                <a:latin typeface="Indie Flower" panose="020B0704020202020204"/>
                <a:ea typeface="Indie Flower" panose="020B0704020202020204"/>
                <a:cs typeface="Indie Flower" panose="020B0704020202020204"/>
                <a:sym typeface="Indie Flower" panose="020B0704020202020204"/>
              </a:defRPr>
            </a:lvl7pPr>
            <a:lvl8pPr lvl="7" algn="l">
              <a:lnSpc>
                <a:spcPct val="100000"/>
              </a:lnSpc>
              <a:spcBef>
                <a:spcPts val="0"/>
              </a:spcBef>
              <a:spcAft>
                <a:spcPts val="0"/>
              </a:spcAft>
              <a:buSzPts val="2000"/>
              <a:buFont typeface="Indie Flower" panose="020B0704020202020204"/>
              <a:buNone/>
              <a:defRPr sz="2665">
                <a:latin typeface="Indie Flower" panose="020B0704020202020204"/>
                <a:ea typeface="Indie Flower" panose="020B0704020202020204"/>
                <a:cs typeface="Indie Flower" panose="020B0704020202020204"/>
                <a:sym typeface="Indie Flower" panose="020B0704020202020204"/>
              </a:defRPr>
            </a:lvl8pPr>
            <a:lvl9pPr lvl="8" algn="l">
              <a:lnSpc>
                <a:spcPct val="100000"/>
              </a:lnSpc>
              <a:spcBef>
                <a:spcPts val="0"/>
              </a:spcBef>
              <a:spcAft>
                <a:spcPts val="0"/>
              </a:spcAft>
              <a:buSzPts val="2000"/>
              <a:buFont typeface="Indie Flower" panose="020B0704020202020204"/>
              <a:buNone/>
              <a:defRPr sz="2665">
                <a:latin typeface="Indie Flower" panose="020B0704020202020204"/>
                <a:ea typeface="Indie Flower" panose="020B0704020202020204"/>
                <a:cs typeface="Indie Flower" panose="020B0704020202020204"/>
                <a:sym typeface="Indie Flower" panose="020B0704020202020204"/>
              </a:defRPr>
            </a:lvl9pPr>
          </a:lstStyle>
          <a:p/>
        </p:txBody>
      </p:sp>
      <p:grpSp>
        <p:nvGrpSpPr>
          <p:cNvPr id="264" name="Google Shape;264;p34"/>
          <p:cNvGrpSpPr/>
          <p:nvPr/>
        </p:nvGrpSpPr>
        <p:grpSpPr>
          <a:xfrm rot="10800000" flipH="1">
            <a:off x="9735467" y="-78052"/>
            <a:ext cx="3010992" cy="1370182"/>
            <a:chOff x="-342999" y="429568"/>
            <a:chExt cx="3148256" cy="1432645"/>
          </a:xfrm>
        </p:grpSpPr>
        <p:sp>
          <p:nvSpPr>
            <p:cNvPr id="265" name="Google Shape;265;p34"/>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panose="020B0604020202020204"/>
                <a:buNone/>
              </a:pPr>
              <a:endParaRPr sz="24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66" name="Google Shape;266;p34"/>
            <p:cNvSpPr/>
            <p:nvPr/>
          </p:nvSpPr>
          <p:spPr>
            <a:xfrm rot="5845884">
              <a:off x="1689541" y="20124"/>
              <a:ext cx="329521" cy="1315830"/>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panose="020B0604020202020204"/>
                <a:buNone/>
              </a:pPr>
              <a:endParaRPr sz="24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67" name="Google Shape;267;p34"/>
          <p:cNvGrpSpPr/>
          <p:nvPr/>
        </p:nvGrpSpPr>
        <p:grpSpPr>
          <a:xfrm>
            <a:off x="310467" y="5947717"/>
            <a:ext cx="3010992" cy="1370182"/>
            <a:chOff x="-342999" y="429568"/>
            <a:chExt cx="3148256" cy="1432645"/>
          </a:xfrm>
        </p:grpSpPr>
        <p:sp>
          <p:nvSpPr>
            <p:cNvPr id="268" name="Google Shape;268;p34"/>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panose="020B0604020202020204"/>
                <a:buNone/>
              </a:pPr>
              <a:endParaRPr sz="24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269" name="Google Shape;269;p34"/>
            <p:cNvSpPr/>
            <p:nvPr/>
          </p:nvSpPr>
          <p:spPr>
            <a:xfrm rot="5845884">
              <a:off x="1689541" y="20124"/>
              <a:ext cx="329521" cy="1315830"/>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panose="020B0604020202020204"/>
                <a:buNone/>
              </a:pPr>
              <a:endParaRPr sz="24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3213000" y="1889800"/>
            <a:ext cx="5766000" cy="3078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2930400" y="1776400"/>
            <a:ext cx="6331200" cy="12348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sz="7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69" name="Google Shape;69;p9"/>
          <p:cNvSpPr txBox="1">
            <a:spLocks noGrp="1"/>
          </p:cNvSpPr>
          <p:nvPr>
            <p:ph type="subTitle" idx="1"/>
          </p:nvPr>
        </p:nvSpPr>
        <p:spPr>
          <a:xfrm>
            <a:off x="2503000" y="3635833"/>
            <a:ext cx="7186000" cy="174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40E84B1-D017-4BE2-BD97-A88B25B413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A8D7F-D675-4E89-ACEE-5A6277DE30D1}" type="slidenum">
              <a:rPr lang="en-US" smtClean="0"/>
            </a:fld>
            <a:endParaRPr lang="en-US"/>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A40E84B1-D017-4BE2-BD97-A88B25B413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A8D7F-D675-4E89-ACEE-5A6277DE30D1}" type="slidenum">
              <a:rPr lang="en-US" smtClean="0"/>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3"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A40E84B1-D017-4BE2-BD97-A88B25B413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A8D7F-D675-4E89-ACEE-5A6277DE30D1}" type="slidenum">
              <a:rPr lang="en-US" smtClean="0"/>
            </a:fld>
            <a:endParaRPr lang="en-US"/>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A40E84B1-D017-4BE2-BD97-A88B25B413D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FA8D7F-D675-4E89-ACEE-5A6277DE30D1}" type="slidenum">
              <a:rPr lang="en-US" smtClean="0"/>
            </a:fld>
            <a:endParaRPr lang="en-US"/>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0E84B1-D017-4BE2-BD97-A88B25B413D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FA8D7F-D675-4E89-ACEE-5A6277DE30D1}" type="slidenum">
              <a:rPr lang="en-US" smtClean="0"/>
            </a:fld>
            <a:endParaRPr lang="en-US"/>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E84B1-D017-4BE2-BD97-A88B25B413D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FA8D7F-D675-4E89-ACEE-5A6277DE30D1}"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A40E84B1-D017-4BE2-BD97-A88B25B413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A8D7F-D675-4E89-ACEE-5A6277DE30D1}" type="slidenum">
              <a:rPr lang="en-US" smtClean="0"/>
            </a:fld>
            <a:endParaRPr lang="en-US"/>
          </a:p>
        </p:txBody>
      </p:sp>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A40E84B1-D017-4BE2-BD97-A88B25B413D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A8D7F-D675-4E89-ACEE-5A6277DE30D1}" type="slidenum">
              <a:rPr lang="en-US" smtClean="0"/>
            </a:fld>
            <a:endParaRPr lang="en-US"/>
          </a:p>
        </p:txBody>
      </p:sp>
    </p:spTree>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40E84B1-D017-4BE2-BD97-A88B25B413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A8D7F-D675-4E89-ACEE-5A6277DE30D1}" type="slidenum">
              <a:rPr lang="en-US" smtClean="0"/>
            </a:fld>
            <a:endParaRPr lang="en-US"/>
          </a:p>
        </p:txBody>
      </p:sp>
    </p:spTree>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A40E84B1-D017-4BE2-BD97-A88B25B413D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A8D7F-D675-4E89-ACEE-5A6277DE30D1}" type="slidenum">
              <a:rPr lang="en-US" smtClean="0"/>
            </a:fld>
            <a:endParaRPr lang="en-US"/>
          </a:p>
        </p:txBody>
      </p:sp>
    </p:spTree>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2930400" y="1776400"/>
            <a:ext cx="6331200" cy="12348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sz="7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69" name="Google Shape;69;p9"/>
          <p:cNvSpPr txBox="1">
            <a:spLocks noGrp="1"/>
          </p:cNvSpPr>
          <p:nvPr>
            <p:ph type="subTitle" idx="1"/>
          </p:nvPr>
        </p:nvSpPr>
        <p:spPr>
          <a:xfrm>
            <a:off x="2503000" y="3635833"/>
            <a:ext cx="7186000" cy="174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5BFB8E6-A975-406D-AC89-329301597E2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75BFB8E6-A975-406D-AC89-329301597E2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75BFB8E6-A975-406D-AC89-329301597E2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75BFB8E6-A975-406D-AC89-329301597E2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75BFB8E6-A975-406D-AC89-329301597E2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5BFB8E6-A975-406D-AC89-329301597E2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BFB8E6-A975-406D-AC89-329301597E2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75BFB8E6-A975-406D-AC89-329301597E2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75BFB8E6-A975-406D-AC89-329301597E2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75BFB8E6-A975-406D-AC89-329301597E2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75BFB8E6-A975-406D-AC89-329301597E2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2"/>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203"/>
        <p:cNvGrpSpPr/>
        <p:nvPr/>
      </p:nvGrpSpPr>
      <p:grpSpPr>
        <a:xfrm>
          <a:off x="0" y="0"/>
          <a:ext cx="0" cy="0"/>
          <a:chOff x="0" y="0"/>
          <a:chExt cx="0" cy="0"/>
        </a:xfrm>
      </p:grpSpPr>
      <p:sp>
        <p:nvSpPr>
          <p:cNvPr id="3513" name="Google Shape;3513;p17"/>
          <p:cNvSpPr txBox="1">
            <a:spLocks noGrp="1"/>
          </p:cNvSpPr>
          <p:nvPr>
            <p:ph type="title"/>
          </p:nvPr>
        </p:nvSpPr>
        <p:spPr>
          <a:xfrm>
            <a:off x="960901" y="2887467"/>
            <a:ext cx="4718400" cy="11224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6665">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3514" name="Google Shape;3514;p17"/>
          <p:cNvSpPr txBox="1">
            <a:spLocks noGrp="1"/>
          </p:cNvSpPr>
          <p:nvPr>
            <p:ph type="title" idx="2" hasCustomPrompt="1"/>
          </p:nvPr>
        </p:nvSpPr>
        <p:spPr>
          <a:xfrm>
            <a:off x="991433" y="1384067"/>
            <a:ext cx="1434000" cy="11224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515" name="Google Shape;3515;p17"/>
          <p:cNvSpPr txBox="1">
            <a:spLocks noGrp="1"/>
          </p:cNvSpPr>
          <p:nvPr>
            <p:ph type="subTitle" idx="1"/>
          </p:nvPr>
        </p:nvSpPr>
        <p:spPr>
          <a:xfrm>
            <a:off x="960000" y="4009867"/>
            <a:ext cx="4718400" cy="85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800"/>
              <a:buNone/>
              <a:defRPr sz="2665">
                <a:solidFill>
                  <a:schemeClr val="dk1"/>
                </a:solidFill>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5BFB8E6-A975-406D-AC89-329301597E2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75BFB8E6-A975-406D-AC89-329301597E2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75BFB8E6-A975-406D-AC89-329301597E2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75BFB8E6-A975-406D-AC89-329301597E2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75BFB8E6-A975-406D-AC89-329301597E2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5BFB8E6-A975-406D-AC89-329301597E2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BFB8E6-A975-406D-AC89-329301597E2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75BFB8E6-A975-406D-AC89-329301597E2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75BFB8E6-A975-406D-AC89-329301597E2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75BFB8E6-A975-406D-AC89-329301597E2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75BFB8E6-A975-406D-AC89-329301597E2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CE715-8FCB-4EF0-A685-3F1699E0BC5A}"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203"/>
        <p:cNvGrpSpPr/>
        <p:nvPr/>
      </p:nvGrpSpPr>
      <p:grpSpPr>
        <a:xfrm>
          <a:off x="0" y="0"/>
          <a:ext cx="0" cy="0"/>
          <a:chOff x="0" y="0"/>
          <a:chExt cx="0" cy="0"/>
        </a:xfrm>
      </p:grpSpPr>
      <p:sp>
        <p:nvSpPr>
          <p:cNvPr id="3513" name="Google Shape;3513;p17"/>
          <p:cNvSpPr txBox="1">
            <a:spLocks noGrp="1"/>
          </p:cNvSpPr>
          <p:nvPr>
            <p:ph type="title"/>
          </p:nvPr>
        </p:nvSpPr>
        <p:spPr>
          <a:xfrm>
            <a:off x="960901" y="2887467"/>
            <a:ext cx="4718400" cy="11224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6665">
                <a:solidFill>
                  <a:schemeClr val="l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3514" name="Google Shape;3514;p17"/>
          <p:cNvSpPr txBox="1">
            <a:spLocks noGrp="1"/>
          </p:cNvSpPr>
          <p:nvPr>
            <p:ph type="title" idx="2" hasCustomPrompt="1"/>
          </p:nvPr>
        </p:nvSpPr>
        <p:spPr>
          <a:xfrm>
            <a:off x="991433" y="1384067"/>
            <a:ext cx="1434000" cy="11224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515" name="Google Shape;3515;p17"/>
          <p:cNvSpPr txBox="1">
            <a:spLocks noGrp="1"/>
          </p:cNvSpPr>
          <p:nvPr>
            <p:ph type="subTitle" idx="1"/>
          </p:nvPr>
        </p:nvSpPr>
        <p:spPr>
          <a:xfrm>
            <a:off x="960000" y="4009867"/>
            <a:ext cx="4718400" cy="85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800"/>
              <a:buNone/>
              <a:defRPr sz="2665">
                <a:solidFill>
                  <a:schemeClr val="dk1"/>
                </a:solidFill>
              </a:defRPr>
            </a:lvl1pPr>
            <a:lvl2pPr lvl="1" algn="ctr" rtl="0">
              <a:lnSpc>
                <a:spcPct val="100000"/>
              </a:lnSpc>
              <a:spcBef>
                <a:spcPts val="0"/>
              </a:spcBef>
              <a:spcAft>
                <a:spcPts val="0"/>
              </a:spcAft>
              <a:buSzPts val="1800"/>
              <a:buNone/>
              <a:defRPr sz="2400"/>
            </a:lvl2pPr>
            <a:lvl3pPr lvl="2" algn="ctr" rtl="0">
              <a:lnSpc>
                <a:spcPct val="100000"/>
              </a:lnSpc>
              <a:spcBef>
                <a:spcPts val="2135"/>
              </a:spcBef>
              <a:spcAft>
                <a:spcPts val="0"/>
              </a:spcAft>
              <a:buSzPts val="1800"/>
              <a:buNone/>
              <a:defRPr sz="2400"/>
            </a:lvl3pPr>
            <a:lvl4pPr lvl="3" algn="ctr" rtl="0">
              <a:lnSpc>
                <a:spcPct val="100000"/>
              </a:lnSpc>
              <a:spcBef>
                <a:spcPts val="2135"/>
              </a:spcBef>
              <a:spcAft>
                <a:spcPts val="0"/>
              </a:spcAft>
              <a:buSzPts val="1800"/>
              <a:buNone/>
              <a:defRPr sz="2400"/>
            </a:lvl4pPr>
            <a:lvl5pPr lvl="4" algn="ctr" rtl="0">
              <a:lnSpc>
                <a:spcPct val="100000"/>
              </a:lnSpc>
              <a:spcBef>
                <a:spcPts val="2135"/>
              </a:spcBef>
              <a:spcAft>
                <a:spcPts val="0"/>
              </a:spcAft>
              <a:buSzPts val="1800"/>
              <a:buNone/>
              <a:defRPr sz="2400"/>
            </a:lvl5pPr>
            <a:lvl6pPr lvl="5" algn="ctr" rtl="0">
              <a:lnSpc>
                <a:spcPct val="100000"/>
              </a:lnSpc>
              <a:spcBef>
                <a:spcPts val="2135"/>
              </a:spcBef>
              <a:spcAft>
                <a:spcPts val="0"/>
              </a:spcAft>
              <a:buSzPts val="1800"/>
              <a:buNone/>
              <a:defRPr sz="2400"/>
            </a:lvl6pPr>
            <a:lvl7pPr lvl="6" algn="ctr" rtl="0">
              <a:lnSpc>
                <a:spcPct val="100000"/>
              </a:lnSpc>
              <a:spcBef>
                <a:spcPts val="2135"/>
              </a:spcBef>
              <a:spcAft>
                <a:spcPts val="0"/>
              </a:spcAft>
              <a:buSzPts val="1800"/>
              <a:buNone/>
              <a:defRPr sz="2400"/>
            </a:lvl7pPr>
            <a:lvl8pPr lvl="7" algn="ctr" rtl="0">
              <a:lnSpc>
                <a:spcPct val="100000"/>
              </a:lnSpc>
              <a:spcBef>
                <a:spcPts val="2135"/>
              </a:spcBef>
              <a:spcAft>
                <a:spcPts val="0"/>
              </a:spcAft>
              <a:buSzPts val="1800"/>
              <a:buNone/>
              <a:defRPr sz="2400"/>
            </a:lvl8pPr>
            <a:lvl9pPr lvl="8" algn="ctr" rtl="0">
              <a:lnSpc>
                <a:spcPct val="100000"/>
              </a:lnSpc>
              <a:spcBef>
                <a:spcPts val="2135"/>
              </a:spcBef>
              <a:spcAft>
                <a:spcPts val="2135"/>
              </a:spcAft>
              <a:buSzPts val="1800"/>
              <a:buNone/>
              <a:defRPr sz="2400"/>
            </a:lvl9pPr>
          </a:lstStyle>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B9E6C50-F2B0-4117-AF69-C839F5CC2C8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2" Type="http://schemas.openxmlformats.org/officeDocument/2006/relationships/theme" Target="../theme/theme2.xml"/><Relationship Id="rId21" Type="http://schemas.openxmlformats.org/officeDocument/2006/relationships/slideLayout" Target="../slideLayouts/slideLayout36.xml"/><Relationship Id="rId20" Type="http://schemas.openxmlformats.org/officeDocument/2006/relationships/slideLayout" Target="../slideLayouts/slideLayout35.xml"/><Relationship Id="rId2" Type="http://schemas.openxmlformats.org/officeDocument/2006/relationships/slideLayout" Target="../slideLayouts/slideLayout17.xml"/><Relationship Id="rId19" Type="http://schemas.openxmlformats.org/officeDocument/2006/relationships/slideLayout" Target="../slideLayouts/slideLayout34.xml"/><Relationship Id="rId18" Type="http://schemas.openxmlformats.org/officeDocument/2006/relationships/slideLayout" Target="../slideLayouts/slideLayout33.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3" Type="http://schemas.openxmlformats.org/officeDocument/2006/relationships/theme" Target="../theme/theme3.xml"/><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3" Type="http://schemas.openxmlformats.org/officeDocument/2006/relationships/theme" Target="../theme/theme4.xml"/><Relationship Id="rId12" Type="http://schemas.openxmlformats.org/officeDocument/2006/relationships/slideLayout" Target="../slideLayouts/slideLayout60.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9.xml"/><Relationship Id="rId8" Type="http://schemas.openxmlformats.org/officeDocument/2006/relationships/slideLayout" Target="../slideLayouts/slideLayout68.xml"/><Relationship Id="rId7" Type="http://schemas.openxmlformats.org/officeDocument/2006/relationships/slideLayout" Target="../slideLayouts/slideLayout67.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3" Type="http://schemas.openxmlformats.org/officeDocument/2006/relationships/slideLayout" Target="../slideLayouts/slideLayout63.xml"/><Relationship Id="rId2" Type="http://schemas.openxmlformats.org/officeDocument/2006/relationships/slideLayout" Target="../slideLayouts/slideLayout62.xml"/><Relationship Id="rId13" Type="http://schemas.openxmlformats.org/officeDocument/2006/relationships/theme" Target="../theme/theme5.xml"/><Relationship Id="rId12" Type="http://schemas.openxmlformats.org/officeDocument/2006/relationships/slideLayout" Target="../slideLayouts/slideLayout72.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p:cNvSpPr txBox="1"/>
          <p:nvPr userDrawn="1"/>
        </p:nvSpPr>
        <p:spPr>
          <a:xfrm>
            <a:off x="0" y="-2016443"/>
            <a:ext cx="12192000" cy="46037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B9E6C50-F2B0-4117-AF69-C839F5CC2C8C}" type="datetimeFigureOut">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B6AB1BC-A075-4A18-8F82-2A7D645F568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xfrm>
            <a:off x="669882" y="443230"/>
            <a:ext cx="10852200" cy="441900"/>
          </a:xfrm>
          <a:prstGeom prst="rect">
            <a:avLst/>
          </a:prstGeom>
          <a:noFill/>
          <a:ln>
            <a:noFill/>
          </a:ln>
        </p:spPr>
        <p:txBody>
          <a:bodyPr spcFirstLastPara="1" wrap="square" lIns="90150" tIns="46975" rIns="90150" bIns="46975" anchor="t" anchorCtr="0">
            <a:normAutofit/>
          </a:bodyPr>
          <a:lstStyle>
            <a:lvl1pPr marR="0" lvl="0" algn="l" rtl="0">
              <a:lnSpc>
                <a:spcPct val="100000"/>
              </a:lnSpc>
              <a:spcBef>
                <a:spcPts val="0"/>
              </a:spcBef>
              <a:spcAft>
                <a:spcPts val="0"/>
              </a:spcAft>
              <a:buClr>
                <a:srgbClr val="262626"/>
              </a:buClr>
              <a:buSzPts val="2400"/>
              <a:buFont typeface="Arial" panose="020B0604020202020204"/>
              <a:buNone/>
              <a:defRPr sz="2400" b="1"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89" name="Google Shape;89;p15"/>
          <p:cNvSpPr txBox="1">
            <a:spLocks noGrp="1"/>
          </p:cNvSpPr>
          <p:nvPr>
            <p:ph type="body" idx="1"/>
          </p:nvPr>
        </p:nvSpPr>
        <p:spPr>
          <a:xfrm>
            <a:off x="669882" y="952508"/>
            <a:ext cx="10852200" cy="5388900"/>
          </a:xfrm>
          <a:prstGeom prst="rect">
            <a:avLst/>
          </a:prstGeom>
          <a:noFill/>
          <a:ln>
            <a:noFill/>
          </a:ln>
        </p:spPr>
        <p:txBody>
          <a:bodyPr spcFirstLastPara="1" wrap="square" lIns="90150" tIns="46975" rIns="90150" bIns="46975" anchor="t" anchorCtr="0">
            <a:normAutofit/>
          </a:bodyPr>
          <a:lstStyle>
            <a:lvl1pPr marL="457200" marR="0" lvl="0" indent="-330200" algn="l" rtl="0">
              <a:lnSpc>
                <a:spcPct val="130000"/>
              </a:lnSpc>
              <a:spcBef>
                <a:spcPts val="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1pPr>
            <a:lvl2pPr marL="914400" marR="0" lvl="1" indent="-330200" algn="l" rtl="0">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2pPr>
            <a:lvl3pPr marL="1371600" marR="0" lvl="2" indent="-330200" algn="l" rtl="0">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3pPr>
            <a:lvl4pPr marL="1828800" marR="0" lvl="3" indent="-330200" algn="l" rtl="0">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4pPr>
            <a:lvl5pPr marL="2286000" marR="0" lvl="4" indent="-330200" algn="l" rtl="0">
              <a:lnSpc>
                <a:spcPct val="130000"/>
              </a:lnSpc>
              <a:spcBef>
                <a:spcPts val="1000"/>
              </a:spcBef>
              <a:spcAft>
                <a:spcPts val="0"/>
              </a:spcAft>
              <a:buClr>
                <a:srgbClr val="262626"/>
              </a:buClr>
              <a:buSzPts val="1600"/>
              <a:buFont typeface="Arial" panose="020B0604020202020204"/>
              <a:buChar char="•"/>
              <a:defRPr sz="1600" b="0" i="0" u="none" strike="noStrike" cap="none">
                <a:solidFill>
                  <a:srgbClr val="262626"/>
                </a:solidFill>
                <a:latin typeface="Arial" panose="020B0604020202020204"/>
                <a:ea typeface="Arial" panose="020B0604020202020204"/>
                <a:cs typeface="Arial" panose="020B0604020202020204"/>
                <a:sym typeface="Arial" panose="020B0604020202020204"/>
              </a:defRPr>
            </a:lvl5pPr>
            <a:lvl6pPr marL="2743200" marR="0" lvl="5" indent="-342900" algn="l" rtl="0">
              <a:lnSpc>
                <a:spcPct val="90000"/>
              </a:lnSpc>
              <a:spcBef>
                <a:spcPts val="10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0" name="Google Shape;90;p15"/>
          <p:cNvSpPr txBox="1">
            <a:spLocks noGrp="1"/>
          </p:cNvSpPr>
          <p:nvPr>
            <p:ph type="dt" idx="10"/>
          </p:nvPr>
        </p:nvSpPr>
        <p:spPr>
          <a:xfrm>
            <a:off x="879742" y="6349833"/>
            <a:ext cx="2700000" cy="3168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1" name="Google Shape;91;p15"/>
          <p:cNvSpPr txBox="1">
            <a:spLocks noGrp="1"/>
          </p:cNvSpPr>
          <p:nvPr>
            <p:ph type="ftr" idx="11"/>
          </p:nvPr>
        </p:nvSpPr>
        <p:spPr>
          <a:xfrm>
            <a:off x="4116000" y="6349833"/>
            <a:ext cx="3960000" cy="3168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92" name="Google Shape;92;p15"/>
          <p:cNvSpPr txBox="1">
            <a:spLocks noGrp="1"/>
          </p:cNvSpPr>
          <p:nvPr>
            <p:ph type="sldNum" idx="12"/>
          </p:nvPr>
        </p:nvSpPr>
        <p:spPr>
          <a:xfrm>
            <a:off x="8610600" y="6349833"/>
            <a:ext cx="2700000" cy="3168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FB8E6-A975-406D-AC89-329301597E2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CE715-8FCB-4EF0-A685-3F1699E0BC5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FB8E6-A975-406D-AC89-329301597E2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CE715-8FCB-4EF0-A685-3F1699E0BC5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29.jpeg"/><Relationship Id="rId8" Type="http://schemas.openxmlformats.org/officeDocument/2006/relationships/image" Target="../media/image28.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27.png"/><Relationship Id="rId4" Type="http://schemas.microsoft.com/office/2007/relationships/hdphoto" Target="../media/image4.wdp"/><Relationship Id="rId3" Type="http://schemas.openxmlformats.org/officeDocument/2006/relationships/image" Target="../media/image26.png"/><Relationship Id="rId2" Type="http://schemas.microsoft.com/office/2007/relationships/hdphoto" Target="../media/image25.wdp"/><Relationship Id="rId11" Type="http://schemas.openxmlformats.org/officeDocument/2006/relationships/notesSlide" Target="../notesSlides/notesSlide1.xml"/><Relationship Id="rId10" Type="http://schemas.openxmlformats.org/officeDocument/2006/relationships/slideLayout" Target="../slideLayouts/slideLayout2.xml"/><Relationship Id="rId1"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image" Target="../media/image42.jpeg"/><Relationship Id="rId1" Type="http://schemas.openxmlformats.org/officeDocument/2006/relationships/image" Target="../media/image41.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34.xml"/><Relationship Id="rId4" Type="http://schemas.openxmlformats.org/officeDocument/2006/relationships/image" Target="../media/image28.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43.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44.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45.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34.xml"/><Relationship Id="rId3" Type="http://schemas.openxmlformats.org/officeDocument/2006/relationships/image" Target="../media/image46.png"/><Relationship Id="rId2" Type="http://schemas.microsoft.com/office/2007/relationships/media" Target="../media/media5.mp4"/><Relationship Id="rId1" Type="http://schemas.openxmlformats.org/officeDocument/2006/relationships/video" Target="../media/media5.mp4"/></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image" Target="../media/image48.png"/><Relationship Id="rId1"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50.png"/><Relationship Id="rId1" Type="http://schemas.openxmlformats.org/officeDocument/2006/relationships/image" Target="../media/image49.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image" Target="../media/image28.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48.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60.xml"/><Relationship Id="rId2" Type="http://schemas.openxmlformats.org/officeDocument/2006/relationships/image" Target="../media/image52.png"/><Relationship Id="rId1" Type="http://schemas.openxmlformats.org/officeDocument/2006/relationships/image" Target="../media/image51.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2.xml"/><Relationship Id="rId4" Type="http://schemas.openxmlformats.org/officeDocument/2006/relationships/image" Target="../media/image28.png"/><Relationship Id="rId3" Type="http://schemas.microsoft.com/office/2007/relationships/media" Target="../media/media7.mp3"/><Relationship Id="rId2" Type="http://schemas.openxmlformats.org/officeDocument/2006/relationships/audio" Target="../media/media7.mp3"/><Relationship Id="rId1" Type="http://schemas.openxmlformats.org/officeDocument/2006/relationships/image" Target="../media/image53.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34.xml"/><Relationship Id="rId4" Type="http://schemas.openxmlformats.org/officeDocument/2006/relationships/image" Target="../media/image28.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30.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image" Target="../media/image54.png"/></Relationships>
</file>

<file path=ppt/slides/_rels/slide21.xml.rels><?xml version="1.0" encoding="UTF-8" standalone="yes"?>
<Relationships xmlns="http://schemas.openxmlformats.org/package/2006/relationships"><Relationship Id="rId9" Type="http://schemas.openxmlformats.org/officeDocument/2006/relationships/image" Target="../media/image29.jpeg"/><Relationship Id="rId8" Type="http://schemas.openxmlformats.org/officeDocument/2006/relationships/image" Target="../media/image28.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27.png"/><Relationship Id="rId4" Type="http://schemas.microsoft.com/office/2007/relationships/hdphoto" Target="../media/image4.wdp"/><Relationship Id="rId3" Type="http://schemas.openxmlformats.org/officeDocument/2006/relationships/image" Target="../media/image26.png"/><Relationship Id="rId2" Type="http://schemas.microsoft.com/office/2007/relationships/hdphoto" Target="../media/image25.wdp"/><Relationship Id="rId11" Type="http://schemas.openxmlformats.org/officeDocument/2006/relationships/notesSlide" Target="../notesSlides/notesSlide5.xml"/><Relationship Id="rId10" Type="http://schemas.openxmlformats.org/officeDocument/2006/relationships/slideLayout" Target="../slideLayouts/slideLayout36.xml"/><Relationship Id="rId1" Type="http://schemas.openxmlformats.org/officeDocument/2006/relationships/image" Target="../media/image24.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4.xml"/><Relationship Id="rId4" Type="http://schemas.openxmlformats.org/officeDocument/2006/relationships/image" Target="../media/image28.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5.xml"/><Relationship Id="rId1" Type="http://schemas.openxmlformats.org/officeDocument/2006/relationships/image" Target="../media/image32.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55.xml"/><Relationship Id="rId5" Type="http://schemas.openxmlformats.org/officeDocument/2006/relationships/image" Target="../media/image35.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image" Target="../media/image34.png"/><Relationship Id="rId1"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image" Target="../media/image36.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9.jpeg"/><Relationship Id="rId1" Type="http://schemas.openxmlformats.org/officeDocument/2006/relationships/image" Target="../media/image38.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tretch>
            <a:fillRect/>
          </a:stretch>
        </p:blipFill>
        <p:spPr>
          <a:xfrm>
            <a:off x="-1953296" y="-3032285"/>
            <a:ext cx="19010112" cy="12049921"/>
          </a:xfrm>
          <a:prstGeom prst="rect">
            <a:avLst/>
          </a:prstGeom>
        </p:spPr>
      </p:pic>
      <p:pic>
        <p:nvPicPr>
          <p:cNvPr id="13" name="图片 12"/>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6812" y="1523999"/>
            <a:ext cx="11926529" cy="3653553"/>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40671" b="24053"/>
          <a:stretch>
            <a:fillRect/>
          </a:stretch>
        </p:blipFill>
        <p:spPr>
          <a:xfrm flipH="1">
            <a:off x="0" y="4470909"/>
            <a:ext cx="12192000" cy="2419269"/>
          </a:xfrm>
          <a:prstGeom prst="rect">
            <a:avLst/>
          </a:prstGeom>
        </p:spPr>
      </p:pic>
      <p:sp>
        <p:nvSpPr>
          <p:cNvPr id="2" name="Rectangle 1"/>
          <p:cNvSpPr/>
          <p:nvPr/>
        </p:nvSpPr>
        <p:spPr>
          <a:xfrm>
            <a:off x="1546967" y="2791063"/>
            <a:ext cx="9507304" cy="1477328"/>
          </a:xfrm>
          <a:prstGeom prst="rect">
            <a:avLst/>
          </a:prstGeom>
          <a:noFill/>
        </p:spPr>
        <p:txBody>
          <a:bodyPr wrap="none" lIns="121920" tIns="60960" rIns="121920" bIns="60960">
            <a:prstTxWarp prst="textArchUp">
              <a:avLst/>
            </a:prstTxWarp>
            <a:spAutoFit/>
          </a:bodyPr>
          <a:lstStyle/>
          <a:p>
            <a:pPr algn="ctr"/>
            <a:r>
              <a:rPr lang="en-US" sz="3200" b="1" dirty="0" smtClean="0">
                <a:ln w="22225">
                  <a:solidFill>
                    <a:schemeClr val="accent2"/>
                  </a:solidFill>
                  <a:prstDash val="solid"/>
                </a:ln>
                <a:solidFill>
                  <a:srgbClr val="C00000"/>
                </a:solidFill>
                <a:latin typeface="#9Slide04 HLT Aquus" panose="00000500000000000000" pitchFamily="2" charset="0"/>
              </a:rPr>
              <a:t>Bài giảng</a:t>
            </a:r>
            <a:endParaRPr lang="en-US" sz="3200" b="1" dirty="0" smtClean="0">
              <a:ln w="22225">
                <a:solidFill>
                  <a:schemeClr val="accent2"/>
                </a:solidFill>
                <a:prstDash val="solid"/>
              </a:ln>
              <a:solidFill>
                <a:srgbClr val="C00000"/>
              </a:solidFill>
              <a:latin typeface="#9Slide04 HLT Aquus" panose="00000500000000000000" pitchFamily="2" charset="0"/>
            </a:endParaRPr>
          </a:p>
          <a:p>
            <a:pPr algn="ctr"/>
            <a:r>
              <a:rPr lang="en-US" sz="3200" b="1" dirty="0" smtClean="0">
                <a:ln w="22225">
                  <a:solidFill>
                    <a:schemeClr val="accent2"/>
                  </a:solidFill>
                  <a:prstDash val="solid"/>
                </a:ln>
                <a:solidFill>
                  <a:srgbClr val="C00000"/>
                </a:solidFill>
                <a:latin typeface="#9Slide04 HLT Aquus" panose="00000500000000000000" pitchFamily="2" charset="0"/>
              </a:rPr>
              <a:t>kĩ thuật đánh cầu cao tay bên phải</a:t>
            </a:r>
            <a:endParaRPr lang="en-US" sz="3200" b="1" dirty="0" smtClean="0">
              <a:ln w="22225">
                <a:solidFill>
                  <a:schemeClr val="accent2"/>
                </a:solidFill>
                <a:prstDash val="solid"/>
              </a:ln>
              <a:solidFill>
                <a:srgbClr val="C00000"/>
              </a:solidFill>
              <a:latin typeface="#9Slide04 HLT Aquus" panose="00000500000000000000" pitchFamily="2" charset="0"/>
            </a:endParaRPr>
          </a:p>
          <a:p>
            <a:pPr algn="ctr"/>
            <a:endParaRPr lang="en-US" sz="3200" b="1" dirty="0" smtClean="0">
              <a:ln w="22225">
                <a:solidFill>
                  <a:schemeClr val="accent2"/>
                </a:solidFill>
                <a:prstDash val="solid"/>
              </a:ln>
              <a:solidFill>
                <a:srgbClr val="C00000"/>
              </a:solidFill>
              <a:latin typeface="#9Slide04 HLT Aquus" panose="00000500000000000000" pitchFamily="2" charset="0"/>
            </a:endParaRPr>
          </a:p>
        </p:txBody>
      </p:sp>
      <p:pic>
        <p:nvPicPr>
          <p:cNvPr id="4" name="Shining-The-Morning-Various-Artists">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1472597" y="5680544"/>
            <a:ext cx="541867" cy="541867"/>
          </a:xfrm>
          <a:prstGeom prst="rect">
            <a:avLst/>
          </a:prstGeom>
        </p:spPr>
      </p:pic>
      <p:sp>
        <p:nvSpPr>
          <p:cNvPr id="6" name="TextBox 2"/>
          <p:cNvSpPr txBox="1"/>
          <p:nvPr/>
        </p:nvSpPr>
        <p:spPr>
          <a:xfrm>
            <a:off x="2173422" y="4061222"/>
            <a:ext cx="7971155" cy="82994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n-US" sz="2400" dirty="0" smtClean="0">
                <a:solidFill>
                  <a:srgbClr val="0A29E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 THỰC HIỆN: THẦY GIÁO HOÀNG TUẤN QUYỀN</a:t>
            </a:r>
            <a:endParaRPr lang="en-US" sz="2400" dirty="0">
              <a:solidFill>
                <a:srgbClr val="0A29E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2400" dirty="0" smtClean="0">
                <a:solidFill>
                  <a:srgbClr val="0A29E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 7C2 - TRƯỜNG THCS  THANH LIỆT</a:t>
            </a:r>
            <a:endParaRPr lang="en-US" sz="2400" dirty="0">
              <a:solidFill>
                <a:srgbClr val="0A29E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descr="D:\Desktop\Picture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19263" cy="1401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6240" y="314960"/>
            <a:ext cx="11511280" cy="6543040"/>
          </a:xfrm>
          <a:blipFill>
            <a:blip r:embed="rId2"/>
            <a:stretch>
              <a:fillRect/>
            </a:stretch>
          </a:blipFill>
        </p:spPr>
        <p:txBody>
          <a:bodyPr/>
          <a:lstStyle/>
          <a:p>
            <a:r>
              <a:rPr lang="en-US" sz="4800" b="1" dirty="0" err="1" smtClean="0">
                <a:solidFill>
                  <a:srgbClr val="002060"/>
                </a:solidFill>
              </a:rPr>
              <a:t>Khi</a:t>
            </a:r>
            <a:r>
              <a:rPr lang="en-US" sz="4800" b="1" dirty="0" smtClean="0">
                <a:solidFill>
                  <a:srgbClr val="002060"/>
                </a:solidFill>
              </a:rPr>
              <a:t> </a:t>
            </a:r>
            <a:r>
              <a:rPr lang="en-US" sz="4800" b="1" dirty="0" err="1" smtClean="0">
                <a:solidFill>
                  <a:srgbClr val="002060"/>
                </a:solidFill>
              </a:rPr>
              <a:t>tỉ</a:t>
            </a:r>
            <a:r>
              <a:rPr lang="en-US" sz="4800" b="1" dirty="0" smtClean="0">
                <a:solidFill>
                  <a:srgbClr val="002060"/>
                </a:solidFill>
              </a:rPr>
              <a:t> </a:t>
            </a:r>
            <a:r>
              <a:rPr lang="en-US" sz="4800" b="1" dirty="0" err="1" smtClean="0">
                <a:solidFill>
                  <a:srgbClr val="002060"/>
                </a:solidFill>
              </a:rPr>
              <a:t>số</a:t>
            </a:r>
            <a:r>
              <a:rPr lang="en-US" sz="4800" b="1" dirty="0" smtClean="0">
                <a:solidFill>
                  <a:srgbClr val="002060"/>
                </a:solidFill>
              </a:rPr>
              <a:t> </a:t>
            </a:r>
            <a:r>
              <a:rPr lang="en-US" sz="4800" b="1" dirty="0" err="1" smtClean="0">
                <a:solidFill>
                  <a:srgbClr val="002060"/>
                </a:solidFill>
              </a:rPr>
              <a:t>giữa</a:t>
            </a:r>
            <a:r>
              <a:rPr lang="en-US" sz="4800" b="1" dirty="0" smtClean="0">
                <a:solidFill>
                  <a:srgbClr val="002060"/>
                </a:solidFill>
              </a:rPr>
              <a:t> </a:t>
            </a:r>
            <a:r>
              <a:rPr lang="en-US" sz="4800" b="1" dirty="0" err="1" smtClean="0">
                <a:solidFill>
                  <a:srgbClr val="002060"/>
                </a:solidFill>
              </a:rPr>
              <a:t>hai</a:t>
            </a:r>
            <a:r>
              <a:rPr lang="en-US" sz="4800" b="1" dirty="0" smtClean="0">
                <a:solidFill>
                  <a:srgbClr val="002060"/>
                </a:solidFill>
              </a:rPr>
              <a:t> </a:t>
            </a:r>
            <a:r>
              <a:rPr lang="en-US" sz="4800" b="1" dirty="0" err="1" smtClean="0">
                <a:solidFill>
                  <a:srgbClr val="002060"/>
                </a:solidFill>
              </a:rPr>
              <a:t>bên</a:t>
            </a:r>
            <a:r>
              <a:rPr lang="en-US" sz="4800" b="1" dirty="0" smtClean="0">
                <a:solidFill>
                  <a:srgbClr val="002060"/>
                </a:solidFill>
              </a:rPr>
              <a:t> </a:t>
            </a:r>
            <a:r>
              <a:rPr lang="en-US" sz="4800" b="1" dirty="0" err="1" smtClean="0">
                <a:solidFill>
                  <a:srgbClr val="002060"/>
                </a:solidFill>
              </a:rPr>
              <a:t>là</a:t>
            </a:r>
            <a:r>
              <a:rPr lang="en-US" sz="4800" b="1" dirty="0">
                <a:solidFill>
                  <a:srgbClr val="002060"/>
                </a:solidFill>
              </a:rPr>
              <a:t> </a:t>
            </a:r>
            <a:r>
              <a:rPr lang="en-US" sz="4800" b="1" dirty="0" smtClean="0">
                <a:solidFill>
                  <a:srgbClr val="002060"/>
                </a:solidFill>
              </a:rPr>
              <a:t>20-21 </a:t>
            </a:r>
            <a:endParaRPr lang="en-US" sz="4800" b="1" dirty="0" smtClean="0">
              <a:solidFill>
                <a:srgbClr val="002060"/>
              </a:solidFill>
            </a:endParaRPr>
          </a:p>
          <a:p>
            <a:r>
              <a:rPr lang="en-US" sz="4800" b="1" dirty="0" err="1" smtClean="0">
                <a:solidFill>
                  <a:srgbClr val="002060"/>
                </a:solidFill>
              </a:rPr>
              <a:t>thì</a:t>
            </a:r>
            <a:r>
              <a:rPr lang="en-US" sz="4800" b="1" dirty="0" smtClean="0">
                <a:solidFill>
                  <a:srgbClr val="002060"/>
                </a:solidFill>
              </a:rPr>
              <a:t> </a:t>
            </a:r>
            <a:r>
              <a:rPr lang="en-US" sz="4800" b="1" dirty="0" err="1" smtClean="0">
                <a:solidFill>
                  <a:srgbClr val="002060"/>
                </a:solidFill>
              </a:rPr>
              <a:t>sét</a:t>
            </a:r>
            <a:r>
              <a:rPr lang="en-US" sz="4800" b="1" dirty="0" smtClean="0">
                <a:solidFill>
                  <a:srgbClr val="002060"/>
                </a:solidFill>
              </a:rPr>
              <a:t> </a:t>
            </a:r>
            <a:r>
              <a:rPr lang="en-US" sz="4800" b="1" dirty="0" err="1" smtClean="0">
                <a:solidFill>
                  <a:srgbClr val="002060"/>
                </a:solidFill>
              </a:rPr>
              <a:t>đấu</a:t>
            </a:r>
            <a:r>
              <a:rPr lang="en-US" sz="4800" b="1" dirty="0" smtClean="0">
                <a:solidFill>
                  <a:srgbClr val="002060"/>
                </a:solidFill>
              </a:rPr>
              <a:t> </a:t>
            </a:r>
            <a:r>
              <a:rPr lang="en-US" sz="4800" b="1" dirty="0" err="1" smtClean="0">
                <a:solidFill>
                  <a:srgbClr val="002060"/>
                </a:solidFill>
              </a:rPr>
              <a:t>đã</a:t>
            </a:r>
            <a:r>
              <a:rPr lang="en-US" sz="4800" b="1" dirty="0" smtClean="0">
                <a:solidFill>
                  <a:srgbClr val="002060"/>
                </a:solidFill>
              </a:rPr>
              <a:t> </a:t>
            </a:r>
            <a:r>
              <a:rPr lang="en-US" sz="4800" b="1" dirty="0" err="1" smtClean="0">
                <a:solidFill>
                  <a:srgbClr val="002060"/>
                </a:solidFill>
              </a:rPr>
              <a:t>kết</a:t>
            </a:r>
            <a:r>
              <a:rPr lang="en-US" sz="4800" b="1" dirty="0" smtClean="0">
                <a:solidFill>
                  <a:srgbClr val="002060"/>
                </a:solidFill>
              </a:rPr>
              <a:t> </a:t>
            </a:r>
            <a:r>
              <a:rPr lang="en-US" sz="4800" b="1" dirty="0" err="1" smtClean="0">
                <a:solidFill>
                  <a:srgbClr val="002060"/>
                </a:solidFill>
              </a:rPr>
              <a:t>thúc</a:t>
            </a:r>
            <a:r>
              <a:rPr lang="en-US" sz="4800" b="1" dirty="0" smtClean="0">
                <a:solidFill>
                  <a:srgbClr val="002060"/>
                </a:solidFill>
              </a:rPr>
              <a:t> </a:t>
            </a:r>
            <a:r>
              <a:rPr lang="en-US" sz="4800" b="1" dirty="0" err="1" smtClean="0">
                <a:solidFill>
                  <a:srgbClr val="002060"/>
                </a:solidFill>
              </a:rPr>
              <a:t>chưa</a:t>
            </a:r>
            <a:r>
              <a:rPr lang="en-US" sz="4800" b="1" dirty="0">
                <a:solidFill>
                  <a:srgbClr val="002060"/>
                </a:solidFill>
              </a:rPr>
              <a:t>?</a:t>
            </a:r>
            <a:endParaRPr lang="en-US" sz="4800" b="1" dirty="0">
              <a:solidFill>
                <a:srgbClr val="00206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6" name="Oval 5"/>
          <p:cNvSpPr/>
          <p:nvPr/>
        </p:nvSpPr>
        <p:spPr>
          <a:xfrm>
            <a:off x="3648174" y="820133"/>
            <a:ext cx="5269583" cy="2064469"/>
          </a:xfrm>
          <a:prstGeom prst="ellipse">
            <a:avLst/>
          </a:prstGeom>
          <a:solidFill>
            <a:srgbClr val="FF5AB4"/>
          </a:solidFill>
          <a:ln>
            <a:solidFill>
              <a:srgbClr val="F5C7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7200" b="1" dirty="0" smtClean="0">
                <a:latin typeface="Times New Roman" panose="02020603050405020304" pitchFamily="18" charset="0"/>
                <a:cs typeface="Times New Roman" panose="02020603050405020304" pitchFamily="18" charset="0"/>
              </a:rPr>
              <a:t>ÔN TẬP</a:t>
            </a:r>
            <a:endParaRPr lang="vi-VN" altLang="en-US" sz="7200" b="1" dirty="0">
              <a:latin typeface="Times New Roman" panose="02020603050405020304" pitchFamily="18" charset="0"/>
              <a:cs typeface="Times New Roman" panose="02020603050405020304" pitchFamily="18" charset="0"/>
            </a:endParaRPr>
          </a:p>
        </p:txBody>
      </p:sp>
      <p:sp>
        <p:nvSpPr>
          <p:cNvPr id="10" name="Rectangle: Rounded Corners 2"/>
          <p:cNvSpPr/>
          <p:nvPr/>
        </p:nvSpPr>
        <p:spPr>
          <a:xfrm>
            <a:off x="191678" y="2884602"/>
            <a:ext cx="12000322" cy="1495824"/>
          </a:xfrm>
          <a:prstGeom prst="roundRect">
            <a:avLst/>
          </a:prstGeom>
          <a:noFill/>
          <a:ln w="19050">
            <a:solidFill>
              <a:srgbClr val="76BF64"/>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err="1" smtClean="0">
                <a:ln w="10160">
                  <a:solidFill>
                    <a:schemeClr val="accent5"/>
                  </a:solidFill>
                  <a:prstDash val="solid"/>
                </a:ln>
                <a:solidFill>
                  <a:srgbClr val="FF33CC"/>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Kĩ</a:t>
            </a:r>
            <a:r>
              <a:rPr lang="en-US" sz="4400" b="1" dirty="0" smtClean="0">
                <a:ln w="10160">
                  <a:solidFill>
                    <a:schemeClr val="accent5"/>
                  </a:solidFill>
                  <a:prstDash val="solid"/>
                </a:ln>
                <a:solidFill>
                  <a:srgbClr val="FF33CC"/>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4400" b="1" dirty="0" err="1" smtClean="0">
                <a:ln w="10160">
                  <a:solidFill>
                    <a:schemeClr val="accent5"/>
                  </a:solidFill>
                  <a:prstDash val="solid"/>
                </a:ln>
                <a:solidFill>
                  <a:srgbClr val="FF33CC"/>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thuật</a:t>
            </a:r>
            <a:r>
              <a:rPr lang="en-US" sz="4400" b="1" dirty="0" smtClean="0">
                <a:ln w="10160">
                  <a:solidFill>
                    <a:schemeClr val="accent5"/>
                  </a:solidFill>
                  <a:prstDash val="solid"/>
                </a:ln>
                <a:solidFill>
                  <a:srgbClr val="FF33CC"/>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4400" b="1" dirty="0" err="1" smtClean="0">
                <a:ln w="10160">
                  <a:solidFill>
                    <a:schemeClr val="accent5"/>
                  </a:solidFill>
                  <a:prstDash val="solid"/>
                </a:ln>
                <a:solidFill>
                  <a:srgbClr val="FF33CC"/>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đánh</a:t>
            </a:r>
            <a:r>
              <a:rPr lang="en-US" sz="4400" b="1" dirty="0" smtClean="0">
                <a:ln w="10160">
                  <a:solidFill>
                    <a:schemeClr val="accent5"/>
                  </a:solidFill>
                  <a:prstDash val="solid"/>
                </a:ln>
                <a:solidFill>
                  <a:srgbClr val="FF33CC"/>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4400" b="1" dirty="0" err="1" smtClean="0">
                <a:ln w="10160">
                  <a:solidFill>
                    <a:schemeClr val="accent5"/>
                  </a:solidFill>
                  <a:prstDash val="solid"/>
                </a:ln>
                <a:solidFill>
                  <a:srgbClr val="FF33CC"/>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cầu</a:t>
            </a:r>
            <a:r>
              <a:rPr lang="en-US" sz="4400" b="1" dirty="0" smtClean="0">
                <a:ln w="10160">
                  <a:solidFill>
                    <a:schemeClr val="accent5"/>
                  </a:solidFill>
                  <a:prstDash val="solid"/>
                </a:ln>
                <a:solidFill>
                  <a:srgbClr val="FF33CC"/>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4400" b="1" dirty="0" err="1" smtClean="0">
                <a:ln w="10160">
                  <a:solidFill>
                    <a:schemeClr val="accent5"/>
                  </a:solidFill>
                  <a:prstDash val="solid"/>
                </a:ln>
                <a:solidFill>
                  <a:srgbClr val="FF33CC"/>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cao</a:t>
            </a:r>
            <a:r>
              <a:rPr lang="en-US" sz="4400" b="1" dirty="0" smtClean="0">
                <a:ln w="10160">
                  <a:solidFill>
                    <a:schemeClr val="accent5"/>
                  </a:solidFill>
                  <a:prstDash val="solid"/>
                </a:ln>
                <a:solidFill>
                  <a:srgbClr val="FF33CC"/>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4400" b="1" dirty="0" err="1" smtClean="0">
                <a:ln w="10160">
                  <a:solidFill>
                    <a:schemeClr val="accent5"/>
                  </a:solidFill>
                  <a:prstDash val="solid"/>
                </a:ln>
                <a:solidFill>
                  <a:srgbClr val="FF33CC"/>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tay</a:t>
            </a:r>
            <a:r>
              <a:rPr lang="en-US" sz="4400" b="1" dirty="0" smtClean="0">
                <a:ln w="10160">
                  <a:solidFill>
                    <a:schemeClr val="accent5"/>
                  </a:solidFill>
                  <a:prstDash val="solid"/>
                </a:ln>
                <a:solidFill>
                  <a:srgbClr val="FF33CC"/>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4400" b="1" dirty="0" err="1" smtClean="0">
                <a:ln w="10160">
                  <a:solidFill>
                    <a:schemeClr val="accent5"/>
                  </a:solidFill>
                  <a:prstDash val="solid"/>
                </a:ln>
                <a:solidFill>
                  <a:srgbClr val="FF33CC"/>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bên</a:t>
            </a:r>
            <a:r>
              <a:rPr lang="en-US" sz="4400" b="1" dirty="0" smtClean="0">
                <a:ln w="10160">
                  <a:solidFill>
                    <a:schemeClr val="accent5"/>
                  </a:solidFill>
                  <a:prstDash val="solid"/>
                </a:ln>
                <a:solidFill>
                  <a:srgbClr val="FF33CC"/>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4400" b="1" dirty="0" err="1" smtClean="0">
                <a:ln w="10160">
                  <a:solidFill>
                    <a:schemeClr val="accent5"/>
                  </a:solidFill>
                  <a:prstDash val="solid"/>
                </a:ln>
                <a:solidFill>
                  <a:srgbClr val="FF33CC"/>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phải</a:t>
            </a:r>
            <a:endParaRPr lang="en-US" sz="4400" b="1" dirty="0">
              <a:ln w="10160">
                <a:solidFill>
                  <a:schemeClr val="accent5"/>
                </a:solidFill>
                <a:prstDash val="solid"/>
              </a:ln>
              <a:solidFill>
                <a:srgbClr val="FF33CC"/>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2" name="nhac-nen-powerpoint-nhe-nhang-www_tiengdong_com (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36338" y="5959574"/>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3380" y="1512728"/>
            <a:ext cx="6939668" cy="3078400"/>
          </a:xfrm>
        </p:spPr>
        <p:txBody>
          <a:bodyPr/>
          <a:lstStyle/>
          <a:p>
            <a:r>
              <a:rPr lang="en-US" dirty="0" err="1" smtClean="0">
                <a:solidFill>
                  <a:srgbClr val="0A29E8"/>
                </a:solidFill>
                <a:latin typeface="Times New Roman" panose="02020603050405020304" pitchFamily="18" charset="0"/>
                <a:cs typeface="Times New Roman" panose="02020603050405020304" pitchFamily="18" charset="0"/>
              </a:rPr>
              <a:t>Củng</a:t>
            </a:r>
            <a:r>
              <a:rPr lang="en-US" dirty="0" smtClean="0">
                <a:solidFill>
                  <a:srgbClr val="0A29E8"/>
                </a:solidFill>
                <a:latin typeface="Times New Roman" panose="02020603050405020304" pitchFamily="18" charset="0"/>
                <a:cs typeface="Times New Roman" panose="02020603050405020304" pitchFamily="18" charset="0"/>
              </a:rPr>
              <a:t> </a:t>
            </a:r>
            <a:r>
              <a:rPr lang="en-US" dirty="0" err="1" smtClean="0">
                <a:solidFill>
                  <a:srgbClr val="0A29E8"/>
                </a:solidFill>
                <a:latin typeface="Times New Roman" panose="02020603050405020304" pitchFamily="18" charset="0"/>
                <a:cs typeface="Times New Roman" panose="02020603050405020304" pitchFamily="18" charset="0"/>
              </a:rPr>
              <a:t>cố</a:t>
            </a:r>
            <a:endParaRPr lang="en-US" dirty="0">
              <a:solidFill>
                <a:srgbClr val="0A29E8"/>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000" b="-3000"/>
          </a:stretch>
        </a:blipFill>
        <a:effectLst/>
      </p:bgPr>
    </p:bg>
    <p:spTree>
      <p:nvGrpSpPr>
        <p:cNvPr id="1" name=""/>
        <p:cNvGrpSpPr/>
        <p:nvPr/>
      </p:nvGrpSpPr>
      <p:grpSpPr>
        <a:xfrm>
          <a:off x="0" y="0"/>
          <a:ext cx="0" cy="0"/>
          <a:chOff x="0" y="0"/>
          <a:chExt cx="0" cy="0"/>
        </a:xfrm>
      </p:grpSpPr>
      <p:sp>
        <p:nvSpPr>
          <p:cNvPr id="4" name="Rectangle 3"/>
          <p:cNvSpPr/>
          <p:nvPr/>
        </p:nvSpPr>
        <p:spPr>
          <a:xfrm>
            <a:off x="779021" y="1963621"/>
            <a:ext cx="10982542" cy="2308324"/>
          </a:xfrm>
          <a:prstGeom prst="rect">
            <a:avLst/>
          </a:prstGeom>
        </p:spPr>
        <p:txBody>
          <a:bodyPr wrap="square">
            <a:spAutoFit/>
          </a:bodyPr>
          <a:lstStyle/>
          <a:p>
            <a:r>
              <a:rPr lang="en-US" sz="4800" b="1" dirty="0" err="1" smtClean="0">
                <a:solidFill>
                  <a:srgbClr val="0000CC"/>
                </a:solidFill>
                <a:latin typeface="Times New Roman" panose="02020603050405020304" pitchFamily="18" charset="0"/>
                <a:ea typeface="Times New Roman" panose="02020603050405020304" pitchFamily="18" charset="0"/>
              </a:rPr>
              <a:t>Các</a:t>
            </a:r>
            <a:r>
              <a:rPr lang="en-US" sz="4800" b="1" dirty="0" smtClean="0">
                <a:solidFill>
                  <a:srgbClr val="0000CC"/>
                </a:solidFill>
                <a:latin typeface="Times New Roman" panose="02020603050405020304" pitchFamily="18" charset="0"/>
                <a:ea typeface="Times New Roman" panose="02020603050405020304" pitchFamily="18" charset="0"/>
              </a:rPr>
              <a:t> </a:t>
            </a:r>
            <a:r>
              <a:rPr lang="en-US" sz="4800" b="1" dirty="0" err="1" smtClean="0">
                <a:solidFill>
                  <a:srgbClr val="0000CC"/>
                </a:solidFill>
                <a:latin typeface="Times New Roman" panose="02020603050405020304" pitchFamily="18" charset="0"/>
                <a:ea typeface="Times New Roman" panose="02020603050405020304" pitchFamily="18" charset="0"/>
              </a:rPr>
              <a:t>em</a:t>
            </a:r>
            <a:r>
              <a:rPr lang="en-US" sz="4800" b="1" dirty="0" smtClean="0">
                <a:solidFill>
                  <a:srgbClr val="0000CC"/>
                </a:solidFill>
                <a:latin typeface="Times New Roman" panose="02020603050405020304" pitchFamily="18" charset="0"/>
                <a:ea typeface="Times New Roman" panose="02020603050405020304" pitchFamily="18" charset="0"/>
              </a:rPr>
              <a:t> </a:t>
            </a:r>
            <a:r>
              <a:rPr lang="en-US" sz="4800" b="1" dirty="0" err="1" smtClean="0">
                <a:solidFill>
                  <a:srgbClr val="0000CC"/>
                </a:solidFill>
                <a:latin typeface="Times New Roman" panose="02020603050405020304" pitchFamily="18" charset="0"/>
                <a:ea typeface="Times New Roman" panose="02020603050405020304" pitchFamily="18" charset="0"/>
              </a:rPr>
              <a:t>hãy</a:t>
            </a:r>
            <a:r>
              <a:rPr lang="en-US" sz="4800" b="1" dirty="0" smtClean="0">
                <a:solidFill>
                  <a:srgbClr val="0000CC"/>
                </a:solidFill>
                <a:latin typeface="Times New Roman" panose="02020603050405020304" pitchFamily="18" charset="0"/>
                <a:ea typeface="Times New Roman" panose="02020603050405020304" pitchFamily="18" charset="0"/>
              </a:rPr>
              <a:t> </a:t>
            </a:r>
            <a:r>
              <a:rPr lang="en-US" sz="4800" b="1" dirty="0" err="1" smtClean="0">
                <a:solidFill>
                  <a:srgbClr val="0000CC"/>
                </a:solidFill>
                <a:latin typeface="Times New Roman" panose="02020603050405020304" pitchFamily="18" charset="0"/>
                <a:ea typeface="Times New Roman" panose="02020603050405020304" pitchFamily="18" charset="0"/>
              </a:rPr>
              <a:t>theo</a:t>
            </a:r>
            <a:r>
              <a:rPr lang="en-US" sz="4800" b="1" dirty="0" smtClean="0">
                <a:solidFill>
                  <a:srgbClr val="0000CC"/>
                </a:solidFill>
                <a:latin typeface="Times New Roman" panose="02020603050405020304" pitchFamily="18" charset="0"/>
                <a:ea typeface="Times New Roman" panose="02020603050405020304" pitchFamily="18" charset="0"/>
              </a:rPr>
              <a:t> </a:t>
            </a:r>
            <a:r>
              <a:rPr lang="en-US" sz="4800" b="1" dirty="0" err="1" smtClean="0">
                <a:solidFill>
                  <a:srgbClr val="0000CC"/>
                </a:solidFill>
                <a:latin typeface="Times New Roman" panose="02020603050405020304" pitchFamily="18" charset="0"/>
                <a:ea typeface="Times New Roman" panose="02020603050405020304" pitchFamily="18" charset="0"/>
              </a:rPr>
              <a:t>dõi</a:t>
            </a:r>
            <a:r>
              <a:rPr lang="en-US" sz="4800" b="1" dirty="0" smtClean="0">
                <a:solidFill>
                  <a:srgbClr val="0000CC"/>
                </a:solidFill>
                <a:latin typeface="Times New Roman" panose="02020603050405020304" pitchFamily="18" charset="0"/>
                <a:ea typeface="Times New Roman" panose="02020603050405020304" pitchFamily="18" charset="0"/>
              </a:rPr>
              <a:t> video </a:t>
            </a:r>
            <a:r>
              <a:rPr lang="en-US" sz="4800" b="1" dirty="0" err="1" smtClean="0">
                <a:solidFill>
                  <a:srgbClr val="0000CC"/>
                </a:solidFill>
                <a:latin typeface="Times New Roman" panose="02020603050405020304" pitchFamily="18" charset="0"/>
                <a:ea typeface="Times New Roman" panose="02020603050405020304" pitchFamily="18" charset="0"/>
              </a:rPr>
              <a:t>và</a:t>
            </a:r>
            <a:r>
              <a:rPr lang="en-US" sz="4800" b="1" dirty="0" smtClean="0">
                <a:solidFill>
                  <a:srgbClr val="0000CC"/>
                </a:solidFill>
                <a:latin typeface="Times New Roman" panose="02020603050405020304" pitchFamily="18" charset="0"/>
                <a:ea typeface="Times New Roman" panose="02020603050405020304" pitchFamily="18" charset="0"/>
              </a:rPr>
              <a:t> </a:t>
            </a:r>
            <a:r>
              <a:rPr lang="en-US" sz="4800" b="1" dirty="0" err="1" smtClean="0">
                <a:solidFill>
                  <a:srgbClr val="0000CC"/>
                </a:solidFill>
                <a:latin typeface="Times New Roman" panose="02020603050405020304" pitchFamily="18" charset="0"/>
                <a:ea typeface="Times New Roman" panose="02020603050405020304" pitchFamily="18" charset="0"/>
              </a:rPr>
              <a:t>cho</a:t>
            </a:r>
            <a:r>
              <a:rPr lang="en-US" sz="4800" b="1" dirty="0" smtClean="0">
                <a:solidFill>
                  <a:srgbClr val="0000CC"/>
                </a:solidFill>
                <a:latin typeface="Times New Roman" panose="02020603050405020304" pitchFamily="18" charset="0"/>
                <a:ea typeface="Times New Roman" panose="02020603050405020304" pitchFamily="18" charset="0"/>
              </a:rPr>
              <a:t> </a:t>
            </a:r>
            <a:r>
              <a:rPr lang="en-US" sz="4800" b="1" dirty="0" err="1" smtClean="0">
                <a:solidFill>
                  <a:srgbClr val="0000CC"/>
                </a:solidFill>
                <a:latin typeface="Times New Roman" panose="02020603050405020304" pitchFamily="18" charset="0"/>
                <a:ea typeface="Times New Roman" panose="02020603050405020304" pitchFamily="18" charset="0"/>
              </a:rPr>
              <a:t>biết</a:t>
            </a:r>
            <a:r>
              <a:rPr lang="en-US" sz="4800" b="1" dirty="0" smtClean="0">
                <a:solidFill>
                  <a:srgbClr val="0000CC"/>
                </a:solidFill>
                <a:latin typeface="Times New Roman" panose="02020603050405020304" pitchFamily="18" charset="0"/>
                <a:ea typeface="Times New Roman" panose="02020603050405020304" pitchFamily="18" charset="0"/>
              </a:rPr>
              <a:t> </a:t>
            </a:r>
            <a:r>
              <a:rPr lang="en-US" sz="4800" b="1" dirty="0" err="1" smtClean="0">
                <a:solidFill>
                  <a:srgbClr val="0000CC"/>
                </a:solidFill>
                <a:latin typeface="Times New Roman" panose="02020603050405020304" pitchFamily="18" charset="0"/>
                <a:ea typeface="Times New Roman" panose="02020603050405020304" pitchFamily="18" charset="0"/>
              </a:rPr>
              <a:t>những</a:t>
            </a:r>
            <a:r>
              <a:rPr lang="en-US" sz="4800" b="1" dirty="0" smtClean="0">
                <a:solidFill>
                  <a:srgbClr val="0000CC"/>
                </a:solidFill>
                <a:latin typeface="Times New Roman" panose="02020603050405020304" pitchFamily="18" charset="0"/>
                <a:ea typeface="Times New Roman" panose="02020603050405020304" pitchFamily="18" charset="0"/>
              </a:rPr>
              <a:t> </a:t>
            </a:r>
            <a:r>
              <a:rPr lang="en-US" sz="4800" b="1" dirty="0" err="1">
                <a:solidFill>
                  <a:srgbClr val="0000CC"/>
                </a:solidFill>
                <a:latin typeface="Times New Roman" panose="02020603050405020304" pitchFamily="18" charset="0"/>
                <a:ea typeface="Times New Roman" panose="02020603050405020304" pitchFamily="18" charset="0"/>
              </a:rPr>
              <a:t>lỗi</a:t>
            </a:r>
            <a:r>
              <a:rPr lang="en-US" sz="4800" b="1" dirty="0">
                <a:solidFill>
                  <a:srgbClr val="0000CC"/>
                </a:solidFill>
                <a:latin typeface="Times New Roman" panose="02020603050405020304" pitchFamily="18" charset="0"/>
                <a:ea typeface="Times New Roman" panose="02020603050405020304" pitchFamily="18" charset="0"/>
              </a:rPr>
              <a:t> </a:t>
            </a:r>
            <a:r>
              <a:rPr lang="en-US" sz="4800" b="1" dirty="0" err="1">
                <a:solidFill>
                  <a:srgbClr val="0000CC"/>
                </a:solidFill>
                <a:latin typeface="Times New Roman" panose="02020603050405020304" pitchFamily="18" charset="0"/>
                <a:ea typeface="Times New Roman" panose="02020603050405020304" pitchFamily="18" charset="0"/>
              </a:rPr>
              <a:t>thường</a:t>
            </a:r>
            <a:r>
              <a:rPr lang="en-US" sz="4800" b="1" dirty="0">
                <a:solidFill>
                  <a:srgbClr val="0000CC"/>
                </a:solidFill>
                <a:latin typeface="Times New Roman" panose="02020603050405020304" pitchFamily="18" charset="0"/>
                <a:ea typeface="Times New Roman" panose="02020603050405020304" pitchFamily="18" charset="0"/>
              </a:rPr>
              <a:t> </a:t>
            </a:r>
            <a:r>
              <a:rPr lang="en-US" sz="4800" b="1" dirty="0" err="1">
                <a:solidFill>
                  <a:srgbClr val="0000CC"/>
                </a:solidFill>
                <a:latin typeface="Times New Roman" panose="02020603050405020304" pitchFamily="18" charset="0"/>
                <a:ea typeface="Times New Roman" panose="02020603050405020304" pitchFamily="18" charset="0"/>
              </a:rPr>
              <a:t>gặp</a:t>
            </a:r>
            <a:r>
              <a:rPr lang="en-US" sz="4800" b="1" dirty="0">
                <a:solidFill>
                  <a:srgbClr val="0000CC"/>
                </a:solidFill>
                <a:latin typeface="Times New Roman" panose="02020603050405020304" pitchFamily="18" charset="0"/>
                <a:ea typeface="Times New Roman" panose="02020603050405020304" pitchFamily="18" charset="0"/>
              </a:rPr>
              <a:t> </a:t>
            </a:r>
            <a:r>
              <a:rPr lang="en-US" sz="4800" b="1" dirty="0" err="1">
                <a:solidFill>
                  <a:srgbClr val="0000CC"/>
                </a:solidFill>
                <a:latin typeface="Times New Roman" panose="02020603050405020304" pitchFamily="18" charset="0"/>
                <a:ea typeface="Times New Roman" panose="02020603050405020304" pitchFamily="18" charset="0"/>
              </a:rPr>
              <a:t>trong</a:t>
            </a:r>
            <a:r>
              <a:rPr lang="en-US" sz="4800" b="1" dirty="0">
                <a:solidFill>
                  <a:srgbClr val="0000CC"/>
                </a:solidFill>
                <a:latin typeface="Times New Roman" panose="02020603050405020304" pitchFamily="18" charset="0"/>
                <a:ea typeface="Times New Roman" panose="02020603050405020304" pitchFamily="18" charset="0"/>
              </a:rPr>
              <a:t> </a:t>
            </a:r>
            <a:r>
              <a:rPr lang="en-US" sz="4800" b="1" dirty="0" err="1">
                <a:solidFill>
                  <a:srgbClr val="0000CC"/>
                </a:solidFill>
                <a:latin typeface="Times New Roman" panose="02020603050405020304" pitchFamily="18" charset="0"/>
                <a:ea typeface="Times New Roman" panose="02020603050405020304" pitchFamily="18" charset="0"/>
              </a:rPr>
              <a:t>thi</a:t>
            </a:r>
            <a:r>
              <a:rPr lang="en-US" sz="4800" b="1" dirty="0">
                <a:solidFill>
                  <a:srgbClr val="0000CC"/>
                </a:solidFill>
                <a:latin typeface="Times New Roman" panose="02020603050405020304" pitchFamily="18" charset="0"/>
                <a:ea typeface="Times New Roman" panose="02020603050405020304" pitchFamily="18" charset="0"/>
              </a:rPr>
              <a:t> </a:t>
            </a:r>
            <a:r>
              <a:rPr lang="en-US" sz="4800" b="1" dirty="0" err="1">
                <a:solidFill>
                  <a:srgbClr val="0000CC"/>
                </a:solidFill>
                <a:latin typeface="Times New Roman" panose="02020603050405020304" pitchFamily="18" charset="0"/>
                <a:ea typeface="Times New Roman" panose="02020603050405020304" pitchFamily="18" charset="0"/>
              </a:rPr>
              <a:t>đấu</a:t>
            </a:r>
            <a:r>
              <a:rPr lang="en-US" sz="4800" b="1" dirty="0">
                <a:solidFill>
                  <a:srgbClr val="0000CC"/>
                </a:solidFill>
                <a:latin typeface="Times New Roman" panose="02020603050405020304" pitchFamily="18" charset="0"/>
                <a:ea typeface="Times New Roman" panose="02020603050405020304" pitchFamily="18" charset="0"/>
              </a:rPr>
              <a:t> </a:t>
            </a:r>
            <a:r>
              <a:rPr lang="en-US" sz="4800" b="1" dirty="0" err="1">
                <a:solidFill>
                  <a:srgbClr val="0000CC"/>
                </a:solidFill>
                <a:latin typeface="Times New Roman" panose="02020603050405020304" pitchFamily="18" charset="0"/>
                <a:ea typeface="Times New Roman" panose="02020603050405020304" pitchFamily="18" charset="0"/>
              </a:rPr>
              <a:t>C</a:t>
            </a:r>
            <a:r>
              <a:rPr lang="en-US" sz="4800" b="1" dirty="0" err="1" smtClean="0">
                <a:solidFill>
                  <a:srgbClr val="0000CC"/>
                </a:solidFill>
                <a:latin typeface="Times New Roman" panose="02020603050405020304" pitchFamily="18" charset="0"/>
                <a:ea typeface="Times New Roman" panose="02020603050405020304" pitchFamily="18" charset="0"/>
              </a:rPr>
              <a:t>ầu</a:t>
            </a:r>
            <a:r>
              <a:rPr lang="en-US" sz="4800" b="1" dirty="0" smtClean="0">
                <a:solidFill>
                  <a:srgbClr val="0000CC"/>
                </a:solidFill>
                <a:latin typeface="Times New Roman" panose="02020603050405020304" pitchFamily="18" charset="0"/>
                <a:ea typeface="Times New Roman" panose="02020603050405020304" pitchFamily="18" charset="0"/>
              </a:rPr>
              <a:t> </a:t>
            </a:r>
            <a:r>
              <a:rPr lang="en-US" sz="4800" b="1" dirty="0" err="1" smtClean="0">
                <a:solidFill>
                  <a:srgbClr val="0000CC"/>
                </a:solidFill>
                <a:latin typeface="Times New Roman" panose="02020603050405020304" pitchFamily="18" charset="0"/>
                <a:ea typeface="Times New Roman" panose="02020603050405020304" pitchFamily="18" charset="0"/>
              </a:rPr>
              <a:t>lông</a:t>
            </a:r>
            <a:r>
              <a:rPr lang="en-US" sz="4800" b="1" dirty="0" smtClean="0">
                <a:solidFill>
                  <a:srgbClr val="0000CC"/>
                </a:solidFill>
                <a:latin typeface="Times New Roman" panose="02020603050405020304" pitchFamily="18" charset="0"/>
                <a:ea typeface="Times New Roman" panose="02020603050405020304" pitchFamily="18" charset="0"/>
              </a:rPr>
              <a:t> </a:t>
            </a:r>
            <a:r>
              <a:rPr lang="en-US" sz="4800" b="1" dirty="0" err="1" smtClean="0">
                <a:solidFill>
                  <a:srgbClr val="0000CC"/>
                </a:solidFill>
                <a:latin typeface="Times New Roman" panose="02020603050405020304" pitchFamily="18" charset="0"/>
                <a:ea typeface="Times New Roman" panose="02020603050405020304" pitchFamily="18" charset="0"/>
              </a:rPr>
              <a:t>và</a:t>
            </a:r>
            <a:r>
              <a:rPr lang="en-US" sz="4800" b="1" dirty="0" smtClean="0">
                <a:solidFill>
                  <a:srgbClr val="0000CC"/>
                </a:solidFill>
                <a:latin typeface="Times New Roman" panose="02020603050405020304" pitchFamily="18" charset="0"/>
                <a:ea typeface="Times New Roman" panose="02020603050405020304" pitchFamily="18" charset="0"/>
              </a:rPr>
              <a:t> </a:t>
            </a:r>
            <a:r>
              <a:rPr lang="en-US" sz="4800" b="1" dirty="0" err="1">
                <a:solidFill>
                  <a:srgbClr val="0000CC"/>
                </a:solidFill>
                <a:latin typeface="Times New Roman" panose="02020603050405020304" pitchFamily="18" charset="0"/>
                <a:ea typeface="Times New Roman" panose="02020603050405020304" pitchFamily="18" charset="0"/>
              </a:rPr>
              <a:t>cách</a:t>
            </a:r>
            <a:r>
              <a:rPr lang="en-US" sz="4800" b="1" dirty="0">
                <a:solidFill>
                  <a:srgbClr val="0000CC"/>
                </a:solidFill>
                <a:latin typeface="Times New Roman" panose="02020603050405020304" pitchFamily="18" charset="0"/>
                <a:ea typeface="Times New Roman" panose="02020603050405020304" pitchFamily="18" charset="0"/>
              </a:rPr>
              <a:t> </a:t>
            </a:r>
            <a:r>
              <a:rPr lang="en-US" sz="4800" b="1" dirty="0" err="1" smtClean="0">
                <a:solidFill>
                  <a:srgbClr val="0000CC"/>
                </a:solidFill>
                <a:latin typeface="Times New Roman" panose="02020603050405020304" pitchFamily="18" charset="0"/>
                <a:ea typeface="Times New Roman" panose="02020603050405020304" pitchFamily="18" charset="0"/>
              </a:rPr>
              <a:t>sửa</a:t>
            </a:r>
            <a:r>
              <a:rPr lang="en-US" sz="4800" b="1" dirty="0" smtClean="0">
                <a:solidFill>
                  <a:srgbClr val="0000CC"/>
                </a:solidFill>
                <a:latin typeface="Times New Roman" panose="02020603050405020304" pitchFamily="18" charset="0"/>
                <a:ea typeface="Times New Roman" panose="02020603050405020304" pitchFamily="18" charset="0"/>
              </a:rPr>
              <a:t> </a:t>
            </a:r>
            <a:r>
              <a:rPr lang="en-US" sz="4800" b="1" dirty="0" err="1" smtClean="0">
                <a:solidFill>
                  <a:srgbClr val="0000CC"/>
                </a:solidFill>
                <a:latin typeface="Times New Roman" panose="02020603050405020304" pitchFamily="18" charset="0"/>
                <a:ea typeface="Times New Roman" panose="02020603050405020304" pitchFamily="18" charset="0"/>
              </a:rPr>
              <a:t>các</a:t>
            </a:r>
            <a:r>
              <a:rPr lang="en-US" sz="4800" b="1" dirty="0" smtClean="0">
                <a:solidFill>
                  <a:srgbClr val="0000CC"/>
                </a:solidFill>
                <a:latin typeface="Times New Roman" panose="02020603050405020304" pitchFamily="18" charset="0"/>
                <a:ea typeface="Times New Roman" panose="02020603050405020304" pitchFamily="18" charset="0"/>
              </a:rPr>
              <a:t> </a:t>
            </a:r>
            <a:r>
              <a:rPr lang="en-US" sz="4800" b="1" dirty="0" err="1" smtClean="0">
                <a:solidFill>
                  <a:srgbClr val="0000CC"/>
                </a:solidFill>
                <a:latin typeface="Times New Roman" panose="02020603050405020304" pitchFamily="18" charset="0"/>
                <a:ea typeface="Times New Roman" panose="02020603050405020304" pitchFamily="18" charset="0"/>
              </a:rPr>
              <a:t>lỗi</a:t>
            </a:r>
            <a:r>
              <a:rPr lang="en-US" sz="4800" b="1" dirty="0" smtClean="0">
                <a:solidFill>
                  <a:srgbClr val="0000CC"/>
                </a:solidFill>
                <a:latin typeface="Times New Roman" panose="02020603050405020304" pitchFamily="18" charset="0"/>
                <a:ea typeface="Times New Roman" panose="02020603050405020304" pitchFamily="18" charset="0"/>
              </a:rPr>
              <a:t> </a:t>
            </a:r>
            <a:r>
              <a:rPr lang="en-US" sz="4800" b="1" dirty="0" err="1" smtClean="0">
                <a:solidFill>
                  <a:srgbClr val="0000CC"/>
                </a:solidFill>
                <a:latin typeface="Times New Roman" panose="02020603050405020304" pitchFamily="18" charset="0"/>
                <a:ea typeface="Times New Roman" panose="02020603050405020304" pitchFamily="18" charset="0"/>
              </a:rPr>
              <a:t>đó</a:t>
            </a:r>
            <a:r>
              <a:rPr lang="en-US" sz="4800" b="1" dirty="0">
                <a:solidFill>
                  <a:srgbClr val="0000CC"/>
                </a:solidFill>
                <a:latin typeface="Times New Roman" panose="02020603050405020304" pitchFamily="18" charset="0"/>
                <a:ea typeface="Times New Roman" panose="02020603050405020304" pitchFamily="18" charset="0"/>
              </a:rPr>
              <a:t>?</a:t>
            </a:r>
            <a:endParaRPr lang="en-US" sz="4800" b="1" dirty="0">
              <a:solidFill>
                <a:srgbClr val="0000CC"/>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144412707614381005">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5175" y="684497"/>
            <a:ext cx="11393735" cy="1234800"/>
          </a:xfrm>
        </p:spPr>
        <p:txBody>
          <a:bodyPr/>
          <a:lstStyle/>
          <a:p>
            <a:r>
              <a:rPr lang="en-US" sz="5400" b="1" dirty="0" smtClean="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TRÒ CHƠI: ĐÁNH CẦU TIẾP SỨC</a:t>
            </a:r>
            <a:endParaRPr lang="en-US" sz="54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4" name="image3.png"/>
          <p:cNvPicPr/>
          <p:nvPr/>
        </p:nvPicPr>
        <p:blipFill>
          <a:blip r:embed="rId2"/>
          <a:srcRect/>
          <a:stretch>
            <a:fillRect/>
          </a:stretch>
        </p:blipFill>
        <p:spPr>
          <a:xfrm>
            <a:off x="426720" y="1645920"/>
            <a:ext cx="11409680" cy="505653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t="14720"/>
          <a:stretch>
            <a:fillRect/>
          </a:stretch>
        </p:blipFill>
        <p:spPr>
          <a:xfrm>
            <a:off x="-975102" y="-142116"/>
            <a:ext cx="14709951" cy="6746875"/>
          </a:xfrm>
          <a:prstGeom prst="rect">
            <a:avLst/>
          </a:prstGeom>
        </p:spPr>
      </p:pic>
      <p:sp>
        <p:nvSpPr>
          <p:cNvPr id="12" name="Text Box 11"/>
          <p:cNvSpPr txBox="1"/>
          <p:nvPr/>
        </p:nvSpPr>
        <p:spPr>
          <a:xfrm>
            <a:off x="204499" y="1335790"/>
            <a:ext cx="12079088" cy="2754600"/>
          </a:xfrm>
          <a:prstGeom prst="rect">
            <a:avLst/>
          </a:prstGeom>
          <a:noFill/>
        </p:spPr>
        <p:txBody>
          <a:bodyPr wrap="square" rtlCol="0" anchor="t">
            <a:spAutoFit/>
          </a:bodyPr>
          <a:lstStyle/>
          <a:p>
            <a:pPr algn="ctr">
              <a:lnSpc>
                <a:spcPct val="120000"/>
              </a:lnSpc>
              <a:spcBef>
                <a:spcPts val="265"/>
              </a:spcBef>
              <a:spcAft>
                <a:spcPts val="265"/>
              </a:spcAft>
              <a:tabLst>
                <a:tab pos="9778365" algn="l"/>
              </a:tabLst>
            </a:pP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LUẬT CHƠI: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Lớp</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chia 2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đội</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lần</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lượt</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các</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bạn</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trong</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hàng</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đánh</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cầu</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tiếp</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sức</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khi</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đến</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bạn</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cuối</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cùng</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là</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hết</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1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lượt</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yêu</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cầu</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đánh</a:t>
            </a:r>
            <a:r>
              <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cầu</a:t>
            </a:r>
            <a:r>
              <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qua </a:t>
            </a:r>
            <a:r>
              <a:rPr lang="en-US" sz="2800" b="1" dirty="0" err="1">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lưới</a:t>
            </a:r>
            <a:r>
              <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không</a:t>
            </a:r>
            <a:r>
              <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để</a:t>
            </a:r>
            <a:r>
              <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cầu</a:t>
            </a:r>
            <a:r>
              <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rơi</a:t>
            </a:r>
            <a:r>
              <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bên</a:t>
            </a:r>
            <a:r>
              <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sân</a:t>
            </a:r>
            <a:r>
              <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mình</a:t>
            </a:r>
            <a:r>
              <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và</a:t>
            </a:r>
            <a:r>
              <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không</a:t>
            </a:r>
            <a:r>
              <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đánh</a:t>
            </a:r>
            <a:r>
              <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cầu</a:t>
            </a:r>
            <a:r>
              <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ra</a:t>
            </a:r>
            <a:r>
              <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ngoài</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sân</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nếu</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vi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phạm</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mỗi</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lỗi</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tính</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1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điểm</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thua</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Đội</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thắng</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là</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đội</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có</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điểm</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thua</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thấp</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hơn</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a:t>
            </a:r>
            <a:endPar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endParaRPr>
          </a:p>
          <a:p>
            <a:pPr algn="ctr">
              <a:lnSpc>
                <a:spcPct val="120000"/>
              </a:lnSpc>
              <a:spcBef>
                <a:spcPts val="265"/>
              </a:spcBef>
              <a:spcAft>
                <a:spcPts val="265"/>
              </a:spcAft>
              <a:tabLst>
                <a:tab pos="9778365" algn="l"/>
              </a:tabLst>
            </a:pPr>
            <a:r>
              <a:rPr lang="en-US" sz="2800" b="1" dirty="0" smtClean="0">
                <a:solidFill>
                  <a:srgbClr val="FF0000"/>
                </a:solidFill>
                <a:latin typeface="Arial Narrow" panose="020B0606020202030204" pitchFamily="34" charset="0"/>
                <a:ea typeface="Calibri" panose="020F0502020204030204" charset="0"/>
                <a:cs typeface="Times New Roman" panose="02020603050405020304" pitchFamily="18" charset="0"/>
                <a:sym typeface="+mn-ea"/>
              </a:rPr>
              <a:t> </a:t>
            </a:r>
            <a:endParaRPr lang="en-US" sz="2800" b="1" dirty="0">
              <a:solidFill>
                <a:srgbClr val="FF0000"/>
              </a:solidFill>
              <a:latin typeface="Arial Narrow" panose="020B0606020202030204" pitchFamily="34" charset="0"/>
              <a:ea typeface="Calibri" panose="020F0502020204030204" charset="0"/>
              <a:cs typeface="Times New Roman" panose="02020603050405020304" pitchFamily="18" charset="0"/>
              <a:sym typeface="+mn-ea"/>
            </a:endParaRPr>
          </a:p>
        </p:txBody>
      </p:sp>
      <p:sp>
        <p:nvSpPr>
          <p:cNvPr id="3" name="Text Box 2"/>
          <p:cNvSpPr txBox="1"/>
          <p:nvPr/>
        </p:nvSpPr>
        <p:spPr>
          <a:xfrm>
            <a:off x="3100070" y="664845"/>
            <a:ext cx="184731" cy="830997"/>
          </a:xfrm>
          <a:prstGeom prst="rect">
            <a:avLst/>
          </a:prstGeom>
          <a:noFill/>
          <a:extLst>
            <a:ext uri="{909E8E84-426E-40DD-AFC4-6F175D3DCCD1}">
              <a14:hiddenFill xmlns:a14="http://schemas.microsoft.com/office/drawing/2010/main">
                <a:solidFill>
                  <a:schemeClr val="accent6">
                    <a:lumMod val="95000"/>
                    <a:alpha val="84000"/>
                  </a:schemeClr>
                </a:solidFill>
              </a14:hiddenFill>
            </a:ext>
          </a:extLst>
        </p:spPr>
        <p:txBody>
          <a:bodyPr wrap="none" rtlCol="0">
            <a:spAutoFit/>
          </a:bodyPr>
          <a:lstStyle/>
          <a:p>
            <a:endParaRPr lang="vi-VN" altLang="en-US" sz="4800" b="1" dirty="0">
              <a:solidFill>
                <a:schemeClr val="accent3"/>
              </a:solidFill>
              <a:latin typeface="SVN-HC Rostrum" panose="02000506000000020003" charset="0"/>
              <a:cs typeface="SVN-HC Rostrum" panose="02000506000000020003" charset="0"/>
            </a:endParaRPr>
          </a:p>
        </p:txBody>
      </p:sp>
      <p:pic>
        <p:nvPicPr>
          <p:cNvPr id="11" name="Picture 10"/>
          <p:cNvPicPr>
            <a:picLocks noChangeAspect="1"/>
          </p:cNvPicPr>
          <p:nvPr/>
        </p:nvPicPr>
        <p:blipFill>
          <a:blip r:embed="rId2"/>
          <a:srcRect t="14720"/>
          <a:stretch>
            <a:fillRect/>
          </a:stretch>
        </p:blipFill>
        <p:spPr>
          <a:xfrm>
            <a:off x="-975102" y="3497320"/>
            <a:ext cx="14438291" cy="4815609"/>
          </a:xfrm>
          <a:prstGeom prst="rect">
            <a:avLst/>
          </a:prstGeom>
        </p:spPr>
      </p:pic>
      <p:sp>
        <p:nvSpPr>
          <p:cNvPr id="13" name="Text Box 11"/>
          <p:cNvSpPr txBox="1"/>
          <p:nvPr/>
        </p:nvSpPr>
        <p:spPr>
          <a:xfrm>
            <a:off x="1008482" y="4525811"/>
            <a:ext cx="9822915" cy="1643527"/>
          </a:xfrm>
          <a:prstGeom prst="rect">
            <a:avLst/>
          </a:prstGeom>
          <a:noFill/>
        </p:spPr>
        <p:txBody>
          <a:bodyPr wrap="square" rtlCol="0" anchor="t">
            <a:spAutoFit/>
          </a:bodyPr>
          <a:lstStyle/>
          <a:p>
            <a:pPr algn="ctr">
              <a:lnSpc>
                <a:spcPct val="120000"/>
              </a:lnSpc>
              <a:spcBef>
                <a:spcPts val="265"/>
              </a:spcBef>
              <a:spcAft>
                <a:spcPts val="265"/>
              </a:spcAft>
              <a:tabLst>
                <a:tab pos="9778365" algn="l"/>
              </a:tabLst>
            </a:pP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CÁCH CHƠI: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Khi</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hiệu</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lệnh</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bắt</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đầu</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lần</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lượt</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từng</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bạn</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của</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mỗi</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đội</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vào</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sân</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tiếp</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sức</a:t>
            </a:r>
            <a:r>
              <a:rPr lang="en-US" sz="2800" b="1" dirty="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đánh</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cầu</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qua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lại</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bằng</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kỹ</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thuật</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đánh</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cầu</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môn</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Cầu</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 </a:t>
            </a:r>
            <a:r>
              <a:rPr lang="en-US" sz="2800" b="1" dirty="0" err="1"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lông</a:t>
            </a:r>
            <a:r>
              <a:rPr lang="en-US" sz="2800" b="1" dirty="0" smtClean="0">
                <a:solidFill>
                  <a:srgbClr val="FF0000"/>
                </a:solidFill>
                <a:latin typeface="Times New Roman" panose="02020603050405020304" pitchFamily="18" charset="0"/>
                <a:ea typeface="Calibri" panose="020F0502020204030204" charset="0"/>
                <a:cs typeface="Times New Roman" panose="02020603050405020304" pitchFamily="18" charset="0"/>
                <a:sym typeface="+mn-ea"/>
              </a:rPr>
              <a:t>.</a:t>
            </a:r>
            <a:endParaRPr lang="en-US" sz="2800" b="1" dirty="0">
              <a:solidFill>
                <a:srgbClr val="FF0000"/>
              </a:solidFill>
              <a:latin typeface="Arial Narrow" panose="020B0606020202030204" pitchFamily="34" charset="0"/>
              <a:ea typeface="Calibri" panose="020F0502020204030204" charset="0"/>
              <a:cs typeface="Times New Roman" panose="02020603050405020304" pitchFamily="18"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4:dur="750">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175" y="684497"/>
            <a:ext cx="11393735" cy="1234800"/>
          </a:xfrm>
        </p:spPr>
        <p:txBody>
          <a:bodyPr/>
          <a:lstStyle/>
          <a:p>
            <a:r>
              <a:rPr lang="en-US" sz="5400" b="1" dirty="0" smtClean="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TRÒ CHƠI: ĐÁNH CẦU TIẾP SỨC</a:t>
            </a:r>
            <a:endParaRPr lang="en-US" sz="54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4" name="image3.png"/>
          <p:cNvPicPr/>
          <p:nvPr/>
        </p:nvPicPr>
        <p:blipFill>
          <a:blip r:embed="rId1"/>
          <a:srcRect/>
          <a:stretch>
            <a:fillRect/>
          </a:stretch>
        </p:blipFill>
        <p:spPr>
          <a:xfrm>
            <a:off x="426720" y="1645920"/>
            <a:ext cx="11409680" cy="5056539"/>
          </a:xfrm>
          <a:prstGeom prst="rect">
            <a:avLst/>
          </a:prstGeom>
        </p:spPr>
      </p:pic>
      <p:pic>
        <p:nvPicPr>
          <p:cNvPr id="3" name="DuongDenNgayVinhQuang-BucTuong-55386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30607" y="6296059"/>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5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t="-2000" b="-2000"/>
          </a:stretch>
        </a:blipFill>
        <a:effectLst/>
      </p:bgPr>
    </p:bg>
    <p:spTree>
      <p:nvGrpSpPr>
        <p:cNvPr id="1" name="Shape 7535"/>
        <p:cNvGrpSpPr/>
        <p:nvPr/>
      </p:nvGrpSpPr>
      <p:grpSpPr>
        <a:xfrm>
          <a:off x="0" y="0"/>
          <a:ext cx="0" cy="0"/>
          <a:chOff x="0" y="0"/>
          <a:chExt cx="0" cy="0"/>
        </a:xfrm>
      </p:grpSpPr>
      <p:sp>
        <p:nvSpPr>
          <p:cNvPr id="7537" name="Google Shape;7537;p54"/>
          <p:cNvSpPr txBox="1">
            <a:spLocks noGrp="1"/>
          </p:cNvSpPr>
          <p:nvPr>
            <p:ph type="title"/>
          </p:nvPr>
        </p:nvSpPr>
        <p:spPr>
          <a:xfrm>
            <a:off x="2235508" y="2759806"/>
            <a:ext cx="5519261" cy="1122400"/>
          </a:xfrm>
          <a:prstGeom prst="rect">
            <a:avLst/>
          </a:prstGeom>
        </p:spPr>
        <p:txBody>
          <a:bodyPr spcFirstLastPara="1" vert="horz" wrap="square" lIns="0" tIns="0" rIns="0" bIns="0" rtlCol="0" anchor="ctr" anchorCtr="0">
            <a:noAutofit/>
          </a:bodyPr>
          <a:lstStyle/>
          <a:p>
            <a:pPr algn="ctr"/>
            <a:r>
              <a:rPr lang="en-US" sz="9600" b="1" dirty="0" err="1">
                <a:solidFill>
                  <a:srgbClr val="0033CC"/>
                </a:solidFill>
                <a:effectLst>
                  <a:glow rad="228600">
                    <a:schemeClr val="accent1">
                      <a:satMod val="175000"/>
                      <a:alpha val="40000"/>
                    </a:schemeClr>
                  </a:glow>
                </a:effectLst>
                <a:latin typeface="Times New Roman" panose="02020603050405020304" pitchFamily="18" charset="0"/>
                <a:cs typeface="Times New Roman" panose="02020603050405020304" pitchFamily="18" charset="0"/>
              </a:rPr>
              <a:t>Tổng</a:t>
            </a:r>
            <a:r>
              <a:rPr lang="en-US" sz="9600" b="1" dirty="0">
                <a:solidFill>
                  <a:srgbClr val="0033CC"/>
                </a:solidFill>
                <a:effectLst>
                  <a:glow rad="228600">
                    <a:schemeClr val="accent1">
                      <a:satMod val="175000"/>
                      <a:alpha val="40000"/>
                    </a:schemeClr>
                  </a:glow>
                </a:effectLst>
                <a:latin typeface="Times New Roman" panose="02020603050405020304" pitchFamily="18" charset="0"/>
                <a:cs typeface="Times New Roman" panose="02020603050405020304" pitchFamily="18" charset="0"/>
              </a:rPr>
              <a:t> </a:t>
            </a:r>
            <a:r>
              <a:rPr lang="en-US" sz="9600" b="1" dirty="0" err="1">
                <a:solidFill>
                  <a:srgbClr val="0033CC"/>
                </a:solidFill>
                <a:effectLst>
                  <a:glow rad="228600">
                    <a:schemeClr val="accent1">
                      <a:satMod val="175000"/>
                      <a:alpha val="40000"/>
                    </a:schemeClr>
                  </a:glow>
                </a:effectLst>
                <a:latin typeface="Times New Roman" panose="02020603050405020304" pitchFamily="18" charset="0"/>
                <a:cs typeface="Times New Roman" panose="02020603050405020304" pitchFamily="18" charset="0"/>
              </a:rPr>
              <a:t>kết</a:t>
            </a:r>
            <a:endParaRPr sz="9600" b="1" dirty="0">
              <a:solidFill>
                <a:srgbClr val="0033CC"/>
              </a:solidFill>
              <a:effectLst>
                <a:glow rad="228600">
                  <a:schemeClr val="accent1">
                    <a:satMod val="175000"/>
                    <a:alpha val="40000"/>
                  </a:schemeClr>
                </a:glow>
              </a:effectLst>
              <a:latin typeface="Times New Roman" panose="02020603050405020304" pitchFamily="18" charset="0"/>
              <a:cs typeface="Times New Roman" panose="02020603050405020304" pitchFamily="18" charset="0"/>
            </a:endParaRPr>
          </a:p>
        </p:txBody>
      </p:sp>
      <p:grpSp>
        <p:nvGrpSpPr>
          <p:cNvPr id="4" name="Google Shape;1379;p49"/>
          <p:cNvGrpSpPr/>
          <p:nvPr/>
        </p:nvGrpSpPr>
        <p:grpSpPr>
          <a:xfrm flipH="1">
            <a:off x="7754769" y="1518708"/>
            <a:ext cx="2409637" cy="2015335"/>
            <a:chOff x="1437362" y="1499331"/>
            <a:chExt cx="1239129" cy="1118902"/>
          </a:xfrm>
        </p:grpSpPr>
        <p:sp>
          <p:nvSpPr>
            <p:cNvPr id="5" name="Google Shape;1380;p49"/>
            <p:cNvSpPr/>
            <p:nvPr/>
          </p:nvSpPr>
          <p:spPr>
            <a:xfrm>
              <a:off x="1685925" y="1779724"/>
              <a:ext cx="990566" cy="838509"/>
            </a:xfrm>
            <a:custGeom>
              <a:avLst/>
              <a:gdLst/>
              <a:ahLst/>
              <a:cxnLst/>
              <a:rect l="l" t="t" r="r" b="b"/>
              <a:pathLst>
                <a:path w="32266" h="27313" extrusionOk="0">
                  <a:moveTo>
                    <a:pt x="18091" y="1"/>
                  </a:moveTo>
                  <a:cubicBezTo>
                    <a:pt x="16305" y="1"/>
                    <a:pt x="14571" y="610"/>
                    <a:pt x="13174" y="1729"/>
                  </a:cubicBezTo>
                  <a:cubicBezTo>
                    <a:pt x="9108" y="4966"/>
                    <a:pt x="1" y="12976"/>
                    <a:pt x="2668" y="17982"/>
                  </a:cubicBezTo>
                  <a:cubicBezTo>
                    <a:pt x="5186" y="22723"/>
                    <a:pt x="9278" y="27313"/>
                    <a:pt x="15438" y="27313"/>
                  </a:cubicBezTo>
                  <a:cubicBezTo>
                    <a:pt x="17583" y="27313"/>
                    <a:pt x="19978" y="26756"/>
                    <a:pt x="22645" y="25457"/>
                  </a:cubicBezTo>
                  <a:cubicBezTo>
                    <a:pt x="32266" y="20780"/>
                    <a:pt x="31395" y="193"/>
                    <a:pt x="18180" y="1"/>
                  </a:cubicBezTo>
                  <a:cubicBezTo>
                    <a:pt x="18151" y="1"/>
                    <a:pt x="18121" y="1"/>
                    <a:pt x="18091" y="1"/>
                  </a:cubicBezTo>
                  <a:close/>
                </a:path>
              </a:pathLst>
            </a:custGeom>
            <a:solidFill>
              <a:srgbClr val="F49A56"/>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endParaRPr>
            </a:p>
          </p:txBody>
        </p:sp>
        <p:sp>
          <p:nvSpPr>
            <p:cNvPr id="6" name="Google Shape;1381;p49"/>
            <p:cNvSpPr/>
            <p:nvPr/>
          </p:nvSpPr>
          <p:spPr>
            <a:xfrm rot="1541320">
              <a:off x="1539268" y="1572539"/>
              <a:ext cx="469362" cy="577224"/>
            </a:xfrm>
            <a:custGeom>
              <a:avLst/>
              <a:gdLst/>
              <a:ahLst/>
              <a:cxnLst/>
              <a:rect l="l" t="t" r="r" b="b"/>
              <a:pathLst>
                <a:path w="10096" h="12417" extrusionOk="0">
                  <a:moveTo>
                    <a:pt x="7009" y="0"/>
                  </a:moveTo>
                  <a:cubicBezTo>
                    <a:pt x="4355" y="0"/>
                    <a:pt x="850" y="5205"/>
                    <a:pt x="433" y="8175"/>
                  </a:cubicBezTo>
                  <a:cubicBezTo>
                    <a:pt x="1" y="11295"/>
                    <a:pt x="1523" y="12166"/>
                    <a:pt x="3052" y="12385"/>
                  </a:cubicBezTo>
                  <a:cubicBezTo>
                    <a:pt x="3199" y="12406"/>
                    <a:pt x="3341" y="12416"/>
                    <a:pt x="3478" y="12416"/>
                  </a:cubicBezTo>
                  <a:cubicBezTo>
                    <a:pt x="6418" y="12416"/>
                    <a:pt x="7063" y="7737"/>
                    <a:pt x="7475" y="6145"/>
                  </a:cubicBezTo>
                  <a:cubicBezTo>
                    <a:pt x="7914" y="4472"/>
                    <a:pt x="10095" y="625"/>
                    <a:pt x="7407" y="42"/>
                  </a:cubicBezTo>
                  <a:cubicBezTo>
                    <a:pt x="7277" y="14"/>
                    <a:pt x="7144" y="0"/>
                    <a:pt x="7009" y="0"/>
                  </a:cubicBezTo>
                  <a:close/>
                </a:path>
              </a:pathLst>
            </a:custGeom>
            <a:solidFill>
              <a:srgbClr val="F49A56"/>
            </a:solidFill>
            <a:ln>
              <a:noFill/>
            </a:ln>
          </p:spPr>
          <p:txBody>
            <a:bodyPr spcFirstLastPara="1" wrap="square" lIns="121900" tIns="121900" rIns="121900" bIns="121900" anchor="ctr" anchorCtr="0">
              <a:noAutofit/>
            </a:bodyPr>
            <a:lstStyle/>
            <a:p>
              <a:pPr defTabSz="1219200">
                <a:defRPr/>
              </a:pPr>
              <a:endParaRPr sz="2400" kern="0">
                <a:solidFill>
                  <a:sysClr val="windowText" lastClr="000000"/>
                </a:solidFill>
              </a:endParaRPr>
            </a:p>
          </p:txBody>
        </p:sp>
      </p:grpSp>
      <p:pic>
        <p:nvPicPr>
          <p:cNvPr id="7657" name="Picture 7656"/>
          <p:cNvPicPr>
            <a:picLocks noChangeAspect="1"/>
          </p:cNvPicPr>
          <p:nvPr/>
        </p:nvPicPr>
        <p:blipFill rotWithShape="1">
          <a:blip r:embed="rId2"/>
          <a:srcRect r="3850" b="25509"/>
          <a:stretch>
            <a:fillRect/>
          </a:stretch>
        </p:blipFill>
        <p:spPr>
          <a:xfrm>
            <a:off x="6035131" y="-310791"/>
            <a:ext cx="2313453" cy="26037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657"/>
                                        </p:tgtEl>
                                        <p:attrNameLst>
                                          <p:attrName>style.visibility</p:attrName>
                                        </p:attrNameLst>
                                      </p:cBhvr>
                                      <p:to>
                                        <p:strVal val="visible"/>
                                      </p:to>
                                    </p:set>
                                    <p:animEffect transition="in" filter="barn(inVertical)">
                                      <p:cBhvr>
                                        <p:cTn id="10" dur="500"/>
                                        <p:tgtEl>
                                          <p:spTgt spid="765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537"/>
                                        </p:tgtEl>
                                        <p:attrNameLst>
                                          <p:attrName>style.visibility</p:attrName>
                                        </p:attrNameLst>
                                      </p:cBhvr>
                                      <p:to>
                                        <p:strVal val="visible"/>
                                      </p:to>
                                    </p:set>
                                    <p:anim calcmode="lin" valueType="num">
                                      <p:cBhvr additive="base">
                                        <p:cTn id="15" dur="500" fill="hold"/>
                                        <p:tgtEl>
                                          <p:spTgt spid="7537"/>
                                        </p:tgtEl>
                                        <p:attrNameLst>
                                          <p:attrName>ppt_x</p:attrName>
                                        </p:attrNameLst>
                                      </p:cBhvr>
                                      <p:tavLst>
                                        <p:tav tm="0">
                                          <p:val>
                                            <p:strVal val="#ppt_x"/>
                                          </p:val>
                                        </p:tav>
                                        <p:tav tm="100000">
                                          <p:val>
                                            <p:strVal val="#ppt_x"/>
                                          </p:val>
                                        </p:tav>
                                      </p:tavLst>
                                    </p:anim>
                                    <p:anim calcmode="lin" valueType="num">
                                      <p:cBhvr additive="base">
                                        <p:cTn id="16" dur="500" fill="hold"/>
                                        <p:tgtEl>
                                          <p:spTgt spid="75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2" name="TBB Bài Thể dục giữa giờ Năng động Việt Nam">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96692" y="6101575"/>
            <a:ext cx="407639" cy="4076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3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flipH="1">
            <a:off x="2505538" y="2021840"/>
            <a:ext cx="7207422" cy="830997"/>
          </a:xfrm>
          <a:prstGeom prst="rect">
            <a:avLst/>
          </a:prstGeom>
          <a:solidFill>
            <a:srgbClr val="FFFF00"/>
          </a:solidFill>
        </p:spPr>
        <p:txBody>
          <a:bodyPr wrap="square" rtlCol="0">
            <a:spAutoFit/>
          </a:bodyPr>
          <a:lstStyle/>
          <a:p>
            <a:pPr algn="ctr"/>
            <a:r>
              <a:rPr lang="en-US" sz="4800" b="1" dirty="0" smtClean="0">
                <a:solidFill>
                  <a:srgbClr val="00B0F0"/>
                </a:solidFill>
                <a:latin typeface="Times New Roman" panose="02020603050405020304" pitchFamily="18" charset="0"/>
                <a:cs typeface="Times New Roman" panose="02020603050405020304" pitchFamily="18" charset="0"/>
              </a:rPr>
              <a:t>KHỞI ĐỘNG CHUNG</a:t>
            </a:r>
            <a:endParaRPr lang="en-US" sz="4800" b="1" dirty="0">
              <a:solidFill>
                <a:srgbClr val="00B0F0"/>
              </a:solidFill>
              <a:latin typeface="Times New Roman" panose="02020603050405020304" pitchFamily="18" charset="0"/>
              <a:cs typeface="Times New Roman" panose="02020603050405020304" pitchFamily="18" charset="0"/>
            </a:endParaRPr>
          </a:p>
        </p:txBody>
      </p:sp>
      <p:pic>
        <p:nvPicPr>
          <p:cNvPr id="3" name="Nhạc thể dục đầu (mp3cut.net)">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flipV="1">
            <a:off x="641023" y="5809791"/>
            <a:ext cx="661971" cy="66197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79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263926" y="220352"/>
            <a:ext cx="570527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en-US" sz="5400" b="1" i="0" u="none" strike="noStrike" cap="none" normalizeH="0" baseline="0" dirty="0">
                <a:ln>
                  <a:noFill/>
                </a:ln>
                <a:solidFill>
                  <a:srgbClr val="FF0000"/>
                </a:solidFill>
                <a:effectLst/>
                <a:latin typeface="#9Slide03 AmpleSoft" panose="02000000000000000000" pitchFamily="2" charset="0"/>
              </a:rPr>
              <a:t>DẶN DÒ</a:t>
            </a:r>
            <a:endParaRPr kumimoji="0" lang="en-US" altLang="en-US" sz="5400" b="1" i="0" u="none" strike="noStrike" cap="none" normalizeH="0" baseline="0" dirty="0">
              <a:ln>
                <a:noFill/>
              </a:ln>
              <a:solidFill>
                <a:srgbClr val="FF0000"/>
              </a:solidFill>
              <a:effectLst/>
              <a:latin typeface="#9Slide03 AmpleSoft" panose="02000000000000000000" pitchFamily="2" charset="0"/>
            </a:endParaRPr>
          </a:p>
        </p:txBody>
      </p:sp>
      <p:sp>
        <p:nvSpPr>
          <p:cNvPr id="5" name="Rectangle 4"/>
          <p:cNvSpPr/>
          <p:nvPr/>
        </p:nvSpPr>
        <p:spPr>
          <a:xfrm>
            <a:off x="4644273" y="1362309"/>
            <a:ext cx="7547728" cy="508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3600" dirty="0" err="1" smtClean="0">
                <a:solidFill>
                  <a:srgbClr val="002060"/>
                </a:solidFill>
              </a:rPr>
              <a:t>Tiếp</a:t>
            </a:r>
            <a:r>
              <a:rPr lang="en-US" sz="3600" dirty="0" smtClean="0">
                <a:solidFill>
                  <a:srgbClr val="002060"/>
                </a:solidFill>
              </a:rPr>
              <a:t> </a:t>
            </a:r>
            <a:r>
              <a:rPr lang="en-US" sz="3600" dirty="0" err="1" smtClean="0">
                <a:solidFill>
                  <a:srgbClr val="002060"/>
                </a:solidFill>
              </a:rPr>
              <a:t>tục</a:t>
            </a:r>
            <a:r>
              <a:rPr lang="en-US" sz="3600" dirty="0" smtClean="0">
                <a:solidFill>
                  <a:srgbClr val="002060"/>
                </a:solidFill>
              </a:rPr>
              <a:t> </a:t>
            </a:r>
            <a:r>
              <a:rPr lang="en-US" sz="3600" dirty="0" err="1" smtClean="0">
                <a:solidFill>
                  <a:srgbClr val="002060"/>
                </a:solidFill>
              </a:rPr>
              <a:t>ôn</a:t>
            </a:r>
            <a:r>
              <a:rPr lang="en-US" sz="3600" dirty="0" smtClean="0">
                <a:solidFill>
                  <a:srgbClr val="002060"/>
                </a:solidFill>
              </a:rPr>
              <a:t> </a:t>
            </a:r>
            <a:r>
              <a:rPr lang="en-US" sz="3600" dirty="0" err="1" smtClean="0">
                <a:solidFill>
                  <a:srgbClr val="002060"/>
                </a:solidFill>
              </a:rPr>
              <a:t>tập</a:t>
            </a:r>
            <a:r>
              <a:rPr lang="en-US" sz="3600" dirty="0" smtClean="0">
                <a:solidFill>
                  <a:srgbClr val="002060"/>
                </a:solidFill>
              </a:rPr>
              <a:t> </a:t>
            </a:r>
            <a:r>
              <a:rPr lang="en-US" sz="3600" dirty="0" err="1" smtClean="0">
                <a:solidFill>
                  <a:srgbClr val="002060"/>
                </a:solidFill>
              </a:rPr>
              <a:t>động</a:t>
            </a:r>
            <a:r>
              <a:rPr lang="en-US" sz="3600" dirty="0" smtClean="0">
                <a:solidFill>
                  <a:srgbClr val="002060"/>
                </a:solidFill>
              </a:rPr>
              <a:t> </a:t>
            </a:r>
            <a:r>
              <a:rPr lang="en-US" sz="3600" dirty="0" err="1" smtClean="0">
                <a:solidFill>
                  <a:srgbClr val="002060"/>
                </a:solidFill>
              </a:rPr>
              <a:t>tác</a:t>
            </a:r>
            <a:r>
              <a:rPr lang="en-US" sz="3600" dirty="0" smtClean="0">
                <a:solidFill>
                  <a:srgbClr val="002060"/>
                </a:solidFill>
              </a:rPr>
              <a:t> </a:t>
            </a:r>
            <a:r>
              <a:rPr lang="en-US" sz="3600" dirty="0" err="1" smtClean="0">
                <a:solidFill>
                  <a:srgbClr val="002060"/>
                </a:solidFill>
              </a:rPr>
              <a:t>đánh</a:t>
            </a:r>
            <a:r>
              <a:rPr lang="en-US" sz="3600" dirty="0" smtClean="0">
                <a:solidFill>
                  <a:srgbClr val="002060"/>
                </a:solidFill>
              </a:rPr>
              <a:t> </a:t>
            </a:r>
            <a:r>
              <a:rPr lang="en-US" sz="3600" dirty="0" err="1" smtClean="0">
                <a:solidFill>
                  <a:srgbClr val="002060"/>
                </a:solidFill>
              </a:rPr>
              <a:t>cầu</a:t>
            </a:r>
            <a:r>
              <a:rPr lang="en-US" sz="3600" dirty="0" smtClean="0">
                <a:solidFill>
                  <a:srgbClr val="002060"/>
                </a:solidFill>
              </a:rPr>
              <a:t> </a:t>
            </a:r>
            <a:r>
              <a:rPr lang="en-US" sz="3600" dirty="0" err="1" smtClean="0">
                <a:solidFill>
                  <a:srgbClr val="002060"/>
                </a:solidFill>
              </a:rPr>
              <a:t>cao</a:t>
            </a:r>
            <a:r>
              <a:rPr lang="en-US" sz="3600" dirty="0" smtClean="0">
                <a:solidFill>
                  <a:srgbClr val="002060"/>
                </a:solidFill>
              </a:rPr>
              <a:t> </a:t>
            </a:r>
            <a:r>
              <a:rPr lang="en-US" sz="3600" dirty="0" err="1" smtClean="0">
                <a:solidFill>
                  <a:srgbClr val="002060"/>
                </a:solidFill>
              </a:rPr>
              <a:t>tay</a:t>
            </a:r>
            <a:r>
              <a:rPr lang="en-US" sz="3600" dirty="0" smtClean="0">
                <a:solidFill>
                  <a:srgbClr val="002060"/>
                </a:solidFill>
              </a:rPr>
              <a:t> </a:t>
            </a:r>
            <a:r>
              <a:rPr lang="en-US" sz="3600" dirty="0" err="1" smtClean="0">
                <a:solidFill>
                  <a:srgbClr val="002060"/>
                </a:solidFill>
              </a:rPr>
              <a:t>bên</a:t>
            </a:r>
            <a:r>
              <a:rPr lang="en-US" sz="3600" dirty="0" smtClean="0">
                <a:solidFill>
                  <a:srgbClr val="002060"/>
                </a:solidFill>
              </a:rPr>
              <a:t> </a:t>
            </a:r>
            <a:r>
              <a:rPr lang="en-US" sz="3600" dirty="0" err="1" smtClean="0">
                <a:solidFill>
                  <a:srgbClr val="002060"/>
                </a:solidFill>
              </a:rPr>
              <a:t>phải</a:t>
            </a:r>
            <a:endParaRPr lang="en-US" sz="3600" dirty="0" smtClean="0">
              <a:solidFill>
                <a:srgbClr val="002060"/>
              </a:solidFill>
            </a:endParaRPr>
          </a:p>
          <a:p>
            <a:pPr marL="342900" indent="-342900">
              <a:buAutoNum type="arabicPeriod"/>
            </a:pPr>
            <a:r>
              <a:rPr lang="en-US" sz="3600" dirty="0" err="1" smtClean="0">
                <a:solidFill>
                  <a:srgbClr val="002060"/>
                </a:solidFill>
              </a:rPr>
              <a:t>Tìm</a:t>
            </a:r>
            <a:r>
              <a:rPr lang="en-US" sz="3600" dirty="0" smtClean="0">
                <a:solidFill>
                  <a:srgbClr val="002060"/>
                </a:solidFill>
              </a:rPr>
              <a:t> </a:t>
            </a:r>
            <a:r>
              <a:rPr lang="en-US" sz="3600" dirty="0" err="1" smtClean="0">
                <a:solidFill>
                  <a:srgbClr val="002060"/>
                </a:solidFill>
              </a:rPr>
              <a:t>hiểu</a:t>
            </a:r>
            <a:r>
              <a:rPr lang="en-US" sz="3600" dirty="0" smtClean="0">
                <a:solidFill>
                  <a:srgbClr val="002060"/>
                </a:solidFill>
              </a:rPr>
              <a:t> </a:t>
            </a:r>
            <a:r>
              <a:rPr lang="en-US" sz="3600" dirty="0" err="1" smtClean="0">
                <a:solidFill>
                  <a:srgbClr val="002060"/>
                </a:solidFill>
              </a:rPr>
              <a:t>thêm</a:t>
            </a:r>
            <a:r>
              <a:rPr lang="en-US" sz="3600" dirty="0" smtClean="0">
                <a:solidFill>
                  <a:srgbClr val="002060"/>
                </a:solidFill>
              </a:rPr>
              <a:t> </a:t>
            </a:r>
            <a:r>
              <a:rPr lang="en-US" sz="3600" dirty="0" err="1" smtClean="0">
                <a:solidFill>
                  <a:srgbClr val="002060"/>
                </a:solidFill>
              </a:rPr>
              <a:t>về</a:t>
            </a:r>
            <a:r>
              <a:rPr lang="en-US" sz="3600" dirty="0" smtClean="0">
                <a:solidFill>
                  <a:srgbClr val="002060"/>
                </a:solidFill>
              </a:rPr>
              <a:t> </a:t>
            </a:r>
            <a:r>
              <a:rPr lang="en-US" sz="3600" dirty="0" err="1" smtClean="0">
                <a:solidFill>
                  <a:srgbClr val="002060"/>
                </a:solidFill>
              </a:rPr>
              <a:t>các</a:t>
            </a:r>
            <a:r>
              <a:rPr lang="en-US" sz="3600" dirty="0" smtClean="0">
                <a:solidFill>
                  <a:srgbClr val="002060"/>
                </a:solidFill>
              </a:rPr>
              <a:t> </a:t>
            </a:r>
            <a:r>
              <a:rPr lang="en-US" sz="3600" dirty="0" err="1" smtClean="0">
                <a:solidFill>
                  <a:srgbClr val="002060"/>
                </a:solidFill>
              </a:rPr>
              <a:t>luật</a:t>
            </a:r>
            <a:r>
              <a:rPr lang="en-US" sz="3600" dirty="0" smtClean="0">
                <a:solidFill>
                  <a:srgbClr val="002060"/>
                </a:solidFill>
              </a:rPr>
              <a:t> </a:t>
            </a:r>
            <a:r>
              <a:rPr lang="en-US" sz="3600" dirty="0" err="1" smtClean="0">
                <a:solidFill>
                  <a:srgbClr val="002060"/>
                </a:solidFill>
              </a:rPr>
              <a:t>thi</a:t>
            </a:r>
            <a:r>
              <a:rPr lang="en-US" sz="3600" dirty="0" smtClean="0">
                <a:solidFill>
                  <a:srgbClr val="002060"/>
                </a:solidFill>
              </a:rPr>
              <a:t> </a:t>
            </a:r>
            <a:r>
              <a:rPr lang="en-US" sz="3600" dirty="0" err="1" smtClean="0">
                <a:solidFill>
                  <a:srgbClr val="002060"/>
                </a:solidFill>
              </a:rPr>
              <a:t>đấu</a:t>
            </a:r>
            <a:r>
              <a:rPr lang="en-US" sz="3600" dirty="0" smtClean="0">
                <a:solidFill>
                  <a:srgbClr val="002060"/>
                </a:solidFill>
              </a:rPr>
              <a:t> </a:t>
            </a:r>
            <a:r>
              <a:rPr lang="en-US" sz="3600" dirty="0" err="1" smtClean="0">
                <a:solidFill>
                  <a:srgbClr val="002060"/>
                </a:solidFill>
              </a:rPr>
              <a:t>trong</a:t>
            </a:r>
            <a:r>
              <a:rPr lang="en-US" sz="3600" dirty="0" smtClean="0">
                <a:solidFill>
                  <a:srgbClr val="002060"/>
                </a:solidFill>
              </a:rPr>
              <a:t> </a:t>
            </a:r>
            <a:r>
              <a:rPr lang="en-US" sz="3600" dirty="0" err="1" smtClean="0">
                <a:solidFill>
                  <a:srgbClr val="002060"/>
                </a:solidFill>
              </a:rPr>
              <a:t>môn</a:t>
            </a:r>
            <a:r>
              <a:rPr lang="en-US" sz="3600" dirty="0" smtClean="0">
                <a:solidFill>
                  <a:srgbClr val="002060"/>
                </a:solidFill>
              </a:rPr>
              <a:t> </a:t>
            </a:r>
            <a:r>
              <a:rPr lang="en-US" sz="3600" dirty="0" err="1" smtClean="0">
                <a:solidFill>
                  <a:srgbClr val="002060"/>
                </a:solidFill>
              </a:rPr>
              <a:t>Cầu</a:t>
            </a:r>
            <a:r>
              <a:rPr lang="en-US" sz="3600" dirty="0" smtClean="0">
                <a:solidFill>
                  <a:srgbClr val="002060"/>
                </a:solidFill>
              </a:rPr>
              <a:t> </a:t>
            </a:r>
            <a:r>
              <a:rPr lang="en-US" sz="3600" dirty="0" err="1" smtClean="0">
                <a:solidFill>
                  <a:srgbClr val="002060"/>
                </a:solidFill>
              </a:rPr>
              <a:t>lông</a:t>
            </a:r>
            <a:endParaRPr lang="en-US" sz="3600" dirty="0">
              <a:solidFill>
                <a:srgbClr val="002060"/>
              </a:solidFill>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362308"/>
            <a:ext cx="4562573" cy="48405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cstate="print">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tretch>
            <a:fillRect/>
          </a:stretch>
        </p:blipFill>
        <p:spPr>
          <a:xfrm>
            <a:off x="-1953296" y="-3032285"/>
            <a:ext cx="19010112" cy="12049921"/>
          </a:xfrm>
          <a:prstGeom prst="rect">
            <a:avLst/>
          </a:prstGeom>
        </p:spPr>
      </p:pic>
      <p:pic>
        <p:nvPicPr>
          <p:cNvPr id="13" name="图片 12"/>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6812" y="1523999"/>
            <a:ext cx="11926529" cy="3653553"/>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40671" b="24053"/>
          <a:stretch>
            <a:fillRect/>
          </a:stretch>
        </p:blipFill>
        <p:spPr>
          <a:xfrm flipH="1">
            <a:off x="0" y="4470909"/>
            <a:ext cx="12192000" cy="2419269"/>
          </a:xfrm>
          <a:prstGeom prst="rect">
            <a:avLst/>
          </a:prstGeom>
        </p:spPr>
      </p:pic>
      <p:sp>
        <p:nvSpPr>
          <p:cNvPr id="2" name="Rectangle 1"/>
          <p:cNvSpPr/>
          <p:nvPr/>
        </p:nvSpPr>
        <p:spPr>
          <a:xfrm>
            <a:off x="1546967" y="3322558"/>
            <a:ext cx="9507304" cy="1477328"/>
          </a:xfrm>
          <a:prstGeom prst="rect">
            <a:avLst/>
          </a:prstGeom>
          <a:noFill/>
        </p:spPr>
        <p:txBody>
          <a:bodyPr wrap="none" lIns="121920" tIns="60960" rIns="121920" bIns="60960">
            <a:prstTxWarp prst="textArchUp">
              <a:avLst/>
            </a:prstTxWarp>
            <a:spAutoFit/>
          </a:bodyPr>
          <a:lstStyle/>
          <a:p>
            <a:pPr algn="ctr"/>
            <a:r>
              <a:rPr lang="en-US" sz="2400" b="1" dirty="0" smtClean="0">
                <a:ln w="22225">
                  <a:solidFill>
                    <a:schemeClr val="accent2"/>
                  </a:solidFill>
                  <a:prstDash val="solid"/>
                </a:ln>
                <a:solidFill>
                  <a:srgbClr val="C00000"/>
                </a:solidFill>
                <a:latin typeface="#9Slide04 HLT Aquus" panose="00000500000000000000" pitchFamily="2" charset="0"/>
              </a:rPr>
              <a:t>XIN CHÂN THÀNH CẢM ƠN </a:t>
            </a:r>
            <a:r>
              <a:rPr lang="en-US" sz="2400" b="1" dirty="0">
                <a:ln w="22225">
                  <a:solidFill>
                    <a:schemeClr val="accent2"/>
                  </a:solidFill>
                  <a:prstDash val="solid"/>
                </a:ln>
                <a:solidFill>
                  <a:srgbClr val="C00000"/>
                </a:solidFill>
                <a:latin typeface="#9Slide04 HLT Aquus" panose="00000500000000000000" pitchFamily="2" charset="0"/>
              </a:rPr>
              <a:t>QUÝ THẦY </a:t>
            </a:r>
            <a:r>
              <a:rPr lang="en-US" sz="2400" b="1" dirty="0" smtClean="0">
                <a:ln w="22225">
                  <a:solidFill>
                    <a:schemeClr val="accent2"/>
                  </a:solidFill>
                  <a:prstDash val="solid"/>
                </a:ln>
                <a:solidFill>
                  <a:srgbClr val="C00000"/>
                </a:solidFill>
                <a:latin typeface="#9Slide04 HLT Aquus" panose="00000500000000000000" pitchFamily="2" charset="0"/>
              </a:rPr>
              <a:t>CÔ</a:t>
            </a:r>
            <a:endParaRPr lang="en-US" sz="2400" b="1" dirty="0">
              <a:ln w="22225">
                <a:solidFill>
                  <a:schemeClr val="accent2"/>
                </a:solidFill>
                <a:prstDash val="solid"/>
              </a:ln>
              <a:solidFill>
                <a:srgbClr val="C00000"/>
              </a:solidFill>
              <a:latin typeface="#9Slide04 HLT Aquus" panose="00000500000000000000" pitchFamily="2" charset="0"/>
            </a:endParaRPr>
          </a:p>
          <a:p>
            <a:pPr algn="ctr"/>
            <a:r>
              <a:rPr lang="en-US" sz="2400" b="1" dirty="0" smtClean="0">
                <a:ln w="22225">
                  <a:solidFill>
                    <a:schemeClr val="accent2"/>
                  </a:solidFill>
                  <a:prstDash val="solid"/>
                </a:ln>
                <a:solidFill>
                  <a:srgbClr val="C00000"/>
                </a:solidFill>
                <a:latin typeface="#9Slide04 HLT Aquus" panose="00000500000000000000" pitchFamily="2" charset="0"/>
              </a:rPr>
              <a:t>TIẾT HỌC</a:t>
            </a:r>
            <a:endParaRPr lang="en-US" sz="2400" b="1" dirty="0" smtClean="0">
              <a:ln w="22225">
                <a:solidFill>
                  <a:schemeClr val="accent2"/>
                </a:solidFill>
                <a:prstDash val="solid"/>
              </a:ln>
              <a:solidFill>
                <a:srgbClr val="C00000"/>
              </a:solidFill>
              <a:latin typeface="#9Slide04 HLT Aquus" panose="00000500000000000000" pitchFamily="2" charset="0"/>
            </a:endParaRPr>
          </a:p>
        </p:txBody>
      </p:sp>
      <p:pic>
        <p:nvPicPr>
          <p:cNvPr id="4" name="Shining-The-Morning-Various-Artists">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1472597" y="5680544"/>
            <a:ext cx="541867" cy="541867"/>
          </a:xfrm>
          <a:prstGeom prst="rect">
            <a:avLst/>
          </a:prstGeom>
        </p:spPr>
      </p:pic>
      <p:sp>
        <p:nvSpPr>
          <p:cNvPr id="6" name="TextBox 2"/>
          <p:cNvSpPr txBox="1"/>
          <p:nvPr/>
        </p:nvSpPr>
        <p:spPr>
          <a:xfrm>
            <a:off x="2173422" y="4061222"/>
            <a:ext cx="7971155" cy="82994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n-US" sz="2400" dirty="0" smtClean="0">
                <a:solidFill>
                  <a:srgbClr val="0A29E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 THỰC HIỆN: THẦY GIÁO HOÀNG TUẤN QUYỀN</a:t>
            </a:r>
            <a:endParaRPr lang="en-US" sz="2400" dirty="0">
              <a:solidFill>
                <a:srgbClr val="0A29E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2400" dirty="0" smtClean="0">
                <a:solidFill>
                  <a:srgbClr val="0A29E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 7B1 - TRƯỜNG THCS THANH LIỆT</a:t>
            </a:r>
            <a:endParaRPr lang="en-US" sz="2400" dirty="0">
              <a:solidFill>
                <a:srgbClr val="0A29E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descr="D:\Desktop\Picture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 y="861060"/>
            <a:ext cx="1719263" cy="1401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3" name="Oval 2"/>
          <p:cNvSpPr/>
          <p:nvPr/>
        </p:nvSpPr>
        <p:spPr>
          <a:xfrm>
            <a:off x="2489200" y="660400"/>
            <a:ext cx="7691120" cy="5171440"/>
          </a:xfrm>
          <a:prstGeom prst="ellipse">
            <a:avLst/>
          </a:prstGeom>
          <a:solidFill>
            <a:srgbClr val="FFFF00"/>
          </a:solidFill>
          <a:scene3d>
            <a:camera prst="isometricOffAxis2Top"/>
            <a:lightRig rig="threePt" dir="t"/>
          </a:scene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TextBox 3"/>
          <p:cNvSpPr txBox="1"/>
          <p:nvPr/>
        </p:nvSpPr>
        <p:spPr>
          <a:xfrm flipH="1">
            <a:off x="2995235" y="2143651"/>
            <a:ext cx="6679050" cy="1754326"/>
          </a:xfrm>
          <a:prstGeom prst="rect">
            <a:avLst/>
          </a:prstGeom>
          <a:noFill/>
        </p:spPr>
        <p:txBody>
          <a:bodyPr wrap="square" rtlCol="0">
            <a:spAutoFit/>
          </a:bodyPr>
          <a:lstStyle/>
          <a:p>
            <a:pPr algn="ctr"/>
            <a:r>
              <a:rPr lang="en-US" sz="5400" b="1" dirty="0" smtClean="0">
                <a:latin typeface="Times New Roman" panose="02020603050405020304" pitchFamily="18" charset="0"/>
                <a:cs typeface="Times New Roman" panose="02020603050405020304" pitchFamily="18" charset="0"/>
              </a:rPr>
              <a:t>KHỞI ĐỘNG CHUYÊN MÔN</a:t>
            </a:r>
            <a:endParaRPr lang="en-US" sz="5400" b="1" dirty="0">
              <a:latin typeface="Times New Roman" panose="02020603050405020304" pitchFamily="18" charset="0"/>
              <a:cs typeface="Times New Roman" panose="02020603050405020304" pitchFamily="18" charset="0"/>
            </a:endParaRPr>
          </a:p>
        </p:txBody>
      </p:sp>
      <p:pic>
        <p:nvPicPr>
          <p:cNvPr id="2" name="nhac-nen-powerpoint-nhe-nhang-www_tiengdong_com">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77740" y="5921866"/>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p:cNvSpPr/>
          <p:nvPr/>
        </p:nvSpPr>
        <p:spPr>
          <a:xfrm>
            <a:off x="1798320" y="261937"/>
            <a:ext cx="8889999" cy="1810703"/>
          </a:xfrm>
          <a:prstGeom prst="roundRect">
            <a:avLst/>
          </a:prstGeom>
          <a:solidFill>
            <a:srgbClr val="E7F1BA"/>
          </a:solidFill>
          <a:ln w="19050">
            <a:solidFill>
              <a:srgbClr val="76BF64"/>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800" dirty="0">
              <a:solidFill>
                <a:srgbClr val="046541"/>
              </a:solidFill>
              <a:latin typeface="#9Slide07 IcielNabila" pitchFamily="2" charset="0"/>
            </a:endParaRPr>
          </a:p>
        </p:txBody>
      </p:sp>
      <p:sp>
        <p:nvSpPr>
          <p:cNvPr id="4" name="Rectangle 3"/>
          <p:cNvSpPr/>
          <p:nvPr/>
        </p:nvSpPr>
        <p:spPr>
          <a:xfrm>
            <a:off x="2997769" y="601572"/>
            <a:ext cx="6211700" cy="1107996"/>
          </a:xfrm>
          <a:prstGeom prst="rect">
            <a:avLst/>
          </a:prstGeom>
          <a:noFill/>
        </p:spPr>
        <p:txBody>
          <a:bodyPr wrap="none" lIns="91440" tIns="45720" rIns="91440" bIns="45720">
            <a:spAutoFit/>
          </a:bodyPr>
          <a:lstStyle/>
          <a:p>
            <a:pPr algn="ctr"/>
            <a:r>
              <a:rPr lang="en-US" sz="6600" b="1" dirty="0" smtClean="0">
                <a:ln w="22225">
                  <a:solidFill>
                    <a:schemeClr val="accent2"/>
                  </a:solidFill>
                  <a:prstDash val="solid"/>
                </a:ln>
                <a:solidFill>
                  <a:schemeClr val="accent2">
                    <a:lumMod val="40000"/>
                    <a:lumOff val="60000"/>
                  </a:schemeClr>
                </a:solidFill>
              </a:rPr>
              <a:t>KIỂM TRA BÀI CŨ</a:t>
            </a:r>
            <a:endParaRPr lang="en-US" sz="6600" b="1" cap="none" spc="0" dirty="0">
              <a:ln w="22225">
                <a:solidFill>
                  <a:schemeClr val="accent2"/>
                </a:solidFill>
                <a:prstDash val="solid"/>
              </a:ln>
              <a:solidFill>
                <a:schemeClr val="accent2">
                  <a:lumMod val="40000"/>
                  <a:lumOff val="60000"/>
                </a:schemeClr>
              </a:solidFill>
              <a:effectLst/>
            </a:endParaRPr>
          </a:p>
        </p:txBody>
      </p:sp>
      <p:sp>
        <p:nvSpPr>
          <p:cNvPr id="6" name="Rectangle: Rounded Corners 2"/>
          <p:cNvSpPr/>
          <p:nvPr/>
        </p:nvSpPr>
        <p:spPr>
          <a:xfrm>
            <a:off x="426720" y="2346960"/>
            <a:ext cx="11521440" cy="3576320"/>
          </a:xfrm>
          <a:prstGeom prst="round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t"/>
          <a:lstStyle/>
          <a:p>
            <a:pPr algn="ctr"/>
            <a:endParaRPr lang="en-US" sz="2800" dirty="0">
              <a:solidFill>
                <a:srgbClr val="401BC0"/>
              </a:solidFill>
              <a:latin typeface="#9Slide07 IcielNabila" pitchFamily="2" charset="0"/>
            </a:endParaRPr>
          </a:p>
        </p:txBody>
      </p:sp>
      <p:sp>
        <p:nvSpPr>
          <p:cNvPr id="5" name="TextBox 4"/>
          <p:cNvSpPr txBox="1"/>
          <p:nvPr/>
        </p:nvSpPr>
        <p:spPr>
          <a:xfrm>
            <a:off x="1388254" y="2975570"/>
            <a:ext cx="10153506" cy="2122805"/>
          </a:xfrm>
          <a:prstGeom prst="rect">
            <a:avLst/>
          </a:prstGeom>
          <a:noFill/>
        </p:spPr>
        <p:txBody>
          <a:bodyPr wrap="square" rtlCol="0">
            <a:spAutoFit/>
          </a:bodyPr>
          <a:lstStyle/>
          <a:p>
            <a:pPr algn="just"/>
            <a:r>
              <a:rPr lang="en-US" sz="4400" b="1" dirty="0" err="1" smtClean="0">
                <a:solidFill>
                  <a:srgbClr val="0000CC"/>
                </a:solidFill>
                <a:latin typeface="Times New Roman" panose="02020603050405020304" pitchFamily="18" charset="0"/>
                <a:cs typeface="Times New Roman" panose="02020603050405020304" pitchFamily="18" charset="0"/>
              </a:rPr>
              <a:t>Câu</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hỏi</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Các</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em</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hãy</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cho</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biết</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kĩ</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thuật</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đánh</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cầu</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cao</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tay</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bên</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phải</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có</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mấy</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bước</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và</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cách</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thực</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hiện</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như</a:t>
            </a:r>
            <a:r>
              <a:rPr lang="en-US" sz="4400" b="1" dirty="0" smtClean="0">
                <a:solidFill>
                  <a:srgbClr val="0000CC"/>
                </a:solidFill>
                <a:latin typeface="Times New Roman" panose="02020603050405020304" pitchFamily="18" charset="0"/>
                <a:cs typeface="Times New Roman" panose="02020603050405020304" pitchFamily="18" charset="0"/>
              </a:rPr>
              <a:t> </a:t>
            </a:r>
            <a:r>
              <a:rPr lang="en-US" sz="4400" b="1" dirty="0" err="1" smtClean="0">
                <a:solidFill>
                  <a:srgbClr val="0000CC"/>
                </a:solidFill>
                <a:latin typeface="Times New Roman" panose="02020603050405020304" pitchFamily="18" charset="0"/>
                <a:cs typeface="Times New Roman" panose="02020603050405020304" pitchFamily="18" charset="0"/>
              </a:rPr>
              <a:t>nào</a:t>
            </a:r>
            <a:r>
              <a:rPr lang="en-US" sz="4400" b="1" dirty="0" smtClean="0">
                <a:solidFill>
                  <a:srgbClr val="0000CC"/>
                </a:solidFill>
                <a:latin typeface="Times New Roman" panose="02020603050405020304" pitchFamily="18" charset="0"/>
                <a:cs typeface="Times New Roman" panose="02020603050405020304" pitchFamily="18" charset="0"/>
              </a:rPr>
              <a:t>?</a:t>
            </a:r>
            <a:endParaRPr lang="en-US" sz="44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1"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1"/>
          <a:srcRect r="24232"/>
          <a:stretch>
            <a:fillRect/>
          </a:stretch>
        </p:blipFill>
        <p:spPr>
          <a:xfrm>
            <a:off x="0" y="0"/>
            <a:ext cx="12192000" cy="6858000"/>
          </a:xfrm>
          <a:prstGeom prst="rect">
            <a:avLst/>
          </a:prstGeom>
        </p:spPr>
      </p:pic>
      <p:pic>
        <p:nvPicPr>
          <p:cNvPr id="27" name="Picture 26"/>
          <p:cNvPicPr>
            <a:picLocks noChangeAspect="1"/>
          </p:cNvPicPr>
          <p:nvPr/>
        </p:nvPicPr>
        <p:blipFill>
          <a:blip r:embed="rId2"/>
          <a:stretch>
            <a:fillRect/>
          </a:stretch>
        </p:blipFill>
        <p:spPr>
          <a:xfrm>
            <a:off x="-1" y="0"/>
            <a:ext cx="12191999" cy="6866021"/>
          </a:xfrm>
          <a:prstGeom prst="rect">
            <a:avLst/>
          </a:prstGeom>
        </p:spPr>
      </p:pic>
      <p:sp>
        <p:nvSpPr>
          <p:cNvPr id="5" name="Google Shape;230;p44"/>
          <p:cNvSpPr/>
          <p:nvPr/>
        </p:nvSpPr>
        <p:spPr>
          <a:xfrm flipH="1">
            <a:off x="655563" y="1989056"/>
            <a:ext cx="10880869" cy="3307434"/>
          </a:xfrm>
          <a:prstGeom prst="rect">
            <a:avLst/>
          </a:prstGeom>
          <a:noFill/>
          <a:ln>
            <a:noFill/>
          </a:ln>
          <a:extLst>
            <a:ext uri="{909E8E84-426E-40DD-AFC4-6F175D3DCCD1}">
              <a14:hiddenFill xmlns:a14="http://schemas.microsoft.com/office/drawing/2010/main">
                <a:solidFill>
                  <a:srgbClr val="CCFF99">
                    <a:alpha val="51765"/>
                  </a:srgbClr>
                </a:solidFill>
              </a14:hiddenFill>
            </a:ext>
          </a:extLst>
        </p:spPr>
        <p:txBody>
          <a:bodyPr spcFirstLastPara="1" wrap="square" lIns="121900" tIns="121900" rIns="121900" bIns="121900" anchor="ctr" anchorCtr="0">
            <a:noAutofit/>
          </a:bodyPr>
          <a:lstStyle/>
          <a:p>
            <a:pPr algn="ctr"/>
            <a:r>
              <a:rPr lang="en-US" sz="4000" b="1" dirty="0" smtClean="0">
                <a:ln>
                  <a:solidFill>
                    <a:srgbClr val="401BC0"/>
                  </a:solidFill>
                </a:ln>
                <a:solidFill>
                  <a:schemeClr val="bg2">
                    <a:lumMod val="10000"/>
                  </a:schemeClr>
                </a:solidFill>
                <a:latin typeface="Times New Roman" panose="02020603050405020304" pitchFamily="18" charset="0"/>
                <a:cs typeface="Times New Roman" panose="02020603050405020304" pitchFamily="18" charset="0"/>
              </a:rPr>
              <a:t> </a:t>
            </a:r>
            <a:r>
              <a:rPr lang="en-US" sz="4000" b="1" dirty="0" smtClean="0">
                <a:ln>
                  <a:solidFill>
                    <a:srgbClr val="401BC0"/>
                  </a:solidFill>
                </a:ln>
                <a:solidFill>
                  <a:schemeClr val="bg2">
                    <a:lumMod val="10000"/>
                  </a:schemeClr>
                </a:solidFill>
                <a:latin typeface="Times New Roman" panose="02020603050405020304" pitchFamily="18" charset="0"/>
                <a:cs typeface="Times New Roman" panose="02020603050405020304" pitchFamily="18" charset="0"/>
              </a:rPr>
              <a:t>CHỦ ĐỀ: CẦU LÔNG</a:t>
            </a:r>
            <a:endParaRPr lang="en-US" sz="4000" b="1" dirty="0" smtClean="0">
              <a:ln>
                <a:solidFill>
                  <a:srgbClr val="401BC0"/>
                </a:solidFill>
              </a:ln>
              <a:solidFill>
                <a:schemeClr val="bg2">
                  <a:lumMod val="10000"/>
                </a:schemeClr>
              </a:solidFill>
              <a:latin typeface="Times New Roman" panose="02020603050405020304" pitchFamily="18" charset="0"/>
              <a:cs typeface="Times New Roman" panose="02020603050405020304" pitchFamily="18" charset="0"/>
            </a:endParaRPr>
          </a:p>
          <a:p>
            <a:pPr algn="ctr"/>
            <a:r>
              <a:rPr lang="en-US" sz="4000" b="1" dirty="0" smtClean="0">
                <a:ln>
                  <a:solidFill>
                    <a:srgbClr val="401BC0"/>
                  </a:solidFill>
                </a:ln>
                <a:solidFill>
                  <a:schemeClr val="bg2">
                    <a:lumMod val="10000"/>
                  </a:schemeClr>
                </a:solidFill>
                <a:latin typeface="Times New Roman" panose="02020603050405020304" pitchFamily="18" charset="0"/>
                <a:cs typeface="Times New Roman" panose="02020603050405020304" pitchFamily="18" charset="0"/>
              </a:rPr>
              <a:t> Kĩ thuật </a:t>
            </a:r>
            <a:r>
              <a:rPr lang="en-US" sz="4000" b="1" dirty="0" err="1" smtClean="0">
                <a:ln>
                  <a:solidFill>
                    <a:srgbClr val="401BC0"/>
                  </a:solidFill>
                </a:ln>
                <a:solidFill>
                  <a:schemeClr val="bg2">
                    <a:lumMod val="10000"/>
                  </a:schemeClr>
                </a:solidFill>
                <a:latin typeface="Times New Roman" panose="02020603050405020304" pitchFamily="18" charset="0"/>
                <a:cs typeface="Times New Roman" panose="02020603050405020304" pitchFamily="18" charset="0"/>
              </a:rPr>
              <a:t>đánh</a:t>
            </a:r>
            <a:r>
              <a:rPr lang="en-US" sz="4000" b="1" dirty="0" smtClean="0">
                <a:ln>
                  <a:solidFill>
                    <a:srgbClr val="401BC0"/>
                  </a:solidFill>
                </a:ln>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smtClean="0">
                <a:ln>
                  <a:solidFill>
                    <a:srgbClr val="401BC0"/>
                  </a:solidFill>
                </a:ln>
                <a:solidFill>
                  <a:schemeClr val="bg2">
                    <a:lumMod val="10000"/>
                  </a:schemeClr>
                </a:solidFill>
                <a:latin typeface="Times New Roman" panose="02020603050405020304" pitchFamily="18" charset="0"/>
                <a:cs typeface="Times New Roman" panose="02020603050405020304" pitchFamily="18" charset="0"/>
              </a:rPr>
              <a:t>cầu</a:t>
            </a:r>
            <a:r>
              <a:rPr lang="en-US" sz="4000" b="1" dirty="0" smtClean="0">
                <a:ln>
                  <a:solidFill>
                    <a:srgbClr val="401BC0"/>
                  </a:solidFill>
                </a:ln>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smtClean="0">
                <a:ln>
                  <a:solidFill>
                    <a:srgbClr val="401BC0"/>
                  </a:solidFill>
                </a:ln>
                <a:solidFill>
                  <a:schemeClr val="bg2">
                    <a:lumMod val="10000"/>
                  </a:schemeClr>
                </a:solidFill>
                <a:latin typeface="Times New Roman" panose="02020603050405020304" pitchFamily="18" charset="0"/>
                <a:cs typeface="Times New Roman" panose="02020603050405020304" pitchFamily="18" charset="0"/>
              </a:rPr>
              <a:t>cao</a:t>
            </a:r>
            <a:r>
              <a:rPr lang="en-US" sz="4000" b="1" dirty="0" smtClean="0">
                <a:ln>
                  <a:solidFill>
                    <a:srgbClr val="401BC0"/>
                  </a:solidFill>
                </a:ln>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smtClean="0">
                <a:ln>
                  <a:solidFill>
                    <a:srgbClr val="401BC0"/>
                  </a:solidFill>
                </a:ln>
                <a:solidFill>
                  <a:schemeClr val="bg2">
                    <a:lumMod val="10000"/>
                  </a:schemeClr>
                </a:solidFill>
                <a:latin typeface="Times New Roman" panose="02020603050405020304" pitchFamily="18" charset="0"/>
                <a:cs typeface="Times New Roman" panose="02020603050405020304" pitchFamily="18" charset="0"/>
              </a:rPr>
              <a:t>tay</a:t>
            </a:r>
            <a:r>
              <a:rPr lang="en-US" sz="4000" b="1" dirty="0" smtClean="0">
                <a:ln>
                  <a:solidFill>
                    <a:srgbClr val="401BC0"/>
                  </a:solidFill>
                </a:ln>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smtClean="0">
                <a:ln>
                  <a:solidFill>
                    <a:srgbClr val="401BC0"/>
                  </a:solidFill>
                </a:ln>
                <a:solidFill>
                  <a:schemeClr val="bg2">
                    <a:lumMod val="10000"/>
                  </a:schemeClr>
                </a:solidFill>
                <a:latin typeface="Times New Roman" panose="02020603050405020304" pitchFamily="18" charset="0"/>
                <a:cs typeface="Times New Roman" panose="02020603050405020304" pitchFamily="18" charset="0"/>
              </a:rPr>
              <a:t>bên</a:t>
            </a:r>
            <a:r>
              <a:rPr lang="en-US" sz="4000" b="1" dirty="0" smtClean="0">
                <a:ln>
                  <a:solidFill>
                    <a:srgbClr val="401BC0"/>
                  </a:solidFill>
                </a:ln>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smtClean="0">
                <a:ln>
                  <a:solidFill>
                    <a:srgbClr val="401BC0"/>
                  </a:solidFill>
                </a:ln>
                <a:solidFill>
                  <a:schemeClr val="bg2">
                    <a:lumMod val="10000"/>
                  </a:schemeClr>
                </a:solidFill>
                <a:latin typeface="Times New Roman" panose="02020603050405020304" pitchFamily="18" charset="0"/>
                <a:cs typeface="Times New Roman" panose="02020603050405020304" pitchFamily="18" charset="0"/>
              </a:rPr>
              <a:t>phải</a:t>
            </a:r>
            <a:endParaRPr lang="en-US" sz="4000" b="1" dirty="0" smtClean="0">
              <a:ln>
                <a:solidFill>
                  <a:srgbClr val="401BC0"/>
                </a:solidFill>
              </a:ln>
              <a:solidFill>
                <a:schemeClr val="bg2">
                  <a:lumMod val="10000"/>
                </a:schemeClr>
              </a:solidFill>
              <a:latin typeface="Times New Roman" panose="02020603050405020304" pitchFamily="18" charset="0"/>
              <a:cs typeface="Times New Roman" panose="02020603050405020304" pitchFamily="18" charset="0"/>
            </a:endParaRPr>
          </a:p>
          <a:p>
            <a:pPr algn="ctr"/>
            <a:endParaRPr lang="en-US" sz="5400" b="1" dirty="0">
              <a:ln>
                <a:solidFill>
                  <a:srgbClr val="401BC0"/>
                </a:solidFill>
              </a:ln>
              <a:solidFill>
                <a:schemeClr val="bg2">
                  <a:lumMod val="10000"/>
                </a:schemeClr>
              </a:solidFill>
              <a:latin typeface="Times New Roman" panose="02020603050405020304" pitchFamily="18" charset="0"/>
              <a:cs typeface="Times New Roman" panose="02020603050405020304" pitchFamily="18" charset="0"/>
            </a:endParaRPr>
          </a:p>
        </p:txBody>
      </p:sp>
      <p:pic>
        <p:nvPicPr>
          <p:cNvPr id="2" name="ShiningTheMorning-HoaTau-3089141">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9965690" y="6370955"/>
            <a:ext cx="673100" cy="495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6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t="-10000" b="-10000"/>
          </a:stretch>
        </a:blipFill>
        <a:effectLst/>
      </p:bgPr>
    </p:bg>
    <p:spTree>
      <p:nvGrpSpPr>
        <p:cNvPr id="1" name=""/>
        <p:cNvGrpSpPr/>
        <p:nvPr/>
      </p:nvGrpSpPr>
      <p:grpSpPr>
        <a:xfrm>
          <a:off x="0" y="0"/>
          <a:ext cx="0" cy="0"/>
          <a:chOff x="0" y="0"/>
          <a:chExt cx="0" cy="0"/>
        </a:xfrm>
      </p:grpSpPr>
      <p:sp>
        <p:nvSpPr>
          <p:cNvPr id="7" name="Oval 6"/>
          <p:cNvSpPr/>
          <p:nvPr/>
        </p:nvSpPr>
        <p:spPr>
          <a:xfrm>
            <a:off x="965931" y="1440200"/>
            <a:ext cx="10270818" cy="2377655"/>
          </a:xfrm>
          <a:prstGeom prst="ellipse">
            <a:avLst/>
          </a:prstGeom>
          <a:solidFill>
            <a:srgbClr val="100BB0"/>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dirty="0" smtClean="0">
                <a:solidFill>
                  <a:srgbClr val="FBD503"/>
                </a:solidFill>
                <a:latin typeface="Times New Roman" panose="02020603050405020304" pitchFamily="18" charset="0"/>
                <a:cs typeface="Times New Roman" panose="02020603050405020304" pitchFamily="18" charset="0"/>
              </a:rPr>
              <a:t>MỘT SỐ ĐIỀU LUẬT TRONG THI ĐẤU CẦU LÔNG</a:t>
            </a:r>
            <a:endParaRPr lang="vi-VN" altLang="en-US" sz="2800" b="1" dirty="0">
              <a:solidFill>
                <a:srgbClr val="FBD503"/>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644" y="166342"/>
            <a:ext cx="10515600" cy="2747963"/>
          </a:xfrm>
        </p:spPr>
        <p:txBody>
          <a:bodyPr>
            <a:normAutofit fontScale="90000"/>
          </a:bodyPr>
          <a:lstStyle/>
          <a:p>
            <a:r>
              <a:rPr lang="vi-VN" b="1" i="1" dirty="0"/>
              <a:t>Bốc thăm : </a:t>
            </a:r>
            <a:br>
              <a:rPr lang="vi-VN" dirty="0"/>
            </a:br>
            <a:r>
              <a:rPr lang="vi-VN" sz="3100" i="1" dirty="0"/>
              <a:t>Trước khi trận đấu bắt đầu, trọng tài sẽ cho vận động viên bốc thăm quyền lựa chọn bên sân hoặc phát cầu; vận động viên bốc thăm được quyền lựa chọn sẽ chọn sân hoặc phát cầu trước, quyền còn lại thuộc vận động viên đội bạn</a:t>
            </a:r>
            <a:endParaRPr lang="vi-VN" i="1" dirty="0"/>
          </a:p>
        </p:txBody>
      </p:sp>
      <p:pic>
        <p:nvPicPr>
          <p:cNvPr id="6" name="Content Placeholder 5"/>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425148" y="3429000"/>
            <a:ext cx="7156174" cy="274796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4172"/>
            <a:ext cx="10515600" cy="1325563"/>
          </a:xfrm>
        </p:spPr>
        <p:txBody>
          <a:bodyPr>
            <a:normAutofit fontScale="90000"/>
          </a:bodyPr>
          <a:lstStyle/>
          <a:p>
            <a:br>
              <a:rPr lang="en-US" sz="3100" b="1" dirty="0" smtClean="0"/>
            </a:br>
            <a:r>
              <a:rPr lang="vi-VN" sz="3100" b="1" dirty="0" smtClean="0"/>
              <a:t>*Đ</a:t>
            </a:r>
            <a:r>
              <a:rPr lang="en-US" sz="3100" b="1" dirty="0" smtClean="0"/>
              <a:t>ổ</a:t>
            </a:r>
            <a:r>
              <a:rPr lang="vi-VN" sz="3100" b="1" dirty="0" smtClean="0"/>
              <a:t>i </a:t>
            </a:r>
            <a:r>
              <a:rPr lang="vi-VN" sz="3100" b="1" dirty="0"/>
              <a:t>sân:</a:t>
            </a:r>
            <a:br>
              <a:rPr lang="vi-VN" sz="3100" b="1" dirty="0"/>
            </a:br>
            <a:r>
              <a:rPr lang="vi-VN" sz="3100" b="1" dirty="0"/>
              <a:t>Vận động viên sẽ đổi sân:</a:t>
            </a:r>
            <a:br>
              <a:rPr lang="vi-VN" sz="3100" b="1" dirty="0"/>
            </a:br>
            <a:r>
              <a:rPr lang="vi-VN" sz="3100" b="1" dirty="0"/>
              <a:t>-	Khi kết thúc hiệp đầu tiên.</a:t>
            </a:r>
            <a:br>
              <a:rPr lang="vi-VN" sz="3100" b="1" dirty="0"/>
            </a:br>
            <a:r>
              <a:rPr lang="vi-VN" sz="3100" b="1" dirty="0"/>
              <a:t>-	Khi kết thúc hiệp thứ hai.</a:t>
            </a:r>
            <a:br>
              <a:rPr lang="vi-VN" sz="3100" b="1" dirty="0"/>
            </a:br>
            <a:r>
              <a:rPr lang="vi-VN" sz="3100" b="1" dirty="0"/>
              <a:t>-	Nếu có thi đấu hiệp thứ ba, đổi sân khi một bên ghi được 11 điểm trước.</a:t>
            </a:r>
            <a:br>
              <a:rPr lang="vi-VN" b="1" dirty="0"/>
            </a:br>
            <a:endParaRPr lang="vi-VN" b="1" dirty="0"/>
          </a:p>
        </p:txBody>
      </p:sp>
      <p:pic>
        <p:nvPicPr>
          <p:cNvPr id="5" name="Content Placeholder 4"/>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6410737" y="3837278"/>
            <a:ext cx="5549348" cy="2960719"/>
          </a:xfr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384" y="4032176"/>
            <a:ext cx="5231296" cy="257092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550353"/>
          </a:xfrm>
        </p:spPr>
        <p:txBody>
          <a:bodyPr>
            <a:noAutofit/>
          </a:bodyPr>
          <a:lstStyle/>
          <a:p>
            <a:pPr marL="67310">
              <a:lnSpc>
                <a:spcPct val="115000"/>
              </a:lnSpc>
              <a:spcAft>
                <a:spcPts val="0"/>
              </a:spcAft>
            </a:pPr>
            <a:r>
              <a:rPr lang="vi-VN" sz="2400" b="1" i="1" dirty="0">
                <a:effectLst/>
                <a:latin typeface="Times New Roman" panose="02020603050405020304" pitchFamily="18" charset="0"/>
                <a:ea typeface="Times New Roman" panose="02020603050405020304" pitchFamily="18" charset="0"/>
              </a:rPr>
              <a:t>*Vị trí đứng phát cầu:</a:t>
            </a:r>
            <a:br>
              <a:rPr lang="vi-VN" sz="2400" b="1" dirty="0">
                <a:effectLst/>
                <a:latin typeface="Arial" panose="020B0604020202020204" pitchFamily="34" charset="0"/>
                <a:ea typeface="Arial" panose="020B0604020202020204" pitchFamily="34" charset="0"/>
              </a:rPr>
            </a:b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Trong mỗi hiệp đấu, quả phát cầu đầu tiên được phát từ khu vực bên phải sân của đội mình chéo sang khu vực phát cầu bên phải sân đối phương, được giới hạn bởi các đường quy định. </a:t>
            </a:r>
            <a:b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b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Điểm số chẵn (0, 2, 4,...) phát cầu ô bên phải.</a:t>
            </a:r>
            <a:b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b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Điềm số lẻ (1, 3, 5,...) phát cầu ô bên trái.</a:t>
            </a:r>
            <a:b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br>
            <a:r>
              <a:rPr lang="vi-VN" sz="2400" b="1" dirty="0">
                <a:effectLst/>
                <a:latin typeface="Times New Roman" panose="02020603050405020304" pitchFamily="18" charset="0"/>
                <a:ea typeface="Times New Roman" panose="02020603050405020304" pitchFamily="18" charset="0"/>
              </a:rPr>
              <a:t>Bên phát cầu đứng</a:t>
            </a:r>
            <a:endParaRPr lang="vi-VN" sz="2800" b="1" dirty="0"/>
          </a:p>
        </p:txBody>
      </p:sp>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987826" y="3401122"/>
            <a:ext cx="8441635" cy="326472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更多模版请关注:尚佳素材公社shop64427429.taobao.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lqtxkrw">
      <a:majorFont>
        <a:latin typeface="华康方圆体W7"/>
        <a:ea typeface="华康方圆体W7"/>
        <a:cs typeface=""/>
      </a:majorFont>
      <a:minorFont>
        <a:latin typeface="华康方圆体W7"/>
        <a:ea typeface="华康方圆体W7"/>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99">
      <a:dk1>
        <a:srgbClr val="000000"/>
      </a:dk1>
      <a:lt1>
        <a:srgbClr val="FFFFFF"/>
      </a:lt1>
      <a:dk2>
        <a:srgbClr val="FBE5D6"/>
      </a:dk2>
      <a:lt2>
        <a:srgbClr val="FFFFFF"/>
      </a:lt2>
      <a:accent1>
        <a:srgbClr val="7FBE97"/>
      </a:accent1>
      <a:accent2>
        <a:srgbClr val="92C08F"/>
      </a:accent2>
      <a:accent3>
        <a:srgbClr val="A5C186"/>
      </a:accent3>
      <a:accent4>
        <a:srgbClr val="B8C37E"/>
      </a:accent4>
      <a:accent5>
        <a:srgbClr val="CBC475"/>
      </a:accent5>
      <a:accent6>
        <a:srgbClr val="DEC66D"/>
      </a:accent6>
      <a:hlink>
        <a:srgbClr val="658BD5"/>
      </a:hlink>
      <a:folHlink>
        <a:srgbClr val="A16A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2035</Words>
  <Application>WPS Presentation</Application>
  <PresentationFormat>Widescreen</PresentationFormat>
  <Paragraphs>60</Paragraphs>
  <Slides>21</Slides>
  <Notes>5</Notes>
  <HiddenSlides>0</HiddenSlides>
  <MMClips>10</MMClips>
  <ScaleCrop>false</ScaleCrop>
  <HeadingPairs>
    <vt:vector size="6" baseType="variant">
      <vt:variant>
        <vt:lpstr>已用的字体</vt:lpstr>
      </vt:variant>
      <vt:variant>
        <vt:i4>20</vt:i4>
      </vt:variant>
      <vt:variant>
        <vt:lpstr>主题</vt:lpstr>
      </vt:variant>
      <vt:variant>
        <vt:i4>5</vt:i4>
      </vt:variant>
      <vt:variant>
        <vt:lpstr>幻灯片标题</vt:lpstr>
      </vt:variant>
      <vt:variant>
        <vt:i4>21</vt:i4>
      </vt:variant>
    </vt:vector>
  </HeadingPairs>
  <TitlesOfParts>
    <vt:vector size="46" baseType="lpstr">
      <vt:lpstr>Arial</vt:lpstr>
      <vt:lpstr>SimSun</vt:lpstr>
      <vt:lpstr>Wingdings</vt:lpstr>
      <vt:lpstr>Arial</vt:lpstr>
      <vt:lpstr>Indie Flower</vt:lpstr>
      <vt:lpstr>Yu Gothic UI Semibold</vt:lpstr>
      <vt:lpstr>#9Slide04 HLT Aquus</vt:lpstr>
      <vt:lpstr>Segoe Print</vt:lpstr>
      <vt:lpstr>Times New Roman</vt:lpstr>
      <vt:lpstr>#9Slide07 IcielNabila</vt:lpstr>
      <vt:lpstr>华康方圆体W7</vt:lpstr>
      <vt:lpstr>Microsoft YaHei</vt:lpstr>
      <vt:lpstr>Arial Unicode MS</vt:lpstr>
      <vt:lpstr>Calibri</vt:lpstr>
      <vt:lpstr>Arial Narrow</vt:lpstr>
      <vt:lpstr>SVN-HC Rostrum</vt:lpstr>
      <vt:lpstr>#9Slide03 AmpleSoft</vt:lpstr>
      <vt:lpstr>Verdana</vt:lpstr>
      <vt:lpstr>Yu Gothic UI</vt:lpstr>
      <vt:lpstr>Calibri Light</vt:lpstr>
      <vt:lpstr>更多模版请关注:尚佳素材公社shop64427429.taobao.com</vt:lpstr>
      <vt:lpstr>1_Office Theme</vt:lpstr>
      <vt:lpstr>2_Office Theme</vt:lpstr>
      <vt:lpstr>Office Theme</vt:lpstr>
      <vt:lpstr>3_Office Theme</vt:lpstr>
      <vt:lpstr>PowerPoint 演示文稿</vt:lpstr>
      <vt:lpstr>PowerPoint 演示文稿</vt:lpstr>
      <vt:lpstr>PowerPoint 演示文稿</vt:lpstr>
      <vt:lpstr>PowerPoint 演示文稿</vt:lpstr>
      <vt:lpstr>PowerPoint 演示文稿</vt:lpstr>
      <vt:lpstr>PowerPoint 演示文稿</vt:lpstr>
      <vt:lpstr>Bốc thăm :  Trước khi trận đấu bắt đầu, trọng tài sẽ cho vận động viên bốc thăm quyền lựa chọn bên sân hoặc phát cầu; vận động viên bốc thăm được quyền lựa chọn sẽ chọn sân hoặc phát cầu trước, quyền còn lại thuộc vận động viên đội bạn</vt:lpstr>
      <vt:lpstr> *Đổi sân: Vận động viên sẽ đổi sân: -	Khi kết thúc hiệp đầu tiên. -	Khi kết thúc hiệp thứ hai. -	Nếu có thi đấu hiệp thứ ba, đổi sân khi một bên ghi được 11 điểm trước. </vt:lpstr>
      <vt:lpstr>*Vị trí đứng phát cầu: Trong mỗi hiệp đấu, quả phát cầu đầu tiên được phát từ khu vực bên phải sân của đội mình chéo sang khu vực phát cầu bên phải sân đối phương, được giới hạn bởi các đường quy định.  Điểm số chẵn (0, 2, 4,...) phát cầu ô bên phải. Điềm số lẻ (1, 3, 5,...) phát cầu ô bên trái. Bên phát cầu đứng</vt:lpstr>
      <vt:lpstr>PowerPoint 演示文稿</vt:lpstr>
      <vt:lpstr>PowerPoint 演示文稿</vt:lpstr>
      <vt:lpstr>Củng cố</vt:lpstr>
      <vt:lpstr>PowerPoint 演示文稿</vt:lpstr>
      <vt:lpstr>PowerPoint 演示文稿</vt:lpstr>
      <vt:lpstr>TRÒ CHƠI: ĐÁNH CẦU TIẾP SỨC</vt:lpstr>
      <vt:lpstr>PowerPoint 演示文稿</vt:lpstr>
      <vt:lpstr>TRÒ CHƠI: ĐÁNH CẦU TIẾP SỨC</vt:lpstr>
      <vt:lpstr>Tổng kết</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MSI</cp:lastModifiedBy>
  <cp:revision>106</cp:revision>
  <dcterms:created xsi:type="dcterms:W3CDTF">2023-02-18T08:21:00Z</dcterms:created>
  <dcterms:modified xsi:type="dcterms:W3CDTF">2024-12-09T13:08:28Z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36DE4681B08E4F989EE4F28B8A50C688_13</vt:lpwstr>
  </property>
  <property fmtid="{D5CDD505-2E9C-101B-9397-08002B2CF9AE}" pid="3" name="KSOProductBuildVer">
    <vt:lpwstr>1033-12.2.0.19307</vt:lpwstr>
  </property>
</Properties>
</file>